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54"/>
  </p:notesMasterIdLst>
  <p:sldIdLst>
    <p:sldId id="256" r:id="rId5"/>
    <p:sldId id="258" r:id="rId6"/>
    <p:sldId id="259" r:id="rId7"/>
    <p:sldId id="257" r:id="rId8"/>
    <p:sldId id="520" r:id="rId9"/>
    <p:sldId id="521" r:id="rId10"/>
    <p:sldId id="522" r:id="rId11"/>
    <p:sldId id="523" r:id="rId12"/>
    <p:sldId id="524" r:id="rId13"/>
    <p:sldId id="526" r:id="rId14"/>
    <p:sldId id="527" r:id="rId15"/>
    <p:sldId id="528" r:id="rId16"/>
    <p:sldId id="529" r:id="rId17"/>
    <p:sldId id="531" r:id="rId18"/>
    <p:sldId id="532" r:id="rId19"/>
    <p:sldId id="533" r:id="rId20"/>
    <p:sldId id="534" r:id="rId21"/>
    <p:sldId id="536" r:id="rId22"/>
    <p:sldId id="537" r:id="rId23"/>
    <p:sldId id="538" r:id="rId24"/>
    <p:sldId id="539" r:id="rId25"/>
    <p:sldId id="540" r:id="rId26"/>
    <p:sldId id="541" r:id="rId27"/>
    <p:sldId id="542" r:id="rId28"/>
    <p:sldId id="543" r:id="rId29"/>
    <p:sldId id="493" r:id="rId30"/>
    <p:sldId id="494" r:id="rId31"/>
    <p:sldId id="495" r:id="rId32"/>
    <p:sldId id="544" r:id="rId33"/>
    <p:sldId id="545" r:id="rId34"/>
    <p:sldId id="546" r:id="rId35"/>
    <p:sldId id="547" r:id="rId36"/>
    <p:sldId id="548" r:id="rId37"/>
    <p:sldId id="549" r:id="rId38"/>
    <p:sldId id="550" r:id="rId39"/>
    <p:sldId id="551" r:id="rId40"/>
    <p:sldId id="552" r:id="rId41"/>
    <p:sldId id="553" r:id="rId42"/>
    <p:sldId id="554" r:id="rId43"/>
    <p:sldId id="555" r:id="rId44"/>
    <p:sldId id="556" r:id="rId45"/>
    <p:sldId id="557" r:id="rId46"/>
    <p:sldId id="558" r:id="rId47"/>
    <p:sldId id="559" r:id="rId48"/>
    <p:sldId id="560" r:id="rId49"/>
    <p:sldId id="561" r:id="rId50"/>
    <p:sldId id="562" r:id="rId51"/>
    <p:sldId id="563" r:id="rId52"/>
    <p:sldId id="302" r:id="rId53"/>
  </p:sldIdLst>
  <p:sldSz cx="12649200" cy="7315200"/>
  <p:notesSz cx="12649200" cy="7315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0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microsoft.com/office/2016/11/relationships/changesInfo" Target="changesInfos/changesInfo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GH, Jasvinder" userId="ecd22300-cb23-4c56-971b-0ecb58a2b706" providerId="ADAL" clId="{CD277236-7D70-49AC-A894-C9EB06F21815}"/>
    <pc:docChg chg="custSel modSld">
      <pc:chgData name="SINGH, Jasvinder" userId="ecd22300-cb23-4c56-971b-0ecb58a2b706" providerId="ADAL" clId="{CD277236-7D70-49AC-A894-C9EB06F21815}" dt="2025-12-11T03:46:10.625" v="4" actId="33524"/>
      <pc:docMkLst>
        <pc:docMk/>
      </pc:docMkLst>
      <pc:sldChg chg="modSp mod">
        <pc:chgData name="SINGH, Jasvinder" userId="ecd22300-cb23-4c56-971b-0ecb58a2b706" providerId="ADAL" clId="{CD277236-7D70-49AC-A894-C9EB06F21815}" dt="2025-12-11T03:46:10.625" v="4" actId="33524"/>
        <pc:sldMkLst>
          <pc:docMk/>
          <pc:sldMk cId="0" sldId="256"/>
        </pc:sldMkLst>
        <pc:spChg chg="mod">
          <ac:chgData name="SINGH, Jasvinder" userId="ecd22300-cb23-4c56-971b-0ecb58a2b706" providerId="ADAL" clId="{CD277236-7D70-49AC-A894-C9EB06F21815}" dt="2025-12-11T03:46:10.625" v="4" actId="33524"/>
          <ac:spMkLst>
            <pc:docMk/>
            <pc:sldMk cId="0" sldId="256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4816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7164388" y="0"/>
            <a:ext cx="5481637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898AA-0110-4F79-885D-E810D97AE366}" type="datetimeFigureOut">
              <a:rPr lang="en-US" smtClean="0"/>
              <a:t>11-Dec-25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0" y="914400"/>
            <a:ext cx="426720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65238" y="3521075"/>
            <a:ext cx="10118725" cy="2879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488"/>
            <a:ext cx="54816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7164388" y="6948488"/>
            <a:ext cx="5481637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0567E-AC65-4E28-AE56-A7E13977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81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649733" y="1897883"/>
            <a:ext cx="9345930" cy="665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D6ABE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97380" y="4096512"/>
            <a:ext cx="885444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11-Dec-25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D6ABE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11-Dec-25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D6ABE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32460" y="1682496"/>
            <a:ext cx="5502402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14338" y="1682496"/>
            <a:ext cx="5502402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11-Dec-25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D6ABE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11-Dec-25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11-Dec-25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28600" y="228600"/>
            <a:ext cx="12192000" cy="323850"/>
          </a:xfrm>
          <a:custGeom>
            <a:avLst/>
            <a:gdLst/>
            <a:ahLst/>
            <a:cxnLst/>
            <a:rect l="l" t="t" r="r" b="b"/>
            <a:pathLst>
              <a:path w="12192000" h="323850">
                <a:moveTo>
                  <a:pt x="12192000" y="323850"/>
                </a:moveTo>
                <a:lnTo>
                  <a:pt x="0" y="323850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323850"/>
                </a:lnTo>
                <a:close/>
              </a:path>
            </a:pathLst>
          </a:custGeom>
          <a:solidFill>
            <a:srgbClr val="3B3A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28600" y="548639"/>
            <a:ext cx="12192000" cy="1222375"/>
          </a:xfrm>
          <a:custGeom>
            <a:avLst/>
            <a:gdLst/>
            <a:ahLst/>
            <a:cxnLst/>
            <a:rect l="l" t="t" r="r" b="b"/>
            <a:pathLst>
              <a:path w="12192000" h="1222375">
                <a:moveTo>
                  <a:pt x="12192000" y="1213497"/>
                </a:moveTo>
                <a:lnTo>
                  <a:pt x="0" y="1213497"/>
                </a:lnTo>
                <a:lnTo>
                  <a:pt x="0" y="1221752"/>
                </a:lnTo>
                <a:lnTo>
                  <a:pt x="12192000" y="1221752"/>
                </a:lnTo>
                <a:lnTo>
                  <a:pt x="12192000" y="1213497"/>
                </a:lnTo>
                <a:close/>
              </a:path>
              <a:path w="12192000" h="1222375">
                <a:moveTo>
                  <a:pt x="12192000" y="0"/>
                </a:moveTo>
                <a:lnTo>
                  <a:pt x="0" y="0"/>
                </a:lnTo>
                <a:lnTo>
                  <a:pt x="0" y="3822"/>
                </a:lnTo>
                <a:lnTo>
                  <a:pt x="12192000" y="3822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>
              <a:alpha val="1097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28600" y="1762125"/>
            <a:ext cx="12192000" cy="64135"/>
          </a:xfrm>
          <a:custGeom>
            <a:avLst/>
            <a:gdLst/>
            <a:ahLst/>
            <a:cxnLst/>
            <a:rect l="l" t="t" r="r" b="b"/>
            <a:pathLst>
              <a:path w="12192000" h="64135">
                <a:moveTo>
                  <a:pt x="0" y="64134"/>
                </a:moveTo>
                <a:lnTo>
                  <a:pt x="12192000" y="64134"/>
                </a:lnTo>
                <a:lnTo>
                  <a:pt x="12192000" y="0"/>
                </a:lnTo>
                <a:lnTo>
                  <a:pt x="0" y="0"/>
                </a:lnTo>
                <a:lnTo>
                  <a:pt x="0" y="64134"/>
                </a:lnTo>
                <a:close/>
              </a:path>
            </a:pathLst>
          </a:custGeom>
          <a:solidFill>
            <a:srgbClr val="000000">
              <a:alpha val="1293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28600" y="552450"/>
            <a:ext cx="12192000" cy="1209675"/>
          </a:xfrm>
          <a:custGeom>
            <a:avLst/>
            <a:gdLst/>
            <a:ahLst/>
            <a:cxnLst/>
            <a:rect l="l" t="t" r="r" b="b"/>
            <a:pathLst>
              <a:path w="12192000" h="1209675">
                <a:moveTo>
                  <a:pt x="12192000" y="1209675"/>
                </a:moveTo>
                <a:lnTo>
                  <a:pt x="0" y="1209675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1209675"/>
                </a:lnTo>
                <a:close/>
              </a:path>
            </a:pathLst>
          </a:custGeom>
          <a:solidFill>
            <a:srgbClr val="F2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623" y="228600"/>
            <a:ext cx="1219200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D6ABE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2460" y="1682496"/>
            <a:ext cx="11384280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00728" y="6803136"/>
            <a:ext cx="4047744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2460" y="6803136"/>
            <a:ext cx="2909316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11-Dec-25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07424" y="6803136"/>
            <a:ext cx="2909316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eFlu@who.int" TargetMode="External"/><Relationship Id="rId4" Type="http://schemas.openxmlformats.org/officeDocument/2006/relationships/hyperlink" Target="https://www.who.int/southeastasia/outbreaks-and-emergencies/infectious-hazard-management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eFlu@who.int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eFlu@who.in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81687" y="314808"/>
            <a:ext cx="885825" cy="15240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0"/>
              </a:spcBef>
            </a:pP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Power</a:t>
            </a:r>
            <a:r>
              <a:rPr sz="900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BI</a:t>
            </a:r>
            <a:r>
              <a:rPr sz="9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Segoe UI"/>
                <a:cs typeface="Segoe UI"/>
              </a:rPr>
              <a:t>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4054" y="1143000"/>
            <a:ext cx="12192000" cy="5943600"/>
          </a:xfrm>
          <a:custGeom>
            <a:avLst/>
            <a:gdLst/>
            <a:ahLst/>
            <a:cxnLst/>
            <a:rect l="l" t="t" r="r" b="b"/>
            <a:pathLst>
              <a:path w="12192000" h="5943600">
                <a:moveTo>
                  <a:pt x="0" y="5943599"/>
                </a:moveTo>
                <a:lnTo>
                  <a:pt x="12192000" y="5943599"/>
                </a:lnTo>
                <a:lnTo>
                  <a:pt x="12192000" y="0"/>
                </a:lnTo>
                <a:lnTo>
                  <a:pt x="0" y="0"/>
                </a:lnTo>
                <a:lnTo>
                  <a:pt x="0" y="5943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8623" y="228600"/>
            <a:ext cx="12192000" cy="914400"/>
          </a:xfrm>
          <a:prstGeom prst="rect">
            <a:avLst/>
          </a:prstGeom>
          <a:solidFill>
            <a:srgbClr val="0D6ABE"/>
          </a:solidFill>
        </p:spPr>
        <p:txBody>
          <a:bodyPr vert="horz" wrap="square" lIns="0" tIns="2381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75"/>
              </a:spcBef>
            </a:pPr>
            <a:r>
              <a:rPr sz="2400" b="1" dirty="0">
                <a:solidFill>
                  <a:srgbClr val="FFFFFF"/>
                </a:solidFill>
                <a:latin typeface="Segoe UI"/>
                <a:cs typeface="Segoe UI"/>
              </a:rPr>
              <a:t>Global</a:t>
            </a:r>
            <a:r>
              <a:rPr sz="2400" b="1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Segoe UI"/>
                <a:cs typeface="Segoe UI"/>
              </a:rPr>
              <a:t>Influenza</a:t>
            </a:r>
            <a:r>
              <a:rPr sz="2400" b="1" spc="-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Segoe UI"/>
                <a:cs typeface="Segoe UI"/>
              </a:rPr>
              <a:t>Surveillance</a:t>
            </a:r>
            <a:r>
              <a:rPr sz="2400" b="1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Segoe UI"/>
                <a:cs typeface="Segoe UI"/>
              </a:rPr>
              <a:t>and</a:t>
            </a:r>
            <a:r>
              <a:rPr sz="2400" b="1" spc="-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Segoe UI"/>
                <a:cs typeface="Segoe UI"/>
              </a:rPr>
              <a:t>Response</a:t>
            </a:r>
            <a:r>
              <a:rPr sz="2400" b="1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Segoe UI"/>
                <a:cs typeface="Segoe UI"/>
              </a:rPr>
              <a:t>System</a:t>
            </a:r>
            <a:r>
              <a:rPr sz="2400" b="1" spc="-10" dirty="0">
                <a:solidFill>
                  <a:srgbClr val="FFFFFF"/>
                </a:solidFill>
                <a:latin typeface="Segoe UI"/>
                <a:cs typeface="Segoe UI"/>
              </a:rPr>
              <a:t> (GISRS)</a:t>
            </a:r>
            <a:endParaRPr sz="2400">
              <a:latin typeface="Segoe UI"/>
              <a:cs typeface="Segoe U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28623" y="5016532"/>
            <a:ext cx="12180570" cy="1989455"/>
            <a:chOff x="228623" y="5016532"/>
            <a:chExt cx="12180570" cy="198945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7189" y="6091261"/>
              <a:ext cx="2276475" cy="9144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28623" y="6005946"/>
              <a:ext cx="12180570" cy="0"/>
            </a:xfrm>
            <a:custGeom>
              <a:avLst/>
              <a:gdLst/>
              <a:ahLst/>
              <a:cxnLst/>
              <a:rect l="l" t="t" r="r" b="b"/>
              <a:pathLst>
                <a:path w="12180570">
                  <a:moveTo>
                    <a:pt x="0" y="0"/>
                  </a:moveTo>
                  <a:lnTo>
                    <a:pt x="12180094" y="0"/>
                  </a:lnTo>
                </a:path>
              </a:pathLst>
            </a:custGeom>
            <a:ln w="9525">
              <a:solidFill>
                <a:srgbClr val="E6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332694" y="6112282"/>
              <a:ext cx="2867025" cy="885825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687800" y="5016532"/>
              <a:ext cx="6350" cy="28575"/>
            </a:xfrm>
            <a:custGeom>
              <a:avLst/>
              <a:gdLst/>
              <a:ahLst/>
              <a:cxnLst/>
              <a:rect l="l" t="t" r="r" b="b"/>
              <a:pathLst>
                <a:path w="6350" h="28575">
                  <a:moveTo>
                    <a:pt x="5870" y="28575"/>
                  </a:moveTo>
                  <a:lnTo>
                    <a:pt x="0" y="28575"/>
                  </a:lnTo>
                  <a:lnTo>
                    <a:pt x="0" y="0"/>
                  </a:lnTo>
                  <a:lnTo>
                    <a:pt x="5870" y="0"/>
                  </a:lnTo>
                  <a:lnTo>
                    <a:pt x="5870" y="28575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843531" y="2047872"/>
            <a:ext cx="10965815" cy="146240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15"/>
              </a:spcBef>
            </a:pPr>
            <a:r>
              <a:rPr sz="2800" b="1" dirty="0">
                <a:solidFill>
                  <a:srgbClr val="006FBE"/>
                </a:solidFill>
                <a:latin typeface="Segoe UI"/>
                <a:cs typeface="Segoe UI"/>
              </a:rPr>
              <a:t>Situation</a:t>
            </a:r>
            <a:r>
              <a:rPr sz="2800" b="1" spc="-15" dirty="0">
                <a:solidFill>
                  <a:srgbClr val="006FBE"/>
                </a:solidFill>
                <a:latin typeface="Segoe UI"/>
                <a:cs typeface="Segoe UI"/>
              </a:rPr>
              <a:t> </a:t>
            </a:r>
            <a:r>
              <a:rPr sz="2800" b="1" dirty="0">
                <a:solidFill>
                  <a:srgbClr val="006FBE"/>
                </a:solidFill>
                <a:latin typeface="Segoe UI"/>
                <a:cs typeface="Segoe UI"/>
              </a:rPr>
              <a:t>update</a:t>
            </a:r>
            <a:r>
              <a:rPr sz="2800" b="1" spc="-10" dirty="0">
                <a:solidFill>
                  <a:srgbClr val="006FBE"/>
                </a:solidFill>
                <a:latin typeface="Segoe UI"/>
                <a:cs typeface="Segoe UI"/>
              </a:rPr>
              <a:t> </a:t>
            </a:r>
            <a:r>
              <a:rPr sz="2800" b="1" dirty="0">
                <a:solidFill>
                  <a:srgbClr val="006FBE"/>
                </a:solidFill>
                <a:latin typeface="Segoe UI"/>
                <a:cs typeface="Segoe UI"/>
              </a:rPr>
              <a:t>on</a:t>
            </a:r>
            <a:r>
              <a:rPr sz="2800" b="1" spc="-10" dirty="0">
                <a:solidFill>
                  <a:srgbClr val="006FBE"/>
                </a:solidFill>
                <a:latin typeface="Segoe UI"/>
                <a:cs typeface="Segoe UI"/>
              </a:rPr>
              <a:t> </a:t>
            </a:r>
            <a:r>
              <a:rPr sz="2800" b="1" dirty="0">
                <a:solidFill>
                  <a:srgbClr val="006FBE"/>
                </a:solidFill>
                <a:latin typeface="Segoe UI"/>
                <a:cs typeface="Segoe UI"/>
              </a:rPr>
              <a:t>integrated</a:t>
            </a:r>
            <a:r>
              <a:rPr sz="2800" b="1" spc="-10" dirty="0">
                <a:solidFill>
                  <a:srgbClr val="006FBE"/>
                </a:solidFill>
                <a:latin typeface="Segoe UI"/>
                <a:cs typeface="Segoe UI"/>
              </a:rPr>
              <a:t> sentinel</a:t>
            </a:r>
            <a:endParaRPr sz="2800" dirty="0">
              <a:latin typeface="Segoe UI"/>
              <a:cs typeface="Segoe UI"/>
            </a:endParaRPr>
          </a:p>
          <a:p>
            <a:pPr algn="ctr">
              <a:lnSpc>
                <a:spcPct val="100000"/>
              </a:lnSpc>
              <a:spcBef>
                <a:spcPts val="315"/>
              </a:spcBef>
            </a:pPr>
            <a:r>
              <a:rPr sz="2800" b="1" dirty="0">
                <a:solidFill>
                  <a:srgbClr val="006FBE"/>
                </a:solidFill>
                <a:latin typeface="Segoe UI"/>
                <a:cs typeface="Segoe UI"/>
              </a:rPr>
              <a:t>surveillance of</a:t>
            </a:r>
            <a:r>
              <a:rPr sz="2800" b="1" spc="10" dirty="0">
                <a:solidFill>
                  <a:srgbClr val="006FBE"/>
                </a:solidFill>
                <a:latin typeface="Segoe UI"/>
                <a:cs typeface="Segoe UI"/>
              </a:rPr>
              <a:t> </a:t>
            </a:r>
            <a:r>
              <a:rPr sz="2800" b="1" dirty="0">
                <a:solidFill>
                  <a:srgbClr val="006FBE"/>
                </a:solidFill>
                <a:latin typeface="Segoe UI"/>
                <a:cs typeface="Segoe UI"/>
              </a:rPr>
              <a:t>influenza</a:t>
            </a:r>
            <a:r>
              <a:rPr sz="2800" b="1" spc="10" dirty="0">
                <a:solidFill>
                  <a:srgbClr val="006FBE"/>
                </a:solidFill>
                <a:latin typeface="Segoe UI"/>
                <a:cs typeface="Segoe UI"/>
              </a:rPr>
              <a:t> </a:t>
            </a:r>
            <a:r>
              <a:rPr sz="2800" b="1" dirty="0">
                <a:solidFill>
                  <a:srgbClr val="006FBE"/>
                </a:solidFill>
                <a:latin typeface="Segoe UI"/>
                <a:cs typeface="Segoe UI"/>
              </a:rPr>
              <a:t>and</a:t>
            </a:r>
            <a:r>
              <a:rPr sz="2800" b="1" spc="10" dirty="0">
                <a:solidFill>
                  <a:srgbClr val="006FBE"/>
                </a:solidFill>
                <a:latin typeface="Segoe UI"/>
                <a:cs typeface="Segoe UI"/>
              </a:rPr>
              <a:t> </a:t>
            </a:r>
            <a:r>
              <a:rPr sz="2800" b="1" dirty="0">
                <a:solidFill>
                  <a:srgbClr val="006FBE"/>
                </a:solidFill>
                <a:latin typeface="Segoe UI"/>
                <a:cs typeface="Segoe UI"/>
              </a:rPr>
              <a:t>SARS-CoV-2</a:t>
            </a:r>
            <a:r>
              <a:rPr sz="2800" b="1" spc="10" dirty="0">
                <a:solidFill>
                  <a:srgbClr val="006FBE"/>
                </a:solidFill>
                <a:latin typeface="Segoe UI"/>
                <a:cs typeface="Segoe UI"/>
              </a:rPr>
              <a:t> </a:t>
            </a:r>
            <a:r>
              <a:rPr sz="2800" b="1" dirty="0">
                <a:solidFill>
                  <a:srgbClr val="006FBE"/>
                </a:solidFill>
                <a:latin typeface="Segoe UI"/>
                <a:cs typeface="Segoe UI"/>
              </a:rPr>
              <a:t>in</a:t>
            </a:r>
            <a:r>
              <a:rPr sz="2800" b="1" spc="10" dirty="0">
                <a:solidFill>
                  <a:srgbClr val="006FBE"/>
                </a:solidFill>
                <a:latin typeface="Segoe UI"/>
                <a:cs typeface="Segoe UI"/>
              </a:rPr>
              <a:t> </a:t>
            </a:r>
            <a:r>
              <a:rPr sz="2800" b="1" dirty="0">
                <a:solidFill>
                  <a:srgbClr val="006FBE"/>
                </a:solidFill>
                <a:latin typeface="Segoe UI"/>
                <a:cs typeface="Segoe UI"/>
              </a:rPr>
              <a:t>SEAR</a:t>
            </a:r>
            <a:r>
              <a:rPr sz="2800" b="1" spc="10" dirty="0">
                <a:solidFill>
                  <a:srgbClr val="006FBE"/>
                </a:solidFill>
                <a:latin typeface="Segoe UI"/>
                <a:cs typeface="Segoe UI"/>
              </a:rPr>
              <a:t> </a:t>
            </a:r>
            <a:r>
              <a:rPr sz="2800" b="1" dirty="0">
                <a:solidFill>
                  <a:srgbClr val="006FBE"/>
                </a:solidFill>
                <a:latin typeface="Segoe UI"/>
                <a:cs typeface="Segoe UI"/>
              </a:rPr>
              <a:t>Member</a:t>
            </a:r>
            <a:r>
              <a:rPr sz="2800" b="1" spc="10" dirty="0">
                <a:solidFill>
                  <a:srgbClr val="006FBE"/>
                </a:solidFill>
                <a:latin typeface="Segoe UI"/>
                <a:cs typeface="Segoe UI"/>
              </a:rPr>
              <a:t> </a:t>
            </a:r>
            <a:r>
              <a:rPr sz="2800" b="1" spc="-10" dirty="0">
                <a:solidFill>
                  <a:srgbClr val="006FBE"/>
                </a:solidFill>
                <a:latin typeface="Segoe UI"/>
                <a:cs typeface="Segoe UI"/>
              </a:rPr>
              <a:t>States</a:t>
            </a:r>
            <a:endParaRPr sz="2800" dirty="0">
              <a:latin typeface="Segoe UI"/>
              <a:cs typeface="Segoe UI"/>
            </a:endParaRPr>
          </a:p>
          <a:p>
            <a:pPr marR="61594" algn="ctr">
              <a:lnSpc>
                <a:spcPct val="100000"/>
              </a:lnSpc>
              <a:spcBef>
                <a:spcPts val="1565"/>
              </a:spcBef>
            </a:pPr>
            <a:r>
              <a:rPr sz="2000" dirty="0">
                <a:solidFill>
                  <a:srgbClr val="252423"/>
                </a:solidFill>
                <a:latin typeface="Segoe UI"/>
                <a:cs typeface="Segoe UI"/>
              </a:rPr>
              <a:t>(As</a:t>
            </a:r>
            <a:r>
              <a:rPr sz="2000" spc="-5" dirty="0">
                <a:solidFill>
                  <a:srgbClr val="252423"/>
                </a:solidFill>
                <a:latin typeface="Segoe UI"/>
                <a:cs typeface="Segoe UI"/>
              </a:rPr>
              <a:t> </a:t>
            </a:r>
            <a:r>
              <a:rPr sz="2000" dirty="0">
                <a:solidFill>
                  <a:srgbClr val="252423"/>
                </a:solidFill>
                <a:latin typeface="Segoe UI"/>
                <a:cs typeface="Segoe UI"/>
              </a:rPr>
              <a:t>of</a:t>
            </a:r>
            <a:r>
              <a:rPr sz="2000" spc="-5" dirty="0">
                <a:solidFill>
                  <a:srgbClr val="252423"/>
                </a:solidFill>
                <a:latin typeface="Segoe UI"/>
                <a:cs typeface="Segoe UI"/>
              </a:rPr>
              <a:t> </a:t>
            </a:r>
            <a:r>
              <a:rPr lang="en-US" sz="2000" u="sng" dirty="0">
                <a:solidFill>
                  <a:srgbClr val="252423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July 2024,</a:t>
            </a:r>
            <a:r>
              <a:rPr sz="2000" dirty="0">
                <a:solidFill>
                  <a:srgbClr val="252423"/>
                </a:solidFill>
                <a:latin typeface="Segoe UI"/>
                <a:cs typeface="Segoe UI"/>
              </a:rPr>
              <a:t> reported</a:t>
            </a:r>
            <a:r>
              <a:rPr sz="2000" spc="-5" dirty="0">
                <a:solidFill>
                  <a:srgbClr val="252423"/>
                </a:solidFill>
                <a:latin typeface="Segoe UI"/>
                <a:cs typeface="Segoe UI"/>
              </a:rPr>
              <a:t> </a:t>
            </a:r>
            <a:r>
              <a:rPr sz="2000" dirty="0">
                <a:solidFill>
                  <a:srgbClr val="252423"/>
                </a:solidFill>
                <a:latin typeface="Segoe UI"/>
                <a:cs typeface="Segoe UI"/>
              </a:rPr>
              <a:t>to</a:t>
            </a:r>
            <a:r>
              <a:rPr sz="2000" spc="-5" dirty="0">
                <a:solidFill>
                  <a:srgbClr val="252423"/>
                </a:solidFill>
                <a:latin typeface="Segoe UI"/>
                <a:cs typeface="Segoe UI"/>
              </a:rPr>
              <a:t> </a:t>
            </a:r>
            <a:r>
              <a:rPr sz="2000" dirty="0">
                <a:solidFill>
                  <a:srgbClr val="252423"/>
                </a:solidFill>
                <a:latin typeface="Segoe UI"/>
                <a:cs typeface="Segoe UI"/>
              </a:rPr>
              <a:t>FluMart</a:t>
            </a:r>
            <a:r>
              <a:rPr sz="2000" spc="-5" dirty="0">
                <a:solidFill>
                  <a:srgbClr val="252423"/>
                </a:solidFill>
                <a:latin typeface="Segoe UI"/>
                <a:cs typeface="Segoe UI"/>
              </a:rPr>
              <a:t> </a:t>
            </a:r>
            <a:r>
              <a:rPr sz="2000" dirty="0">
                <a:solidFill>
                  <a:srgbClr val="252423"/>
                </a:solidFill>
                <a:latin typeface="Segoe UI"/>
                <a:cs typeface="Segoe UI"/>
              </a:rPr>
              <a:t>of</a:t>
            </a:r>
            <a:r>
              <a:rPr sz="2000" spc="-5" dirty="0">
                <a:solidFill>
                  <a:srgbClr val="252423"/>
                </a:solidFill>
                <a:latin typeface="Segoe UI"/>
                <a:cs typeface="Segoe UI"/>
              </a:rPr>
              <a:t> </a:t>
            </a:r>
            <a:r>
              <a:rPr sz="2000" spc="-10" dirty="0">
                <a:solidFill>
                  <a:srgbClr val="252423"/>
                </a:solidFill>
                <a:latin typeface="Segoe UI"/>
                <a:cs typeface="Segoe UI"/>
              </a:rPr>
              <a:t>GISRS)</a:t>
            </a:r>
            <a:endParaRPr sz="2000" dirty="0">
              <a:latin typeface="Segoe UI"/>
              <a:cs typeface="Segoe U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29632" y="4679981"/>
            <a:ext cx="4777105" cy="113411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algn="ctr">
              <a:lnSpc>
                <a:spcPct val="101600"/>
              </a:lnSpc>
              <a:spcBef>
                <a:spcPts val="50"/>
              </a:spcBef>
            </a:pPr>
            <a:r>
              <a:rPr sz="2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Calibri"/>
                <a:cs typeface="Calibri"/>
                <a:hlinkClick r:id="rId4"/>
              </a:rPr>
              <a:t>Infec</a:t>
            </a:r>
            <a:r>
              <a:rPr sz="2400" b="1" dirty="0">
                <a:solidFill>
                  <a:srgbClr val="002060"/>
                </a:solidFill>
                <a:latin typeface="Calibri"/>
                <a:cs typeface="Calibri"/>
                <a:hlinkClick r:id="rId4"/>
              </a:rPr>
              <a:t>ti</a:t>
            </a:r>
            <a:r>
              <a:rPr sz="2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Calibri"/>
                <a:cs typeface="Calibri"/>
                <a:hlinkClick r:id="rId4"/>
              </a:rPr>
              <a:t>ous</a:t>
            </a:r>
            <a:r>
              <a:rPr sz="2400" b="1" u="heavy" spc="-7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2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Calibri"/>
                <a:cs typeface="Calibri"/>
                <a:hlinkClick r:id="rId4"/>
              </a:rPr>
              <a:t>Hazard</a:t>
            </a:r>
            <a:r>
              <a:rPr sz="2400" b="1" u="heavy" spc="-7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2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Calibri"/>
                <a:cs typeface="Calibri"/>
                <a:hlinkClick r:id="rId4"/>
              </a:rPr>
              <a:t>Mana</a:t>
            </a:r>
            <a:r>
              <a:rPr sz="2400" b="1" dirty="0">
                <a:solidFill>
                  <a:srgbClr val="002060"/>
                </a:solidFill>
                <a:latin typeface="Calibri"/>
                <a:cs typeface="Calibri"/>
                <a:hlinkClick r:id="rId4"/>
              </a:rPr>
              <a:t>g</a:t>
            </a:r>
            <a:r>
              <a:rPr sz="2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Calibri"/>
                <a:cs typeface="Calibri"/>
                <a:hlinkClick r:id="rId4"/>
              </a:rPr>
              <a:t>ement</a:t>
            </a:r>
            <a:r>
              <a:rPr sz="2400" b="1" u="heavy" spc="-7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2400" b="1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Calibri"/>
                <a:cs typeface="Calibri"/>
                <a:hlinkClick r:id="rId4"/>
              </a:rPr>
              <a:t>(IHM)</a:t>
            </a:r>
            <a:r>
              <a:rPr sz="2400" b="1" spc="-10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2060"/>
                </a:solidFill>
                <a:latin typeface="Calibri"/>
                <a:cs typeface="Calibri"/>
              </a:rPr>
              <a:t>WHO</a:t>
            </a:r>
            <a:r>
              <a:rPr sz="2400" b="1" spc="-30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2060"/>
                </a:solidFill>
                <a:latin typeface="Calibri"/>
                <a:cs typeface="Calibri"/>
              </a:rPr>
              <a:t>Health</a:t>
            </a:r>
            <a:r>
              <a:rPr sz="2400" b="1" spc="-20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2060"/>
                </a:solidFill>
                <a:latin typeface="Calibri"/>
                <a:cs typeface="Calibri"/>
              </a:rPr>
              <a:t>Emergency</a:t>
            </a:r>
            <a:r>
              <a:rPr sz="2400" b="1" spc="-20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libri"/>
                <a:cs typeface="Calibri"/>
              </a:rPr>
              <a:t>Programme </a:t>
            </a:r>
            <a:r>
              <a:rPr sz="2400" b="1" spc="-10" dirty="0">
                <a:solidFill>
                  <a:srgbClr val="002060"/>
                </a:solidFill>
                <a:latin typeface="Calibri"/>
                <a:cs typeface="Calibri"/>
                <a:hlinkClick r:id="rId5"/>
              </a:rPr>
              <a:t>SeFlu@who.int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189116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0999" y="409575"/>
            <a:ext cx="10820400" cy="6057900"/>
          </a:xfrm>
          <a:custGeom>
            <a:avLst/>
            <a:gdLst/>
            <a:ahLst/>
            <a:cxnLst/>
            <a:rect l="l" t="t" r="r" b="b"/>
            <a:pathLst>
              <a:path w="10820400" h="6057900">
                <a:moveTo>
                  <a:pt x="0" y="0"/>
                </a:moveTo>
                <a:lnTo>
                  <a:pt x="10820399" y="0"/>
                </a:lnTo>
                <a:lnTo>
                  <a:pt x="10820399" y="6057899"/>
                </a:lnTo>
                <a:lnTo>
                  <a:pt x="0" y="60578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dirty="0"/>
              <a:t>Number and the proportion of influenza-like illness (ILI) cases per 1 000 outpatients, </a:t>
            </a:r>
            <a:r>
              <a:rPr lang="en-US" u="sng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Bhutan</a:t>
            </a:r>
            <a:endParaRPr spc="-70" dirty="0"/>
          </a:p>
        </p:txBody>
      </p:sp>
      <p:sp>
        <p:nvSpPr>
          <p:cNvPr id="9" name="object 9"/>
          <p:cNvSpPr/>
          <p:nvPr/>
        </p:nvSpPr>
        <p:spPr>
          <a:xfrm>
            <a:off x="1034881" y="5777092"/>
            <a:ext cx="9531985" cy="0"/>
          </a:xfrm>
          <a:custGeom>
            <a:avLst/>
            <a:gdLst/>
            <a:ahLst/>
            <a:cxnLst/>
            <a:rect l="l" t="t" r="r" b="b"/>
            <a:pathLst>
              <a:path w="9531985">
                <a:moveTo>
                  <a:pt x="0" y="0"/>
                </a:moveTo>
                <a:lnTo>
                  <a:pt x="953186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49588" y="5689585"/>
            <a:ext cx="1079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53257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38175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223095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08014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92933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77852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762771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47690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532610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417529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302448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187367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072287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957205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842125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727044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611963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496882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381801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266720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151639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036559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921477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806397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691316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576236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461154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346074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230993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115912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000830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885750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770668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655588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540507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425426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310345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195265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080183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965103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850022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734941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619860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504779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389698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274618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159537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044456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929375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814294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99213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584132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469052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353971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238890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123809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008728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93647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778566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663486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548405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433324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318243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203162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088081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973000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857919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742839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627758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512677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397596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282515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167434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052353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822192" y="4871484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707111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592030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361868" y="4871484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246787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131706" y="487148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37261" y="4866088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767458" y="4783978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10453257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0338175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992933" y="3965876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5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532610" y="396587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302448" y="396587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187367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072287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957205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842125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727044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611963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496882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381801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266720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151639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036559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691316" y="3965876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5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576236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461154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346074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230993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115912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000830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6885750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6770668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6655588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6540507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6425426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6310345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195265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080183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965103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850022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734941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619860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504779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389698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274618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159537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044456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929375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814294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4699213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4584132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469052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4353971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238890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123809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008728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893647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778566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663486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548405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433324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318243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203162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088081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973000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857919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742839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627758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397596" y="396587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282515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1361868" y="3965876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>
                <a:moveTo>
                  <a:pt x="0" y="0"/>
                </a:moveTo>
                <a:lnTo>
                  <a:pt x="82858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246787" y="396587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1034881" y="3965876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84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 txBox="1"/>
          <p:nvPr/>
        </p:nvSpPr>
        <p:spPr>
          <a:xfrm>
            <a:off x="685327" y="3878370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60" name="object 160"/>
          <p:cNvSpPr/>
          <p:nvPr/>
        </p:nvSpPr>
        <p:spPr>
          <a:xfrm>
            <a:off x="9302448" y="3060269"/>
            <a:ext cx="1264920" cy="0"/>
          </a:xfrm>
          <a:custGeom>
            <a:avLst/>
            <a:gdLst/>
            <a:ahLst/>
            <a:cxnLst/>
            <a:rect l="l" t="t" r="r" b="b"/>
            <a:pathLst>
              <a:path w="1264920">
                <a:moveTo>
                  <a:pt x="0" y="0"/>
                </a:moveTo>
                <a:lnTo>
                  <a:pt x="126430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9187367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072287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8957205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8842125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8727044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8611963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8496882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8381801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8266720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425426" y="3060269"/>
            <a:ext cx="1749425" cy="0"/>
          </a:xfrm>
          <a:custGeom>
            <a:avLst/>
            <a:gdLst/>
            <a:ahLst/>
            <a:cxnLst/>
            <a:rect l="l" t="t" r="r" b="b"/>
            <a:pathLst>
              <a:path w="1749425">
                <a:moveTo>
                  <a:pt x="0" y="0"/>
                </a:moveTo>
                <a:lnTo>
                  <a:pt x="174922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310345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195265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5619860" y="3060269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5504779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5389698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5274618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159537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044456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4929375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4814294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699213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4584132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4469052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4353971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4238890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123809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4008728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3893647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3778566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3663486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3548405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3433324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3318243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3203162" y="3060269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973000" y="306026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2742839" y="306026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034881" y="3060269"/>
            <a:ext cx="1616075" cy="0"/>
          </a:xfrm>
          <a:custGeom>
            <a:avLst/>
            <a:gdLst/>
            <a:ahLst/>
            <a:cxnLst/>
            <a:rect l="l" t="t" r="r" b="b"/>
            <a:pathLst>
              <a:path w="1616075">
                <a:moveTo>
                  <a:pt x="0" y="0"/>
                </a:moveTo>
                <a:lnTo>
                  <a:pt x="161589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 txBox="1"/>
          <p:nvPr/>
        </p:nvSpPr>
        <p:spPr>
          <a:xfrm>
            <a:off x="685327" y="2972762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99" name="object 199"/>
          <p:cNvSpPr/>
          <p:nvPr/>
        </p:nvSpPr>
        <p:spPr>
          <a:xfrm>
            <a:off x="9072287" y="2154661"/>
            <a:ext cx="1494790" cy="0"/>
          </a:xfrm>
          <a:custGeom>
            <a:avLst/>
            <a:gdLst/>
            <a:ahLst/>
            <a:cxnLst/>
            <a:rect l="l" t="t" r="r" b="b"/>
            <a:pathLst>
              <a:path w="1494790">
                <a:moveTo>
                  <a:pt x="0" y="0"/>
                </a:moveTo>
                <a:lnTo>
                  <a:pt x="149446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8842125" y="2154661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727044" y="21546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5389698" y="2154661"/>
            <a:ext cx="3245485" cy="0"/>
          </a:xfrm>
          <a:custGeom>
            <a:avLst/>
            <a:gdLst/>
            <a:ahLst/>
            <a:cxnLst/>
            <a:rect l="l" t="t" r="r" b="b"/>
            <a:pathLst>
              <a:path w="3245484">
                <a:moveTo>
                  <a:pt x="0" y="0"/>
                </a:moveTo>
                <a:lnTo>
                  <a:pt x="324528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274618" y="21546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159537" y="21546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5044456" y="21546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929375" y="21546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814294" y="21546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699213" y="21546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353971" y="2154661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3433324" y="2154661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>
                <a:moveTo>
                  <a:pt x="0" y="0"/>
                </a:moveTo>
                <a:lnTo>
                  <a:pt x="82858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1034881" y="2154661"/>
            <a:ext cx="2306955" cy="0"/>
          </a:xfrm>
          <a:custGeom>
            <a:avLst/>
            <a:gdLst/>
            <a:ahLst/>
            <a:cxnLst/>
            <a:rect l="l" t="t" r="r" b="b"/>
            <a:pathLst>
              <a:path w="2306954">
                <a:moveTo>
                  <a:pt x="0" y="0"/>
                </a:moveTo>
                <a:lnTo>
                  <a:pt x="230637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 txBox="1"/>
          <p:nvPr/>
        </p:nvSpPr>
        <p:spPr>
          <a:xfrm>
            <a:off x="685327" y="2067155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9072287" y="1249053"/>
            <a:ext cx="1494790" cy="0"/>
          </a:xfrm>
          <a:custGeom>
            <a:avLst/>
            <a:gdLst/>
            <a:ahLst/>
            <a:cxnLst/>
            <a:rect l="l" t="t" r="r" b="b"/>
            <a:pathLst>
              <a:path w="1494790">
                <a:moveTo>
                  <a:pt x="0" y="0"/>
                </a:moveTo>
                <a:lnTo>
                  <a:pt x="149446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159537" y="1249053"/>
            <a:ext cx="3820795" cy="0"/>
          </a:xfrm>
          <a:custGeom>
            <a:avLst/>
            <a:gdLst/>
            <a:ahLst/>
            <a:cxnLst/>
            <a:rect l="l" t="t" r="r" b="b"/>
            <a:pathLst>
              <a:path w="3820795">
                <a:moveTo>
                  <a:pt x="0" y="0"/>
                </a:moveTo>
                <a:lnTo>
                  <a:pt x="382068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5044456" y="124905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4814294" y="1249053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1034881" y="1249053"/>
            <a:ext cx="3687445" cy="0"/>
          </a:xfrm>
          <a:custGeom>
            <a:avLst/>
            <a:gdLst/>
            <a:ahLst/>
            <a:cxnLst/>
            <a:rect l="l" t="t" r="r" b="b"/>
            <a:pathLst>
              <a:path w="3687445">
                <a:moveTo>
                  <a:pt x="0" y="0"/>
                </a:moveTo>
                <a:lnTo>
                  <a:pt x="368734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 txBox="1"/>
          <p:nvPr/>
        </p:nvSpPr>
        <p:spPr>
          <a:xfrm>
            <a:off x="685327" y="1161547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9" name="object 219"/>
          <p:cNvSpPr/>
          <p:nvPr/>
        </p:nvSpPr>
        <p:spPr>
          <a:xfrm>
            <a:off x="10515965" y="577233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 txBox="1"/>
          <p:nvPr/>
        </p:nvSpPr>
        <p:spPr>
          <a:xfrm>
            <a:off x="10663561" y="5534024"/>
            <a:ext cx="1757045" cy="100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1" name="object 221"/>
          <p:cNvSpPr/>
          <p:nvPr/>
        </p:nvSpPr>
        <p:spPr>
          <a:xfrm>
            <a:off x="10515965" y="469935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 txBox="1"/>
          <p:nvPr/>
        </p:nvSpPr>
        <p:spPr>
          <a:xfrm>
            <a:off x="10650861" y="4604242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10759346" y="4616942"/>
            <a:ext cx="1661795" cy="1041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4" name="object 224"/>
          <p:cNvSpPr/>
          <p:nvPr/>
        </p:nvSpPr>
        <p:spPr>
          <a:xfrm>
            <a:off x="10515965" y="362637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 txBox="1"/>
          <p:nvPr/>
        </p:nvSpPr>
        <p:spPr>
          <a:xfrm>
            <a:off x="10650861" y="353126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6" name="object 226"/>
          <p:cNvSpPr/>
          <p:nvPr/>
        </p:nvSpPr>
        <p:spPr>
          <a:xfrm>
            <a:off x="10515965" y="255340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10650861" y="2458289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8" name="object 228"/>
          <p:cNvSpPr/>
          <p:nvPr/>
        </p:nvSpPr>
        <p:spPr>
          <a:xfrm>
            <a:off x="10515965" y="14804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 txBox="1"/>
          <p:nvPr/>
        </p:nvSpPr>
        <p:spPr>
          <a:xfrm>
            <a:off x="10650861" y="138531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30" name="object 230"/>
          <p:cNvSpPr txBox="1"/>
          <p:nvPr/>
        </p:nvSpPr>
        <p:spPr>
          <a:xfrm>
            <a:off x="426649" y="2675937"/>
            <a:ext cx="203200" cy="12299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31" name="object 231"/>
          <p:cNvSpPr txBox="1"/>
          <p:nvPr/>
        </p:nvSpPr>
        <p:spPr>
          <a:xfrm>
            <a:off x="10975774" y="289847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32" name="object 232"/>
          <p:cNvSpPr txBox="1"/>
          <p:nvPr/>
        </p:nvSpPr>
        <p:spPr>
          <a:xfrm>
            <a:off x="2235447" y="5826469"/>
            <a:ext cx="636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3" name="object 233"/>
          <p:cNvSpPr txBox="1"/>
          <p:nvPr/>
        </p:nvSpPr>
        <p:spPr>
          <a:xfrm>
            <a:off x="3763042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4" name="object 234"/>
          <p:cNvSpPr/>
          <p:nvPr/>
        </p:nvSpPr>
        <p:spPr>
          <a:xfrm>
            <a:off x="1039642" y="4685601"/>
            <a:ext cx="92075" cy="1087120"/>
          </a:xfrm>
          <a:custGeom>
            <a:avLst/>
            <a:gdLst/>
            <a:ahLst/>
            <a:cxnLst/>
            <a:rect l="l" t="t" r="r" b="b"/>
            <a:pathLst>
              <a:path w="92075" h="1087120">
                <a:moveTo>
                  <a:pt x="0" y="0"/>
                </a:moveTo>
                <a:lnTo>
                  <a:pt x="92064" y="0"/>
                </a:lnTo>
                <a:lnTo>
                  <a:pt x="92064" y="1086728"/>
                </a:lnTo>
                <a:lnTo>
                  <a:pt x="0" y="108672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1154723" y="3707545"/>
            <a:ext cx="92075" cy="2065020"/>
          </a:xfrm>
          <a:custGeom>
            <a:avLst/>
            <a:gdLst/>
            <a:ahLst/>
            <a:cxnLst/>
            <a:rect l="l" t="t" r="r" b="b"/>
            <a:pathLst>
              <a:path w="92075" h="2065020">
                <a:moveTo>
                  <a:pt x="0" y="0"/>
                </a:moveTo>
                <a:lnTo>
                  <a:pt x="92064" y="0"/>
                </a:lnTo>
                <a:lnTo>
                  <a:pt x="92064" y="2064785"/>
                </a:lnTo>
                <a:lnTo>
                  <a:pt x="0" y="206478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1269803" y="3689433"/>
            <a:ext cx="92075" cy="2083435"/>
          </a:xfrm>
          <a:custGeom>
            <a:avLst/>
            <a:gdLst/>
            <a:ahLst/>
            <a:cxnLst/>
            <a:rect l="l" t="t" r="r" b="b"/>
            <a:pathLst>
              <a:path w="92075" h="2083435">
                <a:moveTo>
                  <a:pt x="0" y="0"/>
                </a:moveTo>
                <a:lnTo>
                  <a:pt x="92064" y="0"/>
                </a:lnTo>
                <a:lnTo>
                  <a:pt x="92064" y="2082897"/>
                </a:lnTo>
                <a:lnTo>
                  <a:pt x="0" y="20828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1384884" y="5047844"/>
            <a:ext cx="92075" cy="724535"/>
          </a:xfrm>
          <a:custGeom>
            <a:avLst/>
            <a:gdLst/>
            <a:ahLst/>
            <a:cxnLst/>
            <a:rect l="l" t="t" r="r" b="b"/>
            <a:pathLst>
              <a:path w="92075" h="724535">
                <a:moveTo>
                  <a:pt x="0" y="0"/>
                </a:moveTo>
                <a:lnTo>
                  <a:pt x="92064" y="0"/>
                </a:lnTo>
                <a:lnTo>
                  <a:pt x="92064" y="724486"/>
                </a:lnTo>
                <a:lnTo>
                  <a:pt x="0" y="72448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1499965" y="4051676"/>
            <a:ext cx="92075" cy="1720850"/>
          </a:xfrm>
          <a:custGeom>
            <a:avLst/>
            <a:gdLst/>
            <a:ahLst/>
            <a:cxnLst/>
            <a:rect l="l" t="t" r="r" b="b"/>
            <a:pathLst>
              <a:path w="92075" h="1720850">
                <a:moveTo>
                  <a:pt x="0" y="0"/>
                </a:moveTo>
                <a:lnTo>
                  <a:pt x="92064" y="0"/>
                </a:lnTo>
                <a:lnTo>
                  <a:pt x="92064" y="1720654"/>
                </a:lnTo>
                <a:lnTo>
                  <a:pt x="0" y="172065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1615046" y="4232798"/>
            <a:ext cx="92075" cy="1539875"/>
          </a:xfrm>
          <a:custGeom>
            <a:avLst/>
            <a:gdLst/>
            <a:ahLst/>
            <a:cxnLst/>
            <a:rect l="l" t="t" r="r" b="b"/>
            <a:pathLst>
              <a:path w="92075" h="1539875">
                <a:moveTo>
                  <a:pt x="0" y="0"/>
                </a:moveTo>
                <a:lnTo>
                  <a:pt x="92064" y="0"/>
                </a:lnTo>
                <a:lnTo>
                  <a:pt x="92064" y="1539533"/>
                </a:lnTo>
                <a:lnTo>
                  <a:pt x="0" y="15395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1730127" y="4631265"/>
            <a:ext cx="92075" cy="1141095"/>
          </a:xfrm>
          <a:custGeom>
            <a:avLst/>
            <a:gdLst/>
            <a:ahLst/>
            <a:cxnLst/>
            <a:rect l="l" t="t" r="r" b="b"/>
            <a:pathLst>
              <a:path w="92075" h="1141095">
                <a:moveTo>
                  <a:pt x="0" y="0"/>
                </a:moveTo>
                <a:lnTo>
                  <a:pt x="92064" y="0"/>
                </a:lnTo>
                <a:lnTo>
                  <a:pt x="92064" y="1141065"/>
                </a:lnTo>
                <a:lnTo>
                  <a:pt x="0" y="11410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1845208" y="5283303"/>
            <a:ext cx="92075" cy="489584"/>
          </a:xfrm>
          <a:custGeom>
            <a:avLst/>
            <a:gdLst/>
            <a:ahLst/>
            <a:cxnLst/>
            <a:rect l="l" t="t" r="r" b="b"/>
            <a:pathLst>
              <a:path w="92075" h="489585">
                <a:moveTo>
                  <a:pt x="0" y="0"/>
                </a:moveTo>
                <a:lnTo>
                  <a:pt x="92064" y="0"/>
                </a:lnTo>
                <a:lnTo>
                  <a:pt x="92064" y="489028"/>
                </a:lnTo>
                <a:lnTo>
                  <a:pt x="0" y="48902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1960289" y="4540704"/>
            <a:ext cx="92075" cy="1231900"/>
          </a:xfrm>
          <a:custGeom>
            <a:avLst/>
            <a:gdLst/>
            <a:ahLst/>
            <a:cxnLst/>
            <a:rect l="l" t="t" r="r" b="b"/>
            <a:pathLst>
              <a:path w="92075" h="1231900">
                <a:moveTo>
                  <a:pt x="0" y="0"/>
                </a:moveTo>
                <a:lnTo>
                  <a:pt x="92064" y="0"/>
                </a:lnTo>
                <a:lnTo>
                  <a:pt x="92064" y="1231626"/>
                </a:lnTo>
                <a:lnTo>
                  <a:pt x="0" y="123162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2075370" y="4087900"/>
            <a:ext cx="92075" cy="1684655"/>
          </a:xfrm>
          <a:custGeom>
            <a:avLst/>
            <a:gdLst/>
            <a:ahLst/>
            <a:cxnLst/>
            <a:rect l="l" t="t" r="r" b="b"/>
            <a:pathLst>
              <a:path w="92075" h="1684654">
                <a:moveTo>
                  <a:pt x="0" y="0"/>
                </a:moveTo>
                <a:lnTo>
                  <a:pt x="92064" y="0"/>
                </a:lnTo>
                <a:lnTo>
                  <a:pt x="92064" y="1684429"/>
                </a:lnTo>
                <a:lnTo>
                  <a:pt x="0" y="16844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2190450" y="3779994"/>
            <a:ext cx="92075" cy="1992630"/>
          </a:xfrm>
          <a:custGeom>
            <a:avLst/>
            <a:gdLst/>
            <a:ahLst/>
            <a:cxnLst/>
            <a:rect l="l" t="t" r="r" b="b"/>
            <a:pathLst>
              <a:path w="92075" h="1992629">
                <a:moveTo>
                  <a:pt x="0" y="0"/>
                </a:moveTo>
                <a:lnTo>
                  <a:pt x="92064" y="0"/>
                </a:lnTo>
                <a:lnTo>
                  <a:pt x="92064" y="1992337"/>
                </a:lnTo>
                <a:lnTo>
                  <a:pt x="0" y="19923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2305531" y="3653209"/>
            <a:ext cx="92075" cy="2119630"/>
          </a:xfrm>
          <a:custGeom>
            <a:avLst/>
            <a:gdLst/>
            <a:ahLst/>
            <a:cxnLst/>
            <a:rect l="l" t="t" r="r" b="b"/>
            <a:pathLst>
              <a:path w="92075" h="2119629">
                <a:moveTo>
                  <a:pt x="0" y="0"/>
                </a:moveTo>
                <a:lnTo>
                  <a:pt x="92064" y="0"/>
                </a:lnTo>
                <a:lnTo>
                  <a:pt x="92064" y="2119122"/>
                </a:lnTo>
                <a:lnTo>
                  <a:pt x="0" y="211912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2420612" y="4432031"/>
            <a:ext cx="92075" cy="1340485"/>
          </a:xfrm>
          <a:custGeom>
            <a:avLst/>
            <a:gdLst/>
            <a:ahLst/>
            <a:cxnLst/>
            <a:rect l="l" t="t" r="r" b="b"/>
            <a:pathLst>
              <a:path w="92075" h="1340485">
                <a:moveTo>
                  <a:pt x="0" y="0"/>
                </a:moveTo>
                <a:lnTo>
                  <a:pt x="92064" y="0"/>
                </a:lnTo>
                <a:lnTo>
                  <a:pt x="92064" y="1340299"/>
                </a:lnTo>
                <a:lnTo>
                  <a:pt x="0" y="134029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2535693" y="3616985"/>
            <a:ext cx="92075" cy="2155825"/>
          </a:xfrm>
          <a:custGeom>
            <a:avLst/>
            <a:gdLst/>
            <a:ahLst/>
            <a:cxnLst/>
            <a:rect l="l" t="t" r="r" b="b"/>
            <a:pathLst>
              <a:path w="92075" h="2155825">
                <a:moveTo>
                  <a:pt x="0" y="0"/>
                </a:moveTo>
                <a:lnTo>
                  <a:pt x="92064" y="0"/>
                </a:lnTo>
                <a:lnTo>
                  <a:pt x="92064" y="2155345"/>
                </a:lnTo>
                <a:lnTo>
                  <a:pt x="0" y="215534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2650774" y="2584592"/>
            <a:ext cx="92075" cy="3188335"/>
          </a:xfrm>
          <a:custGeom>
            <a:avLst/>
            <a:gdLst/>
            <a:ahLst/>
            <a:cxnLst/>
            <a:rect l="l" t="t" r="r" b="b"/>
            <a:pathLst>
              <a:path w="92075" h="3188335">
                <a:moveTo>
                  <a:pt x="0" y="0"/>
                </a:moveTo>
                <a:lnTo>
                  <a:pt x="92064" y="0"/>
                </a:lnTo>
                <a:lnTo>
                  <a:pt x="92064" y="3187738"/>
                </a:lnTo>
                <a:lnTo>
                  <a:pt x="0" y="318773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2765855" y="3109844"/>
            <a:ext cx="92075" cy="2662555"/>
          </a:xfrm>
          <a:custGeom>
            <a:avLst/>
            <a:gdLst/>
            <a:ahLst/>
            <a:cxnLst/>
            <a:rect l="l" t="t" r="r" b="b"/>
            <a:pathLst>
              <a:path w="92075" h="2662554">
                <a:moveTo>
                  <a:pt x="0" y="0"/>
                </a:moveTo>
                <a:lnTo>
                  <a:pt x="92064" y="0"/>
                </a:lnTo>
                <a:lnTo>
                  <a:pt x="92064" y="2662486"/>
                </a:lnTo>
                <a:lnTo>
                  <a:pt x="0" y="266248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2880936" y="2856274"/>
            <a:ext cx="92075" cy="2916555"/>
          </a:xfrm>
          <a:custGeom>
            <a:avLst/>
            <a:gdLst/>
            <a:ahLst/>
            <a:cxnLst/>
            <a:rect l="l" t="t" r="r" b="b"/>
            <a:pathLst>
              <a:path w="92075" h="2916554">
                <a:moveTo>
                  <a:pt x="0" y="0"/>
                </a:moveTo>
                <a:lnTo>
                  <a:pt x="92064" y="0"/>
                </a:lnTo>
                <a:lnTo>
                  <a:pt x="92064" y="2916056"/>
                </a:lnTo>
                <a:lnTo>
                  <a:pt x="0" y="291605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2996016" y="3345302"/>
            <a:ext cx="92075" cy="2427605"/>
          </a:xfrm>
          <a:custGeom>
            <a:avLst/>
            <a:gdLst/>
            <a:ahLst/>
            <a:cxnLst/>
            <a:rect l="l" t="t" r="r" b="b"/>
            <a:pathLst>
              <a:path w="92075" h="2427604">
                <a:moveTo>
                  <a:pt x="0" y="0"/>
                </a:moveTo>
                <a:lnTo>
                  <a:pt x="92064" y="0"/>
                </a:lnTo>
                <a:lnTo>
                  <a:pt x="92064" y="2427028"/>
                </a:lnTo>
                <a:lnTo>
                  <a:pt x="0" y="242702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3111097" y="2675152"/>
            <a:ext cx="92075" cy="3097530"/>
          </a:xfrm>
          <a:custGeom>
            <a:avLst/>
            <a:gdLst/>
            <a:ahLst/>
            <a:cxnLst/>
            <a:rect l="l" t="t" r="r" b="b"/>
            <a:pathLst>
              <a:path w="92075" h="3097529">
                <a:moveTo>
                  <a:pt x="0" y="0"/>
                </a:moveTo>
                <a:lnTo>
                  <a:pt x="92064" y="0"/>
                </a:lnTo>
                <a:lnTo>
                  <a:pt x="92064" y="3097178"/>
                </a:lnTo>
                <a:lnTo>
                  <a:pt x="0" y="309717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3226178" y="2294797"/>
            <a:ext cx="92075" cy="3477895"/>
          </a:xfrm>
          <a:custGeom>
            <a:avLst/>
            <a:gdLst/>
            <a:ahLst/>
            <a:cxnLst/>
            <a:rect l="l" t="t" r="r" b="b"/>
            <a:pathLst>
              <a:path w="92075" h="3477895">
                <a:moveTo>
                  <a:pt x="0" y="0"/>
                </a:moveTo>
                <a:lnTo>
                  <a:pt x="92064" y="0"/>
                </a:lnTo>
                <a:lnTo>
                  <a:pt x="92064" y="3477533"/>
                </a:lnTo>
                <a:lnTo>
                  <a:pt x="0" y="34775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3341259" y="1841993"/>
            <a:ext cx="92075" cy="3930650"/>
          </a:xfrm>
          <a:custGeom>
            <a:avLst/>
            <a:gdLst/>
            <a:ahLst/>
            <a:cxnLst/>
            <a:rect l="l" t="t" r="r" b="b"/>
            <a:pathLst>
              <a:path w="92075" h="3930650">
                <a:moveTo>
                  <a:pt x="0" y="0"/>
                </a:moveTo>
                <a:lnTo>
                  <a:pt x="92064" y="0"/>
                </a:lnTo>
                <a:lnTo>
                  <a:pt x="92064" y="3930337"/>
                </a:lnTo>
                <a:lnTo>
                  <a:pt x="0" y="39303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3456340" y="2276685"/>
            <a:ext cx="92075" cy="3495675"/>
          </a:xfrm>
          <a:custGeom>
            <a:avLst/>
            <a:gdLst/>
            <a:ahLst/>
            <a:cxnLst/>
            <a:rect l="l" t="t" r="r" b="b"/>
            <a:pathLst>
              <a:path w="92075" h="3495675">
                <a:moveTo>
                  <a:pt x="0" y="0"/>
                </a:moveTo>
                <a:lnTo>
                  <a:pt x="92064" y="0"/>
                </a:lnTo>
                <a:lnTo>
                  <a:pt x="92064" y="3495645"/>
                </a:lnTo>
                <a:lnTo>
                  <a:pt x="0" y="349564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3571421" y="2331022"/>
            <a:ext cx="92075" cy="3441700"/>
          </a:xfrm>
          <a:custGeom>
            <a:avLst/>
            <a:gdLst/>
            <a:ahLst/>
            <a:cxnLst/>
            <a:rect l="l" t="t" r="r" b="b"/>
            <a:pathLst>
              <a:path w="92075" h="3441700">
                <a:moveTo>
                  <a:pt x="0" y="0"/>
                </a:moveTo>
                <a:lnTo>
                  <a:pt x="92064" y="0"/>
                </a:lnTo>
                <a:lnTo>
                  <a:pt x="92064" y="3441309"/>
                </a:lnTo>
                <a:lnTo>
                  <a:pt x="0" y="344130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3686502" y="2892498"/>
            <a:ext cx="92075" cy="2880360"/>
          </a:xfrm>
          <a:custGeom>
            <a:avLst/>
            <a:gdLst/>
            <a:ahLst/>
            <a:cxnLst/>
            <a:rect l="l" t="t" r="r" b="b"/>
            <a:pathLst>
              <a:path w="92075" h="2880360">
                <a:moveTo>
                  <a:pt x="0" y="0"/>
                </a:moveTo>
                <a:lnTo>
                  <a:pt x="92064" y="0"/>
                </a:lnTo>
                <a:lnTo>
                  <a:pt x="92064" y="2879832"/>
                </a:lnTo>
                <a:lnTo>
                  <a:pt x="0" y="287983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3801583" y="2946835"/>
            <a:ext cx="92075" cy="2825750"/>
          </a:xfrm>
          <a:custGeom>
            <a:avLst/>
            <a:gdLst/>
            <a:ahLst/>
            <a:cxnLst/>
            <a:rect l="l" t="t" r="r" b="b"/>
            <a:pathLst>
              <a:path w="92075" h="2825750">
                <a:moveTo>
                  <a:pt x="0" y="0"/>
                </a:moveTo>
                <a:lnTo>
                  <a:pt x="92064" y="0"/>
                </a:lnTo>
                <a:lnTo>
                  <a:pt x="92064" y="2825496"/>
                </a:lnTo>
                <a:lnTo>
                  <a:pt x="0" y="282549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3916664" y="2964947"/>
            <a:ext cx="92075" cy="2807970"/>
          </a:xfrm>
          <a:custGeom>
            <a:avLst/>
            <a:gdLst/>
            <a:ahLst/>
            <a:cxnLst/>
            <a:rect l="l" t="t" r="r" b="b"/>
            <a:pathLst>
              <a:path w="92075" h="2807970">
                <a:moveTo>
                  <a:pt x="0" y="0"/>
                </a:moveTo>
                <a:lnTo>
                  <a:pt x="92064" y="0"/>
                </a:lnTo>
                <a:lnTo>
                  <a:pt x="92064" y="2807383"/>
                </a:lnTo>
                <a:lnTo>
                  <a:pt x="0" y="280738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4031744" y="3001171"/>
            <a:ext cx="92075" cy="2771775"/>
          </a:xfrm>
          <a:custGeom>
            <a:avLst/>
            <a:gdLst/>
            <a:ahLst/>
            <a:cxnLst/>
            <a:rect l="l" t="t" r="r" b="b"/>
            <a:pathLst>
              <a:path w="92075" h="2771775">
                <a:moveTo>
                  <a:pt x="0" y="0"/>
                </a:moveTo>
                <a:lnTo>
                  <a:pt x="92064" y="0"/>
                </a:lnTo>
                <a:lnTo>
                  <a:pt x="92064" y="2771159"/>
                </a:lnTo>
                <a:lnTo>
                  <a:pt x="0" y="277115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4146825" y="2820050"/>
            <a:ext cx="92075" cy="2952750"/>
          </a:xfrm>
          <a:custGeom>
            <a:avLst/>
            <a:gdLst/>
            <a:ahLst/>
            <a:cxnLst/>
            <a:rect l="l" t="t" r="r" b="b"/>
            <a:pathLst>
              <a:path w="92075" h="2952750">
                <a:moveTo>
                  <a:pt x="0" y="0"/>
                </a:moveTo>
                <a:lnTo>
                  <a:pt x="92064" y="0"/>
                </a:lnTo>
                <a:lnTo>
                  <a:pt x="92064" y="2952281"/>
                </a:lnTo>
                <a:lnTo>
                  <a:pt x="0" y="295228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4261906" y="1860106"/>
            <a:ext cx="92075" cy="3912235"/>
          </a:xfrm>
          <a:custGeom>
            <a:avLst/>
            <a:gdLst/>
            <a:ahLst/>
            <a:cxnLst/>
            <a:rect l="l" t="t" r="r" b="b"/>
            <a:pathLst>
              <a:path w="92075" h="3912235">
                <a:moveTo>
                  <a:pt x="0" y="0"/>
                </a:moveTo>
                <a:lnTo>
                  <a:pt x="92064" y="0"/>
                </a:lnTo>
                <a:lnTo>
                  <a:pt x="92064" y="3912225"/>
                </a:lnTo>
                <a:lnTo>
                  <a:pt x="0" y="391222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4376987" y="2874386"/>
            <a:ext cx="92075" cy="2898140"/>
          </a:xfrm>
          <a:custGeom>
            <a:avLst/>
            <a:gdLst/>
            <a:ahLst/>
            <a:cxnLst/>
            <a:rect l="l" t="t" r="r" b="b"/>
            <a:pathLst>
              <a:path w="92075" h="2898140">
                <a:moveTo>
                  <a:pt x="0" y="0"/>
                </a:moveTo>
                <a:lnTo>
                  <a:pt x="92064" y="0"/>
                </a:lnTo>
                <a:lnTo>
                  <a:pt x="92064" y="2897944"/>
                </a:lnTo>
                <a:lnTo>
                  <a:pt x="0" y="289794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4492068" y="2711377"/>
            <a:ext cx="92075" cy="3061335"/>
          </a:xfrm>
          <a:custGeom>
            <a:avLst/>
            <a:gdLst/>
            <a:ahLst/>
            <a:cxnLst/>
            <a:rect l="l" t="t" r="r" b="b"/>
            <a:pathLst>
              <a:path w="92075" h="3061335">
                <a:moveTo>
                  <a:pt x="0" y="0"/>
                </a:moveTo>
                <a:lnTo>
                  <a:pt x="92064" y="0"/>
                </a:lnTo>
                <a:lnTo>
                  <a:pt x="92064" y="3060954"/>
                </a:lnTo>
                <a:lnTo>
                  <a:pt x="0" y="306095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4607149" y="1841993"/>
            <a:ext cx="92075" cy="3930650"/>
          </a:xfrm>
          <a:custGeom>
            <a:avLst/>
            <a:gdLst/>
            <a:ahLst/>
            <a:cxnLst/>
            <a:rect l="l" t="t" r="r" b="b"/>
            <a:pathLst>
              <a:path w="92075" h="3930650">
                <a:moveTo>
                  <a:pt x="0" y="0"/>
                </a:moveTo>
                <a:lnTo>
                  <a:pt x="92064" y="0"/>
                </a:lnTo>
                <a:lnTo>
                  <a:pt x="92064" y="3930337"/>
                </a:lnTo>
                <a:lnTo>
                  <a:pt x="0" y="39303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4722229" y="1153731"/>
            <a:ext cx="92075" cy="4618990"/>
          </a:xfrm>
          <a:custGeom>
            <a:avLst/>
            <a:gdLst/>
            <a:ahLst/>
            <a:cxnLst/>
            <a:rect l="l" t="t" r="r" b="b"/>
            <a:pathLst>
              <a:path w="92075" h="4618990">
                <a:moveTo>
                  <a:pt x="0" y="0"/>
                </a:moveTo>
                <a:lnTo>
                  <a:pt x="92064" y="0"/>
                </a:lnTo>
                <a:lnTo>
                  <a:pt x="92064" y="4618599"/>
                </a:lnTo>
                <a:lnTo>
                  <a:pt x="0" y="461859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4837310" y="2005003"/>
            <a:ext cx="92075" cy="3767454"/>
          </a:xfrm>
          <a:custGeom>
            <a:avLst/>
            <a:gdLst/>
            <a:ahLst/>
            <a:cxnLst/>
            <a:rect l="l" t="t" r="r" b="b"/>
            <a:pathLst>
              <a:path w="92075" h="3767454">
                <a:moveTo>
                  <a:pt x="0" y="0"/>
                </a:moveTo>
                <a:lnTo>
                  <a:pt x="92064" y="0"/>
                </a:lnTo>
                <a:lnTo>
                  <a:pt x="92064" y="3767327"/>
                </a:lnTo>
                <a:lnTo>
                  <a:pt x="0" y="376732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4952391" y="809601"/>
            <a:ext cx="92075" cy="4963160"/>
          </a:xfrm>
          <a:custGeom>
            <a:avLst/>
            <a:gdLst/>
            <a:ahLst/>
            <a:cxnLst/>
            <a:rect l="l" t="t" r="r" b="b"/>
            <a:pathLst>
              <a:path w="92075" h="4963160">
                <a:moveTo>
                  <a:pt x="0" y="0"/>
                </a:moveTo>
                <a:lnTo>
                  <a:pt x="92064" y="0"/>
                </a:lnTo>
                <a:lnTo>
                  <a:pt x="92064" y="4962730"/>
                </a:lnTo>
                <a:lnTo>
                  <a:pt x="0" y="4962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5067472" y="1226180"/>
            <a:ext cx="92075" cy="4546600"/>
          </a:xfrm>
          <a:custGeom>
            <a:avLst/>
            <a:gdLst/>
            <a:ahLst/>
            <a:cxnLst/>
            <a:rect l="l" t="t" r="r" b="b"/>
            <a:pathLst>
              <a:path w="92075" h="4546600">
                <a:moveTo>
                  <a:pt x="0" y="0"/>
                </a:moveTo>
                <a:lnTo>
                  <a:pt x="92064" y="0"/>
                </a:lnTo>
                <a:lnTo>
                  <a:pt x="92064" y="4546150"/>
                </a:lnTo>
                <a:lnTo>
                  <a:pt x="0" y="45461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5182553" y="1298629"/>
            <a:ext cx="92075" cy="4474210"/>
          </a:xfrm>
          <a:custGeom>
            <a:avLst/>
            <a:gdLst/>
            <a:ahLst/>
            <a:cxnLst/>
            <a:rect l="l" t="t" r="r" b="b"/>
            <a:pathLst>
              <a:path w="92075" h="4474210">
                <a:moveTo>
                  <a:pt x="0" y="0"/>
                </a:moveTo>
                <a:lnTo>
                  <a:pt x="92064" y="0"/>
                </a:lnTo>
                <a:lnTo>
                  <a:pt x="92064" y="4473702"/>
                </a:lnTo>
                <a:lnTo>
                  <a:pt x="0" y="447370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5297634" y="2041227"/>
            <a:ext cx="92075" cy="3731260"/>
          </a:xfrm>
          <a:custGeom>
            <a:avLst/>
            <a:gdLst/>
            <a:ahLst/>
            <a:cxnLst/>
            <a:rect l="l" t="t" r="r" b="b"/>
            <a:pathLst>
              <a:path w="92075" h="3731260">
                <a:moveTo>
                  <a:pt x="0" y="0"/>
                </a:moveTo>
                <a:lnTo>
                  <a:pt x="92064" y="0"/>
                </a:lnTo>
                <a:lnTo>
                  <a:pt x="92064" y="3731103"/>
                </a:lnTo>
                <a:lnTo>
                  <a:pt x="0" y="373110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5412715" y="2258573"/>
            <a:ext cx="92075" cy="3514090"/>
          </a:xfrm>
          <a:custGeom>
            <a:avLst/>
            <a:gdLst/>
            <a:ahLst/>
            <a:cxnLst/>
            <a:rect l="l" t="t" r="r" b="b"/>
            <a:pathLst>
              <a:path w="92075" h="3514090">
                <a:moveTo>
                  <a:pt x="0" y="0"/>
                </a:moveTo>
                <a:lnTo>
                  <a:pt x="92064" y="0"/>
                </a:lnTo>
                <a:lnTo>
                  <a:pt x="92064" y="3513757"/>
                </a:lnTo>
                <a:lnTo>
                  <a:pt x="0" y="351375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5527795" y="3037395"/>
            <a:ext cx="92075" cy="2734945"/>
          </a:xfrm>
          <a:custGeom>
            <a:avLst/>
            <a:gdLst/>
            <a:ahLst/>
            <a:cxnLst/>
            <a:rect l="l" t="t" r="r" b="b"/>
            <a:pathLst>
              <a:path w="92075" h="2734945">
                <a:moveTo>
                  <a:pt x="0" y="0"/>
                </a:moveTo>
                <a:lnTo>
                  <a:pt x="92064" y="0"/>
                </a:lnTo>
                <a:lnTo>
                  <a:pt x="92064" y="2734934"/>
                </a:lnTo>
                <a:lnTo>
                  <a:pt x="0" y="273493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5642876" y="3798106"/>
            <a:ext cx="92075" cy="1974214"/>
          </a:xfrm>
          <a:custGeom>
            <a:avLst/>
            <a:gdLst/>
            <a:ahLst/>
            <a:cxnLst/>
            <a:rect l="l" t="t" r="r" b="b"/>
            <a:pathLst>
              <a:path w="92075" h="1974214">
                <a:moveTo>
                  <a:pt x="0" y="0"/>
                </a:moveTo>
                <a:lnTo>
                  <a:pt x="92064" y="0"/>
                </a:lnTo>
                <a:lnTo>
                  <a:pt x="92064" y="1974224"/>
                </a:lnTo>
                <a:lnTo>
                  <a:pt x="0" y="197422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5757957" y="3435863"/>
            <a:ext cx="92075" cy="2336800"/>
          </a:xfrm>
          <a:custGeom>
            <a:avLst/>
            <a:gdLst/>
            <a:ahLst/>
            <a:cxnLst/>
            <a:rect l="l" t="t" r="r" b="b"/>
            <a:pathLst>
              <a:path w="92075" h="2336800">
                <a:moveTo>
                  <a:pt x="0" y="0"/>
                </a:moveTo>
                <a:lnTo>
                  <a:pt x="92064" y="0"/>
                </a:lnTo>
                <a:lnTo>
                  <a:pt x="92064" y="2336467"/>
                </a:lnTo>
                <a:lnTo>
                  <a:pt x="0" y="233646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5873038" y="3091732"/>
            <a:ext cx="92075" cy="2680970"/>
          </a:xfrm>
          <a:custGeom>
            <a:avLst/>
            <a:gdLst/>
            <a:ahLst/>
            <a:cxnLst/>
            <a:rect l="l" t="t" r="r" b="b"/>
            <a:pathLst>
              <a:path w="92075" h="2680970">
                <a:moveTo>
                  <a:pt x="0" y="0"/>
                </a:moveTo>
                <a:lnTo>
                  <a:pt x="92064" y="0"/>
                </a:lnTo>
                <a:lnTo>
                  <a:pt x="92064" y="2680598"/>
                </a:lnTo>
                <a:lnTo>
                  <a:pt x="0" y="268059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5988119" y="3091732"/>
            <a:ext cx="92075" cy="2680970"/>
          </a:xfrm>
          <a:custGeom>
            <a:avLst/>
            <a:gdLst/>
            <a:ahLst/>
            <a:cxnLst/>
            <a:rect l="l" t="t" r="r" b="b"/>
            <a:pathLst>
              <a:path w="92075" h="2680970">
                <a:moveTo>
                  <a:pt x="0" y="0"/>
                </a:moveTo>
                <a:lnTo>
                  <a:pt x="92064" y="0"/>
                </a:lnTo>
                <a:lnTo>
                  <a:pt x="92064" y="2680598"/>
                </a:lnTo>
                <a:lnTo>
                  <a:pt x="0" y="268059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6103200" y="2856274"/>
            <a:ext cx="92075" cy="2916555"/>
          </a:xfrm>
          <a:custGeom>
            <a:avLst/>
            <a:gdLst/>
            <a:ahLst/>
            <a:cxnLst/>
            <a:rect l="l" t="t" r="r" b="b"/>
            <a:pathLst>
              <a:path w="92075" h="2916554">
                <a:moveTo>
                  <a:pt x="0" y="0"/>
                </a:moveTo>
                <a:lnTo>
                  <a:pt x="92064" y="0"/>
                </a:lnTo>
                <a:lnTo>
                  <a:pt x="92064" y="2916056"/>
                </a:lnTo>
                <a:lnTo>
                  <a:pt x="0" y="291605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6218281" y="2439694"/>
            <a:ext cx="92075" cy="3333115"/>
          </a:xfrm>
          <a:custGeom>
            <a:avLst/>
            <a:gdLst/>
            <a:ahLst/>
            <a:cxnLst/>
            <a:rect l="l" t="t" r="r" b="b"/>
            <a:pathLst>
              <a:path w="92075" h="3333115">
                <a:moveTo>
                  <a:pt x="0" y="0"/>
                </a:moveTo>
                <a:lnTo>
                  <a:pt x="92064" y="0"/>
                </a:lnTo>
                <a:lnTo>
                  <a:pt x="92064" y="3332635"/>
                </a:lnTo>
                <a:lnTo>
                  <a:pt x="0" y="33326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6333361" y="2946835"/>
            <a:ext cx="92075" cy="2825750"/>
          </a:xfrm>
          <a:custGeom>
            <a:avLst/>
            <a:gdLst/>
            <a:ahLst/>
            <a:cxnLst/>
            <a:rect l="l" t="t" r="r" b="b"/>
            <a:pathLst>
              <a:path w="92075" h="2825750">
                <a:moveTo>
                  <a:pt x="0" y="0"/>
                </a:moveTo>
                <a:lnTo>
                  <a:pt x="92064" y="0"/>
                </a:lnTo>
                <a:lnTo>
                  <a:pt x="92064" y="2825496"/>
                </a:lnTo>
                <a:lnTo>
                  <a:pt x="0" y="282549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6448443" y="3182293"/>
            <a:ext cx="92075" cy="2590165"/>
          </a:xfrm>
          <a:custGeom>
            <a:avLst/>
            <a:gdLst/>
            <a:ahLst/>
            <a:cxnLst/>
            <a:rect l="l" t="t" r="r" b="b"/>
            <a:pathLst>
              <a:path w="92075" h="2590165">
                <a:moveTo>
                  <a:pt x="0" y="0"/>
                </a:moveTo>
                <a:lnTo>
                  <a:pt x="92064" y="0"/>
                </a:lnTo>
                <a:lnTo>
                  <a:pt x="92064" y="2590037"/>
                </a:lnTo>
                <a:lnTo>
                  <a:pt x="0" y="25900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6563524" y="3055508"/>
            <a:ext cx="92075" cy="2717165"/>
          </a:xfrm>
          <a:custGeom>
            <a:avLst/>
            <a:gdLst/>
            <a:ahLst/>
            <a:cxnLst/>
            <a:rect l="l" t="t" r="r" b="b"/>
            <a:pathLst>
              <a:path w="92075" h="2717165">
                <a:moveTo>
                  <a:pt x="0" y="0"/>
                </a:moveTo>
                <a:lnTo>
                  <a:pt x="92064" y="0"/>
                </a:lnTo>
                <a:lnTo>
                  <a:pt x="92064" y="2716822"/>
                </a:lnTo>
                <a:lnTo>
                  <a:pt x="0" y="271682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6678604" y="3598872"/>
            <a:ext cx="92075" cy="2173605"/>
          </a:xfrm>
          <a:custGeom>
            <a:avLst/>
            <a:gdLst/>
            <a:ahLst/>
            <a:cxnLst/>
            <a:rect l="l" t="t" r="r" b="b"/>
            <a:pathLst>
              <a:path w="92075" h="2173604">
                <a:moveTo>
                  <a:pt x="0" y="0"/>
                </a:moveTo>
                <a:lnTo>
                  <a:pt x="92064" y="0"/>
                </a:lnTo>
                <a:lnTo>
                  <a:pt x="92064" y="2173458"/>
                </a:lnTo>
                <a:lnTo>
                  <a:pt x="0" y="21734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6793686" y="3743769"/>
            <a:ext cx="92075" cy="2028825"/>
          </a:xfrm>
          <a:custGeom>
            <a:avLst/>
            <a:gdLst/>
            <a:ahLst/>
            <a:cxnLst/>
            <a:rect l="l" t="t" r="r" b="b"/>
            <a:pathLst>
              <a:path w="92075" h="2028825">
                <a:moveTo>
                  <a:pt x="0" y="0"/>
                </a:moveTo>
                <a:lnTo>
                  <a:pt x="92064" y="0"/>
                </a:lnTo>
                <a:lnTo>
                  <a:pt x="92064" y="2028561"/>
                </a:lnTo>
                <a:lnTo>
                  <a:pt x="0" y="202856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6908766" y="3635097"/>
            <a:ext cx="92075" cy="2137410"/>
          </a:xfrm>
          <a:custGeom>
            <a:avLst/>
            <a:gdLst/>
            <a:ahLst/>
            <a:cxnLst/>
            <a:rect l="l" t="t" r="r" b="b"/>
            <a:pathLst>
              <a:path w="92075" h="2137410">
                <a:moveTo>
                  <a:pt x="0" y="0"/>
                </a:moveTo>
                <a:lnTo>
                  <a:pt x="92064" y="0"/>
                </a:lnTo>
                <a:lnTo>
                  <a:pt x="92064" y="2137234"/>
                </a:lnTo>
                <a:lnTo>
                  <a:pt x="0" y="213723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7023847" y="3870555"/>
            <a:ext cx="92075" cy="1901825"/>
          </a:xfrm>
          <a:custGeom>
            <a:avLst/>
            <a:gdLst/>
            <a:ahLst/>
            <a:cxnLst/>
            <a:rect l="l" t="t" r="r" b="b"/>
            <a:pathLst>
              <a:path w="92075" h="1901825">
                <a:moveTo>
                  <a:pt x="0" y="0"/>
                </a:moveTo>
                <a:lnTo>
                  <a:pt x="92064" y="0"/>
                </a:lnTo>
                <a:lnTo>
                  <a:pt x="92064" y="1901776"/>
                </a:lnTo>
                <a:lnTo>
                  <a:pt x="0" y="190177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7138928" y="3091732"/>
            <a:ext cx="92075" cy="2680970"/>
          </a:xfrm>
          <a:custGeom>
            <a:avLst/>
            <a:gdLst/>
            <a:ahLst/>
            <a:cxnLst/>
            <a:rect l="l" t="t" r="r" b="b"/>
            <a:pathLst>
              <a:path w="92075" h="2680970">
                <a:moveTo>
                  <a:pt x="0" y="0"/>
                </a:moveTo>
                <a:lnTo>
                  <a:pt x="92064" y="0"/>
                </a:lnTo>
                <a:lnTo>
                  <a:pt x="92064" y="2680598"/>
                </a:lnTo>
                <a:lnTo>
                  <a:pt x="0" y="268059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7254009" y="3598872"/>
            <a:ext cx="92075" cy="2173605"/>
          </a:xfrm>
          <a:custGeom>
            <a:avLst/>
            <a:gdLst/>
            <a:ahLst/>
            <a:cxnLst/>
            <a:rect l="l" t="t" r="r" b="b"/>
            <a:pathLst>
              <a:path w="92075" h="2173604">
                <a:moveTo>
                  <a:pt x="0" y="0"/>
                </a:moveTo>
                <a:lnTo>
                  <a:pt x="92064" y="0"/>
                </a:lnTo>
                <a:lnTo>
                  <a:pt x="92064" y="2173458"/>
                </a:lnTo>
                <a:lnTo>
                  <a:pt x="0" y="21734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7369089" y="3127956"/>
            <a:ext cx="92075" cy="2644775"/>
          </a:xfrm>
          <a:custGeom>
            <a:avLst/>
            <a:gdLst/>
            <a:ahLst/>
            <a:cxnLst/>
            <a:rect l="l" t="t" r="r" b="b"/>
            <a:pathLst>
              <a:path w="92075" h="2644775">
                <a:moveTo>
                  <a:pt x="0" y="0"/>
                </a:moveTo>
                <a:lnTo>
                  <a:pt x="92064" y="0"/>
                </a:lnTo>
                <a:lnTo>
                  <a:pt x="92064" y="2644374"/>
                </a:lnTo>
                <a:lnTo>
                  <a:pt x="0" y="264437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7484171" y="3472087"/>
            <a:ext cx="92075" cy="2300605"/>
          </a:xfrm>
          <a:custGeom>
            <a:avLst/>
            <a:gdLst/>
            <a:ahLst/>
            <a:cxnLst/>
            <a:rect l="l" t="t" r="r" b="b"/>
            <a:pathLst>
              <a:path w="92075" h="2300604">
                <a:moveTo>
                  <a:pt x="0" y="0"/>
                </a:moveTo>
                <a:lnTo>
                  <a:pt x="92064" y="0"/>
                </a:lnTo>
                <a:lnTo>
                  <a:pt x="92064" y="2300243"/>
                </a:lnTo>
                <a:lnTo>
                  <a:pt x="0" y="230024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7599251" y="3109844"/>
            <a:ext cx="92075" cy="2662555"/>
          </a:xfrm>
          <a:custGeom>
            <a:avLst/>
            <a:gdLst/>
            <a:ahLst/>
            <a:cxnLst/>
            <a:rect l="l" t="t" r="r" b="b"/>
            <a:pathLst>
              <a:path w="92075" h="2662554">
                <a:moveTo>
                  <a:pt x="0" y="0"/>
                </a:moveTo>
                <a:lnTo>
                  <a:pt x="92064" y="0"/>
                </a:lnTo>
                <a:lnTo>
                  <a:pt x="92064" y="2662486"/>
                </a:lnTo>
                <a:lnTo>
                  <a:pt x="0" y="266248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7714332" y="3979228"/>
            <a:ext cx="92075" cy="1793239"/>
          </a:xfrm>
          <a:custGeom>
            <a:avLst/>
            <a:gdLst/>
            <a:ahLst/>
            <a:cxnLst/>
            <a:rect l="l" t="t" r="r" b="b"/>
            <a:pathLst>
              <a:path w="92075" h="1793239">
                <a:moveTo>
                  <a:pt x="0" y="0"/>
                </a:moveTo>
                <a:lnTo>
                  <a:pt x="92064" y="0"/>
                </a:lnTo>
                <a:lnTo>
                  <a:pt x="92064" y="1793102"/>
                </a:lnTo>
                <a:lnTo>
                  <a:pt x="0" y="179310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7829412" y="4703714"/>
            <a:ext cx="92075" cy="1068705"/>
          </a:xfrm>
          <a:custGeom>
            <a:avLst/>
            <a:gdLst/>
            <a:ahLst/>
            <a:cxnLst/>
            <a:rect l="l" t="t" r="r" b="b"/>
            <a:pathLst>
              <a:path w="92075" h="1068704">
                <a:moveTo>
                  <a:pt x="0" y="0"/>
                </a:moveTo>
                <a:lnTo>
                  <a:pt x="92064" y="0"/>
                </a:lnTo>
                <a:lnTo>
                  <a:pt x="92064" y="1068617"/>
                </a:lnTo>
                <a:lnTo>
                  <a:pt x="0" y="106861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7944494" y="3671321"/>
            <a:ext cx="92075" cy="2101215"/>
          </a:xfrm>
          <a:custGeom>
            <a:avLst/>
            <a:gdLst/>
            <a:ahLst/>
            <a:cxnLst/>
            <a:rect l="l" t="t" r="r" b="b"/>
            <a:pathLst>
              <a:path w="92075" h="2101215">
                <a:moveTo>
                  <a:pt x="0" y="0"/>
                </a:moveTo>
                <a:lnTo>
                  <a:pt x="92064" y="0"/>
                </a:lnTo>
                <a:lnTo>
                  <a:pt x="92064" y="2101010"/>
                </a:lnTo>
                <a:lnTo>
                  <a:pt x="0" y="210101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8059575" y="3435863"/>
            <a:ext cx="92075" cy="2336800"/>
          </a:xfrm>
          <a:custGeom>
            <a:avLst/>
            <a:gdLst/>
            <a:ahLst/>
            <a:cxnLst/>
            <a:rect l="l" t="t" r="r" b="b"/>
            <a:pathLst>
              <a:path w="92075" h="2336800">
                <a:moveTo>
                  <a:pt x="0" y="0"/>
                </a:moveTo>
                <a:lnTo>
                  <a:pt x="92064" y="0"/>
                </a:lnTo>
                <a:lnTo>
                  <a:pt x="92064" y="2336467"/>
                </a:lnTo>
                <a:lnTo>
                  <a:pt x="0" y="233646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8174656" y="2747601"/>
            <a:ext cx="92075" cy="3025140"/>
          </a:xfrm>
          <a:custGeom>
            <a:avLst/>
            <a:gdLst/>
            <a:ahLst/>
            <a:cxnLst/>
            <a:rect l="l" t="t" r="r" b="b"/>
            <a:pathLst>
              <a:path w="92075" h="3025140">
                <a:moveTo>
                  <a:pt x="0" y="0"/>
                </a:moveTo>
                <a:lnTo>
                  <a:pt x="92064" y="0"/>
                </a:lnTo>
                <a:lnTo>
                  <a:pt x="92064" y="3024729"/>
                </a:lnTo>
                <a:lnTo>
                  <a:pt x="0" y="30247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8289737" y="2874386"/>
            <a:ext cx="92075" cy="2898140"/>
          </a:xfrm>
          <a:custGeom>
            <a:avLst/>
            <a:gdLst/>
            <a:ahLst/>
            <a:cxnLst/>
            <a:rect l="l" t="t" r="r" b="b"/>
            <a:pathLst>
              <a:path w="92075" h="2898140">
                <a:moveTo>
                  <a:pt x="0" y="0"/>
                </a:moveTo>
                <a:lnTo>
                  <a:pt x="92064" y="0"/>
                </a:lnTo>
                <a:lnTo>
                  <a:pt x="92064" y="2897944"/>
                </a:lnTo>
                <a:lnTo>
                  <a:pt x="0" y="289794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8404817" y="2149900"/>
            <a:ext cx="92075" cy="3622675"/>
          </a:xfrm>
          <a:custGeom>
            <a:avLst/>
            <a:gdLst/>
            <a:ahLst/>
            <a:cxnLst/>
            <a:rect l="l" t="t" r="r" b="b"/>
            <a:pathLst>
              <a:path w="92075" h="3622675">
                <a:moveTo>
                  <a:pt x="0" y="0"/>
                </a:moveTo>
                <a:lnTo>
                  <a:pt x="92064" y="0"/>
                </a:lnTo>
                <a:lnTo>
                  <a:pt x="92064" y="3622430"/>
                </a:lnTo>
                <a:lnTo>
                  <a:pt x="0" y="36224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8519898" y="2946835"/>
            <a:ext cx="92075" cy="2825750"/>
          </a:xfrm>
          <a:custGeom>
            <a:avLst/>
            <a:gdLst/>
            <a:ahLst/>
            <a:cxnLst/>
            <a:rect l="l" t="t" r="r" b="b"/>
            <a:pathLst>
              <a:path w="92075" h="2825750">
                <a:moveTo>
                  <a:pt x="0" y="0"/>
                </a:moveTo>
                <a:lnTo>
                  <a:pt x="92064" y="0"/>
                </a:lnTo>
                <a:lnTo>
                  <a:pt x="92064" y="2825496"/>
                </a:lnTo>
                <a:lnTo>
                  <a:pt x="0" y="282549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8634979" y="1425414"/>
            <a:ext cx="92075" cy="4347210"/>
          </a:xfrm>
          <a:custGeom>
            <a:avLst/>
            <a:gdLst/>
            <a:ahLst/>
            <a:cxnLst/>
            <a:rect l="l" t="t" r="r" b="b"/>
            <a:pathLst>
              <a:path w="92075" h="4347210">
                <a:moveTo>
                  <a:pt x="0" y="0"/>
                </a:moveTo>
                <a:lnTo>
                  <a:pt x="92064" y="0"/>
                </a:lnTo>
                <a:lnTo>
                  <a:pt x="92064" y="4346916"/>
                </a:lnTo>
                <a:lnTo>
                  <a:pt x="0" y="434691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8750060" y="1878218"/>
            <a:ext cx="92075" cy="3894454"/>
          </a:xfrm>
          <a:custGeom>
            <a:avLst/>
            <a:gdLst/>
            <a:ahLst/>
            <a:cxnLst/>
            <a:rect l="l" t="t" r="r" b="b"/>
            <a:pathLst>
              <a:path w="92075" h="3894454">
                <a:moveTo>
                  <a:pt x="0" y="0"/>
                </a:moveTo>
                <a:lnTo>
                  <a:pt x="92064" y="0"/>
                </a:lnTo>
                <a:lnTo>
                  <a:pt x="92064" y="3894113"/>
                </a:lnTo>
                <a:lnTo>
                  <a:pt x="0" y="389411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8865141" y="2693265"/>
            <a:ext cx="92075" cy="3079115"/>
          </a:xfrm>
          <a:custGeom>
            <a:avLst/>
            <a:gdLst/>
            <a:ahLst/>
            <a:cxnLst/>
            <a:rect l="l" t="t" r="r" b="b"/>
            <a:pathLst>
              <a:path w="92075" h="3079115">
                <a:moveTo>
                  <a:pt x="0" y="0"/>
                </a:moveTo>
                <a:lnTo>
                  <a:pt x="92064" y="0"/>
                </a:lnTo>
                <a:lnTo>
                  <a:pt x="92064" y="3079066"/>
                </a:lnTo>
                <a:lnTo>
                  <a:pt x="0" y="307906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8980222" y="1045059"/>
            <a:ext cx="92075" cy="4727575"/>
          </a:xfrm>
          <a:custGeom>
            <a:avLst/>
            <a:gdLst/>
            <a:ahLst/>
            <a:cxnLst/>
            <a:rect l="l" t="t" r="r" b="b"/>
            <a:pathLst>
              <a:path w="92075" h="4727575">
                <a:moveTo>
                  <a:pt x="0" y="0"/>
                </a:moveTo>
                <a:lnTo>
                  <a:pt x="92064" y="0"/>
                </a:lnTo>
                <a:lnTo>
                  <a:pt x="92064" y="4727272"/>
                </a:lnTo>
                <a:lnTo>
                  <a:pt x="0" y="47272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9095302" y="2928723"/>
            <a:ext cx="92075" cy="2844165"/>
          </a:xfrm>
          <a:custGeom>
            <a:avLst/>
            <a:gdLst/>
            <a:ahLst/>
            <a:cxnLst/>
            <a:rect l="l" t="t" r="r" b="b"/>
            <a:pathLst>
              <a:path w="92075" h="2844165">
                <a:moveTo>
                  <a:pt x="0" y="0"/>
                </a:moveTo>
                <a:lnTo>
                  <a:pt x="92064" y="0"/>
                </a:lnTo>
                <a:lnTo>
                  <a:pt x="92064" y="2843608"/>
                </a:lnTo>
                <a:lnTo>
                  <a:pt x="0" y="284360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9210383" y="2475919"/>
            <a:ext cx="92075" cy="3296920"/>
          </a:xfrm>
          <a:custGeom>
            <a:avLst/>
            <a:gdLst/>
            <a:ahLst/>
            <a:cxnLst/>
            <a:rect l="l" t="t" r="r" b="b"/>
            <a:pathLst>
              <a:path w="92075" h="3296920">
                <a:moveTo>
                  <a:pt x="0" y="0"/>
                </a:moveTo>
                <a:lnTo>
                  <a:pt x="92064" y="0"/>
                </a:lnTo>
                <a:lnTo>
                  <a:pt x="92064" y="3296411"/>
                </a:lnTo>
                <a:lnTo>
                  <a:pt x="0" y="32964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9325464" y="4033564"/>
            <a:ext cx="92075" cy="1739264"/>
          </a:xfrm>
          <a:custGeom>
            <a:avLst/>
            <a:gdLst/>
            <a:ahLst/>
            <a:cxnLst/>
            <a:rect l="l" t="t" r="r" b="b"/>
            <a:pathLst>
              <a:path w="92075" h="1739264">
                <a:moveTo>
                  <a:pt x="0" y="0"/>
                </a:moveTo>
                <a:lnTo>
                  <a:pt x="92064" y="0"/>
                </a:lnTo>
                <a:lnTo>
                  <a:pt x="92064" y="1738766"/>
                </a:lnTo>
                <a:lnTo>
                  <a:pt x="0" y="173876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9440545" y="3635097"/>
            <a:ext cx="92075" cy="2137410"/>
          </a:xfrm>
          <a:custGeom>
            <a:avLst/>
            <a:gdLst/>
            <a:ahLst/>
            <a:cxnLst/>
            <a:rect l="l" t="t" r="r" b="b"/>
            <a:pathLst>
              <a:path w="92075" h="2137410">
                <a:moveTo>
                  <a:pt x="0" y="0"/>
                </a:moveTo>
                <a:lnTo>
                  <a:pt x="92064" y="0"/>
                </a:lnTo>
                <a:lnTo>
                  <a:pt x="92064" y="2137234"/>
                </a:lnTo>
                <a:lnTo>
                  <a:pt x="0" y="213723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9555626" y="3961115"/>
            <a:ext cx="92075" cy="1811655"/>
          </a:xfrm>
          <a:custGeom>
            <a:avLst/>
            <a:gdLst/>
            <a:ahLst/>
            <a:cxnLst/>
            <a:rect l="l" t="t" r="r" b="b"/>
            <a:pathLst>
              <a:path w="92075" h="1811654">
                <a:moveTo>
                  <a:pt x="0" y="0"/>
                </a:moveTo>
                <a:lnTo>
                  <a:pt x="92064" y="0"/>
                </a:lnTo>
                <a:lnTo>
                  <a:pt x="92064" y="1811215"/>
                </a:lnTo>
                <a:lnTo>
                  <a:pt x="0" y="181121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9670707" y="4015452"/>
            <a:ext cx="92075" cy="1757045"/>
          </a:xfrm>
          <a:custGeom>
            <a:avLst/>
            <a:gdLst/>
            <a:ahLst/>
            <a:cxnLst/>
            <a:rect l="l" t="t" r="r" b="b"/>
            <a:pathLst>
              <a:path w="92075" h="1757045">
                <a:moveTo>
                  <a:pt x="0" y="0"/>
                </a:moveTo>
                <a:lnTo>
                  <a:pt x="92064" y="0"/>
                </a:lnTo>
                <a:lnTo>
                  <a:pt x="92064" y="1756878"/>
                </a:lnTo>
                <a:lnTo>
                  <a:pt x="0" y="175687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9785787" y="4667489"/>
            <a:ext cx="92075" cy="1104900"/>
          </a:xfrm>
          <a:custGeom>
            <a:avLst/>
            <a:gdLst/>
            <a:ahLst/>
            <a:cxnLst/>
            <a:rect l="l" t="t" r="r" b="b"/>
            <a:pathLst>
              <a:path w="92075" h="1104900">
                <a:moveTo>
                  <a:pt x="0" y="0"/>
                </a:moveTo>
                <a:lnTo>
                  <a:pt x="92064" y="0"/>
                </a:lnTo>
                <a:lnTo>
                  <a:pt x="92064" y="1104841"/>
                </a:lnTo>
                <a:lnTo>
                  <a:pt x="0" y="110484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9900869" y="3798106"/>
            <a:ext cx="92075" cy="1974214"/>
          </a:xfrm>
          <a:custGeom>
            <a:avLst/>
            <a:gdLst/>
            <a:ahLst/>
            <a:cxnLst/>
            <a:rect l="l" t="t" r="r" b="b"/>
            <a:pathLst>
              <a:path w="92075" h="1974214">
                <a:moveTo>
                  <a:pt x="0" y="0"/>
                </a:moveTo>
                <a:lnTo>
                  <a:pt x="92064" y="0"/>
                </a:lnTo>
                <a:lnTo>
                  <a:pt x="92064" y="1974224"/>
                </a:lnTo>
                <a:lnTo>
                  <a:pt x="0" y="197422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10015949" y="3997340"/>
            <a:ext cx="92075" cy="1775460"/>
          </a:xfrm>
          <a:custGeom>
            <a:avLst/>
            <a:gdLst/>
            <a:ahLst/>
            <a:cxnLst/>
            <a:rect l="l" t="t" r="r" b="b"/>
            <a:pathLst>
              <a:path w="92075" h="1775460">
                <a:moveTo>
                  <a:pt x="0" y="0"/>
                </a:moveTo>
                <a:lnTo>
                  <a:pt x="92064" y="0"/>
                </a:lnTo>
                <a:lnTo>
                  <a:pt x="92064" y="1774990"/>
                </a:lnTo>
                <a:lnTo>
                  <a:pt x="0" y="177499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10131031" y="4631265"/>
            <a:ext cx="92075" cy="1141095"/>
          </a:xfrm>
          <a:custGeom>
            <a:avLst/>
            <a:gdLst/>
            <a:ahLst/>
            <a:cxnLst/>
            <a:rect l="l" t="t" r="r" b="b"/>
            <a:pathLst>
              <a:path w="92075" h="1141095">
                <a:moveTo>
                  <a:pt x="0" y="0"/>
                </a:moveTo>
                <a:lnTo>
                  <a:pt x="92064" y="0"/>
                </a:lnTo>
                <a:lnTo>
                  <a:pt x="92064" y="1141065"/>
                </a:lnTo>
                <a:lnTo>
                  <a:pt x="0" y="11410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10246111" y="3616985"/>
            <a:ext cx="92075" cy="2155825"/>
          </a:xfrm>
          <a:custGeom>
            <a:avLst/>
            <a:gdLst/>
            <a:ahLst/>
            <a:cxnLst/>
            <a:rect l="l" t="t" r="r" b="b"/>
            <a:pathLst>
              <a:path w="92075" h="2155825">
                <a:moveTo>
                  <a:pt x="0" y="0"/>
                </a:moveTo>
                <a:lnTo>
                  <a:pt x="92064" y="0"/>
                </a:lnTo>
                <a:lnTo>
                  <a:pt x="92064" y="2155345"/>
                </a:lnTo>
                <a:lnTo>
                  <a:pt x="0" y="215534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10361192" y="3073620"/>
            <a:ext cx="92075" cy="2698750"/>
          </a:xfrm>
          <a:custGeom>
            <a:avLst/>
            <a:gdLst/>
            <a:ahLst/>
            <a:cxnLst/>
            <a:rect l="l" t="t" r="r" b="b"/>
            <a:pathLst>
              <a:path w="92075" h="2698750">
                <a:moveTo>
                  <a:pt x="0" y="0"/>
                </a:moveTo>
                <a:lnTo>
                  <a:pt x="92064" y="0"/>
                </a:lnTo>
                <a:lnTo>
                  <a:pt x="92064" y="2698710"/>
                </a:lnTo>
                <a:lnTo>
                  <a:pt x="0" y="269871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10476273" y="3254742"/>
            <a:ext cx="92075" cy="2517775"/>
          </a:xfrm>
          <a:custGeom>
            <a:avLst/>
            <a:gdLst/>
            <a:ahLst/>
            <a:cxnLst/>
            <a:rect l="l" t="t" r="r" b="b"/>
            <a:pathLst>
              <a:path w="92075" h="2517775">
                <a:moveTo>
                  <a:pt x="0" y="0"/>
                </a:moveTo>
                <a:lnTo>
                  <a:pt x="92064" y="0"/>
                </a:lnTo>
                <a:lnTo>
                  <a:pt x="92064" y="2517589"/>
                </a:lnTo>
                <a:lnTo>
                  <a:pt x="0" y="251758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1085674" y="809601"/>
            <a:ext cx="9436735" cy="4384040"/>
          </a:xfrm>
          <a:custGeom>
            <a:avLst/>
            <a:gdLst/>
            <a:ahLst/>
            <a:cxnLst/>
            <a:rect l="l" t="t" r="r" b="b"/>
            <a:pathLst>
              <a:path w="9436735" h="4384040">
                <a:moveTo>
                  <a:pt x="0" y="3799191"/>
                </a:moveTo>
                <a:lnTo>
                  <a:pt x="115080" y="2855955"/>
                </a:lnTo>
                <a:lnTo>
                  <a:pt x="230161" y="3052041"/>
                </a:lnTo>
                <a:lnTo>
                  <a:pt x="345242" y="4121839"/>
                </a:lnTo>
                <a:lnTo>
                  <a:pt x="460323" y="3674073"/>
                </a:lnTo>
                <a:lnTo>
                  <a:pt x="575404" y="3107124"/>
                </a:lnTo>
                <a:lnTo>
                  <a:pt x="690485" y="2934601"/>
                </a:lnTo>
                <a:lnTo>
                  <a:pt x="805566" y="3849341"/>
                </a:lnTo>
                <a:lnTo>
                  <a:pt x="920646" y="3340622"/>
                </a:lnTo>
                <a:lnTo>
                  <a:pt x="1035727" y="3585600"/>
                </a:lnTo>
                <a:lnTo>
                  <a:pt x="1150808" y="3520557"/>
                </a:lnTo>
                <a:lnTo>
                  <a:pt x="1265889" y="2939877"/>
                </a:lnTo>
                <a:lnTo>
                  <a:pt x="1380970" y="3131543"/>
                </a:lnTo>
                <a:lnTo>
                  <a:pt x="1496051" y="3343399"/>
                </a:lnTo>
                <a:lnTo>
                  <a:pt x="1611132" y="2960568"/>
                </a:lnTo>
                <a:lnTo>
                  <a:pt x="1726212" y="2672176"/>
                </a:lnTo>
                <a:lnTo>
                  <a:pt x="1841293" y="2676175"/>
                </a:lnTo>
                <a:lnTo>
                  <a:pt x="1956374" y="3308578"/>
                </a:lnTo>
                <a:lnTo>
                  <a:pt x="2071455" y="2957933"/>
                </a:lnTo>
                <a:lnTo>
                  <a:pt x="2186536" y="2728574"/>
                </a:lnTo>
                <a:lnTo>
                  <a:pt x="2301617" y="2371057"/>
                </a:lnTo>
                <a:lnTo>
                  <a:pt x="2416698" y="2582175"/>
                </a:lnTo>
                <a:lnTo>
                  <a:pt x="2531779" y="2740278"/>
                </a:lnTo>
                <a:lnTo>
                  <a:pt x="2646859" y="2890290"/>
                </a:lnTo>
                <a:lnTo>
                  <a:pt x="2761940" y="2913209"/>
                </a:lnTo>
                <a:lnTo>
                  <a:pt x="2877021" y="2866016"/>
                </a:lnTo>
                <a:lnTo>
                  <a:pt x="2992102" y="3228649"/>
                </a:lnTo>
                <a:lnTo>
                  <a:pt x="3107183" y="3105896"/>
                </a:lnTo>
                <a:lnTo>
                  <a:pt x="3222264" y="2351316"/>
                </a:lnTo>
                <a:lnTo>
                  <a:pt x="3337345" y="3049049"/>
                </a:lnTo>
                <a:lnTo>
                  <a:pt x="3452426" y="2880596"/>
                </a:lnTo>
                <a:lnTo>
                  <a:pt x="3567506" y="2692046"/>
                </a:lnTo>
                <a:lnTo>
                  <a:pt x="3682587" y="1997743"/>
                </a:lnTo>
                <a:lnTo>
                  <a:pt x="3797668" y="2746673"/>
                </a:lnTo>
                <a:lnTo>
                  <a:pt x="3912749" y="2094201"/>
                </a:lnTo>
                <a:lnTo>
                  <a:pt x="4027830" y="2204181"/>
                </a:lnTo>
                <a:lnTo>
                  <a:pt x="4142911" y="2191369"/>
                </a:lnTo>
                <a:lnTo>
                  <a:pt x="4257991" y="2465462"/>
                </a:lnTo>
                <a:lnTo>
                  <a:pt x="4373072" y="2557675"/>
                </a:lnTo>
                <a:lnTo>
                  <a:pt x="4488153" y="3119715"/>
                </a:lnTo>
                <a:lnTo>
                  <a:pt x="4603234" y="2952167"/>
                </a:lnTo>
                <a:lnTo>
                  <a:pt x="4718315" y="2105888"/>
                </a:lnTo>
                <a:lnTo>
                  <a:pt x="4833396" y="2843128"/>
                </a:lnTo>
                <a:lnTo>
                  <a:pt x="4948477" y="2843128"/>
                </a:lnTo>
                <a:lnTo>
                  <a:pt x="5063558" y="2891644"/>
                </a:lnTo>
                <a:lnTo>
                  <a:pt x="5178639" y="2552135"/>
                </a:lnTo>
                <a:lnTo>
                  <a:pt x="5293719" y="2384413"/>
                </a:lnTo>
                <a:lnTo>
                  <a:pt x="5408800" y="2931546"/>
                </a:lnTo>
                <a:lnTo>
                  <a:pt x="5523881" y="3031990"/>
                </a:lnTo>
                <a:lnTo>
                  <a:pt x="5638962" y="3203992"/>
                </a:lnTo>
                <a:lnTo>
                  <a:pt x="5754043" y="3273953"/>
                </a:lnTo>
                <a:lnTo>
                  <a:pt x="5869123" y="2920284"/>
                </a:lnTo>
                <a:lnTo>
                  <a:pt x="5984205" y="3057071"/>
                </a:lnTo>
                <a:lnTo>
                  <a:pt x="6099285" y="2450063"/>
                </a:lnTo>
                <a:lnTo>
                  <a:pt x="6214366" y="3134052"/>
                </a:lnTo>
                <a:lnTo>
                  <a:pt x="6329447" y="2856308"/>
                </a:lnTo>
                <a:lnTo>
                  <a:pt x="6444528" y="3039941"/>
                </a:lnTo>
                <a:lnTo>
                  <a:pt x="6559609" y="2125393"/>
                </a:lnTo>
                <a:lnTo>
                  <a:pt x="6674690" y="3444801"/>
                </a:lnTo>
                <a:lnTo>
                  <a:pt x="6789771" y="3685634"/>
                </a:lnTo>
                <a:lnTo>
                  <a:pt x="6904851" y="3535048"/>
                </a:lnTo>
                <a:lnTo>
                  <a:pt x="7019933" y="3273518"/>
                </a:lnTo>
                <a:lnTo>
                  <a:pt x="7135013" y="2910186"/>
                </a:lnTo>
                <a:lnTo>
                  <a:pt x="7250094" y="2619347"/>
                </a:lnTo>
                <a:lnTo>
                  <a:pt x="7365175" y="2500645"/>
                </a:lnTo>
                <a:lnTo>
                  <a:pt x="7480256" y="2272961"/>
                </a:lnTo>
                <a:lnTo>
                  <a:pt x="7595337" y="2269910"/>
                </a:lnTo>
                <a:lnTo>
                  <a:pt x="7710417" y="2360768"/>
                </a:lnTo>
                <a:lnTo>
                  <a:pt x="7825499" y="2532917"/>
                </a:lnTo>
                <a:lnTo>
                  <a:pt x="7940579" y="0"/>
                </a:lnTo>
                <a:lnTo>
                  <a:pt x="8055660" y="2354628"/>
                </a:lnTo>
                <a:lnTo>
                  <a:pt x="8170741" y="2789069"/>
                </a:lnTo>
                <a:lnTo>
                  <a:pt x="8285822" y="3260437"/>
                </a:lnTo>
                <a:lnTo>
                  <a:pt x="8400903" y="2438079"/>
                </a:lnTo>
                <a:lnTo>
                  <a:pt x="8515984" y="3772253"/>
                </a:lnTo>
                <a:lnTo>
                  <a:pt x="8631065" y="3848754"/>
                </a:lnTo>
                <a:lnTo>
                  <a:pt x="8746145" y="4012780"/>
                </a:lnTo>
                <a:lnTo>
                  <a:pt x="8861226" y="3180974"/>
                </a:lnTo>
                <a:lnTo>
                  <a:pt x="8976307" y="3957167"/>
                </a:lnTo>
                <a:lnTo>
                  <a:pt x="9091388" y="4135950"/>
                </a:lnTo>
                <a:lnTo>
                  <a:pt x="9206469" y="3690087"/>
                </a:lnTo>
                <a:lnTo>
                  <a:pt x="9321550" y="2778367"/>
                </a:lnTo>
                <a:lnTo>
                  <a:pt x="9436631" y="4383756"/>
                </a:lnTo>
              </a:path>
            </a:pathLst>
          </a:custGeom>
          <a:ln w="952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3282726" y="619721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4229100" y="62506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 txBox="1"/>
          <p:nvPr/>
        </p:nvSpPr>
        <p:spPr>
          <a:xfrm>
            <a:off x="4569420" y="5826469"/>
            <a:ext cx="4319905" cy="549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8975">
              <a:lnSpc>
                <a:spcPct val="100000"/>
              </a:lnSpc>
              <a:tabLst>
                <a:tab pos="2210435" algn="l"/>
                <a:tab pos="3695700" algn="l"/>
              </a:tabLst>
            </a:pPr>
            <a:r>
              <a:rPr sz="1200" spc="-10" dirty="0">
                <a:latin typeface="Segoe UI"/>
                <a:cs typeface="Segoe UI"/>
              </a:rPr>
              <a:t>Oct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</a:t>
            </a:r>
            <a:r>
              <a:rPr sz="1200" spc="-10" dirty="0">
                <a:latin typeface="Segoe UI"/>
                <a:cs typeface="Segoe UI"/>
              </a:rPr>
              <a:t>Jan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	</a:t>
            </a: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outpat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321" name="object 321"/>
          <p:cNvSpPr txBox="1"/>
          <p:nvPr/>
        </p:nvSpPr>
        <p:spPr>
          <a:xfrm>
            <a:off x="9780127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22" name="object 322"/>
          <p:cNvSpPr txBox="1"/>
          <p:nvPr/>
        </p:nvSpPr>
        <p:spPr>
          <a:xfrm>
            <a:off x="3415109" y="6147067"/>
            <a:ext cx="760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323" name="object 323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30" name="object 330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37" name="object 337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 txBox="1"/>
          <p:nvPr/>
        </p:nvSpPr>
        <p:spPr>
          <a:xfrm>
            <a:off x="3733601" y="6808964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I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LI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344" name="object 344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51" name="object 351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56" name="object 356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370" name="object 370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90" name="object 390"/>
          <p:cNvSpPr/>
          <p:nvPr/>
        </p:nvSpPr>
        <p:spPr>
          <a:xfrm>
            <a:off x="12093189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12034584" y="60864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2136" y="446996"/>
            <a:ext cx="1137126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kern="0" dirty="0">
                <a:solidFill>
                  <a:srgbClr val="0D6ABE"/>
                </a:solidFill>
                <a:latin typeface="Segoe UI"/>
                <a:cs typeface="Segoe UI"/>
              </a:rPr>
              <a:t>Number and the proportion of severe acute respiratory infection (SARI) cases per 100 inpatients, </a:t>
            </a:r>
            <a:r>
              <a:rPr lang="en-US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Bhutan</a:t>
            </a:r>
            <a:endParaRPr lang="en-US" sz="2000" dirty="0"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20774" y="5653087"/>
            <a:ext cx="9201150" cy="0"/>
          </a:xfrm>
          <a:custGeom>
            <a:avLst/>
            <a:gdLst/>
            <a:ahLst/>
            <a:cxnLst/>
            <a:rect l="l" t="t" r="r" b="b"/>
            <a:pathLst>
              <a:path w="9201150">
                <a:moveTo>
                  <a:pt x="0" y="0"/>
                </a:moveTo>
                <a:lnTo>
                  <a:pt x="9201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2174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50065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026970" y="458417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692331" y="4584170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80784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469237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357690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246144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134597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023050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11503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799956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688409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576863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465315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353769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242222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130675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19129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907582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796035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684489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572942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461395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126754" y="4584170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015208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680567" y="4584170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569020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457474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345926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34380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122833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011286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899739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788193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676646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565099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453553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342006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230459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118912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007365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895818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784272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672725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561178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449631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338085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226538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114991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003444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891898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780351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668804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557257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445710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334163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222617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111070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999523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887976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776429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664883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553336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330242" y="458417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218695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884055" y="4584170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4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772508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437868" y="4584170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4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326321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214774" y="458417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123156" y="4578773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825896" y="448427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9580784" y="3515254"/>
            <a:ext cx="741680" cy="0"/>
          </a:xfrm>
          <a:custGeom>
            <a:avLst/>
            <a:gdLst/>
            <a:ahLst/>
            <a:cxnLst/>
            <a:rect l="l" t="t" r="r" b="b"/>
            <a:pathLst>
              <a:path w="741679">
                <a:moveTo>
                  <a:pt x="0" y="0"/>
                </a:moveTo>
                <a:lnTo>
                  <a:pt x="74114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469237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023050" y="3515254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69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576863" y="3515254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69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465315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353769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242222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907582" y="3515254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796035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572942" y="351525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569020" y="3515254"/>
            <a:ext cx="915035" cy="0"/>
          </a:xfrm>
          <a:custGeom>
            <a:avLst/>
            <a:gdLst/>
            <a:ahLst/>
            <a:cxnLst/>
            <a:rect l="l" t="t" r="r" b="b"/>
            <a:pathLst>
              <a:path w="915034">
                <a:moveTo>
                  <a:pt x="0" y="0"/>
                </a:moveTo>
                <a:lnTo>
                  <a:pt x="91468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345926" y="351525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234380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122833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011286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899739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676646" y="351525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565099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453553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342006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230459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118912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007365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784272" y="351525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672725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561178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449631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338085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114991" y="351525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891898" y="351525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780351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668804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557257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445710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334163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222617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999523" y="351525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887976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776429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664883" y="351525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120774" y="3515254"/>
            <a:ext cx="1455420" cy="0"/>
          </a:xfrm>
          <a:custGeom>
            <a:avLst/>
            <a:gdLst/>
            <a:ahLst/>
            <a:cxnLst/>
            <a:rect l="l" t="t" r="r" b="b"/>
            <a:pathLst>
              <a:path w="1455420">
                <a:moveTo>
                  <a:pt x="0" y="0"/>
                </a:moveTo>
                <a:lnTo>
                  <a:pt x="145487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465315" y="2446337"/>
            <a:ext cx="1856739" cy="0"/>
          </a:xfrm>
          <a:custGeom>
            <a:avLst/>
            <a:gdLst/>
            <a:ahLst/>
            <a:cxnLst/>
            <a:rect l="l" t="t" r="r" b="b"/>
            <a:pathLst>
              <a:path w="1856740">
                <a:moveTo>
                  <a:pt x="0" y="0"/>
                </a:moveTo>
                <a:lnTo>
                  <a:pt x="185660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011286" y="2446337"/>
            <a:ext cx="2365375" cy="0"/>
          </a:xfrm>
          <a:custGeom>
            <a:avLst/>
            <a:gdLst/>
            <a:ahLst/>
            <a:cxnLst/>
            <a:rect l="l" t="t" r="r" b="b"/>
            <a:pathLst>
              <a:path w="2365375">
                <a:moveTo>
                  <a:pt x="0" y="0"/>
                </a:moveTo>
                <a:lnTo>
                  <a:pt x="236479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899739" y="244633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230459" y="2446337"/>
            <a:ext cx="580390" cy="0"/>
          </a:xfrm>
          <a:custGeom>
            <a:avLst/>
            <a:gdLst/>
            <a:ahLst/>
            <a:cxnLst/>
            <a:rect l="l" t="t" r="r" b="b"/>
            <a:pathLst>
              <a:path w="580389">
                <a:moveTo>
                  <a:pt x="0" y="0"/>
                </a:moveTo>
                <a:lnTo>
                  <a:pt x="58004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007365" y="244633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784272" y="244633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561178" y="244633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338085" y="244633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891898" y="2446337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69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3780351" y="244633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445710" y="2446337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334163" y="244633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120774" y="2446337"/>
            <a:ext cx="2124710" cy="0"/>
          </a:xfrm>
          <a:custGeom>
            <a:avLst/>
            <a:gdLst/>
            <a:ahLst/>
            <a:cxnLst/>
            <a:rect l="l" t="t" r="r" b="b"/>
            <a:pathLst>
              <a:path w="2124710">
                <a:moveTo>
                  <a:pt x="0" y="0"/>
                </a:moveTo>
                <a:lnTo>
                  <a:pt x="212415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007365" y="1377420"/>
            <a:ext cx="5314950" cy="0"/>
          </a:xfrm>
          <a:custGeom>
            <a:avLst/>
            <a:gdLst/>
            <a:ahLst/>
            <a:cxnLst/>
            <a:rect l="l" t="t" r="r" b="b"/>
            <a:pathLst>
              <a:path w="5314950">
                <a:moveTo>
                  <a:pt x="0" y="0"/>
                </a:moveTo>
                <a:lnTo>
                  <a:pt x="531455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780351" y="1377420"/>
            <a:ext cx="1137920" cy="0"/>
          </a:xfrm>
          <a:custGeom>
            <a:avLst/>
            <a:gdLst/>
            <a:ahLst/>
            <a:cxnLst/>
            <a:rect l="l" t="t" r="r" b="b"/>
            <a:pathLst>
              <a:path w="1137920">
                <a:moveTo>
                  <a:pt x="0" y="0"/>
                </a:moveTo>
                <a:lnTo>
                  <a:pt x="113777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120774" y="1377420"/>
            <a:ext cx="2570480" cy="0"/>
          </a:xfrm>
          <a:custGeom>
            <a:avLst/>
            <a:gdLst/>
            <a:ahLst/>
            <a:cxnLst/>
            <a:rect l="l" t="t" r="r" b="b"/>
            <a:pathLst>
              <a:path w="2570479">
                <a:moveTo>
                  <a:pt x="0" y="0"/>
                </a:moveTo>
                <a:lnTo>
                  <a:pt x="257033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0309225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0309225" y="500610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0309225" y="436389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309225" y="372167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0309225" y="307945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 txBox="1"/>
          <p:nvPr/>
        </p:nvSpPr>
        <p:spPr>
          <a:xfrm>
            <a:off x="825896" y="2984322"/>
            <a:ext cx="9739630" cy="8458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8</a:t>
            </a:r>
            <a:endParaRPr sz="14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67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  <a:p>
            <a:pPr marR="5080" algn="r">
              <a:lnSpc>
                <a:spcPts val="1670"/>
              </a:lnSpc>
            </a:pPr>
            <a:r>
              <a:rPr sz="1400" dirty="0">
                <a:latin typeface="Segoe UI"/>
                <a:cs typeface="Segoe UI"/>
              </a:rPr>
              <a:t>6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825896" y="2346439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825896" y="127752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1044416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0444162" y="4910973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10444162" y="4268756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10309225" y="243724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 txBox="1"/>
          <p:nvPr/>
        </p:nvSpPr>
        <p:spPr>
          <a:xfrm>
            <a:off x="10444162" y="234210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10309225" y="17950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 txBox="1"/>
          <p:nvPr/>
        </p:nvSpPr>
        <p:spPr>
          <a:xfrm>
            <a:off x="10444162" y="1699889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10309225" y="115280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/>
          <p:nvPr/>
        </p:nvSpPr>
        <p:spPr>
          <a:xfrm>
            <a:off x="10444162" y="105767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464752" y="2628115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10816790" y="285071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2224013" y="5707226"/>
            <a:ext cx="73850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3711030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1125537" y="4472516"/>
            <a:ext cx="89535" cy="1176020"/>
          </a:xfrm>
          <a:custGeom>
            <a:avLst/>
            <a:gdLst/>
            <a:ahLst/>
            <a:cxnLst/>
            <a:rect l="l" t="t" r="r" b="b"/>
            <a:pathLst>
              <a:path w="89534" h="1176020">
                <a:moveTo>
                  <a:pt x="0" y="0"/>
                </a:moveTo>
                <a:lnTo>
                  <a:pt x="89237" y="0"/>
                </a:lnTo>
                <a:lnTo>
                  <a:pt x="89237" y="1175808"/>
                </a:lnTo>
                <a:lnTo>
                  <a:pt x="0" y="11758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237084" y="4151841"/>
            <a:ext cx="89535" cy="1496695"/>
          </a:xfrm>
          <a:custGeom>
            <a:avLst/>
            <a:gdLst/>
            <a:ahLst/>
            <a:cxnLst/>
            <a:rect l="l" t="t" r="r" b="b"/>
            <a:pathLst>
              <a:path w="89534" h="1496695">
                <a:moveTo>
                  <a:pt x="0" y="0"/>
                </a:moveTo>
                <a:lnTo>
                  <a:pt x="89237" y="0"/>
                </a:lnTo>
                <a:lnTo>
                  <a:pt x="89237" y="1496483"/>
                </a:lnTo>
                <a:lnTo>
                  <a:pt x="0" y="1496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348630" y="4151841"/>
            <a:ext cx="89535" cy="1496695"/>
          </a:xfrm>
          <a:custGeom>
            <a:avLst/>
            <a:gdLst/>
            <a:ahLst/>
            <a:cxnLst/>
            <a:rect l="l" t="t" r="r" b="b"/>
            <a:pathLst>
              <a:path w="89534" h="1496695">
                <a:moveTo>
                  <a:pt x="0" y="0"/>
                </a:moveTo>
                <a:lnTo>
                  <a:pt x="89237" y="0"/>
                </a:lnTo>
                <a:lnTo>
                  <a:pt x="89237" y="1496483"/>
                </a:lnTo>
                <a:lnTo>
                  <a:pt x="0" y="1496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460177" y="5220758"/>
            <a:ext cx="89535" cy="427990"/>
          </a:xfrm>
          <a:custGeom>
            <a:avLst/>
            <a:gdLst/>
            <a:ahLst/>
            <a:cxnLst/>
            <a:rect l="l" t="t" r="r" b="b"/>
            <a:pathLst>
              <a:path w="89534" h="427989">
                <a:moveTo>
                  <a:pt x="0" y="0"/>
                </a:moveTo>
                <a:lnTo>
                  <a:pt x="89237" y="0"/>
                </a:lnTo>
                <a:lnTo>
                  <a:pt x="89237" y="427566"/>
                </a:lnTo>
                <a:lnTo>
                  <a:pt x="0" y="4275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571724" y="5113866"/>
            <a:ext cx="89535" cy="534670"/>
          </a:xfrm>
          <a:custGeom>
            <a:avLst/>
            <a:gdLst/>
            <a:ahLst/>
            <a:cxnLst/>
            <a:rect l="l" t="t" r="r" b="b"/>
            <a:pathLst>
              <a:path w="89535" h="534670">
                <a:moveTo>
                  <a:pt x="0" y="0"/>
                </a:moveTo>
                <a:lnTo>
                  <a:pt x="89237" y="0"/>
                </a:lnTo>
                <a:lnTo>
                  <a:pt x="89237" y="534458"/>
                </a:lnTo>
                <a:lnTo>
                  <a:pt x="0" y="5344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683271" y="4365624"/>
            <a:ext cx="89535" cy="1282700"/>
          </a:xfrm>
          <a:custGeom>
            <a:avLst/>
            <a:gdLst/>
            <a:ahLst/>
            <a:cxnLst/>
            <a:rect l="l" t="t" r="r" b="b"/>
            <a:pathLst>
              <a:path w="89535" h="1282700">
                <a:moveTo>
                  <a:pt x="0" y="0"/>
                </a:moveTo>
                <a:lnTo>
                  <a:pt x="89237" y="0"/>
                </a:lnTo>
                <a:lnTo>
                  <a:pt x="89237" y="1282699"/>
                </a:lnTo>
                <a:lnTo>
                  <a:pt x="0" y="12826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794818" y="4472516"/>
            <a:ext cx="89535" cy="1176020"/>
          </a:xfrm>
          <a:custGeom>
            <a:avLst/>
            <a:gdLst/>
            <a:ahLst/>
            <a:cxnLst/>
            <a:rect l="l" t="t" r="r" b="b"/>
            <a:pathLst>
              <a:path w="89535" h="1176020">
                <a:moveTo>
                  <a:pt x="0" y="0"/>
                </a:moveTo>
                <a:lnTo>
                  <a:pt x="89237" y="0"/>
                </a:lnTo>
                <a:lnTo>
                  <a:pt x="89237" y="1175808"/>
                </a:lnTo>
                <a:lnTo>
                  <a:pt x="0" y="11758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906365" y="4686299"/>
            <a:ext cx="89535" cy="962025"/>
          </a:xfrm>
          <a:custGeom>
            <a:avLst/>
            <a:gdLst/>
            <a:ahLst/>
            <a:cxnLst/>
            <a:rect l="l" t="t" r="r" b="b"/>
            <a:pathLst>
              <a:path w="89535" h="962025">
                <a:moveTo>
                  <a:pt x="0" y="0"/>
                </a:moveTo>
                <a:lnTo>
                  <a:pt x="89237" y="0"/>
                </a:lnTo>
                <a:lnTo>
                  <a:pt x="89237" y="962024"/>
                </a:lnTo>
                <a:lnTo>
                  <a:pt x="0" y="9620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2017911" y="4579408"/>
            <a:ext cx="89535" cy="1069340"/>
          </a:xfrm>
          <a:custGeom>
            <a:avLst/>
            <a:gdLst/>
            <a:ahLst/>
            <a:cxnLst/>
            <a:rect l="l" t="t" r="r" b="b"/>
            <a:pathLst>
              <a:path w="89535" h="1069339">
                <a:moveTo>
                  <a:pt x="0" y="0"/>
                </a:moveTo>
                <a:lnTo>
                  <a:pt x="89237" y="0"/>
                </a:lnTo>
                <a:lnTo>
                  <a:pt x="89237" y="1068916"/>
                </a:lnTo>
                <a:lnTo>
                  <a:pt x="0" y="10689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2129458" y="4151841"/>
            <a:ext cx="89535" cy="1496695"/>
          </a:xfrm>
          <a:custGeom>
            <a:avLst/>
            <a:gdLst/>
            <a:ahLst/>
            <a:cxnLst/>
            <a:rect l="l" t="t" r="r" b="b"/>
            <a:pathLst>
              <a:path w="89535" h="1496695">
                <a:moveTo>
                  <a:pt x="0" y="0"/>
                </a:moveTo>
                <a:lnTo>
                  <a:pt x="89237" y="0"/>
                </a:lnTo>
                <a:lnTo>
                  <a:pt x="89237" y="1496483"/>
                </a:lnTo>
                <a:lnTo>
                  <a:pt x="0" y="1496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2241005" y="3510491"/>
            <a:ext cx="89535" cy="2138045"/>
          </a:xfrm>
          <a:custGeom>
            <a:avLst/>
            <a:gdLst/>
            <a:ahLst/>
            <a:cxnLst/>
            <a:rect l="l" t="t" r="r" b="b"/>
            <a:pathLst>
              <a:path w="89535" h="2138045">
                <a:moveTo>
                  <a:pt x="0" y="0"/>
                </a:moveTo>
                <a:lnTo>
                  <a:pt x="89237" y="0"/>
                </a:lnTo>
                <a:lnTo>
                  <a:pt x="89237" y="2137833"/>
                </a:lnTo>
                <a:lnTo>
                  <a:pt x="0" y="213783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2352552" y="4686299"/>
            <a:ext cx="89535" cy="962025"/>
          </a:xfrm>
          <a:custGeom>
            <a:avLst/>
            <a:gdLst/>
            <a:ahLst/>
            <a:cxnLst/>
            <a:rect l="l" t="t" r="r" b="b"/>
            <a:pathLst>
              <a:path w="89535" h="962025">
                <a:moveTo>
                  <a:pt x="0" y="0"/>
                </a:moveTo>
                <a:lnTo>
                  <a:pt x="89237" y="0"/>
                </a:lnTo>
                <a:lnTo>
                  <a:pt x="89237" y="962024"/>
                </a:lnTo>
                <a:lnTo>
                  <a:pt x="0" y="9620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2464098" y="3617383"/>
            <a:ext cx="89535" cy="2031364"/>
          </a:xfrm>
          <a:custGeom>
            <a:avLst/>
            <a:gdLst/>
            <a:ahLst/>
            <a:cxnLst/>
            <a:rect l="l" t="t" r="r" b="b"/>
            <a:pathLst>
              <a:path w="89535" h="2031364">
                <a:moveTo>
                  <a:pt x="0" y="0"/>
                </a:moveTo>
                <a:lnTo>
                  <a:pt x="89237" y="0"/>
                </a:lnTo>
                <a:lnTo>
                  <a:pt x="89237" y="2030941"/>
                </a:lnTo>
                <a:lnTo>
                  <a:pt x="0" y="20309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2575645" y="3403600"/>
            <a:ext cx="89535" cy="2244725"/>
          </a:xfrm>
          <a:custGeom>
            <a:avLst/>
            <a:gdLst/>
            <a:ahLst/>
            <a:cxnLst/>
            <a:rect l="l" t="t" r="r" b="b"/>
            <a:pathLst>
              <a:path w="89535" h="2244725">
                <a:moveTo>
                  <a:pt x="0" y="0"/>
                </a:moveTo>
                <a:lnTo>
                  <a:pt x="89237" y="0"/>
                </a:lnTo>
                <a:lnTo>
                  <a:pt x="89237" y="2244724"/>
                </a:lnTo>
                <a:lnTo>
                  <a:pt x="0" y="22447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2687192" y="2441574"/>
            <a:ext cx="89535" cy="3206750"/>
          </a:xfrm>
          <a:custGeom>
            <a:avLst/>
            <a:gdLst/>
            <a:ahLst/>
            <a:cxnLst/>
            <a:rect l="l" t="t" r="r" b="b"/>
            <a:pathLst>
              <a:path w="89535" h="3206750">
                <a:moveTo>
                  <a:pt x="0" y="0"/>
                </a:moveTo>
                <a:lnTo>
                  <a:pt x="89237" y="0"/>
                </a:lnTo>
                <a:lnTo>
                  <a:pt x="89237" y="3206749"/>
                </a:lnTo>
                <a:lnTo>
                  <a:pt x="0" y="320674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2798739" y="2441574"/>
            <a:ext cx="89535" cy="3206750"/>
          </a:xfrm>
          <a:custGeom>
            <a:avLst/>
            <a:gdLst/>
            <a:ahLst/>
            <a:cxnLst/>
            <a:rect l="l" t="t" r="r" b="b"/>
            <a:pathLst>
              <a:path w="89535" h="3206750">
                <a:moveTo>
                  <a:pt x="0" y="0"/>
                </a:moveTo>
                <a:lnTo>
                  <a:pt x="89237" y="0"/>
                </a:lnTo>
                <a:lnTo>
                  <a:pt x="89237" y="3206749"/>
                </a:lnTo>
                <a:lnTo>
                  <a:pt x="0" y="320674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2910285" y="2976033"/>
            <a:ext cx="89535" cy="2672715"/>
          </a:xfrm>
          <a:custGeom>
            <a:avLst/>
            <a:gdLst/>
            <a:ahLst/>
            <a:cxnLst/>
            <a:rect l="l" t="t" r="r" b="b"/>
            <a:pathLst>
              <a:path w="89535" h="2672715">
                <a:moveTo>
                  <a:pt x="0" y="0"/>
                </a:moveTo>
                <a:lnTo>
                  <a:pt x="89237" y="0"/>
                </a:lnTo>
                <a:lnTo>
                  <a:pt x="89237" y="2672291"/>
                </a:lnTo>
                <a:lnTo>
                  <a:pt x="0" y="267229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3021832" y="4472516"/>
            <a:ext cx="89535" cy="1176020"/>
          </a:xfrm>
          <a:custGeom>
            <a:avLst/>
            <a:gdLst/>
            <a:ahLst/>
            <a:cxnLst/>
            <a:rect l="l" t="t" r="r" b="b"/>
            <a:pathLst>
              <a:path w="89535" h="1176020">
                <a:moveTo>
                  <a:pt x="0" y="0"/>
                </a:moveTo>
                <a:lnTo>
                  <a:pt x="89237" y="0"/>
                </a:lnTo>
                <a:lnTo>
                  <a:pt x="89237" y="1175808"/>
                </a:lnTo>
                <a:lnTo>
                  <a:pt x="0" y="11758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3133379" y="2869141"/>
            <a:ext cx="89535" cy="2779395"/>
          </a:xfrm>
          <a:custGeom>
            <a:avLst/>
            <a:gdLst/>
            <a:ahLst/>
            <a:cxnLst/>
            <a:rect l="l" t="t" r="r" b="b"/>
            <a:pathLst>
              <a:path w="89535" h="2779395">
                <a:moveTo>
                  <a:pt x="0" y="0"/>
                </a:moveTo>
                <a:lnTo>
                  <a:pt x="89237" y="0"/>
                </a:lnTo>
                <a:lnTo>
                  <a:pt x="89237" y="2779183"/>
                </a:lnTo>
                <a:lnTo>
                  <a:pt x="0" y="27791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3244926" y="1693333"/>
            <a:ext cx="89535" cy="3955415"/>
          </a:xfrm>
          <a:custGeom>
            <a:avLst/>
            <a:gdLst/>
            <a:ahLst/>
            <a:cxnLst/>
            <a:rect l="l" t="t" r="r" b="b"/>
            <a:pathLst>
              <a:path w="89535" h="3955415">
                <a:moveTo>
                  <a:pt x="0" y="0"/>
                </a:moveTo>
                <a:lnTo>
                  <a:pt x="89237" y="0"/>
                </a:lnTo>
                <a:lnTo>
                  <a:pt x="89237" y="3954991"/>
                </a:lnTo>
                <a:lnTo>
                  <a:pt x="0" y="395499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3356473" y="1907116"/>
            <a:ext cx="89535" cy="3741420"/>
          </a:xfrm>
          <a:custGeom>
            <a:avLst/>
            <a:gdLst/>
            <a:ahLst/>
            <a:cxnLst/>
            <a:rect l="l" t="t" r="r" b="b"/>
            <a:pathLst>
              <a:path w="89535" h="3741420">
                <a:moveTo>
                  <a:pt x="0" y="0"/>
                </a:moveTo>
                <a:lnTo>
                  <a:pt x="89237" y="0"/>
                </a:lnTo>
                <a:lnTo>
                  <a:pt x="89237" y="3741207"/>
                </a:lnTo>
                <a:lnTo>
                  <a:pt x="0" y="37412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3468020" y="2441574"/>
            <a:ext cx="89535" cy="3206750"/>
          </a:xfrm>
          <a:custGeom>
            <a:avLst/>
            <a:gdLst/>
            <a:ahLst/>
            <a:cxnLst/>
            <a:rect l="l" t="t" r="r" b="b"/>
            <a:pathLst>
              <a:path w="89535" h="3206750">
                <a:moveTo>
                  <a:pt x="0" y="0"/>
                </a:moveTo>
                <a:lnTo>
                  <a:pt x="89237" y="0"/>
                </a:lnTo>
                <a:lnTo>
                  <a:pt x="89237" y="3206749"/>
                </a:lnTo>
                <a:lnTo>
                  <a:pt x="0" y="320674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3579566" y="2655358"/>
            <a:ext cx="89535" cy="2993390"/>
          </a:xfrm>
          <a:custGeom>
            <a:avLst/>
            <a:gdLst/>
            <a:ahLst/>
            <a:cxnLst/>
            <a:rect l="l" t="t" r="r" b="b"/>
            <a:pathLst>
              <a:path w="89535" h="2993390">
                <a:moveTo>
                  <a:pt x="0" y="0"/>
                </a:moveTo>
                <a:lnTo>
                  <a:pt x="89237" y="0"/>
                </a:lnTo>
                <a:lnTo>
                  <a:pt x="89237" y="2992966"/>
                </a:lnTo>
                <a:lnTo>
                  <a:pt x="0" y="29929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3691113" y="838200"/>
            <a:ext cx="89535" cy="4810125"/>
          </a:xfrm>
          <a:custGeom>
            <a:avLst/>
            <a:gdLst/>
            <a:ahLst/>
            <a:cxnLst/>
            <a:rect l="l" t="t" r="r" b="b"/>
            <a:pathLst>
              <a:path w="89535" h="4810125">
                <a:moveTo>
                  <a:pt x="0" y="0"/>
                </a:moveTo>
                <a:lnTo>
                  <a:pt x="89237" y="0"/>
                </a:lnTo>
                <a:lnTo>
                  <a:pt x="89237" y="4810124"/>
                </a:lnTo>
                <a:lnTo>
                  <a:pt x="0" y="48101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3802660" y="1479549"/>
            <a:ext cx="89535" cy="4168775"/>
          </a:xfrm>
          <a:custGeom>
            <a:avLst/>
            <a:gdLst/>
            <a:ahLst/>
            <a:cxnLst/>
            <a:rect l="l" t="t" r="r" b="b"/>
            <a:pathLst>
              <a:path w="89535" h="4168775">
                <a:moveTo>
                  <a:pt x="0" y="0"/>
                </a:moveTo>
                <a:lnTo>
                  <a:pt x="89237" y="0"/>
                </a:lnTo>
                <a:lnTo>
                  <a:pt x="89237" y="4168774"/>
                </a:lnTo>
                <a:lnTo>
                  <a:pt x="0" y="416877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3914207" y="3724274"/>
            <a:ext cx="89535" cy="1924050"/>
          </a:xfrm>
          <a:custGeom>
            <a:avLst/>
            <a:gdLst/>
            <a:ahLst/>
            <a:cxnLst/>
            <a:rect l="l" t="t" r="r" b="b"/>
            <a:pathLst>
              <a:path w="89535" h="1924050">
                <a:moveTo>
                  <a:pt x="0" y="0"/>
                </a:moveTo>
                <a:lnTo>
                  <a:pt x="89237" y="0"/>
                </a:lnTo>
                <a:lnTo>
                  <a:pt x="89237" y="1924049"/>
                </a:lnTo>
                <a:lnTo>
                  <a:pt x="0" y="192404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4025753" y="2976033"/>
            <a:ext cx="89535" cy="2672715"/>
          </a:xfrm>
          <a:custGeom>
            <a:avLst/>
            <a:gdLst/>
            <a:ahLst/>
            <a:cxnLst/>
            <a:rect l="l" t="t" r="r" b="b"/>
            <a:pathLst>
              <a:path w="89535" h="2672715">
                <a:moveTo>
                  <a:pt x="0" y="0"/>
                </a:moveTo>
                <a:lnTo>
                  <a:pt x="89237" y="0"/>
                </a:lnTo>
                <a:lnTo>
                  <a:pt x="89237" y="2672291"/>
                </a:lnTo>
                <a:lnTo>
                  <a:pt x="0" y="267229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4137300" y="3617383"/>
            <a:ext cx="89535" cy="2031364"/>
          </a:xfrm>
          <a:custGeom>
            <a:avLst/>
            <a:gdLst/>
            <a:ahLst/>
            <a:cxnLst/>
            <a:rect l="l" t="t" r="r" b="b"/>
            <a:pathLst>
              <a:path w="89535" h="2031364">
                <a:moveTo>
                  <a:pt x="0" y="0"/>
                </a:moveTo>
                <a:lnTo>
                  <a:pt x="89237" y="0"/>
                </a:lnTo>
                <a:lnTo>
                  <a:pt x="89237" y="2030941"/>
                </a:lnTo>
                <a:lnTo>
                  <a:pt x="0" y="20309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4248847" y="2227791"/>
            <a:ext cx="89535" cy="3420745"/>
          </a:xfrm>
          <a:custGeom>
            <a:avLst/>
            <a:gdLst/>
            <a:ahLst/>
            <a:cxnLst/>
            <a:rect l="l" t="t" r="r" b="b"/>
            <a:pathLst>
              <a:path w="89535" h="3420745">
                <a:moveTo>
                  <a:pt x="0" y="0"/>
                </a:moveTo>
                <a:lnTo>
                  <a:pt x="89237" y="0"/>
                </a:lnTo>
                <a:lnTo>
                  <a:pt x="89237" y="3420533"/>
                </a:lnTo>
                <a:lnTo>
                  <a:pt x="0" y="342053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4360394" y="3403600"/>
            <a:ext cx="89535" cy="2244725"/>
          </a:xfrm>
          <a:custGeom>
            <a:avLst/>
            <a:gdLst/>
            <a:ahLst/>
            <a:cxnLst/>
            <a:rect l="l" t="t" r="r" b="b"/>
            <a:pathLst>
              <a:path w="89535" h="2244725">
                <a:moveTo>
                  <a:pt x="0" y="0"/>
                </a:moveTo>
                <a:lnTo>
                  <a:pt x="89237" y="0"/>
                </a:lnTo>
                <a:lnTo>
                  <a:pt x="89237" y="2244724"/>
                </a:lnTo>
                <a:lnTo>
                  <a:pt x="0" y="22447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471940" y="2014008"/>
            <a:ext cx="89535" cy="3634740"/>
          </a:xfrm>
          <a:custGeom>
            <a:avLst/>
            <a:gdLst/>
            <a:ahLst/>
            <a:cxnLst/>
            <a:rect l="l" t="t" r="r" b="b"/>
            <a:pathLst>
              <a:path w="89535" h="3634740">
                <a:moveTo>
                  <a:pt x="0" y="0"/>
                </a:moveTo>
                <a:lnTo>
                  <a:pt x="89237" y="0"/>
                </a:lnTo>
                <a:lnTo>
                  <a:pt x="89237" y="3634316"/>
                </a:lnTo>
                <a:lnTo>
                  <a:pt x="0" y="36343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4583488" y="2548466"/>
            <a:ext cx="89535" cy="3100070"/>
          </a:xfrm>
          <a:custGeom>
            <a:avLst/>
            <a:gdLst/>
            <a:ahLst/>
            <a:cxnLst/>
            <a:rect l="l" t="t" r="r" b="b"/>
            <a:pathLst>
              <a:path w="89535" h="3100070">
                <a:moveTo>
                  <a:pt x="0" y="0"/>
                </a:moveTo>
                <a:lnTo>
                  <a:pt x="89237" y="0"/>
                </a:lnTo>
                <a:lnTo>
                  <a:pt x="89237" y="3099858"/>
                </a:lnTo>
                <a:lnTo>
                  <a:pt x="0" y="30998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695034" y="2014008"/>
            <a:ext cx="89535" cy="3634740"/>
          </a:xfrm>
          <a:custGeom>
            <a:avLst/>
            <a:gdLst/>
            <a:ahLst/>
            <a:cxnLst/>
            <a:rect l="l" t="t" r="r" b="b"/>
            <a:pathLst>
              <a:path w="89535" h="3634740">
                <a:moveTo>
                  <a:pt x="0" y="0"/>
                </a:moveTo>
                <a:lnTo>
                  <a:pt x="89237" y="0"/>
                </a:lnTo>
                <a:lnTo>
                  <a:pt x="89237" y="3634316"/>
                </a:lnTo>
                <a:lnTo>
                  <a:pt x="0" y="36343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4806581" y="3510491"/>
            <a:ext cx="89535" cy="2138045"/>
          </a:xfrm>
          <a:custGeom>
            <a:avLst/>
            <a:gdLst/>
            <a:ahLst/>
            <a:cxnLst/>
            <a:rect l="l" t="t" r="r" b="b"/>
            <a:pathLst>
              <a:path w="89535" h="2138045">
                <a:moveTo>
                  <a:pt x="0" y="0"/>
                </a:moveTo>
                <a:lnTo>
                  <a:pt x="89237" y="0"/>
                </a:lnTo>
                <a:lnTo>
                  <a:pt x="89237" y="2137833"/>
                </a:lnTo>
                <a:lnTo>
                  <a:pt x="0" y="213783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4918128" y="945091"/>
            <a:ext cx="89535" cy="4703445"/>
          </a:xfrm>
          <a:custGeom>
            <a:avLst/>
            <a:gdLst/>
            <a:ahLst/>
            <a:cxnLst/>
            <a:rect l="l" t="t" r="r" b="b"/>
            <a:pathLst>
              <a:path w="89535" h="4703445">
                <a:moveTo>
                  <a:pt x="0" y="0"/>
                </a:moveTo>
                <a:lnTo>
                  <a:pt x="89237" y="0"/>
                </a:lnTo>
                <a:lnTo>
                  <a:pt x="89237" y="4703232"/>
                </a:lnTo>
                <a:lnTo>
                  <a:pt x="0" y="470323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029674" y="2869141"/>
            <a:ext cx="89535" cy="2779395"/>
          </a:xfrm>
          <a:custGeom>
            <a:avLst/>
            <a:gdLst/>
            <a:ahLst/>
            <a:cxnLst/>
            <a:rect l="l" t="t" r="r" b="b"/>
            <a:pathLst>
              <a:path w="89535" h="2779395">
                <a:moveTo>
                  <a:pt x="0" y="0"/>
                </a:moveTo>
                <a:lnTo>
                  <a:pt x="89237" y="0"/>
                </a:lnTo>
                <a:lnTo>
                  <a:pt x="89237" y="2779183"/>
                </a:lnTo>
                <a:lnTo>
                  <a:pt x="0" y="27791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141221" y="2120900"/>
            <a:ext cx="89535" cy="3527425"/>
          </a:xfrm>
          <a:custGeom>
            <a:avLst/>
            <a:gdLst/>
            <a:ahLst/>
            <a:cxnLst/>
            <a:rect l="l" t="t" r="r" b="b"/>
            <a:pathLst>
              <a:path w="89535" h="3527425">
                <a:moveTo>
                  <a:pt x="0" y="0"/>
                </a:moveTo>
                <a:lnTo>
                  <a:pt x="89237" y="0"/>
                </a:lnTo>
                <a:lnTo>
                  <a:pt x="89237" y="3527424"/>
                </a:lnTo>
                <a:lnTo>
                  <a:pt x="0" y="35274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252768" y="2548466"/>
            <a:ext cx="89535" cy="3100070"/>
          </a:xfrm>
          <a:custGeom>
            <a:avLst/>
            <a:gdLst/>
            <a:ahLst/>
            <a:cxnLst/>
            <a:rect l="l" t="t" r="r" b="b"/>
            <a:pathLst>
              <a:path w="89535" h="3100070">
                <a:moveTo>
                  <a:pt x="0" y="0"/>
                </a:moveTo>
                <a:lnTo>
                  <a:pt x="89237" y="0"/>
                </a:lnTo>
                <a:lnTo>
                  <a:pt x="89237" y="3099858"/>
                </a:lnTo>
                <a:lnTo>
                  <a:pt x="0" y="30998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364315" y="3189816"/>
            <a:ext cx="89535" cy="2458720"/>
          </a:xfrm>
          <a:custGeom>
            <a:avLst/>
            <a:gdLst/>
            <a:ahLst/>
            <a:cxnLst/>
            <a:rect l="l" t="t" r="r" b="b"/>
            <a:pathLst>
              <a:path w="89535" h="2458720">
                <a:moveTo>
                  <a:pt x="0" y="0"/>
                </a:moveTo>
                <a:lnTo>
                  <a:pt x="89237" y="0"/>
                </a:lnTo>
                <a:lnTo>
                  <a:pt x="89237" y="2458508"/>
                </a:lnTo>
                <a:lnTo>
                  <a:pt x="0" y="24585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475862" y="3296708"/>
            <a:ext cx="89535" cy="2352040"/>
          </a:xfrm>
          <a:custGeom>
            <a:avLst/>
            <a:gdLst/>
            <a:ahLst/>
            <a:cxnLst/>
            <a:rect l="l" t="t" r="r" b="b"/>
            <a:pathLst>
              <a:path w="89535" h="2352040">
                <a:moveTo>
                  <a:pt x="0" y="0"/>
                </a:moveTo>
                <a:lnTo>
                  <a:pt x="89237" y="0"/>
                </a:lnTo>
                <a:lnTo>
                  <a:pt x="89237" y="2351616"/>
                </a:lnTo>
                <a:lnTo>
                  <a:pt x="0" y="23516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5587409" y="3189816"/>
            <a:ext cx="89535" cy="2458720"/>
          </a:xfrm>
          <a:custGeom>
            <a:avLst/>
            <a:gdLst/>
            <a:ahLst/>
            <a:cxnLst/>
            <a:rect l="l" t="t" r="r" b="b"/>
            <a:pathLst>
              <a:path w="89535" h="2458720">
                <a:moveTo>
                  <a:pt x="0" y="0"/>
                </a:moveTo>
                <a:lnTo>
                  <a:pt x="89237" y="0"/>
                </a:lnTo>
                <a:lnTo>
                  <a:pt x="89237" y="2458508"/>
                </a:lnTo>
                <a:lnTo>
                  <a:pt x="0" y="24585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5698956" y="3617383"/>
            <a:ext cx="89535" cy="2031364"/>
          </a:xfrm>
          <a:custGeom>
            <a:avLst/>
            <a:gdLst/>
            <a:ahLst/>
            <a:cxnLst/>
            <a:rect l="l" t="t" r="r" b="b"/>
            <a:pathLst>
              <a:path w="89535" h="2031364">
                <a:moveTo>
                  <a:pt x="0" y="0"/>
                </a:moveTo>
                <a:lnTo>
                  <a:pt x="89237" y="0"/>
                </a:lnTo>
                <a:lnTo>
                  <a:pt x="89237" y="2030941"/>
                </a:lnTo>
                <a:lnTo>
                  <a:pt x="0" y="20309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810502" y="2334683"/>
            <a:ext cx="89535" cy="3314065"/>
          </a:xfrm>
          <a:custGeom>
            <a:avLst/>
            <a:gdLst/>
            <a:ahLst/>
            <a:cxnLst/>
            <a:rect l="l" t="t" r="r" b="b"/>
            <a:pathLst>
              <a:path w="89535" h="3314065">
                <a:moveTo>
                  <a:pt x="0" y="0"/>
                </a:moveTo>
                <a:lnTo>
                  <a:pt x="89237" y="0"/>
                </a:lnTo>
                <a:lnTo>
                  <a:pt x="89237" y="3313641"/>
                </a:lnTo>
                <a:lnTo>
                  <a:pt x="0" y="33136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922049" y="2334683"/>
            <a:ext cx="89535" cy="3314065"/>
          </a:xfrm>
          <a:custGeom>
            <a:avLst/>
            <a:gdLst/>
            <a:ahLst/>
            <a:cxnLst/>
            <a:rect l="l" t="t" r="r" b="b"/>
            <a:pathLst>
              <a:path w="89535" h="3314065">
                <a:moveTo>
                  <a:pt x="0" y="0"/>
                </a:moveTo>
                <a:lnTo>
                  <a:pt x="89237" y="0"/>
                </a:lnTo>
                <a:lnTo>
                  <a:pt x="89237" y="3313641"/>
                </a:lnTo>
                <a:lnTo>
                  <a:pt x="0" y="33136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6033596" y="3082924"/>
            <a:ext cx="89535" cy="2565400"/>
          </a:xfrm>
          <a:custGeom>
            <a:avLst/>
            <a:gdLst/>
            <a:ahLst/>
            <a:cxnLst/>
            <a:rect l="l" t="t" r="r" b="b"/>
            <a:pathLst>
              <a:path w="89535" h="2565400">
                <a:moveTo>
                  <a:pt x="0" y="0"/>
                </a:moveTo>
                <a:lnTo>
                  <a:pt x="89237" y="0"/>
                </a:lnTo>
                <a:lnTo>
                  <a:pt x="89237" y="2565399"/>
                </a:lnTo>
                <a:lnTo>
                  <a:pt x="0" y="25653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6145142" y="2655358"/>
            <a:ext cx="89535" cy="2993390"/>
          </a:xfrm>
          <a:custGeom>
            <a:avLst/>
            <a:gdLst/>
            <a:ahLst/>
            <a:cxnLst/>
            <a:rect l="l" t="t" r="r" b="b"/>
            <a:pathLst>
              <a:path w="89535" h="2993390">
                <a:moveTo>
                  <a:pt x="0" y="0"/>
                </a:moveTo>
                <a:lnTo>
                  <a:pt x="89237" y="0"/>
                </a:lnTo>
                <a:lnTo>
                  <a:pt x="89237" y="2992966"/>
                </a:lnTo>
                <a:lnTo>
                  <a:pt x="0" y="29929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6256689" y="2655358"/>
            <a:ext cx="89535" cy="2993390"/>
          </a:xfrm>
          <a:custGeom>
            <a:avLst/>
            <a:gdLst/>
            <a:ahLst/>
            <a:cxnLst/>
            <a:rect l="l" t="t" r="r" b="b"/>
            <a:pathLst>
              <a:path w="89535" h="2993390">
                <a:moveTo>
                  <a:pt x="0" y="0"/>
                </a:moveTo>
                <a:lnTo>
                  <a:pt x="89237" y="0"/>
                </a:lnTo>
                <a:lnTo>
                  <a:pt x="89237" y="2992966"/>
                </a:lnTo>
                <a:lnTo>
                  <a:pt x="0" y="29929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6368236" y="3831166"/>
            <a:ext cx="89535" cy="1817370"/>
          </a:xfrm>
          <a:custGeom>
            <a:avLst/>
            <a:gdLst/>
            <a:ahLst/>
            <a:cxnLst/>
            <a:rect l="l" t="t" r="r" b="b"/>
            <a:pathLst>
              <a:path w="89535" h="1817370">
                <a:moveTo>
                  <a:pt x="0" y="0"/>
                </a:moveTo>
                <a:lnTo>
                  <a:pt x="89237" y="0"/>
                </a:lnTo>
                <a:lnTo>
                  <a:pt x="89237" y="1817158"/>
                </a:lnTo>
                <a:lnTo>
                  <a:pt x="0" y="18171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6479783" y="3189816"/>
            <a:ext cx="89535" cy="2458720"/>
          </a:xfrm>
          <a:custGeom>
            <a:avLst/>
            <a:gdLst/>
            <a:ahLst/>
            <a:cxnLst/>
            <a:rect l="l" t="t" r="r" b="b"/>
            <a:pathLst>
              <a:path w="89534" h="2458720">
                <a:moveTo>
                  <a:pt x="0" y="0"/>
                </a:moveTo>
                <a:lnTo>
                  <a:pt x="89237" y="0"/>
                </a:lnTo>
                <a:lnTo>
                  <a:pt x="89237" y="2458508"/>
                </a:lnTo>
                <a:lnTo>
                  <a:pt x="0" y="24585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6591330" y="4151841"/>
            <a:ext cx="89535" cy="1496695"/>
          </a:xfrm>
          <a:custGeom>
            <a:avLst/>
            <a:gdLst/>
            <a:ahLst/>
            <a:cxnLst/>
            <a:rect l="l" t="t" r="r" b="b"/>
            <a:pathLst>
              <a:path w="89534" h="1496695">
                <a:moveTo>
                  <a:pt x="0" y="0"/>
                </a:moveTo>
                <a:lnTo>
                  <a:pt x="89237" y="0"/>
                </a:lnTo>
                <a:lnTo>
                  <a:pt x="89237" y="1496483"/>
                </a:lnTo>
                <a:lnTo>
                  <a:pt x="0" y="1496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702876" y="4579408"/>
            <a:ext cx="89535" cy="1069340"/>
          </a:xfrm>
          <a:custGeom>
            <a:avLst/>
            <a:gdLst/>
            <a:ahLst/>
            <a:cxnLst/>
            <a:rect l="l" t="t" r="r" b="b"/>
            <a:pathLst>
              <a:path w="89534" h="1069339">
                <a:moveTo>
                  <a:pt x="0" y="0"/>
                </a:moveTo>
                <a:lnTo>
                  <a:pt x="89237" y="0"/>
                </a:lnTo>
                <a:lnTo>
                  <a:pt x="89237" y="1068916"/>
                </a:lnTo>
                <a:lnTo>
                  <a:pt x="0" y="10689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6814423" y="4579408"/>
            <a:ext cx="89535" cy="1069340"/>
          </a:xfrm>
          <a:custGeom>
            <a:avLst/>
            <a:gdLst/>
            <a:ahLst/>
            <a:cxnLst/>
            <a:rect l="l" t="t" r="r" b="b"/>
            <a:pathLst>
              <a:path w="89534" h="1069339">
                <a:moveTo>
                  <a:pt x="0" y="0"/>
                </a:moveTo>
                <a:lnTo>
                  <a:pt x="89237" y="0"/>
                </a:lnTo>
                <a:lnTo>
                  <a:pt x="89237" y="1068916"/>
                </a:lnTo>
                <a:lnTo>
                  <a:pt x="0" y="10689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6925970" y="4365624"/>
            <a:ext cx="89535" cy="1282700"/>
          </a:xfrm>
          <a:custGeom>
            <a:avLst/>
            <a:gdLst/>
            <a:ahLst/>
            <a:cxnLst/>
            <a:rect l="l" t="t" r="r" b="b"/>
            <a:pathLst>
              <a:path w="89534" h="1282700">
                <a:moveTo>
                  <a:pt x="0" y="0"/>
                </a:moveTo>
                <a:lnTo>
                  <a:pt x="89237" y="0"/>
                </a:lnTo>
                <a:lnTo>
                  <a:pt x="89237" y="1282699"/>
                </a:lnTo>
                <a:lnTo>
                  <a:pt x="0" y="12826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7037517" y="3510491"/>
            <a:ext cx="89535" cy="2138045"/>
          </a:xfrm>
          <a:custGeom>
            <a:avLst/>
            <a:gdLst/>
            <a:ahLst/>
            <a:cxnLst/>
            <a:rect l="l" t="t" r="r" b="b"/>
            <a:pathLst>
              <a:path w="89534" h="2138045">
                <a:moveTo>
                  <a:pt x="0" y="0"/>
                </a:moveTo>
                <a:lnTo>
                  <a:pt x="89237" y="0"/>
                </a:lnTo>
                <a:lnTo>
                  <a:pt x="89237" y="2137833"/>
                </a:lnTo>
                <a:lnTo>
                  <a:pt x="0" y="213783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7149064" y="4900083"/>
            <a:ext cx="89535" cy="748665"/>
          </a:xfrm>
          <a:custGeom>
            <a:avLst/>
            <a:gdLst/>
            <a:ahLst/>
            <a:cxnLst/>
            <a:rect l="l" t="t" r="r" b="b"/>
            <a:pathLst>
              <a:path w="89534" h="748664">
                <a:moveTo>
                  <a:pt x="0" y="0"/>
                </a:moveTo>
                <a:lnTo>
                  <a:pt x="89237" y="0"/>
                </a:lnTo>
                <a:lnTo>
                  <a:pt x="89237" y="748241"/>
                </a:lnTo>
                <a:lnTo>
                  <a:pt x="0" y="7482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7260610" y="5006974"/>
            <a:ext cx="89535" cy="641350"/>
          </a:xfrm>
          <a:custGeom>
            <a:avLst/>
            <a:gdLst/>
            <a:ahLst/>
            <a:cxnLst/>
            <a:rect l="l" t="t" r="r" b="b"/>
            <a:pathLst>
              <a:path w="89534" h="641350">
                <a:moveTo>
                  <a:pt x="0" y="0"/>
                </a:moveTo>
                <a:lnTo>
                  <a:pt x="89237" y="0"/>
                </a:lnTo>
                <a:lnTo>
                  <a:pt x="89237" y="641350"/>
                </a:lnTo>
                <a:lnTo>
                  <a:pt x="0" y="6413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7372157" y="4151841"/>
            <a:ext cx="89535" cy="1496695"/>
          </a:xfrm>
          <a:custGeom>
            <a:avLst/>
            <a:gdLst/>
            <a:ahLst/>
            <a:cxnLst/>
            <a:rect l="l" t="t" r="r" b="b"/>
            <a:pathLst>
              <a:path w="89534" h="1496695">
                <a:moveTo>
                  <a:pt x="0" y="0"/>
                </a:moveTo>
                <a:lnTo>
                  <a:pt x="89237" y="0"/>
                </a:lnTo>
                <a:lnTo>
                  <a:pt x="89237" y="1496483"/>
                </a:lnTo>
                <a:lnTo>
                  <a:pt x="0" y="1496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7483704" y="3189816"/>
            <a:ext cx="89535" cy="2458720"/>
          </a:xfrm>
          <a:custGeom>
            <a:avLst/>
            <a:gdLst/>
            <a:ahLst/>
            <a:cxnLst/>
            <a:rect l="l" t="t" r="r" b="b"/>
            <a:pathLst>
              <a:path w="89534" h="2458720">
                <a:moveTo>
                  <a:pt x="0" y="0"/>
                </a:moveTo>
                <a:lnTo>
                  <a:pt x="89237" y="0"/>
                </a:lnTo>
                <a:lnTo>
                  <a:pt x="89237" y="2458508"/>
                </a:lnTo>
                <a:lnTo>
                  <a:pt x="0" y="24585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7595251" y="3831166"/>
            <a:ext cx="89535" cy="1817370"/>
          </a:xfrm>
          <a:custGeom>
            <a:avLst/>
            <a:gdLst/>
            <a:ahLst/>
            <a:cxnLst/>
            <a:rect l="l" t="t" r="r" b="b"/>
            <a:pathLst>
              <a:path w="89534" h="1817370">
                <a:moveTo>
                  <a:pt x="0" y="0"/>
                </a:moveTo>
                <a:lnTo>
                  <a:pt x="89237" y="0"/>
                </a:lnTo>
                <a:lnTo>
                  <a:pt x="89237" y="1817158"/>
                </a:lnTo>
                <a:lnTo>
                  <a:pt x="0" y="18171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7706797" y="3189816"/>
            <a:ext cx="89535" cy="2458720"/>
          </a:xfrm>
          <a:custGeom>
            <a:avLst/>
            <a:gdLst/>
            <a:ahLst/>
            <a:cxnLst/>
            <a:rect l="l" t="t" r="r" b="b"/>
            <a:pathLst>
              <a:path w="89534" h="2458720">
                <a:moveTo>
                  <a:pt x="0" y="0"/>
                </a:moveTo>
                <a:lnTo>
                  <a:pt x="89237" y="0"/>
                </a:lnTo>
                <a:lnTo>
                  <a:pt x="89237" y="2458508"/>
                </a:lnTo>
                <a:lnTo>
                  <a:pt x="0" y="24585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7818344" y="3189816"/>
            <a:ext cx="89535" cy="2458720"/>
          </a:xfrm>
          <a:custGeom>
            <a:avLst/>
            <a:gdLst/>
            <a:ahLst/>
            <a:cxnLst/>
            <a:rect l="l" t="t" r="r" b="b"/>
            <a:pathLst>
              <a:path w="89534" h="2458720">
                <a:moveTo>
                  <a:pt x="0" y="0"/>
                </a:moveTo>
                <a:lnTo>
                  <a:pt x="89237" y="0"/>
                </a:lnTo>
                <a:lnTo>
                  <a:pt x="89237" y="2458508"/>
                </a:lnTo>
                <a:lnTo>
                  <a:pt x="0" y="24585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7929891" y="4258733"/>
            <a:ext cx="89535" cy="1390015"/>
          </a:xfrm>
          <a:custGeom>
            <a:avLst/>
            <a:gdLst/>
            <a:ahLst/>
            <a:cxnLst/>
            <a:rect l="l" t="t" r="r" b="b"/>
            <a:pathLst>
              <a:path w="89534" h="1390014">
                <a:moveTo>
                  <a:pt x="0" y="0"/>
                </a:moveTo>
                <a:lnTo>
                  <a:pt x="89237" y="0"/>
                </a:lnTo>
                <a:lnTo>
                  <a:pt x="89237" y="1389591"/>
                </a:lnTo>
                <a:lnTo>
                  <a:pt x="0" y="138959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8041438" y="3831166"/>
            <a:ext cx="89535" cy="1817370"/>
          </a:xfrm>
          <a:custGeom>
            <a:avLst/>
            <a:gdLst/>
            <a:ahLst/>
            <a:cxnLst/>
            <a:rect l="l" t="t" r="r" b="b"/>
            <a:pathLst>
              <a:path w="89534" h="1817370">
                <a:moveTo>
                  <a:pt x="0" y="0"/>
                </a:moveTo>
                <a:lnTo>
                  <a:pt x="89237" y="0"/>
                </a:lnTo>
                <a:lnTo>
                  <a:pt x="89237" y="1817158"/>
                </a:lnTo>
                <a:lnTo>
                  <a:pt x="0" y="18171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8152985" y="2869141"/>
            <a:ext cx="89535" cy="2779395"/>
          </a:xfrm>
          <a:custGeom>
            <a:avLst/>
            <a:gdLst/>
            <a:ahLst/>
            <a:cxnLst/>
            <a:rect l="l" t="t" r="r" b="b"/>
            <a:pathLst>
              <a:path w="89534" h="2779395">
                <a:moveTo>
                  <a:pt x="0" y="0"/>
                </a:moveTo>
                <a:lnTo>
                  <a:pt x="89237" y="0"/>
                </a:lnTo>
                <a:lnTo>
                  <a:pt x="89237" y="2779183"/>
                </a:lnTo>
                <a:lnTo>
                  <a:pt x="0" y="27791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8264531" y="3296708"/>
            <a:ext cx="89535" cy="2352040"/>
          </a:xfrm>
          <a:custGeom>
            <a:avLst/>
            <a:gdLst/>
            <a:ahLst/>
            <a:cxnLst/>
            <a:rect l="l" t="t" r="r" b="b"/>
            <a:pathLst>
              <a:path w="89534" h="2352040">
                <a:moveTo>
                  <a:pt x="0" y="0"/>
                </a:moveTo>
                <a:lnTo>
                  <a:pt x="89237" y="0"/>
                </a:lnTo>
                <a:lnTo>
                  <a:pt x="89237" y="2351616"/>
                </a:lnTo>
                <a:lnTo>
                  <a:pt x="0" y="23516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8376078" y="2120900"/>
            <a:ext cx="89535" cy="3527425"/>
          </a:xfrm>
          <a:custGeom>
            <a:avLst/>
            <a:gdLst/>
            <a:ahLst/>
            <a:cxnLst/>
            <a:rect l="l" t="t" r="r" b="b"/>
            <a:pathLst>
              <a:path w="89534" h="3527425">
                <a:moveTo>
                  <a:pt x="0" y="0"/>
                </a:moveTo>
                <a:lnTo>
                  <a:pt x="89237" y="0"/>
                </a:lnTo>
                <a:lnTo>
                  <a:pt x="89237" y="3527424"/>
                </a:lnTo>
                <a:lnTo>
                  <a:pt x="0" y="35274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8487626" y="3082924"/>
            <a:ext cx="89535" cy="2565400"/>
          </a:xfrm>
          <a:custGeom>
            <a:avLst/>
            <a:gdLst/>
            <a:ahLst/>
            <a:cxnLst/>
            <a:rect l="l" t="t" r="r" b="b"/>
            <a:pathLst>
              <a:path w="89534" h="2565400">
                <a:moveTo>
                  <a:pt x="0" y="0"/>
                </a:moveTo>
                <a:lnTo>
                  <a:pt x="89237" y="0"/>
                </a:lnTo>
                <a:lnTo>
                  <a:pt x="89237" y="2565399"/>
                </a:lnTo>
                <a:lnTo>
                  <a:pt x="0" y="25653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8599172" y="3938058"/>
            <a:ext cx="89535" cy="1710689"/>
          </a:xfrm>
          <a:custGeom>
            <a:avLst/>
            <a:gdLst/>
            <a:ahLst/>
            <a:cxnLst/>
            <a:rect l="l" t="t" r="r" b="b"/>
            <a:pathLst>
              <a:path w="89534" h="1710689">
                <a:moveTo>
                  <a:pt x="0" y="0"/>
                </a:moveTo>
                <a:lnTo>
                  <a:pt x="89237" y="0"/>
                </a:lnTo>
                <a:lnTo>
                  <a:pt x="89237" y="1710266"/>
                </a:lnTo>
                <a:lnTo>
                  <a:pt x="0" y="17102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8710719" y="3617383"/>
            <a:ext cx="89535" cy="2031364"/>
          </a:xfrm>
          <a:custGeom>
            <a:avLst/>
            <a:gdLst/>
            <a:ahLst/>
            <a:cxnLst/>
            <a:rect l="l" t="t" r="r" b="b"/>
            <a:pathLst>
              <a:path w="89534" h="2031364">
                <a:moveTo>
                  <a:pt x="0" y="0"/>
                </a:moveTo>
                <a:lnTo>
                  <a:pt x="89237" y="0"/>
                </a:lnTo>
                <a:lnTo>
                  <a:pt x="89237" y="2030941"/>
                </a:lnTo>
                <a:lnTo>
                  <a:pt x="0" y="20309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8822266" y="4151841"/>
            <a:ext cx="89535" cy="1496695"/>
          </a:xfrm>
          <a:custGeom>
            <a:avLst/>
            <a:gdLst/>
            <a:ahLst/>
            <a:cxnLst/>
            <a:rect l="l" t="t" r="r" b="b"/>
            <a:pathLst>
              <a:path w="89534" h="1496695">
                <a:moveTo>
                  <a:pt x="0" y="0"/>
                </a:moveTo>
                <a:lnTo>
                  <a:pt x="89237" y="0"/>
                </a:lnTo>
                <a:lnTo>
                  <a:pt x="89237" y="1496483"/>
                </a:lnTo>
                <a:lnTo>
                  <a:pt x="0" y="1496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8933812" y="3296708"/>
            <a:ext cx="89535" cy="2352040"/>
          </a:xfrm>
          <a:custGeom>
            <a:avLst/>
            <a:gdLst/>
            <a:ahLst/>
            <a:cxnLst/>
            <a:rect l="l" t="t" r="r" b="b"/>
            <a:pathLst>
              <a:path w="89534" h="2352040">
                <a:moveTo>
                  <a:pt x="0" y="0"/>
                </a:moveTo>
                <a:lnTo>
                  <a:pt x="89237" y="0"/>
                </a:lnTo>
                <a:lnTo>
                  <a:pt x="89237" y="2351616"/>
                </a:lnTo>
                <a:lnTo>
                  <a:pt x="0" y="23516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9045359" y="3831166"/>
            <a:ext cx="89535" cy="1817370"/>
          </a:xfrm>
          <a:custGeom>
            <a:avLst/>
            <a:gdLst/>
            <a:ahLst/>
            <a:cxnLst/>
            <a:rect l="l" t="t" r="r" b="b"/>
            <a:pathLst>
              <a:path w="89534" h="1817370">
                <a:moveTo>
                  <a:pt x="0" y="0"/>
                </a:moveTo>
                <a:lnTo>
                  <a:pt x="89237" y="0"/>
                </a:lnTo>
                <a:lnTo>
                  <a:pt x="89237" y="1817158"/>
                </a:lnTo>
                <a:lnTo>
                  <a:pt x="0" y="18171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9156906" y="4365624"/>
            <a:ext cx="89535" cy="1282700"/>
          </a:xfrm>
          <a:custGeom>
            <a:avLst/>
            <a:gdLst/>
            <a:ahLst/>
            <a:cxnLst/>
            <a:rect l="l" t="t" r="r" b="b"/>
            <a:pathLst>
              <a:path w="89534" h="1282700">
                <a:moveTo>
                  <a:pt x="0" y="0"/>
                </a:moveTo>
                <a:lnTo>
                  <a:pt x="89237" y="0"/>
                </a:lnTo>
                <a:lnTo>
                  <a:pt x="89237" y="1282699"/>
                </a:lnTo>
                <a:lnTo>
                  <a:pt x="0" y="12826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9268452" y="3938058"/>
            <a:ext cx="89535" cy="1710689"/>
          </a:xfrm>
          <a:custGeom>
            <a:avLst/>
            <a:gdLst/>
            <a:ahLst/>
            <a:cxnLst/>
            <a:rect l="l" t="t" r="r" b="b"/>
            <a:pathLst>
              <a:path w="89534" h="1710689">
                <a:moveTo>
                  <a:pt x="0" y="0"/>
                </a:moveTo>
                <a:lnTo>
                  <a:pt x="89237" y="0"/>
                </a:lnTo>
                <a:lnTo>
                  <a:pt x="89237" y="1710266"/>
                </a:lnTo>
                <a:lnTo>
                  <a:pt x="0" y="17102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9379999" y="3296708"/>
            <a:ext cx="89535" cy="2352040"/>
          </a:xfrm>
          <a:custGeom>
            <a:avLst/>
            <a:gdLst/>
            <a:ahLst/>
            <a:cxnLst/>
            <a:rect l="l" t="t" r="r" b="b"/>
            <a:pathLst>
              <a:path w="89534" h="2352040">
                <a:moveTo>
                  <a:pt x="0" y="0"/>
                </a:moveTo>
                <a:lnTo>
                  <a:pt x="89237" y="0"/>
                </a:lnTo>
                <a:lnTo>
                  <a:pt x="89237" y="2351616"/>
                </a:lnTo>
                <a:lnTo>
                  <a:pt x="0" y="23516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9491546" y="2869141"/>
            <a:ext cx="89535" cy="2779395"/>
          </a:xfrm>
          <a:custGeom>
            <a:avLst/>
            <a:gdLst/>
            <a:ahLst/>
            <a:cxnLst/>
            <a:rect l="l" t="t" r="r" b="b"/>
            <a:pathLst>
              <a:path w="89534" h="2779395">
                <a:moveTo>
                  <a:pt x="0" y="0"/>
                </a:moveTo>
                <a:lnTo>
                  <a:pt x="89237" y="0"/>
                </a:lnTo>
                <a:lnTo>
                  <a:pt x="89237" y="2779183"/>
                </a:lnTo>
                <a:lnTo>
                  <a:pt x="0" y="27791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9603093" y="4365624"/>
            <a:ext cx="89535" cy="1282700"/>
          </a:xfrm>
          <a:custGeom>
            <a:avLst/>
            <a:gdLst/>
            <a:ahLst/>
            <a:cxnLst/>
            <a:rect l="l" t="t" r="r" b="b"/>
            <a:pathLst>
              <a:path w="89534" h="1282700">
                <a:moveTo>
                  <a:pt x="0" y="0"/>
                </a:moveTo>
                <a:lnTo>
                  <a:pt x="89237" y="0"/>
                </a:lnTo>
                <a:lnTo>
                  <a:pt x="89237" y="1282699"/>
                </a:lnTo>
                <a:lnTo>
                  <a:pt x="0" y="12826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9714640" y="4793191"/>
            <a:ext cx="89535" cy="855344"/>
          </a:xfrm>
          <a:custGeom>
            <a:avLst/>
            <a:gdLst/>
            <a:ahLst/>
            <a:cxnLst/>
            <a:rect l="l" t="t" r="r" b="b"/>
            <a:pathLst>
              <a:path w="89534" h="855345">
                <a:moveTo>
                  <a:pt x="0" y="0"/>
                </a:moveTo>
                <a:lnTo>
                  <a:pt x="89237" y="0"/>
                </a:lnTo>
                <a:lnTo>
                  <a:pt x="89237" y="855133"/>
                </a:lnTo>
                <a:lnTo>
                  <a:pt x="0" y="85513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9826187" y="4579408"/>
            <a:ext cx="89535" cy="1069340"/>
          </a:xfrm>
          <a:custGeom>
            <a:avLst/>
            <a:gdLst/>
            <a:ahLst/>
            <a:cxnLst/>
            <a:rect l="l" t="t" r="r" b="b"/>
            <a:pathLst>
              <a:path w="89534" h="1069339">
                <a:moveTo>
                  <a:pt x="0" y="0"/>
                </a:moveTo>
                <a:lnTo>
                  <a:pt x="89237" y="0"/>
                </a:lnTo>
                <a:lnTo>
                  <a:pt x="89237" y="1068916"/>
                </a:lnTo>
                <a:lnTo>
                  <a:pt x="0" y="10689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9937733" y="4258733"/>
            <a:ext cx="89535" cy="1390015"/>
          </a:xfrm>
          <a:custGeom>
            <a:avLst/>
            <a:gdLst/>
            <a:ahLst/>
            <a:cxnLst/>
            <a:rect l="l" t="t" r="r" b="b"/>
            <a:pathLst>
              <a:path w="89534" h="1390014">
                <a:moveTo>
                  <a:pt x="0" y="0"/>
                </a:moveTo>
                <a:lnTo>
                  <a:pt x="89237" y="0"/>
                </a:lnTo>
                <a:lnTo>
                  <a:pt x="89237" y="1389591"/>
                </a:lnTo>
                <a:lnTo>
                  <a:pt x="0" y="138959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10049281" y="4686299"/>
            <a:ext cx="89535" cy="962025"/>
          </a:xfrm>
          <a:custGeom>
            <a:avLst/>
            <a:gdLst/>
            <a:ahLst/>
            <a:cxnLst/>
            <a:rect l="l" t="t" r="r" b="b"/>
            <a:pathLst>
              <a:path w="89534" h="962025">
                <a:moveTo>
                  <a:pt x="0" y="0"/>
                </a:moveTo>
                <a:lnTo>
                  <a:pt x="89237" y="0"/>
                </a:lnTo>
                <a:lnTo>
                  <a:pt x="89237" y="962024"/>
                </a:lnTo>
                <a:lnTo>
                  <a:pt x="0" y="9620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10160827" y="3510491"/>
            <a:ext cx="89535" cy="2138045"/>
          </a:xfrm>
          <a:custGeom>
            <a:avLst/>
            <a:gdLst/>
            <a:ahLst/>
            <a:cxnLst/>
            <a:rect l="l" t="t" r="r" b="b"/>
            <a:pathLst>
              <a:path w="89534" h="2138045">
                <a:moveTo>
                  <a:pt x="0" y="0"/>
                </a:moveTo>
                <a:lnTo>
                  <a:pt x="89237" y="0"/>
                </a:lnTo>
                <a:lnTo>
                  <a:pt x="89237" y="2137833"/>
                </a:lnTo>
                <a:lnTo>
                  <a:pt x="0" y="213783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10272374" y="3510491"/>
            <a:ext cx="89535" cy="2138045"/>
          </a:xfrm>
          <a:custGeom>
            <a:avLst/>
            <a:gdLst/>
            <a:ahLst/>
            <a:cxnLst/>
            <a:rect l="l" t="t" r="r" b="b"/>
            <a:pathLst>
              <a:path w="89534" h="2138045">
                <a:moveTo>
                  <a:pt x="0" y="0"/>
                </a:moveTo>
                <a:lnTo>
                  <a:pt x="89237" y="0"/>
                </a:lnTo>
                <a:lnTo>
                  <a:pt x="89237" y="2137833"/>
                </a:lnTo>
                <a:lnTo>
                  <a:pt x="0" y="213783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1170156" y="838200"/>
            <a:ext cx="9147175" cy="4762500"/>
          </a:xfrm>
          <a:custGeom>
            <a:avLst/>
            <a:gdLst/>
            <a:ahLst/>
            <a:cxnLst/>
            <a:rect l="l" t="t" r="r" b="b"/>
            <a:pathLst>
              <a:path w="9147175" h="4762500">
                <a:moveTo>
                  <a:pt x="0" y="3319748"/>
                </a:moveTo>
                <a:lnTo>
                  <a:pt x="111546" y="3019082"/>
                </a:lnTo>
                <a:lnTo>
                  <a:pt x="223093" y="2838406"/>
                </a:lnTo>
                <a:lnTo>
                  <a:pt x="334640" y="3965102"/>
                </a:lnTo>
                <a:lnTo>
                  <a:pt x="446187" y="3525691"/>
                </a:lnTo>
                <a:lnTo>
                  <a:pt x="557733" y="3034410"/>
                </a:lnTo>
                <a:lnTo>
                  <a:pt x="669280" y="2439526"/>
                </a:lnTo>
                <a:lnTo>
                  <a:pt x="780827" y="3433946"/>
                </a:lnTo>
                <a:lnTo>
                  <a:pt x="892374" y="3337150"/>
                </a:lnTo>
                <a:lnTo>
                  <a:pt x="1003921" y="2855552"/>
                </a:lnTo>
                <a:lnTo>
                  <a:pt x="1115467" y="2005685"/>
                </a:lnTo>
                <a:lnTo>
                  <a:pt x="1227014" y="3186543"/>
                </a:lnTo>
                <a:lnTo>
                  <a:pt x="1338561" y="2748956"/>
                </a:lnTo>
                <a:lnTo>
                  <a:pt x="1450108" y="2702851"/>
                </a:lnTo>
                <a:lnTo>
                  <a:pt x="1561655" y="1818432"/>
                </a:lnTo>
                <a:lnTo>
                  <a:pt x="1673201" y="1818432"/>
                </a:lnTo>
                <a:lnTo>
                  <a:pt x="1784748" y="2107192"/>
                </a:lnTo>
                <a:lnTo>
                  <a:pt x="1896295" y="3307064"/>
                </a:lnTo>
                <a:lnTo>
                  <a:pt x="2007842" y="2347346"/>
                </a:lnTo>
                <a:lnTo>
                  <a:pt x="2119389" y="0"/>
                </a:lnTo>
                <a:lnTo>
                  <a:pt x="2230935" y="1898520"/>
                </a:lnTo>
                <a:lnTo>
                  <a:pt x="2342482" y="2241258"/>
                </a:lnTo>
                <a:lnTo>
                  <a:pt x="2454029" y="2425235"/>
                </a:lnTo>
                <a:lnTo>
                  <a:pt x="2565576" y="1027435"/>
                </a:lnTo>
                <a:lnTo>
                  <a:pt x="2677123" y="1015208"/>
                </a:lnTo>
                <a:lnTo>
                  <a:pt x="2788669" y="3074403"/>
                </a:lnTo>
                <a:lnTo>
                  <a:pt x="2900216" y="2449034"/>
                </a:lnTo>
                <a:lnTo>
                  <a:pt x="3011763" y="2891552"/>
                </a:lnTo>
                <a:lnTo>
                  <a:pt x="3123310" y="2208740"/>
                </a:lnTo>
                <a:lnTo>
                  <a:pt x="3234857" y="3085501"/>
                </a:lnTo>
                <a:lnTo>
                  <a:pt x="3346403" y="1265422"/>
                </a:lnTo>
                <a:lnTo>
                  <a:pt x="3457950" y="2046877"/>
                </a:lnTo>
                <a:lnTo>
                  <a:pt x="3569497" y="1599041"/>
                </a:lnTo>
                <a:lnTo>
                  <a:pt x="3681043" y="2864013"/>
                </a:lnTo>
                <a:lnTo>
                  <a:pt x="3792590" y="435893"/>
                </a:lnTo>
                <a:lnTo>
                  <a:pt x="3904137" y="2451701"/>
                </a:lnTo>
                <a:lnTo>
                  <a:pt x="4015684" y="1729725"/>
                </a:lnTo>
                <a:lnTo>
                  <a:pt x="4127231" y="1863244"/>
                </a:lnTo>
                <a:lnTo>
                  <a:pt x="4238777" y="2723827"/>
                </a:lnTo>
                <a:lnTo>
                  <a:pt x="4350324" y="2984702"/>
                </a:lnTo>
                <a:lnTo>
                  <a:pt x="4461871" y="1468273"/>
                </a:lnTo>
                <a:lnTo>
                  <a:pt x="4573418" y="1648954"/>
                </a:lnTo>
                <a:lnTo>
                  <a:pt x="4684965" y="679685"/>
                </a:lnTo>
                <a:lnTo>
                  <a:pt x="4796512" y="679685"/>
                </a:lnTo>
                <a:lnTo>
                  <a:pt x="4908058" y="1612365"/>
                </a:lnTo>
                <a:lnTo>
                  <a:pt x="5019605" y="1199268"/>
                </a:lnTo>
                <a:lnTo>
                  <a:pt x="5131152" y="723291"/>
                </a:lnTo>
                <a:lnTo>
                  <a:pt x="5242699" y="2506815"/>
                </a:lnTo>
                <a:lnTo>
                  <a:pt x="5354246" y="2054344"/>
                </a:lnTo>
                <a:lnTo>
                  <a:pt x="5465792" y="2606440"/>
                </a:lnTo>
                <a:lnTo>
                  <a:pt x="5577339" y="3376605"/>
                </a:lnTo>
                <a:lnTo>
                  <a:pt x="5688886" y="3171816"/>
                </a:lnTo>
                <a:lnTo>
                  <a:pt x="5800433" y="3042555"/>
                </a:lnTo>
                <a:lnTo>
                  <a:pt x="5911980" y="1032379"/>
                </a:lnTo>
                <a:lnTo>
                  <a:pt x="6023526" y="3900101"/>
                </a:lnTo>
                <a:lnTo>
                  <a:pt x="6135073" y="3733783"/>
                </a:lnTo>
                <a:lnTo>
                  <a:pt x="6246620" y="2679548"/>
                </a:lnTo>
                <a:lnTo>
                  <a:pt x="6358167" y="1358960"/>
                </a:lnTo>
                <a:lnTo>
                  <a:pt x="6469713" y="2535607"/>
                </a:lnTo>
                <a:lnTo>
                  <a:pt x="6581260" y="465717"/>
                </a:lnTo>
                <a:lnTo>
                  <a:pt x="6692807" y="1653931"/>
                </a:lnTo>
                <a:lnTo>
                  <a:pt x="6804353" y="3133655"/>
                </a:lnTo>
                <a:lnTo>
                  <a:pt x="6915901" y="4761952"/>
                </a:lnTo>
                <a:lnTo>
                  <a:pt x="7027447" y="1164353"/>
                </a:lnTo>
                <a:lnTo>
                  <a:pt x="7138994" y="2071991"/>
                </a:lnTo>
                <a:lnTo>
                  <a:pt x="7250541" y="1117938"/>
                </a:lnTo>
                <a:lnTo>
                  <a:pt x="7362088" y="1612365"/>
                </a:lnTo>
                <a:lnTo>
                  <a:pt x="7473635" y="1361981"/>
                </a:lnTo>
                <a:lnTo>
                  <a:pt x="7585181" y="2213929"/>
                </a:lnTo>
                <a:lnTo>
                  <a:pt x="7696728" y="3019082"/>
                </a:lnTo>
                <a:lnTo>
                  <a:pt x="7808275" y="1698061"/>
                </a:lnTo>
                <a:lnTo>
                  <a:pt x="7919822" y="2394707"/>
                </a:lnTo>
                <a:lnTo>
                  <a:pt x="8031369" y="1912906"/>
                </a:lnTo>
                <a:lnTo>
                  <a:pt x="8142915" y="2526687"/>
                </a:lnTo>
                <a:lnTo>
                  <a:pt x="8254462" y="2643135"/>
                </a:lnTo>
                <a:lnTo>
                  <a:pt x="8366009" y="2641601"/>
                </a:lnTo>
                <a:lnTo>
                  <a:pt x="8477556" y="3495005"/>
                </a:lnTo>
                <a:lnTo>
                  <a:pt x="8589103" y="3959506"/>
                </a:lnTo>
                <a:lnTo>
                  <a:pt x="8700649" y="3793959"/>
                </a:lnTo>
                <a:lnTo>
                  <a:pt x="8812196" y="3365692"/>
                </a:lnTo>
                <a:lnTo>
                  <a:pt x="8923742" y="4065285"/>
                </a:lnTo>
                <a:lnTo>
                  <a:pt x="9035290" y="1864176"/>
                </a:lnTo>
                <a:lnTo>
                  <a:pt x="9146836" y="2377485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 txBox="1"/>
          <p:nvPr/>
        </p:nvSpPr>
        <p:spPr>
          <a:xfrm>
            <a:off x="4512567" y="5707226"/>
            <a:ext cx="4282440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2620">
              <a:lnSpc>
                <a:spcPct val="100000"/>
              </a:lnSpc>
              <a:tabLst>
                <a:tab pos="2118995" algn="l"/>
                <a:tab pos="3556000" algn="l"/>
              </a:tabLst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	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48" name="object 248"/>
          <p:cNvSpPr txBox="1"/>
          <p:nvPr/>
        </p:nvSpPr>
        <p:spPr>
          <a:xfrm>
            <a:off x="9543334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49" name="object 249"/>
          <p:cNvSpPr txBox="1"/>
          <p:nvPr/>
        </p:nvSpPr>
        <p:spPr>
          <a:xfrm>
            <a:off x="3147367" y="6051817"/>
            <a:ext cx="97155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50" name="object 250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8" name="object 258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65" name="object 265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2" name="object 272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79" name="object 279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93" name="object 293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295" name="object 295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16" name="object 316"/>
          <p:cNvSpPr/>
          <p:nvPr/>
        </p:nvSpPr>
        <p:spPr>
          <a:xfrm>
            <a:off x="12001084" y="55911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0">
              <a:lnSpc>
                <a:spcPct val="100000"/>
              </a:lnSpc>
            </a:pPr>
            <a:r>
              <a:rPr lang="en-US" dirty="0">
                <a:latin typeface="Calibri"/>
                <a:cs typeface="Calibri"/>
              </a:rPr>
              <a:t>Number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of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ILI/SARI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specimens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processed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for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testing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by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week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and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spc="-25" dirty="0">
                <a:latin typeface="Calibri"/>
                <a:cs typeface="Calibri"/>
              </a:rPr>
              <a:t>year, </a:t>
            </a:r>
            <a:r>
              <a:rPr lang="en-US" u="sng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Bhutan</a:t>
            </a:r>
            <a:endParaRPr spc="25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54099" y="5566489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55067" y="5466722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54099" y="4582393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9221" y="448262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54099" y="3598297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63376" y="349852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54099" y="261420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63376" y="251443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54099" y="1630104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63376" y="1530337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98405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6177" y="2476437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7824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8294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8763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49233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397025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154112" y="1152982"/>
            <a:ext cx="9714230" cy="4152900"/>
          </a:xfrm>
          <a:custGeom>
            <a:avLst/>
            <a:gdLst/>
            <a:ahLst/>
            <a:cxnLst/>
            <a:rect l="l" t="t" r="r" b="b"/>
            <a:pathLst>
              <a:path w="9714230" h="4152900">
                <a:moveTo>
                  <a:pt x="0" y="3857658"/>
                </a:moveTo>
                <a:lnTo>
                  <a:pt x="190469" y="3897022"/>
                </a:lnTo>
                <a:lnTo>
                  <a:pt x="380938" y="3857658"/>
                </a:lnTo>
                <a:lnTo>
                  <a:pt x="571408" y="3483701"/>
                </a:lnTo>
                <a:lnTo>
                  <a:pt x="761877" y="3365610"/>
                </a:lnTo>
                <a:lnTo>
                  <a:pt x="952347" y="4074159"/>
                </a:lnTo>
                <a:lnTo>
                  <a:pt x="1142816" y="3286882"/>
                </a:lnTo>
                <a:lnTo>
                  <a:pt x="1333286" y="3090063"/>
                </a:lnTo>
                <a:lnTo>
                  <a:pt x="1523755" y="4152887"/>
                </a:lnTo>
                <a:lnTo>
                  <a:pt x="1714225" y="3168790"/>
                </a:lnTo>
                <a:lnTo>
                  <a:pt x="1904694" y="3700202"/>
                </a:lnTo>
                <a:lnTo>
                  <a:pt x="2095163" y="3759248"/>
                </a:lnTo>
                <a:lnTo>
                  <a:pt x="2285633" y="3542747"/>
                </a:lnTo>
                <a:lnTo>
                  <a:pt x="2476102" y="2912925"/>
                </a:lnTo>
                <a:lnTo>
                  <a:pt x="2666572" y="2243740"/>
                </a:lnTo>
                <a:lnTo>
                  <a:pt x="2857041" y="3031017"/>
                </a:lnTo>
                <a:lnTo>
                  <a:pt x="3047511" y="2716106"/>
                </a:lnTo>
                <a:lnTo>
                  <a:pt x="3237980" y="2834198"/>
                </a:lnTo>
                <a:lnTo>
                  <a:pt x="3428450" y="3286882"/>
                </a:lnTo>
                <a:lnTo>
                  <a:pt x="3618919" y="2971971"/>
                </a:lnTo>
                <a:lnTo>
                  <a:pt x="3809388" y="3011335"/>
                </a:lnTo>
                <a:lnTo>
                  <a:pt x="3999858" y="2224058"/>
                </a:lnTo>
                <a:lnTo>
                  <a:pt x="4190327" y="2873561"/>
                </a:lnTo>
                <a:lnTo>
                  <a:pt x="4380797" y="2676742"/>
                </a:lnTo>
                <a:lnTo>
                  <a:pt x="4571266" y="3759248"/>
                </a:lnTo>
                <a:lnTo>
                  <a:pt x="4761736" y="2617696"/>
                </a:lnTo>
                <a:lnTo>
                  <a:pt x="4952206" y="3286882"/>
                </a:lnTo>
                <a:lnTo>
                  <a:pt x="5142675" y="2971971"/>
                </a:lnTo>
                <a:lnTo>
                  <a:pt x="5333144" y="2814516"/>
                </a:lnTo>
                <a:lnTo>
                  <a:pt x="5523614" y="3188472"/>
                </a:lnTo>
                <a:lnTo>
                  <a:pt x="5714083" y="2637378"/>
                </a:lnTo>
                <a:lnTo>
                  <a:pt x="5904553" y="1751691"/>
                </a:lnTo>
                <a:lnTo>
                  <a:pt x="6095022" y="1712327"/>
                </a:lnTo>
                <a:lnTo>
                  <a:pt x="6285492" y="2105966"/>
                </a:lnTo>
                <a:lnTo>
                  <a:pt x="6475961" y="2637378"/>
                </a:lnTo>
                <a:lnTo>
                  <a:pt x="6666430" y="2243740"/>
                </a:lnTo>
                <a:lnTo>
                  <a:pt x="6856900" y="2342149"/>
                </a:lnTo>
                <a:lnTo>
                  <a:pt x="7047369" y="3031017"/>
                </a:lnTo>
                <a:lnTo>
                  <a:pt x="7237839" y="0"/>
                </a:lnTo>
                <a:lnTo>
                  <a:pt x="7428308" y="2086284"/>
                </a:lnTo>
                <a:lnTo>
                  <a:pt x="7618778" y="2853879"/>
                </a:lnTo>
                <a:lnTo>
                  <a:pt x="7809247" y="2716106"/>
                </a:lnTo>
                <a:lnTo>
                  <a:pt x="7999716" y="2046920"/>
                </a:lnTo>
                <a:lnTo>
                  <a:pt x="8190186" y="2361831"/>
                </a:lnTo>
                <a:lnTo>
                  <a:pt x="8380655" y="2105966"/>
                </a:lnTo>
                <a:lnTo>
                  <a:pt x="8571125" y="2184694"/>
                </a:lnTo>
                <a:lnTo>
                  <a:pt x="8761594" y="1889465"/>
                </a:lnTo>
                <a:lnTo>
                  <a:pt x="8952064" y="3031017"/>
                </a:lnTo>
                <a:lnTo>
                  <a:pt x="9142533" y="2912925"/>
                </a:lnTo>
                <a:lnTo>
                  <a:pt x="9333003" y="2676742"/>
                </a:lnTo>
                <a:lnTo>
                  <a:pt x="9523472" y="2971971"/>
                </a:lnTo>
                <a:lnTo>
                  <a:pt x="9713942" y="3306564"/>
                </a:lnTo>
              </a:path>
            </a:pathLst>
          </a:custGeom>
          <a:ln w="28538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54112" y="1526939"/>
            <a:ext cx="5714365" cy="3877945"/>
          </a:xfrm>
          <a:custGeom>
            <a:avLst/>
            <a:gdLst/>
            <a:ahLst/>
            <a:cxnLst/>
            <a:rect l="l" t="t" r="r" b="b"/>
            <a:pathLst>
              <a:path w="5714365" h="3877945">
                <a:moveTo>
                  <a:pt x="0" y="2696424"/>
                </a:moveTo>
                <a:lnTo>
                  <a:pt x="190469" y="3444337"/>
                </a:lnTo>
                <a:lnTo>
                  <a:pt x="380938" y="2598014"/>
                </a:lnTo>
                <a:lnTo>
                  <a:pt x="571408" y="2283103"/>
                </a:lnTo>
                <a:lnTo>
                  <a:pt x="761877" y="2971971"/>
                </a:lnTo>
                <a:lnTo>
                  <a:pt x="952347" y="2893243"/>
                </a:lnTo>
                <a:lnTo>
                  <a:pt x="1142816" y="2657060"/>
                </a:lnTo>
                <a:lnTo>
                  <a:pt x="1333286" y="3109744"/>
                </a:lnTo>
                <a:lnTo>
                  <a:pt x="1523755" y="3877340"/>
                </a:lnTo>
                <a:lnTo>
                  <a:pt x="1714225" y="2519287"/>
                </a:lnTo>
                <a:lnTo>
                  <a:pt x="1904694" y="1751691"/>
                </a:lnTo>
                <a:lnTo>
                  <a:pt x="2095163" y="2224058"/>
                </a:lnTo>
                <a:lnTo>
                  <a:pt x="2285633" y="1259643"/>
                </a:lnTo>
                <a:lnTo>
                  <a:pt x="2476102" y="1417099"/>
                </a:lnTo>
                <a:lnTo>
                  <a:pt x="2666572" y="2086284"/>
                </a:lnTo>
                <a:lnTo>
                  <a:pt x="2857041" y="2027238"/>
                </a:lnTo>
                <a:lnTo>
                  <a:pt x="3047511" y="2401195"/>
                </a:lnTo>
                <a:lnTo>
                  <a:pt x="3237980" y="275547"/>
                </a:lnTo>
                <a:lnTo>
                  <a:pt x="3428450" y="2932607"/>
                </a:lnTo>
                <a:lnTo>
                  <a:pt x="3618919" y="1358053"/>
                </a:lnTo>
                <a:lnTo>
                  <a:pt x="3809388" y="2263421"/>
                </a:lnTo>
                <a:lnTo>
                  <a:pt x="3999858" y="2676742"/>
                </a:lnTo>
                <a:lnTo>
                  <a:pt x="4190327" y="1948510"/>
                </a:lnTo>
                <a:lnTo>
                  <a:pt x="4380797" y="2440559"/>
                </a:lnTo>
                <a:lnTo>
                  <a:pt x="4571266" y="2991653"/>
                </a:lnTo>
                <a:lnTo>
                  <a:pt x="4761736" y="2853879"/>
                </a:lnTo>
                <a:lnTo>
                  <a:pt x="4952206" y="2145330"/>
                </a:lnTo>
                <a:lnTo>
                  <a:pt x="5142675" y="2165012"/>
                </a:lnTo>
                <a:lnTo>
                  <a:pt x="5333144" y="1476144"/>
                </a:lnTo>
                <a:lnTo>
                  <a:pt x="5523614" y="1476144"/>
                </a:lnTo>
                <a:lnTo>
                  <a:pt x="5714083" y="0"/>
                </a:lnTo>
              </a:path>
            </a:pathLst>
          </a:custGeom>
          <a:ln w="28545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11172824" y="3562350"/>
            <a:ext cx="1171575" cy="942975"/>
          </a:xfrm>
          <a:custGeom>
            <a:avLst/>
            <a:gdLst/>
            <a:ahLst/>
            <a:cxnLst/>
            <a:rect l="l" t="t" r="r" b="b"/>
            <a:pathLst>
              <a:path w="1171575" h="942975">
                <a:moveTo>
                  <a:pt x="0" y="0"/>
                </a:moveTo>
                <a:lnTo>
                  <a:pt x="1171574" y="0"/>
                </a:lnTo>
                <a:lnTo>
                  <a:pt x="1171574" y="942974"/>
                </a:lnTo>
                <a:lnTo>
                  <a:pt x="0" y="9429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1172824" y="2771774"/>
            <a:ext cx="1209675" cy="657225"/>
          </a:xfrm>
          <a:custGeom>
            <a:avLst/>
            <a:gdLst/>
            <a:ahLst/>
            <a:cxnLst/>
            <a:rect l="l" t="t" r="r" b="b"/>
            <a:pathLst>
              <a:path w="1209675" h="657225">
                <a:moveTo>
                  <a:pt x="0" y="0"/>
                </a:moveTo>
                <a:lnTo>
                  <a:pt x="1209674" y="0"/>
                </a:lnTo>
                <a:lnTo>
                  <a:pt x="1209674" y="657224"/>
                </a:lnTo>
                <a:lnTo>
                  <a:pt x="0" y="6572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10963274" y="6281737"/>
            <a:ext cx="1266825" cy="0"/>
          </a:xfrm>
          <a:custGeom>
            <a:avLst/>
            <a:gdLst/>
            <a:ahLst/>
            <a:cxnLst/>
            <a:rect l="l" t="t" r="r" b="b"/>
            <a:pathLst>
              <a:path w="1266825">
                <a:moveTo>
                  <a:pt x="0" y="0"/>
                </a:moveTo>
                <a:lnTo>
                  <a:pt x="12668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0500" y="149221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29804" y="332350"/>
            <a:ext cx="1103928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of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specimens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for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influenza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by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subtypes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and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the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percentage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positive,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Bhutan</a:t>
            </a:r>
            <a:endParaRPr lang="en-US" sz="2000" dirty="0"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20189" y="5643847"/>
            <a:ext cx="8432165" cy="0"/>
          </a:xfrm>
          <a:custGeom>
            <a:avLst/>
            <a:gdLst/>
            <a:ahLst/>
            <a:cxnLst/>
            <a:rect l="l" t="t" r="r" b="b"/>
            <a:pathLst>
              <a:path w="8432165">
                <a:moveTo>
                  <a:pt x="0" y="0"/>
                </a:moveTo>
                <a:lnTo>
                  <a:pt x="84315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21323" y="554402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470380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552178" y="4775633"/>
            <a:ext cx="836930" cy="0"/>
          </a:xfrm>
          <a:custGeom>
            <a:avLst/>
            <a:gdLst/>
            <a:ahLst/>
            <a:cxnLst/>
            <a:rect l="l" t="t" r="r" b="b"/>
            <a:pathLst>
              <a:path w="836929">
                <a:moveTo>
                  <a:pt x="0" y="0"/>
                </a:moveTo>
                <a:lnTo>
                  <a:pt x="83658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50156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46112" y="4775633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144088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205663" y="4775633"/>
            <a:ext cx="1857375" cy="0"/>
          </a:xfrm>
          <a:custGeom>
            <a:avLst/>
            <a:gdLst/>
            <a:ahLst/>
            <a:cxnLst/>
            <a:rect l="l" t="t" r="r" b="b"/>
            <a:pathLst>
              <a:path w="1857375">
                <a:moveTo>
                  <a:pt x="0" y="0"/>
                </a:moveTo>
                <a:lnTo>
                  <a:pt x="185680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103641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99596" y="4775633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797574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695551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593529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91506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287461" y="4775633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185439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083416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981394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777349" y="4775633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675327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573304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471282" y="477563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120189" y="4775633"/>
            <a:ext cx="3269615" cy="0"/>
          </a:xfrm>
          <a:custGeom>
            <a:avLst/>
            <a:gdLst/>
            <a:ahLst/>
            <a:cxnLst/>
            <a:rect l="l" t="t" r="r" b="b"/>
            <a:pathLst>
              <a:path w="3269615">
                <a:moveTo>
                  <a:pt x="0" y="0"/>
                </a:moveTo>
                <a:lnTo>
                  <a:pt x="326947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825563" y="4675814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8450156" y="3907419"/>
            <a:ext cx="1040765" cy="0"/>
          </a:xfrm>
          <a:custGeom>
            <a:avLst/>
            <a:gdLst/>
            <a:ahLst/>
            <a:cxnLst/>
            <a:rect l="l" t="t" r="r" b="b"/>
            <a:pathLst>
              <a:path w="1040765">
                <a:moveTo>
                  <a:pt x="0" y="0"/>
                </a:moveTo>
                <a:lnTo>
                  <a:pt x="1040628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246112" y="3907419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797574" y="3907419"/>
            <a:ext cx="2367280" cy="0"/>
          </a:xfrm>
          <a:custGeom>
            <a:avLst/>
            <a:gdLst/>
            <a:ahLst/>
            <a:cxnLst/>
            <a:rect l="l" t="t" r="r" b="b"/>
            <a:pathLst>
              <a:path w="2367279">
                <a:moveTo>
                  <a:pt x="0" y="0"/>
                </a:moveTo>
                <a:lnTo>
                  <a:pt x="236691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695551" y="390741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85439" y="3907419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4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083416" y="390741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573304" y="3907419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4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471282" y="390741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120189" y="3907419"/>
            <a:ext cx="3269615" cy="0"/>
          </a:xfrm>
          <a:custGeom>
            <a:avLst/>
            <a:gdLst/>
            <a:ahLst/>
            <a:cxnLst/>
            <a:rect l="l" t="t" r="r" b="b"/>
            <a:pathLst>
              <a:path w="3269615">
                <a:moveTo>
                  <a:pt x="0" y="0"/>
                </a:moveTo>
                <a:lnTo>
                  <a:pt x="326947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825563" y="3807600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5083416" y="3039205"/>
            <a:ext cx="4468495" cy="0"/>
          </a:xfrm>
          <a:custGeom>
            <a:avLst/>
            <a:gdLst/>
            <a:ahLst/>
            <a:cxnLst/>
            <a:rect l="l" t="t" r="r" b="b"/>
            <a:pathLst>
              <a:path w="4468495">
                <a:moveTo>
                  <a:pt x="0" y="0"/>
                </a:moveTo>
                <a:lnTo>
                  <a:pt x="446836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120189" y="3039205"/>
            <a:ext cx="3881754" cy="0"/>
          </a:xfrm>
          <a:custGeom>
            <a:avLst/>
            <a:gdLst/>
            <a:ahLst/>
            <a:cxnLst/>
            <a:rect l="l" t="t" r="r" b="b"/>
            <a:pathLst>
              <a:path w="3881754">
                <a:moveTo>
                  <a:pt x="0" y="0"/>
                </a:moveTo>
                <a:lnTo>
                  <a:pt x="388160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825563" y="293938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5083416" y="2170991"/>
            <a:ext cx="4468495" cy="0"/>
          </a:xfrm>
          <a:custGeom>
            <a:avLst/>
            <a:gdLst/>
            <a:ahLst/>
            <a:cxnLst/>
            <a:rect l="l" t="t" r="r" b="b"/>
            <a:pathLst>
              <a:path w="4468495">
                <a:moveTo>
                  <a:pt x="0" y="0"/>
                </a:moveTo>
                <a:lnTo>
                  <a:pt x="446836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120189" y="2170991"/>
            <a:ext cx="3881754" cy="0"/>
          </a:xfrm>
          <a:custGeom>
            <a:avLst/>
            <a:gdLst/>
            <a:ahLst/>
            <a:cxnLst/>
            <a:rect l="l" t="t" r="r" b="b"/>
            <a:pathLst>
              <a:path w="3881754">
                <a:moveTo>
                  <a:pt x="0" y="0"/>
                </a:moveTo>
                <a:lnTo>
                  <a:pt x="388160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825563" y="207117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80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5083416" y="1302778"/>
            <a:ext cx="4468495" cy="0"/>
          </a:xfrm>
          <a:custGeom>
            <a:avLst/>
            <a:gdLst/>
            <a:ahLst/>
            <a:cxnLst/>
            <a:rect l="l" t="t" r="r" b="b"/>
            <a:pathLst>
              <a:path w="4468495">
                <a:moveTo>
                  <a:pt x="0" y="0"/>
                </a:moveTo>
                <a:lnTo>
                  <a:pt x="446836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120189" y="1302778"/>
            <a:ext cx="3881754" cy="0"/>
          </a:xfrm>
          <a:custGeom>
            <a:avLst/>
            <a:gdLst/>
            <a:ahLst/>
            <a:cxnLst/>
            <a:rect l="l" t="t" r="r" b="b"/>
            <a:pathLst>
              <a:path w="3881754">
                <a:moveTo>
                  <a:pt x="0" y="0"/>
                </a:moveTo>
                <a:lnTo>
                  <a:pt x="388160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729804" y="1202958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9520062" y="56390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9654867" y="5544027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9520062" y="46666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9654867" y="4571628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9520062" y="369429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9654867" y="3599229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9520062" y="272189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9654867" y="2626829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9520062" y="174949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9654867" y="1654429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9520062" y="77709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9654867" y="682030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64742" y="2407939"/>
            <a:ext cx="203200" cy="1585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0065228" y="2823206"/>
            <a:ext cx="203200" cy="7550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spc="-40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400" spc="-30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4083597" y="5617384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640" y="0"/>
                </a:lnTo>
              </a:path>
            </a:pathLst>
          </a:custGeom>
          <a:ln w="44680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287642" y="550885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389664" y="5552268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491687" y="5118161"/>
            <a:ext cx="81915" cy="521334"/>
          </a:xfrm>
          <a:custGeom>
            <a:avLst/>
            <a:gdLst/>
            <a:ahLst/>
            <a:cxnLst/>
            <a:rect l="l" t="t" r="r" b="b"/>
            <a:pathLst>
              <a:path w="81914" h="521335">
                <a:moveTo>
                  <a:pt x="0" y="0"/>
                </a:moveTo>
                <a:lnTo>
                  <a:pt x="81617" y="0"/>
                </a:lnTo>
                <a:lnTo>
                  <a:pt x="81617" y="520928"/>
                </a:lnTo>
                <a:lnTo>
                  <a:pt x="0" y="5209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593709" y="5118161"/>
            <a:ext cx="81915" cy="521334"/>
          </a:xfrm>
          <a:custGeom>
            <a:avLst/>
            <a:gdLst/>
            <a:ahLst/>
            <a:cxnLst/>
            <a:rect l="l" t="t" r="r" b="b"/>
            <a:pathLst>
              <a:path w="81914" h="521335">
                <a:moveTo>
                  <a:pt x="0" y="0"/>
                </a:moveTo>
                <a:lnTo>
                  <a:pt x="81617" y="0"/>
                </a:lnTo>
                <a:lnTo>
                  <a:pt x="81617" y="520928"/>
                </a:lnTo>
                <a:lnTo>
                  <a:pt x="0" y="5209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695731" y="5335215"/>
            <a:ext cx="81915" cy="304165"/>
          </a:xfrm>
          <a:custGeom>
            <a:avLst/>
            <a:gdLst/>
            <a:ahLst/>
            <a:cxnLst/>
            <a:rect l="l" t="t" r="r" b="b"/>
            <a:pathLst>
              <a:path w="81914" h="304164">
                <a:moveTo>
                  <a:pt x="0" y="0"/>
                </a:moveTo>
                <a:lnTo>
                  <a:pt x="81617" y="0"/>
                </a:lnTo>
                <a:lnTo>
                  <a:pt x="81617" y="303874"/>
                </a:lnTo>
                <a:lnTo>
                  <a:pt x="0" y="3038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797754" y="5204983"/>
            <a:ext cx="81915" cy="434340"/>
          </a:xfrm>
          <a:custGeom>
            <a:avLst/>
            <a:gdLst/>
            <a:ahLst/>
            <a:cxnLst/>
            <a:rect l="l" t="t" r="r" b="b"/>
            <a:pathLst>
              <a:path w="81914" h="434339">
                <a:moveTo>
                  <a:pt x="0" y="0"/>
                </a:moveTo>
                <a:lnTo>
                  <a:pt x="81617" y="0"/>
                </a:lnTo>
                <a:lnTo>
                  <a:pt x="81617" y="434106"/>
                </a:lnTo>
                <a:lnTo>
                  <a:pt x="0" y="43410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899776" y="5422036"/>
            <a:ext cx="81915" cy="217170"/>
          </a:xfrm>
          <a:custGeom>
            <a:avLst/>
            <a:gdLst/>
            <a:ahLst/>
            <a:cxnLst/>
            <a:rect l="l" t="t" r="r" b="b"/>
            <a:pathLst>
              <a:path w="81914" h="217170">
                <a:moveTo>
                  <a:pt x="0" y="0"/>
                </a:moveTo>
                <a:lnTo>
                  <a:pt x="81617" y="0"/>
                </a:lnTo>
                <a:lnTo>
                  <a:pt x="81617" y="217053"/>
                </a:lnTo>
                <a:lnTo>
                  <a:pt x="0" y="21705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001798" y="4814286"/>
            <a:ext cx="81915" cy="824865"/>
          </a:xfrm>
          <a:custGeom>
            <a:avLst/>
            <a:gdLst/>
            <a:ahLst/>
            <a:cxnLst/>
            <a:rect l="l" t="t" r="r" b="b"/>
            <a:pathLst>
              <a:path w="81914" h="824864">
                <a:moveTo>
                  <a:pt x="0" y="0"/>
                </a:moveTo>
                <a:lnTo>
                  <a:pt x="81617" y="0"/>
                </a:lnTo>
                <a:lnTo>
                  <a:pt x="81617" y="824803"/>
                </a:lnTo>
                <a:lnTo>
                  <a:pt x="0" y="8248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103821" y="5291804"/>
            <a:ext cx="81915" cy="347345"/>
          </a:xfrm>
          <a:custGeom>
            <a:avLst/>
            <a:gdLst/>
            <a:ahLst/>
            <a:cxnLst/>
            <a:rect l="l" t="t" r="r" b="b"/>
            <a:pathLst>
              <a:path w="81914" h="347345">
                <a:moveTo>
                  <a:pt x="0" y="0"/>
                </a:moveTo>
                <a:lnTo>
                  <a:pt x="81617" y="0"/>
                </a:lnTo>
                <a:lnTo>
                  <a:pt x="81617" y="347285"/>
                </a:lnTo>
                <a:lnTo>
                  <a:pt x="0" y="34728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205843" y="550885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307866" y="5552268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409888" y="5378625"/>
            <a:ext cx="81915" cy="260985"/>
          </a:xfrm>
          <a:custGeom>
            <a:avLst/>
            <a:gdLst/>
            <a:ahLst/>
            <a:cxnLst/>
            <a:rect l="l" t="t" r="r" b="b"/>
            <a:pathLst>
              <a:path w="81914" h="260985">
                <a:moveTo>
                  <a:pt x="0" y="0"/>
                </a:moveTo>
                <a:lnTo>
                  <a:pt x="81617" y="0"/>
                </a:lnTo>
                <a:lnTo>
                  <a:pt x="81617" y="260464"/>
                </a:lnTo>
                <a:lnTo>
                  <a:pt x="0" y="26046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11911" y="5074750"/>
            <a:ext cx="81915" cy="564515"/>
          </a:xfrm>
          <a:custGeom>
            <a:avLst/>
            <a:gdLst/>
            <a:ahLst/>
            <a:cxnLst/>
            <a:rect l="l" t="t" r="r" b="b"/>
            <a:pathLst>
              <a:path w="81914" h="564514">
                <a:moveTo>
                  <a:pt x="0" y="0"/>
                </a:moveTo>
                <a:lnTo>
                  <a:pt x="81617" y="0"/>
                </a:lnTo>
                <a:lnTo>
                  <a:pt x="81617" y="564339"/>
                </a:lnTo>
                <a:lnTo>
                  <a:pt x="0" y="56433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13933" y="4423590"/>
            <a:ext cx="81915" cy="1216025"/>
          </a:xfrm>
          <a:custGeom>
            <a:avLst/>
            <a:gdLst/>
            <a:ahLst/>
            <a:cxnLst/>
            <a:rect l="l" t="t" r="r" b="b"/>
            <a:pathLst>
              <a:path w="81914" h="1216025">
                <a:moveTo>
                  <a:pt x="0" y="0"/>
                </a:moveTo>
                <a:lnTo>
                  <a:pt x="81617" y="0"/>
                </a:lnTo>
                <a:lnTo>
                  <a:pt x="81617" y="1215499"/>
                </a:lnTo>
                <a:lnTo>
                  <a:pt x="0" y="121549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715956" y="4727464"/>
            <a:ext cx="81915" cy="911860"/>
          </a:xfrm>
          <a:custGeom>
            <a:avLst/>
            <a:gdLst/>
            <a:ahLst/>
            <a:cxnLst/>
            <a:rect l="l" t="t" r="r" b="b"/>
            <a:pathLst>
              <a:path w="81914" h="911860">
                <a:moveTo>
                  <a:pt x="0" y="0"/>
                </a:moveTo>
                <a:lnTo>
                  <a:pt x="81617" y="0"/>
                </a:lnTo>
                <a:lnTo>
                  <a:pt x="81617" y="911624"/>
                </a:lnTo>
                <a:lnTo>
                  <a:pt x="0" y="9116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817978" y="4727464"/>
            <a:ext cx="81915" cy="911860"/>
          </a:xfrm>
          <a:custGeom>
            <a:avLst/>
            <a:gdLst/>
            <a:ahLst/>
            <a:cxnLst/>
            <a:rect l="l" t="t" r="r" b="b"/>
            <a:pathLst>
              <a:path w="81914" h="911860">
                <a:moveTo>
                  <a:pt x="0" y="0"/>
                </a:moveTo>
                <a:lnTo>
                  <a:pt x="81617" y="0"/>
                </a:lnTo>
                <a:lnTo>
                  <a:pt x="81617" y="911624"/>
                </a:lnTo>
                <a:lnTo>
                  <a:pt x="0" y="9116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920001" y="5465447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022023" y="5552268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124045" y="5248393"/>
            <a:ext cx="81915" cy="391160"/>
          </a:xfrm>
          <a:custGeom>
            <a:avLst/>
            <a:gdLst/>
            <a:ahLst/>
            <a:cxnLst/>
            <a:rect l="l" t="t" r="r" b="b"/>
            <a:pathLst>
              <a:path w="81914" h="391160">
                <a:moveTo>
                  <a:pt x="0" y="0"/>
                </a:moveTo>
                <a:lnTo>
                  <a:pt x="81617" y="0"/>
                </a:lnTo>
                <a:lnTo>
                  <a:pt x="81617" y="390696"/>
                </a:lnTo>
                <a:lnTo>
                  <a:pt x="0" y="39069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226068" y="5378625"/>
            <a:ext cx="81915" cy="260985"/>
          </a:xfrm>
          <a:custGeom>
            <a:avLst/>
            <a:gdLst/>
            <a:ahLst/>
            <a:cxnLst/>
            <a:rect l="l" t="t" r="r" b="b"/>
            <a:pathLst>
              <a:path w="81914" h="260985">
                <a:moveTo>
                  <a:pt x="0" y="0"/>
                </a:moveTo>
                <a:lnTo>
                  <a:pt x="81617" y="0"/>
                </a:lnTo>
                <a:lnTo>
                  <a:pt x="81617" y="260464"/>
                </a:lnTo>
                <a:lnTo>
                  <a:pt x="0" y="26046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430112" y="5552268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634157" y="5617384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4680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736180" y="5552268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838202" y="550885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5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042246" y="5465447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5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144270" y="5617384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4680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348315" y="550885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5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450336" y="5118161"/>
            <a:ext cx="81915" cy="521334"/>
          </a:xfrm>
          <a:custGeom>
            <a:avLst/>
            <a:gdLst/>
            <a:ahLst/>
            <a:cxnLst/>
            <a:rect l="l" t="t" r="r" b="b"/>
            <a:pathLst>
              <a:path w="81915" h="521335">
                <a:moveTo>
                  <a:pt x="0" y="0"/>
                </a:moveTo>
                <a:lnTo>
                  <a:pt x="81617" y="0"/>
                </a:lnTo>
                <a:lnTo>
                  <a:pt x="81617" y="520928"/>
                </a:lnTo>
                <a:lnTo>
                  <a:pt x="0" y="5209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552359" y="5465447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5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654381" y="5248393"/>
            <a:ext cx="81915" cy="391160"/>
          </a:xfrm>
          <a:custGeom>
            <a:avLst/>
            <a:gdLst/>
            <a:ahLst/>
            <a:cxnLst/>
            <a:rect l="l" t="t" r="r" b="b"/>
            <a:pathLst>
              <a:path w="81915" h="391160">
                <a:moveTo>
                  <a:pt x="0" y="0"/>
                </a:moveTo>
                <a:lnTo>
                  <a:pt x="81617" y="0"/>
                </a:lnTo>
                <a:lnTo>
                  <a:pt x="81617" y="390696"/>
                </a:lnTo>
                <a:lnTo>
                  <a:pt x="0" y="39069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756404" y="4770875"/>
            <a:ext cx="81915" cy="868680"/>
          </a:xfrm>
          <a:custGeom>
            <a:avLst/>
            <a:gdLst/>
            <a:ahLst/>
            <a:cxnLst/>
            <a:rect l="l" t="t" r="r" b="b"/>
            <a:pathLst>
              <a:path w="81915" h="868679">
                <a:moveTo>
                  <a:pt x="0" y="0"/>
                </a:moveTo>
                <a:lnTo>
                  <a:pt x="81617" y="0"/>
                </a:lnTo>
                <a:lnTo>
                  <a:pt x="81617" y="868214"/>
                </a:lnTo>
                <a:lnTo>
                  <a:pt x="0" y="86821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858426" y="5161572"/>
            <a:ext cx="81915" cy="477520"/>
          </a:xfrm>
          <a:custGeom>
            <a:avLst/>
            <a:gdLst/>
            <a:ahLst/>
            <a:cxnLst/>
            <a:rect l="l" t="t" r="r" b="b"/>
            <a:pathLst>
              <a:path w="81915" h="477520">
                <a:moveTo>
                  <a:pt x="0" y="0"/>
                </a:moveTo>
                <a:lnTo>
                  <a:pt x="81617" y="0"/>
                </a:lnTo>
                <a:lnTo>
                  <a:pt x="81617" y="477517"/>
                </a:lnTo>
                <a:lnTo>
                  <a:pt x="0" y="47751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960448" y="5031340"/>
            <a:ext cx="81915" cy="608330"/>
          </a:xfrm>
          <a:custGeom>
            <a:avLst/>
            <a:gdLst/>
            <a:ahLst/>
            <a:cxnLst/>
            <a:rect l="l" t="t" r="r" b="b"/>
            <a:pathLst>
              <a:path w="81915" h="608329">
                <a:moveTo>
                  <a:pt x="0" y="0"/>
                </a:moveTo>
                <a:lnTo>
                  <a:pt x="81617" y="0"/>
                </a:lnTo>
                <a:lnTo>
                  <a:pt x="81617" y="607749"/>
                </a:lnTo>
                <a:lnTo>
                  <a:pt x="0" y="6077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062471" y="4293358"/>
            <a:ext cx="81915" cy="1346200"/>
          </a:xfrm>
          <a:custGeom>
            <a:avLst/>
            <a:gdLst/>
            <a:ahLst/>
            <a:cxnLst/>
            <a:rect l="l" t="t" r="r" b="b"/>
            <a:pathLst>
              <a:path w="81915" h="1346200">
                <a:moveTo>
                  <a:pt x="0" y="0"/>
                </a:moveTo>
                <a:lnTo>
                  <a:pt x="81617" y="0"/>
                </a:lnTo>
                <a:lnTo>
                  <a:pt x="81617" y="1345731"/>
                </a:lnTo>
                <a:lnTo>
                  <a:pt x="0" y="134573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164493" y="4553822"/>
            <a:ext cx="81915" cy="1085850"/>
          </a:xfrm>
          <a:custGeom>
            <a:avLst/>
            <a:gdLst/>
            <a:ahLst/>
            <a:cxnLst/>
            <a:rect l="l" t="t" r="r" b="b"/>
            <a:pathLst>
              <a:path w="81915" h="1085850">
                <a:moveTo>
                  <a:pt x="0" y="0"/>
                </a:moveTo>
                <a:lnTo>
                  <a:pt x="81617" y="0"/>
                </a:lnTo>
                <a:lnTo>
                  <a:pt x="81617" y="1085267"/>
                </a:lnTo>
                <a:lnTo>
                  <a:pt x="0" y="10852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266516" y="4901107"/>
            <a:ext cx="81915" cy="738505"/>
          </a:xfrm>
          <a:custGeom>
            <a:avLst/>
            <a:gdLst/>
            <a:ahLst/>
            <a:cxnLst/>
            <a:rect l="l" t="t" r="r" b="b"/>
            <a:pathLst>
              <a:path w="81915" h="738504">
                <a:moveTo>
                  <a:pt x="0" y="0"/>
                </a:moveTo>
                <a:lnTo>
                  <a:pt x="81617" y="0"/>
                </a:lnTo>
                <a:lnTo>
                  <a:pt x="81617" y="737982"/>
                </a:lnTo>
                <a:lnTo>
                  <a:pt x="0" y="73798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368538" y="3946072"/>
            <a:ext cx="81915" cy="1693545"/>
          </a:xfrm>
          <a:custGeom>
            <a:avLst/>
            <a:gdLst/>
            <a:ahLst/>
            <a:cxnLst/>
            <a:rect l="l" t="t" r="r" b="b"/>
            <a:pathLst>
              <a:path w="81915" h="1693545">
                <a:moveTo>
                  <a:pt x="0" y="0"/>
                </a:moveTo>
                <a:lnTo>
                  <a:pt x="81617" y="0"/>
                </a:lnTo>
                <a:lnTo>
                  <a:pt x="81617" y="1693017"/>
                </a:lnTo>
                <a:lnTo>
                  <a:pt x="0" y="169301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470561" y="4553822"/>
            <a:ext cx="81915" cy="1085850"/>
          </a:xfrm>
          <a:custGeom>
            <a:avLst/>
            <a:gdLst/>
            <a:ahLst/>
            <a:cxnLst/>
            <a:rect l="l" t="t" r="r" b="b"/>
            <a:pathLst>
              <a:path w="81915" h="1085850">
                <a:moveTo>
                  <a:pt x="0" y="0"/>
                </a:moveTo>
                <a:lnTo>
                  <a:pt x="81617" y="0"/>
                </a:lnTo>
                <a:lnTo>
                  <a:pt x="81617" y="1085267"/>
                </a:lnTo>
                <a:lnTo>
                  <a:pt x="0" y="10852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572583" y="4901107"/>
            <a:ext cx="81915" cy="738505"/>
          </a:xfrm>
          <a:custGeom>
            <a:avLst/>
            <a:gdLst/>
            <a:ahLst/>
            <a:cxnLst/>
            <a:rect l="l" t="t" r="r" b="b"/>
            <a:pathLst>
              <a:path w="81915" h="738504">
                <a:moveTo>
                  <a:pt x="0" y="0"/>
                </a:moveTo>
                <a:lnTo>
                  <a:pt x="81617" y="0"/>
                </a:lnTo>
                <a:lnTo>
                  <a:pt x="81617" y="737982"/>
                </a:lnTo>
                <a:lnTo>
                  <a:pt x="0" y="73798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674605" y="5335215"/>
            <a:ext cx="81915" cy="304165"/>
          </a:xfrm>
          <a:custGeom>
            <a:avLst/>
            <a:gdLst/>
            <a:ahLst/>
            <a:cxnLst/>
            <a:rect l="l" t="t" r="r" b="b"/>
            <a:pathLst>
              <a:path w="81915" h="304164">
                <a:moveTo>
                  <a:pt x="0" y="0"/>
                </a:moveTo>
                <a:lnTo>
                  <a:pt x="81617" y="0"/>
                </a:lnTo>
                <a:lnTo>
                  <a:pt x="81617" y="303874"/>
                </a:lnTo>
                <a:lnTo>
                  <a:pt x="0" y="3038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776628" y="5465447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5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878650" y="5552268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082695" y="5552268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184717" y="5465447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5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286740" y="5118161"/>
            <a:ext cx="81915" cy="521334"/>
          </a:xfrm>
          <a:custGeom>
            <a:avLst/>
            <a:gdLst/>
            <a:ahLst/>
            <a:cxnLst/>
            <a:rect l="l" t="t" r="r" b="b"/>
            <a:pathLst>
              <a:path w="81915" h="521335">
                <a:moveTo>
                  <a:pt x="0" y="0"/>
                </a:moveTo>
                <a:lnTo>
                  <a:pt x="81617" y="0"/>
                </a:lnTo>
                <a:lnTo>
                  <a:pt x="81617" y="520928"/>
                </a:lnTo>
                <a:lnTo>
                  <a:pt x="0" y="5209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388762" y="4380179"/>
            <a:ext cx="81915" cy="1259205"/>
          </a:xfrm>
          <a:custGeom>
            <a:avLst/>
            <a:gdLst/>
            <a:ahLst/>
            <a:cxnLst/>
            <a:rect l="l" t="t" r="r" b="b"/>
            <a:pathLst>
              <a:path w="81915" h="1259204">
                <a:moveTo>
                  <a:pt x="0" y="0"/>
                </a:moveTo>
                <a:lnTo>
                  <a:pt x="81617" y="0"/>
                </a:lnTo>
                <a:lnTo>
                  <a:pt x="81617" y="1258910"/>
                </a:lnTo>
                <a:lnTo>
                  <a:pt x="0" y="12589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490785" y="3121269"/>
            <a:ext cx="81915" cy="2518410"/>
          </a:xfrm>
          <a:custGeom>
            <a:avLst/>
            <a:gdLst/>
            <a:ahLst/>
            <a:cxnLst/>
            <a:rect l="l" t="t" r="r" b="b"/>
            <a:pathLst>
              <a:path w="81915" h="2518410">
                <a:moveTo>
                  <a:pt x="0" y="0"/>
                </a:moveTo>
                <a:lnTo>
                  <a:pt x="81617" y="0"/>
                </a:lnTo>
                <a:lnTo>
                  <a:pt x="81617" y="2517820"/>
                </a:lnTo>
                <a:lnTo>
                  <a:pt x="0" y="25178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124947" y="5617384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4680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431014" y="5617384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640" y="0"/>
                </a:lnTo>
              </a:path>
            </a:pathLst>
          </a:custGeom>
          <a:ln w="44680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737082" y="5552268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839104" y="5552268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043149" y="5118161"/>
            <a:ext cx="81915" cy="521334"/>
          </a:xfrm>
          <a:custGeom>
            <a:avLst/>
            <a:gdLst/>
            <a:ahLst/>
            <a:cxnLst/>
            <a:rect l="l" t="t" r="r" b="b"/>
            <a:pathLst>
              <a:path w="81914" h="521335">
                <a:moveTo>
                  <a:pt x="0" y="0"/>
                </a:moveTo>
                <a:lnTo>
                  <a:pt x="81617" y="0"/>
                </a:lnTo>
                <a:lnTo>
                  <a:pt x="81617" y="520928"/>
                </a:lnTo>
                <a:lnTo>
                  <a:pt x="0" y="52092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349216" y="5617384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4680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451238" y="5204983"/>
            <a:ext cx="81915" cy="434340"/>
          </a:xfrm>
          <a:custGeom>
            <a:avLst/>
            <a:gdLst/>
            <a:ahLst/>
            <a:cxnLst/>
            <a:rect l="l" t="t" r="r" b="b"/>
            <a:pathLst>
              <a:path w="81914" h="434339">
                <a:moveTo>
                  <a:pt x="0" y="0"/>
                </a:moveTo>
                <a:lnTo>
                  <a:pt x="81617" y="0"/>
                </a:lnTo>
                <a:lnTo>
                  <a:pt x="81617" y="434106"/>
                </a:lnTo>
                <a:lnTo>
                  <a:pt x="0" y="43410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553261" y="4857697"/>
            <a:ext cx="81915" cy="781685"/>
          </a:xfrm>
          <a:custGeom>
            <a:avLst/>
            <a:gdLst/>
            <a:ahLst/>
            <a:cxnLst/>
            <a:rect l="l" t="t" r="r" b="b"/>
            <a:pathLst>
              <a:path w="81914" h="781685">
                <a:moveTo>
                  <a:pt x="0" y="0"/>
                </a:moveTo>
                <a:lnTo>
                  <a:pt x="81617" y="0"/>
                </a:lnTo>
                <a:lnTo>
                  <a:pt x="81617" y="781392"/>
                </a:lnTo>
                <a:lnTo>
                  <a:pt x="0" y="78139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655283" y="4770875"/>
            <a:ext cx="81915" cy="868680"/>
          </a:xfrm>
          <a:custGeom>
            <a:avLst/>
            <a:gdLst/>
            <a:ahLst/>
            <a:cxnLst/>
            <a:rect l="l" t="t" r="r" b="b"/>
            <a:pathLst>
              <a:path w="81914" h="868679">
                <a:moveTo>
                  <a:pt x="0" y="0"/>
                </a:moveTo>
                <a:lnTo>
                  <a:pt x="81617" y="0"/>
                </a:lnTo>
                <a:lnTo>
                  <a:pt x="81617" y="868214"/>
                </a:lnTo>
                <a:lnTo>
                  <a:pt x="0" y="86821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757306" y="5248393"/>
            <a:ext cx="81915" cy="391160"/>
          </a:xfrm>
          <a:custGeom>
            <a:avLst/>
            <a:gdLst/>
            <a:ahLst/>
            <a:cxnLst/>
            <a:rect l="l" t="t" r="r" b="b"/>
            <a:pathLst>
              <a:path w="81914" h="391160">
                <a:moveTo>
                  <a:pt x="0" y="0"/>
                </a:moveTo>
                <a:lnTo>
                  <a:pt x="81617" y="0"/>
                </a:lnTo>
                <a:lnTo>
                  <a:pt x="81617" y="390696"/>
                </a:lnTo>
                <a:lnTo>
                  <a:pt x="0" y="39069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859328" y="550885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961351" y="5074750"/>
            <a:ext cx="81915" cy="564515"/>
          </a:xfrm>
          <a:custGeom>
            <a:avLst/>
            <a:gdLst/>
            <a:ahLst/>
            <a:cxnLst/>
            <a:rect l="l" t="t" r="r" b="b"/>
            <a:pathLst>
              <a:path w="81914" h="564514">
                <a:moveTo>
                  <a:pt x="0" y="0"/>
                </a:moveTo>
                <a:lnTo>
                  <a:pt x="81617" y="0"/>
                </a:lnTo>
                <a:lnTo>
                  <a:pt x="81617" y="564339"/>
                </a:lnTo>
                <a:lnTo>
                  <a:pt x="0" y="56433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063373" y="5161572"/>
            <a:ext cx="81915" cy="477520"/>
          </a:xfrm>
          <a:custGeom>
            <a:avLst/>
            <a:gdLst/>
            <a:ahLst/>
            <a:cxnLst/>
            <a:rect l="l" t="t" r="r" b="b"/>
            <a:pathLst>
              <a:path w="81914" h="477520">
                <a:moveTo>
                  <a:pt x="0" y="0"/>
                </a:moveTo>
                <a:lnTo>
                  <a:pt x="81617" y="0"/>
                </a:lnTo>
                <a:lnTo>
                  <a:pt x="81617" y="477517"/>
                </a:lnTo>
                <a:lnTo>
                  <a:pt x="0" y="4775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165395" y="5291804"/>
            <a:ext cx="81915" cy="347345"/>
          </a:xfrm>
          <a:custGeom>
            <a:avLst/>
            <a:gdLst/>
            <a:ahLst/>
            <a:cxnLst/>
            <a:rect l="l" t="t" r="r" b="b"/>
            <a:pathLst>
              <a:path w="81914" h="347345">
                <a:moveTo>
                  <a:pt x="0" y="0"/>
                </a:moveTo>
                <a:lnTo>
                  <a:pt x="81617" y="0"/>
                </a:lnTo>
                <a:lnTo>
                  <a:pt x="81617" y="347285"/>
                </a:lnTo>
                <a:lnTo>
                  <a:pt x="0" y="34728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267418" y="5378625"/>
            <a:ext cx="81915" cy="260985"/>
          </a:xfrm>
          <a:custGeom>
            <a:avLst/>
            <a:gdLst/>
            <a:ahLst/>
            <a:cxnLst/>
            <a:rect l="l" t="t" r="r" b="b"/>
            <a:pathLst>
              <a:path w="81914" h="260985">
                <a:moveTo>
                  <a:pt x="0" y="0"/>
                </a:moveTo>
                <a:lnTo>
                  <a:pt x="81617" y="0"/>
                </a:lnTo>
                <a:lnTo>
                  <a:pt x="81617" y="260464"/>
                </a:lnTo>
                <a:lnTo>
                  <a:pt x="0" y="26046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369440" y="4944518"/>
            <a:ext cx="81915" cy="694690"/>
          </a:xfrm>
          <a:custGeom>
            <a:avLst/>
            <a:gdLst/>
            <a:ahLst/>
            <a:cxnLst/>
            <a:rect l="l" t="t" r="r" b="b"/>
            <a:pathLst>
              <a:path w="81914" h="694689">
                <a:moveTo>
                  <a:pt x="0" y="0"/>
                </a:moveTo>
                <a:lnTo>
                  <a:pt x="81617" y="0"/>
                </a:lnTo>
                <a:lnTo>
                  <a:pt x="81617" y="694571"/>
                </a:lnTo>
                <a:lnTo>
                  <a:pt x="0" y="69457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471463" y="5118161"/>
            <a:ext cx="81915" cy="521334"/>
          </a:xfrm>
          <a:custGeom>
            <a:avLst/>
            <a:gdLst/>
            <a:ahLst/>
            <a:cxnLst/>
            <a:rect l="l" t="t" r="r" b="b"/>
            <a:pathLst>
              <a:path w="81914" h="521335">
                <a:moveTo>
                  <a:pt x="0" y="0"/>
                </a:moveTo>
                <a:lnTo>
                  <a:pt x="81617" y="0"/>
                </a:lnTo>
                <a:lnTo>
                  <a:pt x="81617" y="520928"/>
                </a:lnTo>
                <a:lnTo>
                  <a:pt x="0" y="52092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675507" y="5422036"/>
            <a:ext cx="81915" cy="217170"/>
          </a:xfrm>
          <a:custGeom>
            <a:avLst/>
            <a:gdLst/>
            <a:ahLst/>
            <a:cxnLst/>
            <a:rect l="l" t="t" r="r" b="b"/>
            <a:pathLst>
              <a:path w="81914" h="217170">
                <a:moveTo>
                  <a:pt x="0" y="0"/>
                </a:moveTo>
                <a:lnTo>
                  <a:pt x="81617" y="0"/>
                </a:lnTo>
                <a:lnTo>
                  <a:pt x="81617" y="217053"/>
                </a:lnTo>
                <a:lnTo>
                  <a:pt x="0" y="21705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777530" y="5617384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4680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879552" y="5465447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3981575" y="550885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083597" y="5378625"/>
            <a:ext cx="81915" cy="217170"/>
          </a:xfrm>
          <a:custGeom>
            <a:avLst/>
            <a:gdLst/>
            <a:ahLst/>
            <a:cxnLst/>
            <a:rect l="l" t="t" r="r" b="b"/>
            <a:pathLst>
              <a:path w="81914" h="217170">
                <a:moveTo>
                  <a:pt x="0" y="0"/>
                </a:moveTo>
                <a:lnTo>
                  <a:pt x="81617" y="0"/>
                </a:lnTo>
                <a:lnTo>
                  <a:pt x="81617" y="217053"/>
                </a:lnTo>
                <a:lnTo>
                  <a:pt x="0" y="21705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4185619" y="5204983"/>
            <a:ext cx="81915" cy="391160"/>
          </a:xfrm>
          <a:custGeom>
            <a:avLst/>
            <a:gdLst/>
            <a:ahLst/>
            <a:cxnLst/>
            <a:rect l="l" t="t" r="r" b="b"/>
            <a:pathLst>
              <a:path w="81914" h="391160">
                <a:moveTo>
                  <a:pt x="0" y="0"/>
                </a:moveTo>
                <a:lnTo>
                  <a:pt x="81617" y="0"/>
                </a:lnTo>
                <a:lnTo>
                  <a:pt x="81617" y="390696"/>
                </a:lnTo>
                <a:lnTo>
                  <a:pt x="0" y="39069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4287642" y="5161572"/>
            <a:ext cx="81915" cy="347345"/>
          </a:xfrm>
          <a:custGeom>
            <a:avLst/>
            <a:gdLst/>
            <a:ahLst/>
            <a:cxnLst/>
            <a:rect l="l" t="t" r="r" b="b"/>
            <a:pathLst>
              <a:path w="81914" h="347345">
                <a:moveTo>
                  <a:pt x="0" y="0"/>
                </a:moveTo>
                <a:lnTo>
                  <a:pt x="81617" y="0"/>
                </a:lnTo>
                <a:lnTo>
                  <a:pt x="81617" y="347285"/>
                </a:lnTo>
                <a:lnTo>
                  <a:pt x="0" y="34728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389664" y="4597232"/>
            <a:ext cx="81915" cy="955040"/>
          </a:xfrm>
          <a:custGeom>
            <a:avLst/>
            <a:gdLst/>
            <a:ahLst/>
            <a:cxnLst/>
            <a:rect l="l" t="t" r="r" b="b"/>
            <a:pathLst>
              <a:path w="81914" h="955039">
                <a:moveTo>
                  <a:pt x="0" y="0"/>
                </a:moveTo>
                <a:lnTo>
                  <a:pt x="81617" y="0"/>
                </a:lnTo>
                <a:lnTo>
                  <a:pt x="81617" y="955035"/>
                </a:lnTo>
                <a:lnTo>
                  <a:pt x="0" y="95503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4491687" y="4597232"/>
            <a:ext cx="81915" cy="521334"/>
          </a:xfrm>
          <a:custGeom>
            <a:avLst/>
            <a:gdLst/>
            <a:ahLst/>
            <a:cxnLst/>
            <a:rect l="l" t="t" r="r" b="b"/>
            <a:pathLst>
              <a:path w="81914" h="521335">
                <a:moveTo>
                  <a:pt x="0" y="0"/>
                </a:moveTo>
                <a:lnTo>
                  <a:pt x="81617" y="0"/>
                </a:lnTo>
                <a:lnTo>
                  <a:pt x="81617" y="520928"/>
                </a:lnTo>
                <a:lnTo>
                  <a:pt x="0" y="52092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593709" y="4727464"/>
            <a:ext cx="81915" cy="391160"/>
          </a:xfrm>
          <a:custGeom>
            <a:avLst/>
            <a:gdLst/>
            <a:ahLst/>
            <a:cxnLst/>
            <a:rect l="l" t="t" r="r" b="b"/>
            <a:pathLst>
              <a:path w="81914" h="391160">
                <a:moveTo>
                  <a:pt x="0" y="0"/>
                </a:moveTo>
                <a:lnTo>
                  <a:pt x="81617" y="0"/>
                </a:lnTo>
                <a:lnTo>
                  <a:pt x="81617" y="390696"/>
                </a:lnTo>
                <a:lnTo>
                  <a:pt x="0" y="39069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695731" y="4684054"/>
            <a:ext cx="81915" cy="651510"/>
          </a:xfrm>
          <a:custGeom>
            <a:avLst/>
            <a:gdLst/>
            <a:ahLst/>
            <a:cxnLst/>
            <a:rect l="l" t="t" r="r" b="b"/>
            <a:pathLst>
              <a:path w="81914" h="651510">
                <a:moveTo>
                  <a:pt x="0" y="0"/>
                </a:moveTo>
                <a:lnTo>
                  <a:pt x="81617" y="0"/>
                </a:lnTo>
                <a:lnTo>
                  <a:pt x="81617" y="651160"/>
                </a:lnTo>
                <a:lnTo>
                  <a:pt x="0" y="6511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797754" y="4814286"/>
            <a:ext cx="81915" cy="391160"/>
          </a:xfrm>
          <a:custGeom>
            <a:avLst/>
            <a:gdLst/>
            <a:ahLst/>
            <a:cxnLst/>
            <a:rect l="l" t="t" r="r" b="b"/>
            <a:pathLst>
              <a:path w="81914" h="391160">
                <a:moveTo>
                  <a:pt x="0" y="0"/>
                </a:moveTo>
                <a:lnTo>
                  <a:pt x="81617" y="0"/>
                </a:lnTo>
                <a:lnTo>
                  <a:pt x="81617" y="390696"/>
                </a:lnTo>
                <a:lnTo>
                  <a:pt x="0" y="39069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4899776" y="4857697"/>
            <a:ext cx="81915" cy="564515"/>
          </a:xfrm>
          <a:custGeom>
            <a:avLst/>
            <a:gdLst/>
            <a:ahLst/>
            <a:cxnLst/>
            <a:rect l="l" t="t" r="r" b="b"/>
            <a:pathLst>
              <a:path w="81914" h="564514">
                <a:moveTo>
                  <a:pt x="0" y="0"/>
                </a:moveTo>
                <a:lnTo>
                  <a:pt x="81617" y="0"/>
                </a:lnTo>
                <a:lnTo>
                  <a:pt x="81617" y="564339"/>
                </a:lnTo>
                <a:lnTo>
                  <a:pt x="0" y="56433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5001798" y="2339876"/>
            <a:ext cx="81915" cy="2474595"/>
          </a:xfrm>
          <a:custGeom>
            <a:avLst/>
            <a:gdLst/>
            <a:ahLst/>
            <a:cxnLst/>
            <a:rect l="l" t="t" r="r" b="b"/>
            <a:pathLst>
              <a:path w="81914" h="2474595">
                <a:moveTo>
                  <a:pt x="0" y="0"/>
                </a:moveTo>
                <a:lnTo>
                  <a:pt x="81617" y="0"/>
                </a:lnTo>
                <a:lnTo>
                  <a:pt x="81617" y="2474409"/>
                </a:lnTo>
                <a:lnTo>
                  <a:pt x="0" y="247440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5103821" y="4553822"/>
            <a:ext cx="81915" cy="738505"/>
          </a:xfrm>
          <a:custGeom>
            <a:avLst/>
            <a:gdLst/>
            <a:ahLst/>
            <a:cxnLst/>
            <a:rect l="l" t="t" r="r" b="b"/>
            <a:pathLst>
              <a:path w="81914" h="738504">
                <a:moveTo>
                  <a:pt x="0" y="0"/>
                </a:moveTo>
                <a:lnTo>
                  <a:pt x="81617" y="0"/>
                </a:lnTo>
                <a:lnTo>
                  <a:pt x="81617" y="737982"/>
                </a:lnTo>
                <a:lnTo>
                  <a:pt x="0" y="73798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5205843" y="4857697"/>
            <a:ext cx="81915" cy="651510"/>
          </a:xfrm>
          <a:custGeom>
            <a:avLst/>
            <a:gdLst/>
            <a:ahLst/>
            <a:cxnLst/>
            <a:rect l="l" t="t" r="r" b="b"/>
            <a:pathLst>
              <a:path w="81914" h="651510">
                <a:moveTo>
                  <a:pt x="0" y="0"/>
                </a:moveTo>
                <a:lnTo>
                  <a:pt x="81617" y="0"/>
                </a:lnTo>
                <a:lnTo>
                  <a:pt x="81617" y="651160"/>
                </a:lnTo>
                <a:lnTo>
                  <a:pt x="0" y="6511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307866" y="5465447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409888" y="4857697"/>
            <a:ext cx="81915" cy="521334"/>
          </a:xfrm>
          <a:custGeom>
            <a:avLst/>
            <a:gdLst/>
            <a:ahLst/>
            <a:cxnLst/>
            <a:rect l="l" t="t" r="r" b="b"/>
            <a:pathLst>
              <a:path w="81914" h="521335">
                <a:moveTo>
                  <a:pt x="0" y="0"/>
                </a:moveTo>
                <a:lnTo>
                  <a:pt x="81617" y="0"/>
                </a:lnTo>
                <a:lnTo>
                  <a:pt x="81617" y="520928"/>
                </a:lnTo>
                <a:lnTo>
                  <a:pt x="0" y="52092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511911" y="4944518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613933" y="4379544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715956" y="4683419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817978" y="4640643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920001" y="5335215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124045" y="5031340"/>
            <a:ext cx="81915" cy="217170"/>
          </a:xfrm>
          <a:custGeom>
            <a:avLst/>
            <a:gdLst/>
            <a:ahLst/>
            <a:cxnLst/>
            <a:rect l="l" t="t" r="r" b="b"/>
            <a:pathLst>
              <a:path w="81914" h="217170">
                <a:moveTo>
                  <a:pt x="0" y="0"/>
                </a:moveTo>
                <a:lnTo>
                  <a:pt x="81617" y="0"/>
                </a:lnTo>
                <a:lnTo>
                  <a:pt x="81617" y="217053"/>
                </a:lnTo>
                <a:lnTo>
                  <a:pt x="0" y="21705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226068" y="5291804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6328090" y="5465447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6430112" y="5465447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532135" y="5378625"/>
            <a:ext cx="81915" cy="260985"/>
          </a:xfrm>
          <a:custGeom>
            <a:avLst/>
            <a:gdLst/>
            <a:ahLst/>
            <a:cxnLst/>
            <a:rect l="l" t="t" r="r" b="b"/>
            <a:pathLst>
              <a:path w="81915" h="260985">
                <a:moveTo>
                  <a:pt x="0" y="0"/>
                </a:moveTo>
                <a:lnTo>
                  <a:pt x="81617" y="0"/>
                </a:lnTo>
                <a:lnTo>
                  <a:pt x="81617" y="260464"/>
                </a:lnTo>
                <a:lnTo>
                  <a:pt x="0" y="26046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736180" y="5508222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5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6940225" y="550885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5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7042246" y="5421401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5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7450336" y="5031340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7654381" y="5161572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7756404" y="4726830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5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7858426" y="5117526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5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7960448" y="4987294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5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8062471" y="4206536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8164493" y="4032893"/>
            <a:ext cx="81915" cy="521334"/>
          </a:xfrm>
          <a:custGeom>
            <a:avLst/>
            <a:gdLst/>
            <a:ahLst/>
            <a:cxnLst/>
            <a:rect l="l" t="t" r="r" b="b"/>
            <a:pathLst>
              <a:path w="81915" h="521335">
                <a:moveTo>
                  <a:pt x="0" y="0"/>
                </a:moveTo>
                <a:lnTo>
                  <a:pt x="81617" y="0"/>
                </a:lnTo>
                <a:lnTo>
                  <a:pt x="81617" y="520928"/>
                </a:lnTo>
                <a:lnTo>
                  <a:pt x="0" y="52092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8470561" y="4509776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5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287642" y="4857697"/>
            <a:ext cx="81915" cy="304165"/>
          </a:xfrm>
          <a:custGeom>
            <a:avLst/>
            <a:gdLst/>
            <a:ahLst/>
            <a:cxnLst/>
            <a:rect l="l" t="t" r="r" b="b"/>
            <a:pathLst>
              <a:path w="81914" h="304164">
                <a:moveTo>
                  <a:pt x="0" y="0"/>
                </a:moveTo>
                <a:lnTo>
                  <a:pt x="81617" y="0"/>
                </a:lnTo>
                <a:lnTo>
                  <a:pt x="81617" y="303874"/>
                </a:lnTo>
                <a:lnTo>
                  <a:pt x="0" y="30387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389664" y="4206536"/>
            <a:ext cx="81915" cy="391160"/>
          </a:xfrm>
          <a:custGeom>
            <a:avLst/>
            <a:gdLst/>
            <a:ahLst/>
            <a:cxnLst/>
            <a:rect l="l" t="t" r="r" b="b"/>
            <a:pathLst>
              <a:path w="81914" h="391160">
                <a:moveTo>
                  <a:pt x="0" y="0"/>
                </a:moveTo>
                <a:lnTo>
                  <a:pt x="81617" y="0"/>
                </a:lnTo>
                <a:lnTo>
                  <a:pt x="81617" y="390696"/>
                </a:lnTo>
                <a:lnTo>
                  <a:pt x="0" y="39069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491687" y="3989483"/>
            <a:ext cx="81915" cy="608330"/>
          </a:xfrm>
          <a:custGeom>
            <a:avLst/>
            <a:gdLst/>
            <a:ahLst/>
            <a:cxnLst/>
            <a:rect l="l" t="t" r="r" b="b"/>
            <a:pathLst>
              <a:path w="81914" h="608329">
                <a:moveTo>
                  <a:pt x="0" y="0"/>
                </a:moveTo>
                <a:lnTo>
                  <a:pt x="81617" y="0"/>
                </a:lnTo>
                <a:lnTo>
                  <a:pt x="81617" y="607749"/>
                </a:lnTo>
                <a:lnTo>
                  <a:pt x="0" y="607749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4593709" y="4683419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695731" y="4597232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4797754" y="4770240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899776" y="4684054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5001798" y="1949180"/>
            <a:ext cx="81915" cy="391160"/>
          </a:xfrm>
          <a:custGeom>
            <a:avLst/>
            <a:gdLst/>
            <a:ahLst/>
            <a:cxnLst/>
            <a:rect l="l" t="t" r="r" b="b"/>
            <a:pathLst>
              <a:path w="81914" h="391160">
                <a:moveTo>
                  <a:pt x="0" y="0"/>
                </a:moveTo>
                <a:lnTo>
                  <a:pt x="81617" y="0"/>
                </a:lnTo>
                <a:lnTo>
                  <a:pt x="81617" y="390696"/>
                </a:lnTo>
                <a:lnTo>
                  <a:pt x="0" y="39069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103821" y="3381733"/>
            <a:ext cx="81915" cy="1172210"/>
          </a:xfrm>
          <a:custGeom>
            <a:avLst/>
            <a:gdLst/>
            <a:ahLst/>
            <a:cxnLst/>
            <a:rect l="l" t="t" r="r" b="b"/>
            <a:pathLst>
              <a:path w="81914" h="1172210">
                <a:moveTo>
                  <a:pt x="0" y="0"/>
                </a:moveTo>
                <a:lnTo>
                  <a:pt x="81617" y="0"/>
                </a:lnTo>
                <a:lnTo>
                  <a:pt x="81617" y="1172088"/>
                </a:lnTo>
                <a:lnTo>
                  <a:pt x="0" y="1172088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205843" y="4684054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307866" y="5421401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511911" y="4900472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5613933" y="4293358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817978" y="4596598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124947" y="546544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5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1226970" y="550885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5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1328992" y="550885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5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1431014" y="5248393"/>
            <a:ext cx="81915" cy="347345"/>
          </a:xfrm>
          <a:custGeom>
            <a:avLst/>
            <a:gdLst/>
            <a:ahLst/>
            <a:cxnLst/>
            <a:rect l="l" t="t" r="r" b="b"/>
            <a:pathLst>
              <a:path w="81915" h="347345">
                <a:moveTo>
                  <a:pt x="0" y="0"/>
                </a:moveTo>
                <a:lnTo>
                  <a:pt x="81617" y="0"/>
                </a:lnTo>
                <a:lnTo>
                  <a:pt x="81617" y="347285"/>
                </a:lnTo>
                <a:lnTo>
                  <a:pt x="0" y="34728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1533037" y="5378625"/>
            <a:ext cx="81915" cy="217170"/>
          </a:xfrm>
          <a:custGeom>
            <a:avLst/>
            <a:gdLst/>
            <a:ahLst/>
            <a:cxnLst/>
            <a:rect l="l" t="t" r="r" b="b"/>
            <a:pathLst>
              <a:path w="81915" h="217170">
                <a:moveTo>
                  <a:pt x="0" y="0"/>
                </a:moveTo>
                <a:lnTo>
                  <a:pt x="81617" y="0"/>
                </a:lnTo>
                <a:lnTo>
                  <a:pt x="81617" y="217053"/>
                </a:lnTo>
                <a:lnTo>
                  <a:pt x="0" y="21705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1635059" y="550885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1737082" y="4944518"/>
            <a:ext cx="81915" cy="608330"/>
          </a:xfrm>
          <a:custGeom>
            <a:avLst/>
            <a:gdLst/>
            <a:ahLst/>
            <a:cxnLst/>
            <a:rect l="l" t="t" r="r" b="b"/>
            <a:pathLst>
              <a:path w="81914" h="608329">
                <a:moveTo>
                  <a:pt x="0" y="0"/>
                </a:moveTo>
                <a:lnTo>
                  <a:pt x="81617" y="0"/>
                </a:lnTo>
                <a:lnTo>
                  <a:pt x="81617" y="607749"/>
                </a:lnTo>
                <a:lnTo>
                  <a:pt x="0" y="6077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1839104" y="4944518"/>
            <a:ext cx="81915" cy="608330"/>
          </a:xfrm>
          <a:custGeom>
            <a:avLst/>
            <a:gdLst/>
            <a:ahLst/>
            <a:cxnLst/>
            <a:rect l="l" t="t" r="r" b="b"/>
            <a:pathLst>
              <a:path w="81914" h="608329">
                <a:moveTo>
                  <a:pt x="0" y="0"/>
                </a:moveTo>
                <a:lnTo>
                  <a:pt x="81617" y="0"/>
                </a:lnTo>
                <a:lnTo>
                  <a:pt x="81617" y="607749"/>
                </a:lnTo>
                <a:lnTo>
                  <a:pt x="0" y="6077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1941126" y="5508857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2043149" y="4770875"/>
            <a:ext cx="81915" cy="347345"/>
          </a:xfrm>
          <a:custGeom>
            <a:avLst/>
            <a:gdLst/>
            <a:ahLst/>
            <a:cxnLst/>
            <a:rect l="l" t="t" r="r" b="b"/>
            <a:pathLst>
              <a:path w="81914" h="347345">
                <a:moveTo>
                  <a:pt x="0" y="0"/>
                </a:moveTo>
                <a:lnTo>
                  <a:pt x="81617" y="0"/>
                </a:lnTo>
                <a:lnTo>
                  <a:pt x="81617" y="347285"/>
                </a:lnTo>
                <a:lnTo>
                  <a:pt x="0" y="34728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2145171" y="5378625"/>
            <a:ext cx="81915" cy="260985"/>
          </a:xfrm>
          <a:custGeom>
            <a:avLst/>
            <a:gdLst/>
            <a:ahLst/>
            <a:cxnLst/>
            <a:rect l="l" t="t" r="r" b="b"/>
            <a:pathLst>
              <a:path w="81914" h="260985">
                <a:moveTo>
                  <a:pt x="0" y="0"/>
                </a:moveTo>
                <a:lnTo>
                  <a:pt x="81617" y="0"/>
                </a:lnTo>
                <a:lnTo>
                  <a:pt x="81617" y="260464"/>
                </a:lnTo>
                <a:lnTo>
                  <a:pt x="0" y="26046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2247194" y="5552268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349216" y="5291804"/>
            <a:ext cx="81915" cy="304165"/>
          </a:xfrm>
          <a:custGeom>
            <a:avLst/>
            <a:gdLst/>
            <a:ahLst/>
            <a:cxnLst/>
            <a:rect l="l" t="t" r="r" b="b"/>
            <a:pathLst>
              <a:path w="81914" h="304164">
                <a:moveTo>
                  <a:pt x="0" y="0"/>
                </a:moveTo>
                <a:lnTo>
                  <a:pt x="81617" y="0"/>
                </a:lnTo>
                <a:lnTo>
                  <a:pt x="81617" y="303874"/>
                </a:lnTo>
                <a:lnTo>
                  <a:pt x="0" y="3038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2553261" y="4770875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2655283" y="4553822"/>
            <a:ext cx="81915" cy="217170"/>
          </a:xfrm>
          <a:custGeom>
            <a:avLst/>
            <a:gdLst/>
            <a:ahLst/>
            <a:cxnLst/>
            <a:rect l="l" t="t" r="r" b="b"/>
            <a:pathLst>
              <a:path w="81914" h="217170">
                <a:moveTo>
                  <a:pt x="0" y="0"/>
                </a:moveTo>
                <a:lnTo>
                  <a:pt x="81617" y="0"/>
                </a:lnTo>
                <a:lnTo>
                  <a:pt x="81617" y="217053"/>
                </a:lnTo>
                <a:lnTo>
                  <a:pt x="0" y="21705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3471463" y="4944518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3879552" y="5204983"/>
            <a:ext cx="81915" cy="260985"/>
          </a:xfrm>
          <a:custGeom>
            <a:avLst/>
            <a:gdLst/>
            <a:ahLst/>
            <a:cxnLst/>
            <a:rect l="l" t="t" r="r" b="b"/>
            <a:pathLst>
              <a:path w="81914" h="260985">
                <a:moveTo>
                  <a:pt x="0" y="0"/>
                </a:moveTo>
                <a:lnTo>
                  <a:pt x="81617" y="0"/>
                </a:lnTo>
                <a:lnTo>
                  <a:pt x="81617" y="260464"/>
                </a:lnTo>
                <a:lnTo>
                  <a:pt x="0" y="26046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3981575" y="5204983"/>
            <a:ext cx="81915" cy="304165"/>
          </a:xfrm>
          <a:custGeom>
            <a:avLst/>
            <a:gdLst/>
            <a:ahLst/>
            <a:cxnLst/>
            <a:rect l="l" t="t" r="r" b="b"/>
            <a:pathLst>
              <a:path w="81914" h="304164">
                <a:moveTo>
                  <a:pt x="0" y="0"/>
                </a:moveTo>
                <a:lnTo>
                  <a:pt x="81617" y="0"/>
                </a:lnTo>
                <a:lnTo>
                  <a:pt x="81617" y="303874"/>
                </a:lnTo>
                <a:lnTo>
                  <a:pt x="0" y="3038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4083597" y="5291804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4185619" y="5031340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4287642" y="4770875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4389664" y="4119715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491687" y="3425144"/>
            <a:ext cx="81915" cy="564515"/>
          </a:xfrm>
          <a:custGeom>
            <a:avLst/>
            <a:gdLst/>
            <a:ahLst/>
            <a:cxnLst/>
            <a:rect l="l" t="t" r="r" b="b"/>
            <a:pathLst>
              <a:path w="81914" h="564514">
                <a:moveTo>
                  <a:pt x="0" y="0"/>
                </a:moveTo>
                <a:lnTo>
                  <a:pt x="81617" y="0"/>
                </a:lnTo>
                <a:lnTo>
                  <a:pt x="81617" y="564339"/>
                </a:lnTo>
                <a:lnTo>
                  <a:pt x="0" y="56433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593709" y="4119715"/>
            <a:ext cx="81915" cy="564515"/>
          </a:xfrm>
          <a:custGeom>
            <a:avLst/>
            <a:gdLst/>
            <a:ahLst/>
            <a:cxnLst/>
            <a:rect l="l" t="t" r="r" b="b"/>
            <a:pathLst>
              <a:path w="81914" h="564514">
                <a:moveTo>
                  <a:pt x="0" y="0"/>
                </a:moveTo>
                <a:lnTo>
                  <a:pt x="81617" y="0"/>
                </a:lnTo>
                <a:lnTo>
                  <a:pt x="81617" y="564339"/>
                </a:lnTo>
                <a:lnTo>
                  <a:pt x="0" y="56433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695731" y="4336769"/>
            <a:ext cx="81915" cy="260985"/>
          </a:xfrm>
          <a:custGeom>
            <a:avLst/>
            <a:gdLst/>
            <a:ahLst/>
            <a:cxnLst/>
            <a:rect l="l" t="t" r="r" b="b"/>
            <a:pathLst>
              <a:path w="81914" h="260985">
                <a:moveTo>
                  <a:pt x="0" y="0"/>
                </a:moveTo>
                <a:lnTo>
                  <a:pt x="81617" y="0"/>
                </a:lnTo>
                <a:lnTo>
                  <a:pt x="81617" y="260464"/>
                </a:lnTo>
                <a:lnTo>
                  <a:pt x="0" y="26046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797754" y="4249947"/>
            <a:ext cx="81915" cy="521334"/>
          </a:xfrm>
          <a:custGeom>
            <a:avLst/>
            <a:gdLst/>
            <a:ahLst/>
            <a:cxnLst/>
            <a:rect l="l" t="t" r="r" b="b"/>
            <a:pathLst>
              <a:path w="81914" h="521335">
                <a:moveTo>
                  <a:pt x="0" y="0"/>
                </a:moveTo>
                <a:lnTo>
                  <a:pt x="81617" y="0"/>
                </a:lnTo>
                <a:lnTo>
                  <a:pt x="81617" y="520928"/>
                </a:lnTo>
                <a:lnTo>
                  <a:pt x="0" y="52092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5001798" y="1124377"/>
            <a:ext cx="81915" cy="824865"/>
          </a:xfrm>
          <a:custGeom>
            <a:avLst/>
            <a:gdLst/>
            <a:ahLst/>
            <a:cxnLst/>
            <a:rect l="l" t="t" r="r" b="b"/>
            <a:pathLst>
              <a:path w="81914" h="824864">
                <a:moveTo>
                  <a:pt x="0" y="0"/>
                </a:moveTo>
                <a:lnTo>
                  <a:pt x="81617" y="0"/>
                </a:lnTo>
                <a:lnTo>
                  <a:pt x="81617" y="824803"/>
                </a:lnTo>
                <a:lnTo>
                  <a:pt x="0" y="8248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5205843" y="4249947"/>
            <a:ext cx="81915" cy="434340"/>
          </a:xfrm>
          <a:custGeom>
            <a:avLst/>
            <a:gdLst/>
            <a:ahLst/>
            <a:cxnLst/>
            <a:rect l="l" t="t" r="r" b="b"/>
            <a:pathLst>
              <a:path w="81914" h="434339">
                <a:moveTo>
                  <a:pt x="0" y="0"/>
                </a:moveTo>
                <a:lnTo>
                  <a:pt x="81617" y="0"/>
                </a:lnTo>
                <a:lnTo>
                  <a:pt x="81617" y="434107"/>
                </a:lnTo>
                <a:lnTo>
                  <a:pt x="0" y="4341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5307866" y="5204983"/>
            <a:ext cx="81915" cy="217170"/>
          </a:xfrm>
          <a:custGeom>
            <a:avLst/>
            <a:gdLst/>
            <a:ahLst/>
            <a:cxnLst/>
            <a:rect l="l" t="t" r="r" b="b"/>
            <a:pathLst>
              <a:path w="81914" h="217170">
                <a:moveTo>
                  <a:pt x="0" y="0"/>
                </a:moveTo>
                <a:lnTo>
                  <a:pt x="81617" y="0"/>
                </a:lnTo>
                <a:lnTo>
                  <a:pt x="81617" y="217053"/>
                </a:lnTo>
                <a:lnTo>
                  <a:pt x="0" y="21705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5409888" y="4163126"/>
            <a:ext cx="81915" cy="694690"/>
          </a:xfrm>
          <a:custGeom>
            <a:avLst/>
            <a:gdLst/>
            <a:ahLst/>
            <a:cxnLst/>
            <a:rect l="l" t="t" r="r" b="b"/>
            <a:pathLst>
              <a:path w="81914" h="694689">
                <a:moveTo>
                  <a:pt x="0" y="0"/>
                </a:moveTo>
                <a:lnTo>
                  <a:pt x="81617" y="0"/>
                </a:lnTo>
                <a:lnTo>
                  <a:pt x="81617" y="694571"/>
                </a:lnTo>
                <a:lnTo>
                  <a:pt x="0" y="69457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5511911" y="4336769"/>
            <a:ext cx="81915" cy="564515"/>
          </a:xfrm>
          <a:custGeom>
            <a:avLst/>
            <a:gdLst/>
            <a:ahLst/>
            <a:cxnLst/>
            <a:rect l="l" t="t" r="r" b="b"/>
            <a:pathLst>
              <a:path w="81914" h="564514">
                <a:moveTo>
                  <a:pt x="0" y="0"/>
                </a:moveTo>
                <a:lnTo>
                  <a:pt x="81617" y="0"/>
                </a:lnTo>
                <a:lnTo>
                  <a:pt x="81617" y="564339"/>
                </a:lnTo>
                <a:lnTo>
                  <a:pt x="0" y="56433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613933" y="3946072"/>
            <a:ext cx="81915" cy="347345"/>
          </a:xfrm>
          <a:custGeom>
            <a:avLst/>
            <a:gdLst/>
            <a:ahLst/>
            <a:cxnLst/>
            <a:rect l="l" t="t" r="r" b="b"/>
            <a:pathLst>
              <a:path w="81914" h="347345">
                <a:moveTo>
                  <a:pt x="0" y="0"/>
                </a:moveTo>
                <a:lnTo>
                  <a:pt x="81617" y="0"/>
                </a:lnTo>
                <a:lnTo>
                  <a:pt x="81617" y="347285"/>
                </a:lnTo>
                <a:lnTo>
                  <a:pt x="0" y="34728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5715956" y="3555376"/>
            <a:ext cx="81915" cy="1129030"/>
          </a:xfrm>
          <a:custGeom>
            <a:avLst/>
            <a:gdLst/>
            <a:ahLst/>
            <a:cxnLst/>
            <a:rect l="l" t="t" r="r" b="b"/>
            <a:pathLst>
              <a:path w="81914" h="1129029">
                <a:moveTo>
                  <a:pt x="0" y="0"/>
                </a:moveTo>
                <a:lnTo>
                  <a:pt x="81617" y="0"/>
                </a:lnTo>
                <a:lnTo>
                  <a:pt x="81617" y="1128678"/>
                </a:lnTo>
                <a:lnTo>
                  <a:pt x="0" y="112867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5817978" y="3902661"/>
            <a:ext cx="81915" cy="694690"/>
          </a:xfrm>
          <a:custGeom>
            <a:avLst/>
            <a:gdLst/>
            <a:ahLst/>
            <a:cxnLst/>
            <a:rect l="l" t="t" r="r" b="b"/>
            <a:pathLst>
              <a:path w="81914" h="694689">
                <a:moveTo>
                  <a:pt x="0" y="0"/>
                </a:moveTo>
                <a:lnTo>
                  <a:pt x="81617" y="0"/>
                </a:lnTo>
                <a:lnTo>
                  <a:pt x="81617" y="694571"/>
                </a:lnTo>
                <a:lnTo>
                  <a:pt x="0" y="69457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5920001" y="4814286"/>
            <a:ext cx="81915" cy="521334"/>
          </a:xfrm>
          <a:custGeom>
            <a:avLst/>
            <a:gdLst/>
            <a:ahLst/>
            <a:cxnLst/>
            <a:rect l="l" t="t" r="r" b="b"/>
            <a:pathLst>
              <a:path w="81914" h="521335">
                <a:moveTo>
                  <a:pt x="0" y="0"/>
                </a:moveTo>
                <a:lnTo>
                  <a:pt x="81617" y="0"/>
                </a:lnTo>
                <a:lnTo>
                  <a:pt x="81617" y="520928"/>
                </a:lnTo>
                <a:lnTo>
                  <a:pt x="0" y="52092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6022023" y="4640643"/>
            <a:ext cx="81915" cy="911860"/>
          </a:xfrm>
          <a:custGeom>
            <a:avLst/>
            <a:gdLst/>
            <a:ahLst/>
            <a:cxnLst/>
            <a:rect l="l" t="t" r="r" b="b"/>
            <a:pathLst>
              <a:path w="81914" h="911860">
                <a:moveTo>
                  <a:pt x="0" y="0"/>
                </a:moveTo>
                <a:lnTo>
                  <a:pt x="81617" y="0"/>
                </a:lnTo>
                <a:lnTo>
                  <a:pt x="81617" y="911624"/>
                </a:lnTo>
                <a:lnTo>
                  <a:pt x="0" y="9116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6124045" y="4467000"/>
            <a:ext cx="81915" cy="564515"/>
          </a:xfrm>
          <a:custGeom>
            <a:avLst/>
            <a:gdLst/>
            <a:ahLst/>
            <a:cxnLst/>
            <a:rect l="l" t="t" r="r" b="b"/>
            <a:pathLst>
              <a:path w="81914" h="564514">
                <a:moveTo>
                  <a:pt x="0" y="0"/>
                </a:moveTo>
                <a:lnTo>
                  <a:pt x="81617" y="0"/>
                </a:lnTo>
                <a:lnTo>
                  <a:pt x="81617" y="564339"/>
                </a:lnTo>
                <a:lnTo>
                  <a:pt x="0" y="56433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6226068" y="5204983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6328090" y="5161572"/>
            <a:ext cx="81915" cy="304165"/>
          </a:xfrm>
          <a:custGeom>
            <a:avLst/>
            <a:gdLst/>
            <a:ahLst/>
            <a:cxnLst/>
            <a:rect l="l" t="t" r="r" b="b"/>
            <a:pathLst>
              <a:path w="81914" h="304164">
                <a:moveTo>
                  <a:pt x="0" y="0"/>
                </a:moveTo>
                <a:lnTo>
                  <a:pt x="81617" y="0"/>
                </a:lnTo>
                <a:lnTo>
                  <a:pt x="81617" y="303874"/>
                </a:lnTo>
                <a:lnTo>
                  <a:pt x="0" y="3038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6430112" y="5335215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5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6634157" y="5508857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6736180" y="5422036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6838202" y="5464812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5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7348315" y="5422036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7552359" y="5378625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7654381" y="4987929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5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7756404" y="4597232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5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7858426" y="4987929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5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7960448" y="4901107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8164493" y="3772429"/>
            <a:ext cx="81915" cy="260985"/>
          </a:xfrm>
          <a:custGeom>
            <a:avLst/>
            <a:gdLst/>
            <a:ahLst/>
            <a:cxnLst/>
            <a:rect l="l" t="t" r="r" b="b"/>
            <a:pathLst>
              <a:path w="81915" h="260985">
                <a:moveTo>
                  <a:pt x="0" y="0"/>
                </a:moveTo>
                <a:lnTo>
                  <a:pt x="81617" y="0"/>
                </a:lnTo>
                <a:lnTo>
                  <a:pt x="81617" y="260464"/>
                </a:lnTo>
                <a:lnTo>
                  <a:pt x="0" y="26046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8266516" y="4770875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5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8368538" y="3859250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8470561" y="4336769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5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8572583" y="4770875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5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8674605" y="5161572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5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8776628" y="5378625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9286740" y="5074115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5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9490785" y="3034447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5" h="86994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2043149" y="4726830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2349216" y="5204983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2451238" y="4770875"/>
            <a:ext cx="81915" cy="434340"/>
          </a:xfrm>
          <a:custGeom>
            <a:avLst/>
            <a:gdLst/>
            <a:ahLst/>
            <a:cxnLst/>
            <a:rect l="l" t="t" r="r" b="b"/>
            <a:pathLst>
              <a:path w="81914" h="434339">
                <a:moveTo>
                  <a:pt x="0" y="0"/>
                </a:moveTo>
                <a:lnTo>
                  <a:pt x="81617" y="0"/>
                </a:lnTo>
                <a:lnTo>
                  <a:pt x="81617" y="434106"/>
                </a:lnTo>
                <a:lnTo>
                  <a:pt x="0" y="43410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2553261" y="4076304"/>
            <a:ext cx="81915" cy="694690"/>
          </a:xfrm>
          <a:custGeom>
            <a:avLst/>
            <a:gdLst/>
            <a:ahLst/>
            <a:cxnLst/>
            <a:rect l="l" t="t" r="r" b="b"/>
            <a:pathLst>
              <a:path w="81914" h="694689">
                <a:moveTo>
                  <a:pt x="0" y="0"/>
                </a:moveTo>
                <a:lnTo>
                  <a:pt x="81617" y="0"/>
                </a:lnTo>
                <a:lnTo>
                  <a:pt x="81617" y="694571"/>
                </a:lnTo>
                <a:lnTo>
                  <a:pt x="0" y="69457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2655283" y="4206536"/>
            <a:ext cx="81915" cy="347345"/>
          </a:xfrm>
          <a:custGeom>
            <a:avLst/>
            <a:gdLst/>
            <a:ahLst/>
            <a:cxnLst/>
            <a:rect l="l" t="t" r="r" b="b"/>
            <a:pathLst>
              <a:path w="81914" h="347345">
                <a:moveTo>
                  <a:pt x="0" y="0"/>
                </a:moveTo>
                <a:lnTo>
                  <a:pt x="81617" y="0"/>
                </a:lnTo>
                <a:lnTo>
                  <a:pt x="81617" y="347285"/>
                </a:lnTo>
                <a:lnTo>
                  <a:pt x="0" y="347285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2757306" y="5118161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2859328" y="5248393"/>
            <a:ext cx="81915" cy="260985"/>
          </a:xfrm>
          <a:custGeom>
            <a:avLst/>
            <a:gdLst/>
            <a:ahLst/>
            <a:cxnLst/>
            <a:rect l="l" t="t" r="r" b="b"/>
            <a:pathLst>
              <a:path w="81914" h="260985">
                <a:moveTo>
                  <a:pt x="0" y="0"/>
                </a:moveTo>
                <a:lnTo>
                  <a:pt x="81617" y="0"/>
                </a:lnTo>
                <a:lnTo>
                  <a:pt x="81617" y="260464"/>
                </a:lnTo>
                <a:lnTo>
                  <a:pt x="0" y="26046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2961351" y="4987929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3063373" y="4901107"/>
            <a:ext cx="81915" cy="260985"/>
          </a:xfrm>
          <a:custGeom>
            <a:avLst/>
            <a:gdLst/>
            <a:ahLst/>
            <a:cxnLst/>
            <a:rect l="l" t="t" r="r" b="b"/>
            <a:pathLst>
              <a:path w="81914" h="260985">
                <a:moveTo>
                  <a:pt x="0" y="0"/>
                </a:moveTo>
                <a:lnTo>
                  <a:pt x="81617" y="0"/>
                </a:lnTo>
                <a:lnTo>
                  <a:pt x="81617" y="260464"/>
                </a:lnTo>
                <a:lnTo>
                  <a:pt x="0" y="26046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3165395" y="5204983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3267418" y="5204983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3369440" y="4814286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3471463" y="4857697"/>
            <a:ext cx="81915" cy="86995"/>
          </a:xfrm>
          <a:custGeom>
            <a:avLst/>
            <a:gdLst/>
            <a:ahLst/>
            <a:cxnLst/>
            <a:rect l="l" t="t" r="r" b="b"/>
            <a:pathLst>
              <a:path w="81914" h="86995">
                <a:moveTo>
                  <a:pt x="0" y="0"/>
                </a:moveTo>
                <a:lnTo>
                  <a:pt x="81617" y="0"/>
                </a:lnTo>
                <a:lnTo>
                  <a:pt x="81617" y="86821"/>
                </a:lnTo>
                <a:lnTo>
                  <a:pt x="0" y="8682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3573485" y="5465447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3675507" y="5377990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3879552" y="5031340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3981575" y="5160937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4083597" y="5161572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10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4185619" y="4857697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4287642" y="3946072"/>
            <a:ext cx="81915" cy="824865"/>
          </a:xfrm>
          <a:custGeom>
            <a:avLst/>
            <a:gdLst/>
            <a:ahLst/>
            <a:cxnLst/>
            <a:rect l="l" t="t" r="r" b="b"/>
            <a:pathLst>
              <a:path w="81914" h="824864">
                <a:moveTo>
                  <a:pt x="0" y="0"/>
                </a:moveTo>
                <a:lnTo>
                  <a:pt x="81617" y="0"/>
                </a:lnTo>
                <a:lnTo>
                  <a:pt x="81617" y="824803"/>
                </a:lnTo>
                <a:lnTo>
                  <a:pt x="0" y="82480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4389664" y="3425144"/>
            <a:ext cx="81915" cy="694690"/>
          </a:xfrm>
          <a:custGeom>
            <a:avLst/>
            <a:gdLst/>
            <a:ahLst/>
            <a:cxnLst/>
            <a:rect l="l" t="t" r="r" b="b"/>
            <a:pathLst>
              <a:path w="81914" h="694689">
                <a:moveTo>
                  <a:pt x="0" y="0"/>
                </a:moveTo>
                <a:lnTo>
                  <a:pt x="81617" y="0"/>
                </a:lnTo>
                <a:lnTo>
                  <a:pt x="81617" y="694571"/>
                </a:lnTo>
                <a:lnTo>
                  <a:pt x="0" y="69457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4593709" y="4075669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4695731" y="4292723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4899776" y="4640008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5001798" y="994144"/>
            <a:ext cx="81915" cy="130810"/>
          </a:xfrm>
          <a:custGeom>
            <a:avLst/>
            <a:gdLst/>
            <a:ahLst/>
            <a:cxnLst/>
            <a:rect l="l" t="t" r="r" b="b"/>
            <a:pathLst>
              <a:path w="81914" h="130809">
                <a:moveTo>
                  <a:pt x="0" y="0"/>
                </a:moveTo>
                <a:lnTo>
                  <a:pt x="81617" y="0"/>
                </a:lnTo>
                <a:lnTo>
                  <a:pt x="81617" y="130232"/>
                </a:lnTo>
                <a:lnTo>
                  <a:pt x="0" y="13023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5409888" y="3989483"/>
            <a:ext cx="81915" cy="173990"/>
          </a:xfrm>
          <a:custGeom>
            <a:avLst/>
            <a:gdLst/>
            <a:ahLst/>
            <a:cxnLst/>
            <a:rect l="l" t="t" r="r" b="b"/>
            <a:pathLst>
              <a:path w="81914" h="173989">
                <a:moveTo>
                  <a:pt x="0" y="0"/>
                </a:moveTo>
                <a:lnTo>
                  <a:pt x="81617" y="0"/>
                </a:lnTo>
                <a:lnTo>
                  <a:pt x="81617" y="173642"/>
                </a:lnTo>
                <a:lnTo>
                  <a:pt x="0" y="17364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5511911" y="4292723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5613933" y="3642197"/>
            <a:ext cx="81915" cy="304165"/>
          </a:xfrm>
          <a:custGeom>
            <a:avLst/>
            <a:gdLst/>
            <a:ahLst/>
            <a:cxnLst/>
            <a:rect l="l" t="t" r="r" b="b"/>
            <a:pathLst>
              <a:path w="81914" h="304164">
                <a:moveTo>
                  <a:pt x="0" y="0"/>
                </a:moveTo>
                <a:lnTo>
                  <a:pt x="81617" y="0"/>
                </a:lnTo>
                <a:lnTo>
                  <a:pt x="81617" y="303874"/>
                </a:lnTo>
                <a:lnTo>
                  <a:pt x="0" y="30387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5715956" y="3511330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5817978" y="3858616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6022023" y="4596598"/>
            <a:ext cx="81915" cy="45085"/>
          </a:xfrm>
          <a:custGeom>
            <a:avLst/>
            <a:gdLst/>
            <a:ahLst/>
            <a:cxnLst/>
            <a:rect l="l" t="t" r="r" b="b"/>
            <a:pathLst>
              <a:path w="81914" h="45085">
                <a:moveTo>
                  <a:pt x="0" y="44680"/>
                </a:moveTo>
                <a:lnTo>
                  <a:pt x="81617" y="44680"/>
                </a:lnTo>
                <a:lnTo>
                  <a:pt x="81617" y="0"/>
                </a:lnTo>
                <a:lnTo>
                  <a:pt x="0" y="0"/>
                </a:lnTo>
                <a:lnTo>
                  <a:pt x="0" y="4468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7246291" y="5617384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4680">
            <a:solidFill>
              <a:srgbClr val="BCA6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1165756" y="994144"/>
            <a:ext cx="8366125" cy="4474845"/>
          </a:xfrm>
          <a:custGeom>
            <a:avLst/>
            <a:gdLst/>
            <a:ahLst/>
            <a:cxnLst/>
            <a:rect l="l" t="t" r="r" b="b"/>
            <a:pathLst>
              <a:path w="8366125" h="4474845">
                <a:moveTo>
                  <a:pt x="0" y="3255802"/>
                </a:moveTo>
                <a:lnTo>
                  <a:pt x="102022" y="3522945"/>
                </a:lnTo>
                <a:lnTo>
                  <a:pt x="204044" y="3603088"/>
                </a:lnTo>
                <a:lnTo>
                  <a:pt x="306067" y="2782903"/>
                </a:lnTo>
                <a:lnTo>
                  <a:pt x="408089" y="3544115"/>
                </a:lnTo>
                <a:lnTo>
                  <a:pt x="510112" y="2928945"/>
                </a:lnTo>
                <a:lnTo>
                  <a:pt x="612134" y="1915401"/>
                </a:lnTo>
                <a:lnTo>
                  <a:pt x="714156" y="2322796"/>
                </a:lnTo>
                <a:lnTo>
                  <a:pt x="816179" y="2400945"/>
                </a:lnTo>
                <a:lnTo>
                  <a:pt x="918201" y="1403612"/>
                </a:lnTo>
                <a:lnTo>
                  <a:pt x="1020224" y="3024278"/>
                </a:lnTo>
                <a:lnTo>
                  <a:pt x="1122246" y="4055611"/>
                </a:lnTo>
                <a:lnTo>
                  <a:pt x="1224268" y="2434945"/>
                </a:lnTo>
                <a:lnTo>
                  <a:pt x="1326291" y="2085998"/>
                </a:lnTo>
                <a:lnTo>
                  <a:pt x="1428313" y="1462545"/>
                </a:lnTo>
                <a:lnTo>
                  <a:pt x="1530336" y="60774"/>
                </a:lnTo>
                <a:lnTo>
                  <a:pt x="1632358" y="3288108"/>
                </a:lnTo>
                <a:lnTo>
                  <a:pt x="1734380" y="3550995"/>
                </a:lnTo>
                <a:lnTo>
                  <a:pt x="1836403" y="2085998"/>
                </a:lnTo>
                <a:lnTo>
                  <a:pt x="1938425" y="2380452"/>
                </a:lnTo>
                <a:lnTo>
                  <a:pt x="2040448" y="3275367"/>
                </a:lnTo>
                <a:lnTo>
                  <a:pt x="2142470" y="3768909"/>
                </a:lnTo>
                <a:lnTo>
                  <a:pt x="2244493" y="2276279"/>
                </a:lnTo>
                <a:lnTo>
                  <a:pt x="2346515" y="2655945"/>
                </a:lnTo>
                <a:lnTo>
                  <a:pt x="2448537" y="3466278"/>
                </a:lnTo>
                <a:lnTo>
                  <a:pt x="2550560" y="4003802"/>
                </a:lnTo>
                <a:lnTo>
                  <a:pt x="2652582" y="4474348"/>
                </a:lnTo>
                <a:lnTo>
                  <a:pt x="2754605" y="2780068"/>
                </a:lnTo>
                <a:lnTo>
                  <a:pt x="2856627" y="3324402"/>
                </a:lnTo>
                <a:lnTo>
                  <a:pt x="2958649" y="2919719"/>
                </a:lnTo>
                <a:lnTo>
                  <a:pt x="3060672" y="2700145"/>
                </a:lnTo>
                <a:lnTo>
                  <a:pt x="3162694" y="1835790"/>
                </a:lnTo>
                <a:lnTo>
                  <a:pt x="3264717" y="1025062"/>
                </a:lnTo>
                <a:lnTo>
                  <a:pt x="3366739" y="406279"/>
                </a:lnTo>
                <a:lnTo>
                  <a:pt x="3468762" y="755346"/>
                </a:lnTo>
                <a:lnTo>
                  <a:pt x="3570784" y="1904545"/>
                </a:lnTo>
                <a:lnTo>
                  <a:pt x="3672806" y="1681441"/>
                </a:lnTo>
                <a:lnTo>
                  <a:pt x="3774829" y="1449917"/>
                </a:lnTo>
                <a:lnTo>
                  <a:pt x="3876851" y="0"/>
                </a:lnTo>
                <a:lnTo>
                  <a:pt x="3978874" y="359793"/>
                </a:lnTo>
                <a:lnTo>
                  <a:pt x="4080896" y="706110"/>
                </a:lnTo>
                <a:lnTo>
                  <a:pt x="4182918" y="3514247"/>
                </a:lnTo>
                <a:lnTo>
                  <a:pt x="4284941" y="1565679"/>
                </a:lnTo>
                <a:lnTo>
                  <a:pt x="4386963" y="1746445"/>
                </a:lnTo>
                <a:lnTo>
                  <a:pt x="4488986" y="821835"/>
                </a:lnTo>
                <a:lnTo>
                  <a:pt x="4591008" y="428344"/>
                </a:lnTo>
                <a:lnTo>
                  <a:pt x="4693030" y="1530227"/>
                </a:lnTo>
                <a:lnTo>
                  <a:pt x="4795053" y="2005574"/>
                </a:lnTo>
                <a:lnTo>
                  <a:pt x="4897075" y="1574209"/>
                </a:lnTo>
                <a:lnTo>
                  <a:pt x="4999097" y="1661445"/>
                </a:lnTo>
                <a:lnTo>
                  <a:pt x="5101120" y="3312890"/>
                </a:lnTo>
                <a:lnTo>
                  <a:pt x="5203142" y="2734874"/>
                </a:lnTo>
                <a:lnTo>
                  <a:pt x="5305165" y="3643945"/>
                </a:lnTo>
                <a:lnTo>
                  <a:pt x="5407187" y="2700145"/>
                </a:lnTo>
                <a:lnTo>
                  <a:pt x="5509210" y="4245328"/>
                </a:lnTo>
                <a:lnTo>
                  <a:pt x="5611232" y="4098653"/>
                </a:lnTo>
                <a:lnTo>
                  <a:pt x="5713255" y="3924648"/>
                </a:lnTo>
                <a:lnTo>
                  <a:pt x="5815277" y="4141979"/>
                </a:lnTo>
                <a:lnTo>
                  <a:pt x="5917299" y="3950373"/>
                </a:lnTo>
                <a:lnTo>
                  <a:pt x="6019321" y="4438051"/>
                </a:lnTo>
                <a:lnTo>
                  <a:pt x="6121344" y="3429445"/>
                </a:lnTo>
                <a:lnTo>
                  <a:pt x="6223366" y="4013516"/>
                </a:lnTo>
                <a:lnTo>
                  <a:pt x="6325389" y="3471359"/>
                </a:lnTo>
                <a:lnTo>
                  <a:pt x="6427411" y="4010771"/>
                </a:lnTo>
                <a:lnTo>
                  <a:pt x="6529434" y="3610477"/>
                </a:lnTo>
                <a:lnTo>
                  <a:pt x="6631456" y="2890238"/>
                </a:lnTo>
                <a:lnTo>
                  <a:pt x="6733479" y="3171612"/>
                </a:lnTo>
                <a:lnTo>
                  <a:pt x="6835501" y="3024278"/>
                </a:lnTo>
                <a:lnTo>
                  <a:pt x="6937523" y="778777"/>
                </a:lnTo>
                <a:lnTo>
                  <a:pt x="7039546" y="2455772"/>
                </a:lnTo>
                <a:lnTo>
                  <a:pt x="7141568" y="1172088"/>
                </a:lnTo>
                <a:lnTo>
                  <a:pt x="7243591" y="1713445"/>
                </a:lnTo>
                <a:lnTo>
                  <a:pt x="7345613" y="1403612"/>
                </a:lnTo>
                <a:lnTo>
                  <a:pt x="7447636" y="1826395"/>
                </a:lnTo>
                <a:lnTo>
                  <a:pt x="7549658" y="3635850"/>
                </a:lnTo>
                <a:lnTo>
                  <a:pt x="7651681" y="3924648"/>
                </a:lnTo>
                <a:lnTo>
                  <a:pt x="7753703" y="4278001"/>
                </a:lnTo>
                <a:lnTo>
                  <a:pt x="7957747" y="4442361"/>
                </a:lnTo>
                <a:lnTo>
                  <a:pt x="8059770" y="4235513"/>
                </a:lnTo>
                <a:lnTo>
                  <a:pt x="8161792" y="3672545"/>
                </a:lnTo>
                <a:lnTo>
                  <a:pt x="8263815" y="2475745"/>
                </a:lnTo>
                <a:lnTo>
                  <a:pt x="8365837" y="1798897"/>
                </a:lnTo>
              </a:path>
            </a:pathLst>
          </a:custGeom>
          <a:ln w="9516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58416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59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20795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 txBox="1"/>
          <p:nvPr/>
        </p:nvSpPr>
        <p:spPr>
          <a:xfrm>
            <a:off x="2098832" y="5697927"/>
            <a:ext cx="73787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72390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A/H1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77" name="object 277"/>
          <p:cNvSpPr/>
          <p:nvPr/>
        </p:nvSpPr>
        <p:spPr>
          <a:xfrm>
            <a:off x="2727960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338451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 txBox="1"/>
          <p:nvPr/>
        </p:nvSpPr>
        <p:spPr>
          <a:xfrm>
            <a:off x="3461999" y="5697927"/>
            <a:ext cx="66421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53340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A/H5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80" name="object 280"/>
          <p:cNvSpPr/>
          <p:nvPr/>
        </p:nvSpPr>
        <p:spPr>
          <a:xfrm>
            <a:off x="40328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 txBox="1"/>
          <p:nvPr/>
        </p:nvSpPr>
        <p:spPr>
          <a:xfrm>
            <a:off x="4155529" y="5697927"/>
            <a:ext cx="134620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5475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A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(Unsubtyp…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82" name="object 282"/>
          <p:cNvSpPr txBox="1"/>
          <p:nvPr/>
        </p:nvSpPr>
        <p:spPr>
          <a:xfrm>
            <a:off x="6120090" y="5697927"/>
            <a:ext cx="7112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83" name="object 283"/>
          <p:cNvSpPr txBox="1"/>
          <p:nvPr/>
        </p:nvSpPr>
        <p:spPr>
          <a:xfrm>
            <a:off x="7433147" y="5697927"/>
            <a:ext cx="7378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84" name="object 284"/>
          <p:cNvSpPr txBox="1"/>
          <p:nvPr/>
        </p:nvSpPr>
        <p:spPr>
          <a:xfrm>
            <a:off x="8796314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85" name="object 285"/>
          <p:cNvSpPr txBox="1"/>
          <p:nvPr/>
        </p:nvSpPr>
        <p:spPr>
          <a:xfrm>
            <a:off x="705693" y="6052570"/>
            <a:ext cx="1299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A/H1N1pdm09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86" name="object 286"/>
          <p:cNvSpPr txBox="1"/>
          <p:nvPr/>
        </p:nvSpPr>
        <p:spPr>
          <a:xfrm>
            <a:off x="2850008" y="6052570"/>
            <a:ext cx="46100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Segoe UI"/>
                <a:cs typeface="Segoe UI"/>
              </a:rPr>
              <a:t>A/H3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87" name="object 287"/>
          <p:cNvSpPr/>
          <p:nvPr/>
        </p:nvSpPr>
        <p:spPr>
          <a:xfrm>
            <a:off x="54323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 txBox="1"/>
          <p:nvPr/>
        </p:nvSpPr>
        <p:spPr>
          <a:xfrm>
            <a:off x="5553323" y="6052570"/>
            <a:ext cx="10039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45" dirty="0">
                <a:latin typeface="Segoe UI"/>
                <a:cs typeface="Segoe UI"/>
              </a:rPr>
              <a:t>Y</a:t>
            </a:r>
            <a:r>
              <a:rPr sz="1500" spc="-10" dirty="0">
                <a:latin typeface="Segoe UI"/>
                <a:cs typeface="Segoe UI"/>
              </a:rPr>
              <a:t>amagata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89" name="object 289"/>
          <p:cNvSpPr/>
          <p:nvPr/>
        </p:nvSpPr>
        <p:spPr>
          <a:xfrm>
            <a:off x="66236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 txBox="1"/>
          <p:nvPr/>
        </p:nvSpPr>
        <p:spPr>
          <a:xfrm>
            <a:off x="6749454" y="6052570"/>
            <a:ext cx="824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Victoria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91" name="object 291"/>
          <p:cNvSpPr/>
          <p:nvPr/>
        </p:nvSpPr>
        <p:spPr>
          <a:xfrm>
            <a:off x="7642859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 txBox="1"/>
          <p:nvPr/>
        </p:nvSpPr>
        <p:spPr>
          <a:xfrm>
            <a:off x="7766397" y="6052570"/>
            <a:ext cx="10801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93" name="object 293"/>
          <p:cNvSpPr/>
          <p:nvPr/>
        </p:nvSpPr>
        <p:spPr>
          <a:xfrm>
            <a:off x="8896350" y="6140957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 txBox="1"/>
          <p:nvPr/>
        </p:nvSpPr>
        <p:spPr>
          <a:xfrm>
            <a:off x="9232354" y="6052570"/>
            <a:ext cx="8737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%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60" dirty="0">
                <a:latin typeface="Segoe UI"/>
                <a:cs typeface="Segoe UI"/>
              </a:rPr>
              <a:t>P</a:t>
            </a:r>
            <a:r>
              <a:rPr sz="1500" dirty="0">
                <a:latin typeface="Segoe UI"/>
                <a:cs typeface="Segoe UI"/>
              </a:rPr>
              <a:t>ositive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95" name="object 295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 txBox="1"/>
          <p:nvPr/>
        </p:nvSpPr>
        <p:spPr>
          <a:xfrm>
            <a:off x="619521" y="6808964"/>
            <a:ext cx="589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303" name="object 303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10" name="object 310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17" name="object 317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24" name="object 324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29" name="object 329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331" name="object 331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32" name="object 332"/>
          <p:cNvSpPr/>
          <p:nvPr/>
        </p:nvSpPr>
        <p:spPr>
          <a:xfrm>
            <a:off x="228600" y="228600"/>
            <a:ext cx="1171575" cy="352425"/>
          </a:xfrm>
          <a:custGeom>
            <a:avLst/>
            <a:gdLst/>
            <a:ahLst/>
            <a:cxnLst/>
            <a:rect l="l" t="t" r="r" b="b"/>
            <a:pathLst>
              <a:path w="1171575" h="352425">
                <a:moveTo>
                  <a:pt x="0" y="0"/>
                </a:moveTo>
                <a:lnTo>
                  <a:pt x="1171574" y="0"/>
                </a:lnTo>
                <a:lnTo>
                  <a:pt x="1171574" y="352424"/>
                </a:lnTo>
                <a:lnTo>
                  <a:pt x="0" y="3524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11924865" y="42291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 txBox="1"/>
          <p:nvPr/>
        </p:nvSpPr>
        <p:spPr>
          <a:xfrm>
            <a:off x="12179299" y="577849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399" y="228600"/>
            <a:ext cx="12344401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380999" y="409575"/>
            <a:ext cx="10820400" cy="6057900"/>
          </a:xfrm>
          <a:custGeom>
            <a:avLst/>
            <a:gdLst/>
            <a:ahLst/>
            <a:cxnLst/>
            <a:rect l="l" t="t" r="r" b="b"/>
            <a:pathLst>
              <a:path w="10820400" h="6057900">
                <a:moveTo>
                  <a:pt x="0" y="0"/>
                </a:moveTo>
                <a:lnTo>
                  <a:pt x="10820399" y="0"/>
                </a:lnTo>
                <a:lnTo>
                  <a:pt x="10820399" y="6057899"/>
                </a:lnTo>
                <a:lnTo>
                  <a:pt x="0" y="60578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16755" y="408550"/>
            <a:ext cx="111514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dirty="0"/>
              <a:t>Number and the proportion of influenza-like illness (ILI) cases per 1 000 outpatients, </a:t>
            </a:r>
            <a:r>
              <a:rPr lang="en-US" u="sng" dirty="0">
                <a:uFill>
                  <a:solidFill>
                    <a:srgbClr val="118CFF"/>
                  </a:solidFill>
                </a:uFill>
              </a:rPr>
              <a:t>DPR 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</a:rPr>
              <a:t>Korea</a:t>
            </a:r>
            <a:endParaRPr spc="-70" dirty="0"/>
          </a:p>
        </p:txBody>
      </p:sp>
      <p:sp>
        <p:nvSpPr>
          <p:cNvPr id="9" name="object 9"/>
          <p:cNvSpPr/>
          <p:nvPr/>
        </p:nvSpPr>
        <p:spPr>
          <a:xfrm>
            <a:off x="996791" y="5777092"/>
            <a:ext cx="9627235" cy="0"/>
          </a:xfrm>
          <a:custGeom>
            <a:avLst/>
            <a:gdLst/>
            <a:ahLst/>
            <a:cxnLst/>
            <a:rect l="l" t="t" r="r" b="b"/>
            <a:pathLst>
              <a:path w="9627235">
                <a:moveTo>
                  <a:pt x="0" y="0"/>
                </a:moveTo>
                <a:lnTo>
                  <a:pt x="962709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11499" y="5689585"/>
            <a:ext cx="1079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00870" y="510372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47702" y="510372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181241" y="5103723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392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28073" y="510372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161613" y="5103723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392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708444" y="510372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255276" y="510372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817255" y="5103723"/>
            <a:ext cx="5075555" cy="0"/>
          </a:xfrm>
          <a:custGeom>
            <a:avLst/>
            <a:gdLst/>
            <a:ahLst/>
            <a:cxnLst/>
            <a:rect l="l" t="t" r="r" b="b"/>
            <a:pathLst>
              <a:path w="5075555">
                <a:moveTo>
                  <a:pt x="0" y="0"/>
                </a:moveTo>
                <a:lnTo>
                  <a:pt x="507548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64087" y="5103723"/>
            <a:ext cx="90805" cy="0"/>
          </a:xfrm>
          <a:custGeom>
            <a:avLst/>
            <a:gdLst/>
            <a:ahLst/>
            <a:cxnLst/>
            <a:rect l="l" t="t" r="r" b="b"/>
            <a:pathLst>
              <a:path w="90805">
                <a:moveTo>
                  <a:pt x="0" y="0"/>
                </a:moveTo>
                <a:lnTo>
                  <a:pt x="9063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99172" y="5098327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47238" y="5016217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0200870" y="4430354"/>
            <a:ext cx="423545" cy="0"/>
          </a:xfrm>
          <a:custGeom>
            <a:avLst/>
            <a:gdLst/>
            <a:ahLst/>
            <a:cxnLst/>
            <a:rect l="l" t="t" r="r" b="b"/>
            <a:pathLst>
              <a:path w="423545">
                <a:moveTo>
                  <a:pt x="0" y="0"/>
                </a:moveTo>
                <a:lnTo>
                  <a:pt x="42301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747702" y="4430354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181241" y="443035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392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728073" y="4430354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161613" y="443035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392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708444" y="4430354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364087" y="4430354"/>
            <a:ext cx="5982335" cy="0"/>
          </a:xfrm>
          <a:custGeom>
            <a:avLst/>
            <a:gdLst/>
            <a:ahLst/>
            <a:cxnLst/>
            <a:rect l="l" t="t" r="r" b="b"/>
            <a:pathLst>
              <a:path w="5982334">
                <a:moveTo>
                  <a:pt x="0" y="0"/>
                </a:moveTo>
                <a:lnTo>
                  <a:pt x="598182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99172" y="4424958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47238" y="4342847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0200870" y="3756985"/>
            <a:ext cx="423545" cy="0"/>
          </a:xfrm>
          <a:custGeom>
            <a:avLst/>
            <a:gdLst/>
            <a:ahLst/>
            <a:cxnLst/>
            <a:rect l="l" t="t" r="r" b="b"/>
            <a:pathLst>
              <a:path w="423545">
                <a:moveTo>
                  <a:pt x="0" y="0"/>
                </a:moveTo>
                <a:lnTo>
                  <a:pt x="42301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747702" y="3756985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181241" y="375698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392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728073" y="3756985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161613" y="375698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392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96791" y="3756985"/>
            <a:ext cx="6802755" cy="0"/>
          </a:xfrm>
          <a:custGeom>
            <a:avLst/>
            <a:gdLst/>
            <a:ahLst/>
            <a:cxnLst/>
            <a:rect l="l" t="t" r="r" b="b"/>
            <a:pathLst>
              <a:path w="6802755">
                <a:moveTo>
                  <a:pt x="0" y="0"/>
                </a:moveTo>
                <a:lnTo>
                  <a:pt x="680228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647238" y="3669478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0200870" y="3083615"/>
            <a:ext cx="423545" cy="0"/>
          </a:xfrm>
          <a:custGeom>
            <a:avLst/>
            <a:gdLst/>
            <a:ahLst/>
            <a:cxnLst/>
            <a:rect l="l" t="t" r="r" b="b"/>
            <a:pathLst>
              <a:path w="423545">
                <a:moveTo>
                  <a:pt x="0" y="0"/>
                </a:moveTo>
                <a:lnTo>
                  <a:pt x="42301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747702" y="3083615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181241" y="308361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392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728073" y="3083615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161613" y="308361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392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96791" y="3083615"/>
            <a:ext cx="6802755" cy="0"/>
          </a:xfrm>
          <a:custGeom>
            <a:avLst/>
            <a:gdLst/>
            <a:ahLst/>
            <a:cxnLst/>
            <a:rect l="l" t="t" r="r" b="b"/>
            <a:pathLst>
              <a:path w="6802755">
                <a:moveTo>
                  <a:pt x="0" y="0"/>
                </a:moveTo>
                <a:lnTo>
                  <a:pt x="680228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647238" y="2996109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10200870" y="2410247"/>
            <a:ext cx="423545" cy="0"/>
          </a:xfrm>
          <a:custGeom>
            <a:avLst/>
            <a:gdLst/>
            <a:ahLst/>
            <a:cxnLst/>
            <a:rect l="l" t="t" r="r" b="b"/>
            <a:pathLst>
              <a:path w="423545">
                <a:moveTo>
                  <a:pt x="0" y="0"/>
                </a:moveTo>
                <a:lnTo>
                  <a:pt x="42301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747702" y="2410247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181241" y="2410247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392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728073" y="2410247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63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161613" y="2410247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392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96791" y="2410247"/>
            <a:ext cx="6802755" cy="0"/>
          </a:xfrm>
          <a:custGeom>
            <a:avLst/>
            <a:gdLst/>
            <a:ahLst/>
            <a:cxnLst/>
            <a:rect l="l" t="t" r="r" b="b"/>
            <a:pathLst>
              <a:path w="6802755">
                <a:moveTo>
                  <a:pt x="0" y="0"/>
                </a:moveTo>
                <a:lnTo>
                  <a:pt x="680228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647238" y="2322740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9747702" y="1736877"/>
            <a:ext cx="876300" cy="0"/>
          </a:xfrm>
          <a:custGeom>
            <a:avLst/>
            <a:gdLst/>
            <a:ahLst/>
            <a:cxnLst/>
            <a:rect l="l" t="t" r="r" b="b"/>
            <a:pathLst>
              <a:path w="876300">
                <a:moveTo>
                  <a:pt x="0" y="0"/>
                </a:moveTo>
                <a:lnTo>
                  <a:pt x="87618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181241" y="1736877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392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161613" y="1736877"/>
            <a:ext cx="657225" cy="0"/>
          </a:xfrm>
          <a:custGeom>
            <a:avLst/>
            <a:gdLst/>
            <a:ahLst/>
            <a:cxnLst/>
            <a:rect l="l" t="t" r="r" b="b"/>
            <a:pathLst>
              <a:path w="657225">
                <a:moveTo>
                  <a:pt x="0" y="0"/>
                </a:moveTo>
                <a:lnTo>
                  <a:pt x="65709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96791" y="1736877"/>
            <a:ext cx="6802755" cy="0"/>
          </a:xfrm>
          <a:custGeom>
            <a:avLst/>
            <a:gdLst/>
            <a:ahLst/>
            <a:cxnLst/>
            <a:rect l="l" t="t" r="r" b="b"/>
            <a:pathLst>
              <a:path w="6802755">
                <a:moveTo>
                  <a:pt x="0" y="0"/>
                </a:moveTo>
                <a:lnTo>
                  <a:pt x="680228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647238" y="1649371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600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9181241" y="1063508"/>
            <a:ext cx="1442720" cy="0"/>
          </a:xfrm>
          <a:custGeom>
            <a:avLst/>
            <a:gdLst/>
            <a:ahLst/>
            <a:cxnLst/>
            <a:rect l="l" t="t" r="r" b="b"/>
            <a:pathLst>
              <a:path w="1442720">
                <a:moveTo>
                  <a:pt x="0" y="0"/>
                </a:moveTo>
                <a:lnTo>
                  <a:pt x="144264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161613" y="1063508"/>
            <a:ext cx="657225" cy="0"/>
          </a:xfrm>
          <a:custGeom>
            <a:avLst/>
            <a:gdLst/>
            <a:ahLst/>
            <a:cxnLst/>
            <a:rect l="l" t="t" r="r" b="b"/>
            <a:pathLst>
              <a:path w="657225">
                <a:moveTo>
                  <a:pt x="0" y="0"/>
                </a:moveTo>
                <a:lnTo>
                  <a:pt x="65709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96791" y="1063508"/>
            <a:ext cx="6802755" cy="0"/>
          </a:xfrm>
          <a:custGeom>
            <a:avLst/>
            <a:gdLst/>
            <a:ahLst/>
            <a:cxnLst/>
            <a:rect l="l" t="t" r="r" b="b"/>
            <a:pathLst>
              <a:path w="6802755">
                <a:moveTo>
                  <a:pt x="0" y="0"/>
                </a:moveTo>
                <a:lnTo>
                  <a:pt x="680228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647238" y="976002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700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10601667" y="577233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10706099" y="5534024"/>
            <a:ext cx="1714500" cy="100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0601667" y="512675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10749264" y="4705349"/>
            <a:ext cx="1671955" cy="952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10601667" y="448117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10736564" y="4386065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10601667" y="383560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10736564" y="374048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10601667" y="319002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10736564" y="3094911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8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10601667" y="254444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10736564" y="2449334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10601667" y="189886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10736564" y="180375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10601667" y="125329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10736564" y="1158180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26649" y="2675937"/>
            <a:ext cx="203200" cy="12299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0975774" y="289847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2309850" y="5826469"/>
            <a:ext cx="636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3814190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1001552" y="4364989"/>
            <a:ext cx="362585" cy="1407795"/>
          </a:xfrm>
          <a:custGeom>
            <a:avLst/>
            <a:gdLst/>
            <a:ahLst/>
            <a:cxnLst/>
            <a:rect l="l" t="t" r="r" b="b"/>
            <a:pathLst>
              <a:path w="362584" h="1407795">
                <a:moveTo>
                  <a:pt x="0" y="0"/>
                </a:moveTo>
                <a:lnTo>
                  <a:pt x="362534" y="0"/>
                </a:lnTo>
                <a:lnTo>
                  <a:pt x="362534" y="1407341"/>
                </a:lnTo>
                <a:lnTo>
                  <a:pt x="0" y="140734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454721" y="4816147"/>
            <a:ext cx="362585" cy="956310"/>
          </a:xfrm>
          <a:custGeom>
            <a:avLst/>
            <a:gdLst/>
            <a:ahLst/>
            <a:cxnLst/>
            <a:rect l="l" t="t" r="r" b="b"/>
            <a:pathLst>
              <a:path w="362585" h="956310">
                <a:moveTo>
                  <a:pt x="0" y="0"/>
                </a:moveTo>
                <a:lnTo>
                  <a:pt x="362534" y="0"/>
                </a:lnTo>
                <a:lnTo>
                  <a:pt x="362534" y="956184"/>
                </a:lnTo>
                <a:lnTo>
                  <a:pt x="0" y="95618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907889" y="5173032"/>
            <a:ext cx="362585" cy="599440"/>
          </a:xfrm>
          <a:custGeom>
            <a:avLst/>
            <a:gdLst/>
            <a:ahLst/>
            <a:cxnLst/>
            <a:rect l="l" t="t" r="r" b="b"/>
            <a:pathLst>
              <a:path w="362585" h="599439">
                <a:moveTo>
                  <a:pt x="0" y="0"/>
                </a:moveTo>
                <a:lnTo>
                  <a:pt x="362534" y="0"/>
                </a:lnTo>
                <a:lnTo>
                  <a:pt x="362534" y="599298"/>
                </a:lnTo>
                <a:lnTo>
                  <a:pt x="0" y="59929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474350" y="5550119"/>
            <a:ext cx="362585" cy="222250"/>
          </a:xfrm>
          <a:custGeom>
            <a:avLst/>
            <a:gdLst/>
            <a:ahLst/>
            <a:cxnLst/>
            <a:rect l="l" t="t" r="r" b="b"/>
            <a:pathLst>
              <a:path w="362585" h="222250">
                <a:moveTo>
                  <a:pt x="0" y="0"/>
                </a:moveTo>
                <a:lnTo>
                  <a:pt x="362534" y="0"/>
                </a:lnTo>
                <a:lnTo>
                  <a:pt x="362534" y="222212"/>
                </a:lnTo>
                <a:lnTo>
                  <a:pt x="0" y="2222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927518" y="5523184"/>
            <a:ext cx="362585" cy="249554"/>
          </a:xfrm>
          <a:custGeom>
            <a:avLst/>
            <a:gdLst/>
            <a:ahLst/>
            <a:cxnLst/>
            <a:rect l="l" t="t" r="r" b="b"/>
            <a:pathLst>
              <a:path w="362585" h="249554">
                <a:moveTo>
                  <a:pt x="0" y="0"/>
                </a:moveTo>
                <a:lnTo>
                  <a:pt x="362534" y="0"/>
                </a:lnTo>
                <a:lnTo>
                  <a:pt x="362534" y="249146"/>
                </a:lnTo>
                <a:lnTo>
                  <a:pt x="0" y="24914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493978" y="5630923"/>
            <a:ext cx="362585" cy="141605"/>
          </a:xfrm>
          <a:custGeom>
            <a:avLst/>
            <a:gdLst/>
            <a:ahLst/>
            <a:cxnLst/>
            <a:rect l="l" t="t" r="r" b="b"/>
            <a:pathLst>
              <a:path w="362585" h="141604">
                <a:moveTo>
                  <a:pt x="0" y="0"/>
                </a:moveTo>
                <a:lnTo>
                  <a:pt x="362534" y="0"/>
                </a:lnTo>
                <a:lnTo>
                  <a:pt x="362534" y="141407"/>
                </a:lnTo>
                <a:lnTo>
                  <a:pt x="0" y="1414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947147" y="5637657"/>
            <a:ext cx="362585" cy="135255"/>
          </a:xfrm>
          <a:custGeom>
            <a:avLst/>
            <a:gdLst/>
            <a:ahLst/>
            <a:cxnLst/>
            <a:rect l="l" t="t" r="r" b="b"/>
            <a:pathLst>
              <a:path w="362585" h="135254">
                <a:moveTo>
                  <a:pt x="0" y="0"/>
                </a:moveTo>
                <a:lnTo>
                  <a:pt x="362534" y="0"/>
                </a:lnTo>
                <a:lnTo>
                  <a:pt x="362534" y="134674"/>
                </a:lnTo>
                <a:lnTo>
                  <a:pt x="0" y="13467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400315" y="5597255"/>
            <a:ext cx="362585" cy="175260"/>
          </a:xfrm>
          <a:custGeom>
            <a:avLst/>
            <a:gdLst/>
            <a:ahLst/>
            <a:cxnLst/>
            <a:rect l="l" t="t" r="r" b="b"/>
            <a:pathLst>
              <a:path w="362585" h="175260">
                <a:moveTo>
                  <a:pt x="0" y="0"/>
                </a:moveTo>
                <a:lnTo>
                  <a:pt x="362534" y="0"/>
                </a:lnTo>
                <a:lnTo>
                  <a:pt x="362534" y="175075"/>
                </a:lnTo>
                <a:lnTo>
                  <a:pt x="0" y="17507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966775" y="5422179"/>
            <a:ext cx="362585" cy="350520"/>
          </a:xfrm>
          <a:custGeom>
            <a:avLst/>
            <a:gdLst/>
            <a:ahLst/>
            <a:cxnLst/>
            <a:rect l="l" t="t" r="r" b="b"/>
            <a:pathLst>
              <a:path w="362585" h="350520">
                <a:moveTo>
                  <a:pt x="0" y="0"/>
                </a:moveTo>
                <a:lnTo>
                  <a:pt x="362534" y="0"/>
                </a:lnTo>
                <a:lnTo>
                  <a:pt x="362534" y="350152"/>
                </a:lnTo>
                <a:lnTo>
                  <a:pt x="0" y="35015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892742" y="4896951"/>
            <a:ext cx="362585" cy="875665"/>
          </a:xfrm>
          <a:custGeom>
            <a:avLst/>
            <a:gdLst/>
            <a:ahLst/>
            <a:cxnLst/>
            <a:rect l="l" t="t" r="r" b="b"/>
            <a:pathLst>
              <a:path w="362584" h="875664">
                <a:moveTo>
                  <a:pt x="0" y="0"/>
                </a:moveTo>
                <a:lnTo>
                  <a:pt x="362534" y="0"/>
                </a:lnTo>
                <a:lnTo>
                  <a:pt x="362534" y="875380"/>
                </a:lnTo>
                <a:lnTo>
                  <a:pt x="0" y="87538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345909" y="4398658"/>
            <a:ext cx="362585" cy="1374140"/>
          </a:xfrm>
          <a:custGeom>
            <a:avLst/>
            <a:gdLst/>
            <a:ahLst/>
            <a:cxnLst/>
            <a:rect l="l" t="t" r="r" b="b"/>
            <a:pathLst>
              <a:path w="362584" h="1374139">
                <a:moveTo>
                  <a:pt x="0" y="0"/>
                </a:moveTo>
                <a:lnTo>
                  <a:pt x="362534" y="0"/>
                </a:lnTo>
                <a:lnTo>
                  <a:pt x="362534" y="1373673"/>
                </a:lnTo>
                <a:lnTo>
                  <a:pt x="0" y="13736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799078" y="903872"/>
            <a:ext cx="362585" cy="4868545"/>
          </a:xfrm>
          <a:custGeom>
            <a:avLst/>
            <a:gdLst/>
            <a:ahLst/>
            <a:cxnLst/>
            <a:rect l="l" t="t" r="r" b="b"/>
            <a:pathLst>
              <a:path w="362584" h="4868545">
                <a:moveTo>
                  <a:pt x="0" y="0"/>
                </a:moveTo>
                <a:lnTo>
                  <a:pt x="362534" y="0"/>
                </a:lnTo>
                <a:lnTo>
                  <a:pt x="362534" y="4868458"/>
                </a:lnTo>
                <a:lnTo>
                  <a:pt x="0" y="48684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365538" y="1812921"/>
            <a:ext cx="362585" cy="3959860"/>
          </a:xfrm>
          <a:custGeom>
            <a:avLst/>
            <a:gdLst/>
            <a:ahLst/>
            <a:cxnLst/>
            <a:rect l="l" t="t" r="r" b="b"/>
            <a:pathLst>
              <a:path w="362584" h="3959860">
                <a:moveTo>
                  <a:pt x="0" y="0"/>
                </a:moveTo>
                <a:lnTo>
                  <a:pt x="362534" y="0"/>
                </a:lnTo>
                <a:lnTo>
                  <a:pt x="362534" y="3959410"/>
                </a:lnTo>
                <a:lnTo>
                  <a:pt x="0" y="395941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818707" y="809601"/>
            <a:ext cx="362585" cy="4963160"/>
          </a:xfrm>
          <a:custGeom>
            <a:avLst/>
            <a:gdLst/>
            <a:ahLst/>
            <a:cxnLst/>
            <a:rect l="l" t="t" r="r" b="b"/>
            <a:pathLst>
              <a:path w="362584" h="4963160">
                <a:moveTo>
                  <a:pt x="0" y="0"/>
                </a:moveTo>
                <a:lnTo>
                  <a:pt x="362534" y="0"/>
                </a:lnTo>
                <a:lnTo>
                  <a:pt x="362534" y="4962730"/>
                </a:lnTo>
                <a:lnTo>
                  <a:pt x="0" y="4962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385168" y="1153019"/>
            <a:ext cx="362585" cy="4619625"/>
          </a:xfrm>
          <a:custGeom>
            <a:avLst/>
            <a:gdLst/>
            <a:ahLst/>
            <a:cxnLst/>
            <a:rect l="l" t="t" r="r" b="b"/>
            <a:pathLst>
              <a:path w="362584" h="4619625">
                <a:moveTo>
                  <a:pt x="0" y="0"/>
                </a:moveTo>
                <a:lnTo>
                  <a:pt x="362534" y="0"/>
                </a:lnTo>
                <a:lnTo>
                  <a:pt x="362534" y="4619311"/>
                </a:lnTo>
                <a:lnTo>
                  <a:pt x="0" y="46193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838335" y="2062067"/>
            <a:ext cx="362585" cy="3710304"/>
          </a:xfrm>
          <a:custGeom>
            <a:avLst/>
            <a:gdLst/>
            <a:ahLst/>
            <a:cxnLst/>
            <a:rect l="l" t="t" r="r" b="b"/>
            <a:pathLst>
              <a:path w="362584" h="3710304">
                <a:moveTo>
                  <a:pt x="0" y="0"/>
                </a:moveTo>
                <a:lnTo>
                  <a:pt x="362534" y="0"/>
                </a:lnTo>
                <a:lnTo>
                  <a:pt x="362534" y="3710263"/>
                </a:lnTo>
                <a:lnTo>
                  <a:pt x="0" y="371026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0291504" y="5045092"/>
            <a:ext cx="362585" cy="727710"/>
          </a:xfrm>
          <a:custGeom>
            <a:avLst/>
            <a:gdLst/>
            <a:ahLst/>
            <a:cxnLst/>
            <a:rect l="l" t="t" r="r" b="b"/>
            <a:pathLst>
              <a:path w="362584" h="727710">
                <a:moveTo>
                  <a:pt x="0" y="0"/>
                </a:moveTo>
                <a:lnTo>
                  <a:pt x="362534" y="0"/>
                </a:lnTo>
                <a:lnTo>
                  <a:pt x="362534" y="727238"/>
                </a:lnTo>
                <a:lnTo>
                  <a:pt x="0" y="72723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182820" y="809601"/>
            <a:ext cx="9290050" cy="4580890"/>
          </a:xfrm>
          <a:custGeom>
            <a:avLst/>
            <a:gdLst/>
            <a:ahLst/>
            <a:cxnLst/>
            <a:rect l="l" t="t" r="r" b="b"/>
            <a:pathLst>
              <a:path w="9290050" h="4580890">
                <a:moveTo>
                  <a:pt x="0" y="2665890"/>
                </a:moveTo>
                <a:lnTo>
                  <a:pt x="453168" y="3468874"/>
                </a:lnTo>
                <a:lnTo>
                  <a:pt x="906336" y="4078623"/>
                </a:lnTo>
                <a:lnTo>
                  <a:pt x="1472797" y="4562383"/>
                </a:lnTo>
                <a:lnTo>
                  <a:pt x="1925965" y="4580511"/>
                </a:lnTo>
                <a:lnTo>
                  <a:pt x="2492426" y="4086268"/>
                </a:lnTo>
                <a:lnTo>
                  <a:pt x="2945594" y="4298283"/>
                </a:lnTo>
                <a:lnTo>
                  <a:pt x="3398762" y="4128402"/>
                </a:lnTo>
                <a:lnTo>
                  <a:pt x="3965223" y="4449286"/>
                </a:lnTo>
                <a:lnTo>
                  <a:pt x="5891189" y="3664666"/>
                </a:lnTo>
                <a:lnTo>
                  <a:pt x="6344357" y="3068398"/>
                </a:lnTo>
                <a:lnTo>
                  <a:pt x="6797525" y="511367"/>
                </a:lnTo>
                <a:lnTo>
                  <a:pt x="7363985" y="0"/>
                </a:lnTo>
                <a:lnTo>
                  <a:pt x="7817154" y="873428"/>
                </a:lnTo>
                <a:lnTo>
                  <a:pt x="8383614" y="176130"/>
                </a:lnTo>
                <a:lnTo>
                  <a:pt x="8836783" y="907080"/>
                </a:lnTo>
                <a:lnTo>
                  <a:pt x="9289951" y="1468928"/>
                </a:lnTo>
              </a:path>
            </a:pathLst>
          </a:custGeom>
          <a:ln w="952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282726" y="619721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229100" y="62506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4569420" y="5826469"/>
            <a:ext cx="4300855" cy="549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16280">
              <a:lnSpc>
                <a:spcPct val="100000"/>
              </a:lnSpc>
              <a:tabLst>
                <a:tab pos="2214880" algn="l"/>
                <a:tab pos="3676015" algn="l"/>
              </a:tabLst>
            </a:pPr>
            <a:r>
              <a:rPr sz="1200" spc="-10" dirty="0">
                <a:latin typeface="Segoe UI"/>
                <a:cs typeface="Segoe UI"/>
              </a:rPr>
              <a:t>Oct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</a:t>
            </a:r>
            <a:r>
              <a:rPr sz="1200" spc="-10" dirty="0">
                <a:latin typeface="Segoe UI"/>
                <a:cs typeface="Segoe UI"/>
              </a:rPr>
              <a:t>Jan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	</a:t>
            </a: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outpat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9737749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3415109" y="6147067"/>
            <a:ext cx="760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 txBox="1"/>
          <p:nvPr/>
        </p:nvSpPr>
        <p:spPr>
          <a:xfrm>
            <a:off x="3733601" y="6808964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I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LI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125" name="object 125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12093189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10940057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0706099" y="5534024"/>
            <a:ext cx="1714500" cy="1009650"/>
          </a:xfrm>
          <a:custGeom>
            <a:avLst/>
            <a:gdLst/>
            <a:ahLst/>
            <a:cxnLst/>
            <a:rect l="l" t="t" r="r" b="b"/>
            <a:pathLst>
              <a:path w="1714500" h="1009650">
                <a:moveTo>
                  <a:pt x="0" y="0"/>
                </a:moveTo>
                <a:lnTo>
                  <a:pt x="1714500" y="0"/>
                </a:lnTo>
                <a:lnTo>
                  <a:pt x="1714500" y="1009649"/>
                </a:lnTo>
                <a:lnTo>
                  <a:pt x="0" y="10096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2034584" y="60864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58675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2136" y="446996"/>
            <a:ext cx="1152366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kern="0" dirty="0">
                <a:solidFill>
                  <a:srgbClr val="0D6ABE"/>
                </a:solidFill>
                <a:latin typeface="Segoe UI"/>
                <a:cs typeface="Segoe UI"/>
              </a:rPr>
              <a:t>Number and the proportion of severe acute respiratory infection (SARI) cases per 100 inpatients, </a:t>
            </a:r>
            <a:r>
              <a:rPr lang="en-US" u="sng" kern="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DPR </a:t>
            </a:r>
            <a:r>
              <a:rPr lang="en-US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Korea</a:t>
            </a:r>
            <a:endParaRPr lang="en-US" sz="2000" dirty="0"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96949" y="5653087"/>
            <a:ext cx="9344025" cy="0"/>
          </a:xfrm>
          <a:custGeom>
            <a:avLst/>
            <a:gdLst/>
            <a:ahLst/>
            <a:cxnLst/>
            <a:rect l="l" t="t" r="r" b="b"/>
            <a:pathLst>
              <a:path w="9344025">
                <a:moveTo>
                  <a:pt x="0" y="0"/>
                </a:moveTo>
                <a:lnTo>
                  <a:pt x="934402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97917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931258" y="4559877"/>
            <a:ext cx="410209" cy="0"/>
          </a:xfrm>
          <a:custGeom>
            <a:avLst/>
            <a:gdLst/>
            <a:ahLst/>
            <a:cxnLst/>
            <a:rect l="l" t="t" r="r" b="b"/>
            <a:pathLst>
              <a:path w="410209">
                <a:moveTo>
                  <a:pt x="0" y="0"/>
                </a:moveTo>
                <a:lnTo>
                  <a:pt x="40971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491378" y="4559877"/>
            <a:ext cx="88265" cy="0"/>
          </a:xfrm>
          <a:custGeom>
            <a:avLst/>
            <a:gdLst/>
            <a:ahLst/>
            <a:cxnLst/>
            <a:rect l="l" t="t" r="r" b="b"/>
            <a:pathLst>
              <a:path w="88265">
                <a:moveTo>
                  <a:pt x="0" y="0"/>
                </a:moveTo>
                <a:lnTo>
                  <a:pt x="8797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41530" y="4559877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794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501650" y="4559877"/>
            <a:ext cx="88265" cy="0"/>
          </a:xfrm>
          <a:custGeom>
            <a:avLst/>
            <a:gdLst/>
            <a:ahLst/>
            <a:cxnLst/>
            <a:rect l="l" t="t" r="r" b="b"/>
            <a:pathLst>
              <a:path w="88265">
                <a:moveTo>
                  <a:pt x="0" y="0"/>
                </a:moveTo>
                <a:lnTo>
                  <a:pt x="8797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951802" y="4559877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794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511922" y="4559877"/>
            <a:ext cx="88265" cy="0"/>
          </a:xfrm>
          <a:custGeom>
            <a:avLst/>
            <a:gdLst/>
            <a:ahLst/>
            <a:cxnLst/>
            <a:rect l="l" t="t" r="r" b="b"/>
            <a:pathLst>
              <a:path w="88265">
                <a:moveTo>
                  <a:pt x="0" y="0"/>
                </a:moveTo>
                <a:lnTo>
                  <a:pt x="8797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72043" y="4559877"/>
            <a:ext cx="88265" cy="0"/>
          </a:xfrm>
          <a:custGeom>
            <a:avLst/>
            <a:gdLst/>
            <a:ahLst/>
            <a:cxnLst/>
            <a:rect l="l" t="t" r="r" b="b"/>
            <a:pathLst>
              <a:path w="88265">
                <a:moveTo>
                  <a:pt x="0" y="0"/>
                </a:moveTo>
                <a:lnTo>
                  <a:pt x="8797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53615" y="4559877"/>
            <a:ext cx="5367020" cy="0"/>
          </a:xfrm>
          <a:custGeom>
            <a:avLst/>
            <a:gdLst/>
            <a:ahLst/>
            <a:cxnLst/>
            <a:rect l="l" t="t" r="r" b="b"/>
            <a:pathLst>
              <a:path w="5367020">
                <a:moveTo>
                  <a:pt x="0" y="0"/>
                </a:moveTo>
                <a:lnTo>
                  <a:pt x="536652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99331" y="4554479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02071" y="4459979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941530" y="3466666"/>
            <a:ext cx="1399540" cy="0"/>
          </a:xfrm>
          <a:custGeom>
            <a:avLst/>
            <a:gdLst/>
            <a:ahLst/>
            <a:cxnLst/>
            <a:rect l="l" t="t" r="r" b="b"/>
            <a:pathLst>
              <a:path w="1399540">
                <a:moveTo>
                  <a:pt x="0" y="0"/>
                </a:moveTo>
                <a:lnTo>
                  <a:pt x="139944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501650" y="3466666"/>
            <a:ext cx="88265" cy="0"/>
          </a:xfrm>
          <a:custGeom>
            <a:avLst/>
            <a:gdLst/>
            <a:ahLst/>
            <a:cxnLst/>
            <a:rect l="l" t="t" r="r" b="b"/>
            <a:pathLst>
              <a:path w="88265">
                <a:moveTo>
                  <a:pt x="0" y="0"/>
                </a:moveTo>
                <a:lnTo>
                  <a:pt x="8797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951802" y="3466666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794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511922" y="3466666"/>
            <a:ext cx="88265" cy="0"/>
          </a:xfrm>
          <a:custGeom>
            <a:avLst/>
            <a:gdLst/>
            <a:ahLst/>
            <a:cxnLst/>
            <a:rect l="l" t="t" r="r" b="b"/>
            <a:pathLst>
              <a:path w="88265">
                <a:moveTo>
                  <a:pt x="0" y="0"/>
                </a:moveTo>
                <a:lnTo>
                  <a:pt x="8797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96949" y="3466666"/>
            <a:ext cx="6163310" cy="0"/>
          </a:xfrm>
          <a:custGeom>
            <a:avLst/>
            <a:gdLst/>
            <a:ahLst/>
            <a:cxnLst/>
            <a:rect l="l" t="t" r="r" b="b"/>
            <a:pathLst>
              <a:path w="6163309">
                <a:moveTo>
                  <a:pt x="0" y="0"/>
                </a:moveTo>
                <a:lnTo>
                  <a:pt x="616306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941530" y="2373456"/>
            <a:ext cx="1399540" cy="0"/>
          </a:xfrm>
          <a:custGeom>
            <a:avLst/>
            <a:gdLst/>
            <a:ahLst/>
            <a:cxnLst/>
            <a:rect l="l" t="t" r="r" b="b"/>
            <a:pathLst>
              <a:path w="1399540">
                <a:moveTo>
                  <a:pt x="0" y="0"/>
                </a:moveTo>
                <a:lnTo>
                  <a:pt x="139944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501650" y="2373456"/>
            <a:ext cx="88265" cy="0"/>
          </a:xfrm>
          <a:custGeom>
            <a:avLst/>
            <a:gdLst/>
            <a:ahLst/>
            <a:cxnLst/>
            <a:rect l="l" t="t" r="r" b="b"/>
            <a:pathLst>
              <a:path w="88265">
                <a:moveTo>
                  <a:pt x="0" y="0"/>
                </a:moveTo>
                <a:lnTo>
                  <a:pt x="8797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951802" y="2373456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794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96949" y="2373456"/>
            <a:ext cx="6603365" cy="0"/>
          </a:xfrm>
          <a:custGeom>
            <a:avLst/>
            <a:gdLst/>
            <a:ahLst/>
            <a:cxnLst/>
            <a:rect l="l" t="t" r="r" b="b"/>
            <a:pathLst>
              <a:path w="6603365">
                <a:moveTo>
                  <a:pt x="0" y="0"/>
                </a:moveTo>
                <a:lnTo>
                  <a:pt x="660294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702071" y="3366768"/>
            <a:ext cx="9968865" cy="427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  <a:p>
            <a:pPr marR="5080" algn="r">
              <a:lnSpc>
                <a:spcPct val="100000"/>
              </a:lnSpc>
              <a:spcBef>
                <a:spcPts val="80"/>
              </a:spcBef>
            </a:pPr>
            <a:r>
              <a:rPr sz="140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02071" y="2273559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8941530" y="1280246"/>
            <a:ext cx="1399540" cy="0"/>
          </a:xfrm>
          <a:custGeom>
            <a:avLst/>
            <a:gdLst/>
            <a:ahLst/>
            <a:cxnLst/>
            <a:rect l="l" t="t" r="r" b="b"/>
            <a:pathLst>
              <a:path w="1399540">
                <a:moveTo>
                  <a:pt x="0" y="0"/>
                </a:moveTo>
                <a:lnTo>
                  <a:pt x="139944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951802" y="1280246"/>
            <a:ext cx="638175" cy="0"/>
          </a:xfrm>
          <a:custGeom>
            <a:avLst/>
            <a:gdLst/>
            <a:ahLst/>
            <a:cxnLst/>
            <a:rect l="l" t="t" r="r" b="b"/>
            <a:pathLst>
              <a:path w="638175">
                <a:moveTo>
                  <a:pt x="0" y="0"/>
                </a:moveTo>
                <a:lnTo>
                  <a:pt x="63782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96949" y="1280246"/>
            <a:ext cx="6603365" cy="0"/>
          </a:xfrm>
          <a:custGeom>
            <a:avLst/>
            <a:gdLst/>
            <a:ahLst/>
            <a:cxnLst/>
            <a:rect l="l" t="t" r="r" b="b"/>
            <a:pathLst>
              <a:path w="6603365">
                <a:moveTo>
                  <a:pt x="0" y="0"/>
                </a:moveTo>
                <a:lnTo>
                  <a:pt x="660294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702071" y="1180348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80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0318750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0453687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0318750" y="499414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10453687" y="489901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10318750" y="433997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0453687" y="4244835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0318750" y="368579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0318750" y="303161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0453687" y="293648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80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10318750" y="237743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10453687" y="2282304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10318750" y="172326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10453687" y="1628127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10318750" y="106908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10453687" y="973950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64752" y="2628115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816790" y="285071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211470" y="5707226"/>
            <a:ext cx="73850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677987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1001712" y="4227151"/>
            <a:ext cx="352425" cy="1421765"/>
          </a:xfrm>
          <a:custGeom>
            <a:avLst/>
            <a:gdLst/>
            <a:ahLst/>
            <a:cxnLst/>
            <a:rect l="l" t="t" r="r" b="b"/>
            <a:pathLst>
              <a:path w="352425" h="1421764">
                <a:moveTo>
                  <a:pt x="0" y="0"/>
                </a:moveTo>
                <a:lnTo>
                  <a:pt x="351903" y="0"/>
                </a:lnTo>
                <a:lnTo>
                  <a:pt x="351903" y="1421173"/>
                </a:lnTo>
                <a:lnTo>
                  <a:pt x="0" y="142117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441591" y="4664435"/>
            <a:ext cx="352425" cy="984250"/>
          </a:xfrm>
          <a:custGeom>
            <a:avLst/>
            <a:gdLst/>
            <a:ahLst/>
            <a:cxnLst/>
            <a:rect l="l" t="t" r="r" b="b"/>
            <a:pathLst>
              <a:path w="352425" h="984250">
                <a:moveTo>
                  <a:pt x="0" y="0"/>
                </a:moveTo>
                <a:lnTo>
                  <a:pt x="351903" y="0"/>
                </a:lnTo>
                <a:lnTo>
                  <a:pt x="351903" y="983888"/>
                </a:lnTo>
                <a:lnTo>
                  <a:pt x="0" y="98388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881470" y="5101719"/>
            <a:ext cx="352425" cy="546735"/>
          </a:xfrm>
          <a:custGeom>
            <a:avLst/>
            <a:gdLst/>
            <a:ahLst/>
            <a:cxnLst/>
            <a:rect l="l" t="t" r="r" b="b"/>
            <a:pathLst>
              <a:path w="352425" h="546735">
                <a:moveTo>
                  <a:pt x="0" y="0"/>
                </a:moveTo>
                <a:lnTo>
                  <a:pt x="351903" y="0"/>
                </a:lnTo>
                <a:lnTo>
                  <a:pt x="351903" y="546604"/>
                </a:lnTo>
                <a:lnTo>
                  <a:pt x="0" y="54660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431319" y="5375021"/>
            <a:ext cx="352425" cy="273685"/>
          </a:xfrm>
          <a:custGeom>
            <a:avLst/>
            <a:gdLst/>
            <a:ahLst/>
            <a:cxnLst/>
            <a:rect l="l" t="t" r="r" b="b"/>
            <a:pathLst>
              <a:path w="352425" h="273685">
                <a:moveTo>
                  <a:pt x="0" y="0"/>
                </a:moveTo>
                <a:lnTo>
                  <a:pt x="351903" y="0"/>
                </a:lnTo>
                <a:lnTo>
                  <a:pt x="351903" y="273302"/>
                </a:lnTo>
                <a:lnTo>
                  <a:pt x="0" y="27330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871198" y="5211040"/>
            <a:ext cx="352425" cy="437515"/>
          </a:xfrm>
          <a:custGeom>
            <a:avLst/>
            <a:gdLst/>
            <a:ahLst/>
            <a:cxnLst/>
            <a:rect l="l" t="t" r="r" b="b"/>
            <a:pathLst>
              <a:path w="352425" h="437514">
                <a:moveTo>
                  <a:pt x="0" y="0"/>
                </a:moveTo>
                <a:lnTo>
                  <a:pt x="351903" y="0"/>
                </a:lnTo>
                <a:lnTo>
                  <a:pt x="351903" y="437284"/>
                </a:lnTo>
                <a:lnTo>
                  <a:pt x="0" y="43728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421047" y="5484343"/>
            <a:ext cx="352425" cy="164465"/>
          </a:xfrm>
          <a:custGeom>
            <a:avLst/>
            <a:gdLst/>
            <a:ahLst/>
            <a:cxnLst/>
            <a:rect l="l" t="t" r="r" b="b"/>
            <a:pathLst>
              <a:path w="352425" h="164464">
                <a:moveTo>
                  <a:pt x="0" y="0"/>
                </a:moveTo>
                <a:lnTo>
                  <a:pt x="351903" y="0"/>
                </a:lnTo>
                <a:lnTo>
                  <a:pt x="351903" y="163981"/>
                </a:lnTo>
                <a:lnTo>
                  <a:pt x="0" y="1639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860926" y="5484343"/>
            <a:ext cx="352425" cy="164465"/>
          </a:xfrm>
          <a:custGeom>
            <a:avLst/>
            <a:gdLst/>
            <a:ahLst/>
            <a:cxnLst/>
            <a:rect l="l" t="t" r="r" b="b"/>
            <a:pathLst>
              <a:path w="352425" h="164464">
                <a:moveTo>
                  <a:pt x="0" y="0"/>
                </a:moveTo>
                <a:lnTo>
                  <a:pt x="351903" y="0"/>
                </a:lnTo>
                <a:lnTo>
                  <a:pt x="351903" y="163981"/>
                </a:lnTo>
                <a:lnTo>
                  <a:pt x="0" y="1639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300805" y="5484343"/>
            <a:ext cx="352425" cy="164465"/>
          </a:xfrm>
          <a:custGeom>
            <a:avLst/>
            <a:gdLst/>
            <a:ahLst/>
            <a:cxnLst/>
            <a:rect l="l" t="t" r="r" b="b"/>
            <a:pathLst>
              <a:path w="352425" h="164464">
                <a:moveTo>
                  <a:pt x="0" y="0"/>
                </a:moveTo>
                <a:lnTo>
                  <a:pt x="351903" y="0"/>
                </a:lnTo>
                <a:lnTo>
                  <a:pt x="351903" y="163981"/>
                </a:lnTo>
                <a:lnTo>
                  <a:pt x="0" y="1639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850654" y="5429682"/>
            <a:ext cx="352425" cy="219075"/>
          </a:xfrm>
          <a:custGeom>
            <a:avLst/>
            <a:gdLst/>
            <a:ahLst/>
            <a:cxnLst/>
            <a:rect l="l" t="t" r="r" b="b"/>
            <a:pathLst>
              <a:path w="352425" h="219075">
                <a:moveTo>
                  <a:pt x="0" y="0"/>
                </a:moveTo>
                <a:lnTo>
                  <a:pt x="351903" y="0"/>
                </a:lnTo>
                <a:lnTo>
                  <a:pt x="351903" y="218642"/>
                </a:lnTo>
                <a:lnTo>
                  <a:pt x="0" y="21864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720140" y="3680546"/>
            <a:ext cx="352425" cy="1967864"/>
          </a:xfrm>
          <a:custGeom>
            <a:avLst/>
            <a:gdLst/>
            <a:ahLst/>
            <a:cxnLst/>
            <a:rect l="l" t="t" r="r" b="b"/>
            <a:pathLst>
              <a:path w="352425" h="1967864">
                <a:moveTo>
                  <a:pt x="0" y="0"/>
                </a:moveTo>
                <a:lnTo>
                  <a:pt x="351903" y="0"/>
                </a:lnTo>
                <a:lnTo>
                  <a:pt x="351903" y="1967778"/>
                </a:lnTo>
                <a:lnTo>
                  <a:pt x="0" y="196777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160018" y="2915299"/>
            <a:ext cx="352425" cy="2733040"/>
          </a:xfrm>
          <a:custGeom>
            <a:avLst/>
            <a:gdLst/>
            <a:ahLst/>
            <a:cxnLst/>
            <a:rect l="l" t="t" r="r" b="b"/>
            <a:pathLst>
              <a:path w="352425" h="2733040">
                <a:moveTo>
                  <a:pt x="0" y="0"/>
                </a:moveTo>
                <a:lnTo>
                  <a:pt x="351903" y="0"/>
                </a:lnTo>
                <a:lnTo>
                  <a:pt x="351903" y="2733025"/>
                </a:lnTo>
                <a:lnTo>
                  <a:pt x="0" y="27330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599898" y="892860"/>
            <a:ext cx="352425" cy="4755515"/>
          </a:xfrm>
          <a:custGeom>
            <a:avLst/>
            <a:gdLst/>
            <a:ahLst/>
            <a:cxnLst/>
            <a:rect l="l" t="t" r="r" b="b"/>
            <a:pathLst>
              <a:path w="352425" h="4755515">
                <a:moveTo>
                  <a:pt x="0" y="0"/>
                </a:moveTo>
                <a:lnTo>
                  <a:pt x="351903" y="0"/>
                </a:lnTo>
                <a:lnTo>
                  <a:pt x="351903" y="4755463"/>
                </a:lnTo>
                <a:lnTo>
                  <a:pt x="0" y="475546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49747" y="1439465"/>
            <a:ext cx="352425" cy="4209415"/>
          </a:xfrm>
          <a:custGeom>
            <a:avLst/>
            <a:gdLst/>
            <a:ahLst/>
            <a:cxnLst/>
            <a:rect l="l" t="t" r="r" b="b"/>
            <a:pathLst>
              <a:path w="352425" h="4209415">
                <a:moveTo>
                  <a:pt x="0" y="0"/>
                </a:moveTo>
                <a:lnTo>
                  <a:pt x="351903" y="0"/>
                </a:lnTo>
                <a:lnTo>
                  <a:pt x="351903" y="4208859"/>
                </a:lnTo>
                <a:lnTo>
                  <a:pt x="0" y="420885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589626" y="838200"/>
            <a:ext cx="352425" cy="4810125"/>
          </a:xfrm>
          <a:custGeom>
            <a:avLst/>
            <a:gdLst/>
            <a:ahLst/>
            <a:cxnLst/>
            <a:rect l="l" t="t" r="r" b="b"/>
            <a:pathLst>
              <a:path w="352425" h="4810125">
                <a:moveTo>
                  <a:pt x="0" y="0"/>
                </a:moveTo>
                <a:lnTo>
                  <a:pt x="351903" y="0"/>
                </a:lnTo>
                <a:lnTo>
                  <a:pt x="351903" y="4810124"/>
                </a:lnTo>
                <a:lnTo>
                  <a:pt x="0" y="48101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139475" y="4227151"/>
            <a:ext cx="352425" cy="1421765"/>
          </a:xfrm>
          <a:custGeom>
            <a:avLst/>
            <a:gdLst/>
            <a:ahLst/>
            <a:cxnLst/>
            <a:rect l="l" t="t" r="r" b="b"/>
            <a:pathLst>
              <a:path w="352425" h="1421764">
                <a:moveTo>
                  <a:pt x="0" y="0"/>
                </a:moveTo>
                <a:lnTo>
                  <a:pt x="351903" y="0"/>
                </a:lnTo>
                <a:lnTo>
                  <a:pt x="351903" y="1421173"/>
                </a:lnTo>
                <a:lnTo>
                  <a:pt x="0" y="142117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579354" y="4391132"/>
            <a:ext cx="352425" cy="1257300"/>
          </a:xfrm>
          <a:custGeom>
            <a:avLst/>
            <a:gdLst/>
            <a:ahLst/>
            <a:cxnLst/>
            <a:rect l="l" t="t" r="r" b="b"/>
            <a:pathLst>
              <a:path w="352425" h="1257300">
                <a:moveTo>
                  <a:pt x="0" y="0"/>
                </a:moveTo>
                <a:lnTo>
                  <a:pt x="351903" y="0"/>
                </a:lnTo>
                <a:lnTo>
                  <a:pt x="351903" y="1257191"/>
                </a:lnTo>
                <a:lnTo>
                  <a:pt x="0" y="125719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0019233" y="5484343"/>
            <a:ext cx="352425" cy="164465"/>
          </a:xfrm>
          <a:custGeom>
            <a:avLst/>
            <a:gdLst/>
            <a:ahLst/>
            <a:cxnLst/>
            <a:rect l="l" t="t" r="r" b="b"/>
            <a:pathLst>
              <a:path w="352425" h="164464">
                <a:moveTo>
                  <a:pt x="0" y="0"/>
                </a:moveTo>
                <a:lnTo>
                  <a:pt x="351903" y="0"/>
                </a:lnTo>
                <a:lnTo>
                  <a:pt x="351903" y="163981"/>
                </a:lnTo>
                <a:lnTo>
                  <a:pt x="0" y="1639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77664" y="838200"/>
            <a:ext cx="9017635" cy="4804410"/>
          </a:xfrm>
          <a:custGeom>
            <a:avLst/>
            <a:gdLst/>
            <a:ahLst/>
            <a:cxnLst/>
            <a:rect l="l" t="t" r="r" b="b"/>
            <a:pathLst>
              <a:path w="9017635" h="4804410">
                <a:moveTo>
                  <a:pt x="0" y="1539239"/>
                </a:moveTo>
                <a:lnTo>
                  <a:pt x="0" y="1539239"/>
                </a:lnTo>
                <a:lnTo>
                  <a:pt x="5718428" y="1539239"/>
                </a:lnTo>
                <a:lnTo>
                  <a:pt x="6158307" y="0"/>
                </a:lnTo>
                <a:lnTo>
                  <a:pt x="6598186" y="1539239"/>
                </a:lnTo>
                <a:lnTo>
                  <a:pt x="7148035" y="1539239"/>
                </a:lnTo>
                <a:lnTo>
                  <a:pt x="7587913" y="1539239"/>
                </a:lnTo>
                <a:lnTo>
                  <a:pt x="8137762" y="4800721"/>
                </a:lnTo>
                <a:lnTo>
                  <a:pt x="8577641" y="4800503"/>
                </a:lnTo>
                <a:lnTo>
                  <a:pt x="9017520" y="4804191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4512567" y="5707226"/>
            <a:ext cx="4187190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8645">
              <a:lnSpc>
                <a:spcPct val="100000"/>
              </a:lnSpc>
              <a:tabLst>
                <a:tab pos="2044700" algn="l"/>
                <a:tab pos="3461385" algn="l"/>
              </a:tabLst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	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9427835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3147367" y="6051817"/>
            <a:ext cx="97155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107" name="object 107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23" name="object 123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12001084" y="55911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0">
              <a:lnSpc>
                <a:spcPct val="100000"/>
              </a:lnSpc>
            </a:pPr>
            <a:r>
              <a:rPr lang="en-US" dirty="0">
                <a:latin typeface="Calibri"/>
                <a:cs typeface="Calibri"/>
              </a:rPr>
              <a:t>Number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of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ILI/SARI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specimens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processed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for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testing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by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week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and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spc="-25" dirty="0">
                <a:latin typeface="Calibri"/>
                <a:cs typeface="Calibri"/>
              </a:rPr>
              <a:t>year, </a:t>
            </a:r>
            <a:r>
              <a:rPr lang="en-US" u="sng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DPR</a:t>
            </a:r>
            <a:r>
              <a:rPr lang="en-US" u="sng" spc="-5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 </a:t>
            </a:r>
            <a:r>
              <a:rPr lang="en-US" u="sng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Korea</a:t>
            </a:r>
            <a:endParaRPr spc="25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54099" y="5566489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55067" y="5466722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54099" y="449293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9221" y="439316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54099" y="341937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63376" y="331960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54099" y="234581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63376" y="224604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54099" y="127225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63376" y="117248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98405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6177" y="2476437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7824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8294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8763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49233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397025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154112" y="1074254"/>
            <a:ext cx="6666865" cy="4058285"/>
          </a:xfrm>
          <a:custGeom>
            <a:avLst/>
            <a:gdLst/>
            <a:ahLst/>
            <a:cxnLst/>
            <a:rect l="l" t="t" r="r" b="b"/>
            <a:pathLst>
              <a:path w="6666865" h="4058285">
                <a:moveTo>
                  <a:pt x="0" y="0"/>
                </a:moveTo>
                <a:lnTo>
                  <a:pt x="761877" y="1438570"/>
                </a:lnTo>
                <a:lnTo>
                  <a:pt x="1523755" y="2576543"/>
                </a:lnTo>
                <a:lnTo>
                  <a:pt x="2476102" y="3778930"/>
                </a:lnTo>
                <a:lnTo>
                  <a:pt x="3237980" y="3693045"/>
                </a:lnTo>
                <a:lnTo>
                  <a:pt x="4190327" y="4036585"/>
                </a:lnTo>
                <a:lnTo>
                  <a:pt x="4952206" y="4058056"/>
                </a:lnTo>
                <a:lnTo>
                  <a:pt x="5714083" y="3929229"/>
                </a:lnTo>
                <a:lnTo>
                  <a:pt x="6666430" y="3370978"/>
                </a:lnTo>
              </a:path>
            </a:pathLst>
          </a:custGeom>
          <a:ln w="28543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54112" y="945427"/>
            <a:ext cx="5714365" cy="4380230"/>
          </a:xfrm>
          <a:custGeom>
            <a:avLst/>
            <a:gdLst/>
            <a:ahLst/>
            <a:cxnLst/>
            <a:rect l="l" t="t" r="r" b="b"/>
            <a:pathLst>
              <a:path w="5714365" h="4380230">
                <a:moveTo>
                  <a:pt x="0" y="1825051"/>
                </a:moveTo>
                <a:lnTo>
                  <a:pt x="761877" y="236183"/>
                </a:lnTo>
                <a:lnTo>
                  <a:pt x="1523755" y="0"/>
                </a:lnTo>
                <a:lnTo>
                  <a:pt x="2476102" y="1137973"/>
                </a:lnTo>
                <a:lnTo>
                  <a:pt x="3237980" y="1932407"/>
                </a:lnTo>
                <a:lnTo>
                  <a:pt x="4190327" y="2640957"/>
                </a:lnTo>
                <a:lnTo>
                  <a:pt x="4952206" y="2340360"/>
                </a:lnTo>
                <a:lnTo>
                  <a:pt x="5714083" y="4380124"/>
                </a:lnTo>
              </a:path>
            </a:pathLst>
          </a:custGeom>
          <a:ln w="28548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12035866" y="52482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67254" y="270594"/>
            <a:ext cx="11470578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of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specimens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for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influenza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by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subtypes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and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the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percentage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positive, </a:t>
            </a:r>
            <a:r>
              <a:rPr lang="en-US" sz="2000" u="sng" kern="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DPR</a:t>
            </a:r>
            <a:r>
              <a:rPr lang="en-US" sz="2000" u="sng" kern="0" spc="-5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Korea</a:t>
            </a:r>
            <a:endParaRPr lang="en-US" sz="2000" dirty="0"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05991" y="5643847"/>
            <a:ext cx="8526780" cy="0"/>
          </a:xfrm>
          <a:custGeom>
            <a:avLst/>
            <a:gdLst/>
            <a:ahLst/>
            <a:cxnLst/>
            <a:rect l="l" t="t" r="r" b="b"/>
            <a:pathLst>
              <a:path w="8526780">
                <a:moveTo>
                  <a:pt x="0" y="0"/>
                </a:moveTo>
                <a:lnTo>
                  <a:pt x="8526758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07125" y="554402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252743" y="4709420"/>
            <a:ext cx="2280285" cy="0"/>
          </a:xfrm>
          <a:custGeom>
            <a:avLst/>
            <a:gdLst/>
            <a:ahLst/>
            <a:cxnLst/>
            <a:rect l="l" t="t" r="r" b="b"/>
            <a:pathLst>
              <a:path w="2280284">
                <a:moveTo>
                  <a:pt x="0" y="0"/>
                </a:moveTo>
                <a:lnTo>
                  <a:pt x="228000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30986" y="4709420"/>
            <a:ext cx="84455" cy="0"/>
          </a:xfrm>
          <a:custGeom>
            <a:avLst/>
            <a:gdLst/>
            <a:ahLst/>
            <a:cxnLst/>
            <a:rect l="l" t="t" r="r" b="b"/>
            <a:pathLst>
              <a:path w="84454">
                <a:moveTo>
                  <a:pt x="0" y="0"/>
                </a:moveTo>
                <a:lnTo>
                  <a:pt x="8435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38522" y="4709420"/>
            <a:ext cx="1455420" cy="0"/>
          </a:xfrm>
          <a:custGeom>
            <a:avLst/>
            <a:gdLst/>
            <a:ahLst/>
            <a:cxnLst/>
            <a:rect l="l" t="t" r="r" b="b"/>
            <a:pathLst>
              <a:path w="1455420">
                <a:moveTo>
                  <a:pt x="0" y="0"/>
                </a:moveTo>
                <a:lnTo>
                  <a:pt x="145505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140619" y="4709420"/>
            <a:ext cx="1560830" cy="0"/>
          </a:xfrm>
          <a:custGeom>
            <a:avLst/>
            <a:gdLst/>
            <a:ahLst/>
            <a:cxnLst/>
            <a:rect l="l" t="t" r="r" b="b"/>
            <a:pathLst>
              <a:path w="1560829">
                <a:moveTo>
                  <a:pt x="0" y="0"/>
                </a:moveTo>
                <a:lnTo>
                  <a:pt x="1560498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18863" y="4709420"/>
            <a:ext cx="84455" cy="0"/>
          </a:xfrm>
          <a:custGeom>
            <a:avLst/>
            <a:gdLst/>
            <a:ahLst/>
            <a:cxnLst/>
            <a:rect l="l" t="t" r="r" b="b"/>
            <a:pathLst>
              <a:path w="84455">
                <a:moveTo>
                  <a:pt x="0" y="0"/>
                </a:moveTo>
                <a:lnTo>
                  <a:pt x="8435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769911" y="4709420"/>
            <a:ext cx="612140" cy="0"/>
          </a:xfrm>
          <a:custGeom>
            <a:avLst/>
            <a:gdLst/>
            <a:ahLst/>
            <a:cxnLst/>
            <a:rect l="l" t="t" r="r" b="b"/>
            <a:pathLst>
              <a:path w="612139">
                <a:moveTo>
                  <a:pt x="0" y="0"/>
                </a:moveTo>
                <a:lnTo>
                  <a:pt x="61154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48155" y="4709420"/>
            <a:ext cx="84455" cy="0"/>
          </a:xfrm>
          <a:custGeom>
            <a:avLst/>
            <a:gdLst/>
            <a:ahLst/>
            <a:cxnLst/>
            <a:rect l="l" t="t" r="r" b="b"/>
            <a:pathLst>
              <a:path w="84455">
                <a:moveTo>
                  <a:pt x="0" y="0"/>
                </a:moveTo>
                <a:lnTo>
                  <a:pt x="8435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08370" y="4704027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86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07125" y="4609601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252743" y="3774993"/>
            <a:ext cx="2280285" cy="0"/>
          </a:xfrm>
          <a:custGeom>
            <a:avLst/>
            <a:gdLst/>
            <a:ahLst/>
            <a:cxnLst/>
            <a:rect l="l" t="t" r="r" b="b"/>
            <a:pathLst>
              <a:path w="2280284">
                <a:moveTo>
                  <a:pt x="0" y="0"/>
                </a:moveTo>
                <a:lnTo>
                  <a:pt x="228000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69911" y="3774993"/>
            <a:ext cx="5146040" cy="0"/>
          </a:xfrm>
          <a:custGeom>
            <a:avLst/>
            <a:gdLst/>
            <a:ahLst/>
            <a:cxnLst/>
            <a:rect l="l" t="t" r="r" b="b"/>
            <a:pathLst>
              <a:path w="5146040">
                <a:moveTo>
                  <a:pt x="0" y="0"/>
                </a:moveTo>
                <a:lnTo>
                  <a:pt x="5145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48155" y="3774993"/>
            <a:ext cx="84455" cy="0"/>
          </a:xfrm>
          <a:custGeom>
            <a:avLst/>
            <a:gdLst/>
            <a:ahLst/>
            <a:cxnLst/>
            <a:rect l="l" t="t" r="r" b="b"/>
            <a:pathLst>
              <a:path w="84455">
                <a:moveTo>
                  <a:pt x="0" y="0"/>
                </a:moveTo>
                <a:lnTo>
                  <a:pt x="8435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08370" y="376960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86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11366" y="3675174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252743" y="2840566"/>
            <a:ext cx="2280285" cy="0"/>
          </a:xfrm>
          <a:custGeom>
            <a:avLst/>
            <a:gdLst/>
            <a:ahLst/>
            <a:cxnLst/>
            <a:rect l="l" t="t" r="r" b="b"/>
            <a:pathLst>
              <a:path w="2280284">
                <a:moveTo>
                  <a:pt x="0" y="0"/>
                </a:moveTo>
                <a:lnTo>
                  <a:pt x="228000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69911" y="2840566"/>
            <a:ext cx="5146040" cy="0"/>
          </a:xfrm>
          <a:custGeom>
            <a:avLst/>
            <a:gdLst/>
            <a:ahLst/>
            <a:cxnLst/>
            <a:rect l="l" t="t" r="r" b="b"/>
            <a:pathLst>
              <a:path w="5146040">
                <a:moveTo>
                  <a:pt x="0" y="0"/>
                </a:moveTo>
                <a:lnTo>
                  <a:pt x="5145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348155" y="2840566"/>
            <a:ext cx="84455" cy="0"/>
          </a:xfrm>
          <a:custGeom>
            <a:avLst/>
            <a:gdLst/>
            <a:ahLst/>
            <a:cxnLst/>
            <a:rect l="l" t="t" r="r" b="b"/>
            <a:pathLst>
              <a:path w="84455">
                <a:moveTo>
                  <a:pt x="0" y="0"/>
                </a:moveTo>
                <a:lnTo>
                  <a:pt x="8435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08370" y="2835173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86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711366" y="274074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252743" y="1906140"/>
            <a:ext cx="2280285" cy="0"/>
          </a:xfrm>
          <a:custGeom>
            <a:avLst/>
            <a:gdLst/>
            <a:ahLst/>
            <a:cxnLst/>
            <a:rect l="l" t="t" r="r" b="b"/>
            <a:pathLst>
              <a:path w="2280284">
                <a:moveTo>
                  <a:pt x="0" y="0"/>
                </a:moveTo>
                <a:lnTo>
                  <a:pt x="228000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05991" y="1906140"/>
            <a:ext cx="5909945" cy="0"/>
          </a:xfrm>
          <a:custGeom>
            <a:avLst/>
            <a:gdLst/>
            <a:ahLst/>
            <a:cxnLst/>
            <a:rect l="l" t="t" r="r" b="b"/>
            <a:pathLst>
              <a:path w="5909945">
                <a:moveTo>
                  <a:pt x="0" y="0"/>
                </a:moveTo>
                <a:lnTo>
                  <a:pt x="590934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711366" y="1806320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1005991" y="971713"/>
            <a:ext cx="8526780" cy="0"/>
          </a:xfrm>
          <a:custGeom>
            <a:avLst/>
            <a:gdLst/>
            <a:ahLst/>
            <a:cxnLst/>
            <a:rect l="l" t="t" r="r" b="b"/>
            <a:pathLst>
              <a:path w="8526780">
                <a:moveTo>
                  <a:pt x="0" y="0"/>
                </a:moveTo>
                <a:lnTo>
                  <a:pt x="8526758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711366" y="87189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9520062" y="56390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9654867" y="5544027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9520062" y="455865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9654867" y="4463596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9520062" y="347822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9654867" y="3383165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9520062" y="239779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9654867" y="2302734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9520062" y="131736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9654867" y="1222303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64742" y="2393664"/>
            <a:ext cx="203200" cy="1585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0065228" y="2808932"/>
            <a:ext cx="203200" cy="7550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spc="-40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400" spc="-30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2381458" y="4891548"/>
            <a:ext cx="337820" cy="748030"/>
          </a:xfrm>
          <a:custGeom>
            <a:avLst/>
            <a:gdLst/>
            <a:ahLst/>
            <a:cxnLst/>
            <a:rect l="l" t="t" r="r" b="b"/>
            <a:pathLst>
              <a:path w="337819" h="748029">
                <a:moveTo>
                  <a:pt x="0" y="0"/>
                </a:moveTo>
                <a:lnTo>
                  <a:pt x="337405" y="0"/>
                </a:lnTo>
                <a:lnTo>
                  <a:pt x="337405" y="747541"/>
                </a:lnTo>
                <a:lnTo>
                  <a:pt x="0" y="7475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803214" y="4144006"/>
            <a:ext cx="337820" cy="1495425"/>
          </a:xfrm>
          <a:custGeom>
            <a:avLst/>
            <a:gdLst/>
            <a:ahLst/>
            <a:cxnLst/>
            <a:rect l="l" t="t" r="r" b="b"/>
            <a:pathLst>
              <a:path w="337819" h="1495425">
                <a:moveTo>
                  <a:pt x="0" y="0"/>
                </a:moveTo>
                <a:lnTo>
                  <a:pt x="337405" y="0"/>
                </a:lnTo>
                <a:lnTo>
                  <a:pt x="337405" y="1495083"/>
                </a:lnTo>
                <a:lnTo>
                  <a:pt x="0" y="149508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330409" y="5265319"/>
            <a:ext cx="337820" cy="374015"/>
          </a:xfrm>
          <a:custGeom>
            <a:avLst/>
            <a:gdLst/>
            <a:ahLst/>
            <a:cxnLst/>
            <a:rect l="l" t="t" r="r" b="b"/>
            <a:pathLst>
              <a:path w="337820" h="374014">
                <a:moveTo>
                  <a:pt x="0" y="0"/>
                </a:moveTo>
                <a:lnTo>
                  <a:pt x="337405" y="0"/>
                </a:lnTo>
                <a:lnTo>
                  <a:pt x="337405" y="373770"/>
                </a:lnTo>
                <a:lnTo>
                  <a:pt x="0" y="37377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701117" y="4330892"/>
            <a:ext cx="337820" cy="1308735"/>
          </a:xfrm>
          <a:custGeom>
            <a:avLst/>
            <a:gdLst/>
            <a:ahLst/>
            <a:cxnLst/>
            <a:rect l="l" t="t" r="r" b="b"/>
            <a:pathLst>
              <a:path w="337820" h="1308735">
                <a:moveTo>
                  <a:pt x="0" y="0"/>
                </a:moveTo>
                <a:lnTo>
                  <a:pt x="337404" y="0"/>
                </a:lnTo>
                <a:lnTo>
                  <a:pt x="337404" y="1308197"/>
                </a:lnTo>
                <a:lnTo>
                  <a:pt x="0" y="130819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10749" y="1901382"/>
            <a:ext cx="337820" cy="3738245"/>
          </a:xfrm>
          <a:custGeom>
            <a:avLst/>
            <a:gdLst/>
            <a:ahLst/>
            <a:cxnLst/>
            <a:rect l="l" t="t" r="r" b="b"/>
            <a:pathLst>
              <a:path w="337819" h="3738245">
                <a:moveTo>
                  <a:pt x="0" y="0"/>
                </a:moveTo>
                <a:lnTo>
                  <a:pt x="337405" y="0"/>
                </a:lnTo>
                <a:lnTo>
                  <a:pt x="337405" y="3737707"/>
                </a:lnTo>
                <a:lnTo>
                  <a:pt x="0" y="373770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432506" y="2275152"/>
            <a:ext cx="337820" cy="3364229"/>
          </a:xfrm>
          <a:custGeom>
            <a:avLst/>
            <a:gdLst/>
            <a:ahLst/>
            <a:cxnLst/>
            <a:rect l="l" t="t" r="r" b="b"/>
            <a:pathLst>
              <a:path w="337819" h="3364229">
                <a:moveTo>
                  <a:pt x="0" y="0"/>
                </a:moveTo>
                <a:lnTo>
                  <a:pt x="337405" y="0"/>
                </a:lnTo>
                <a:lnTo>
                  <a:pt x="337405" y="3363937"/>
                </a:lnTo>
                <a:lnTo>
                  <a:pt x="0" y="336393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854262" y="4704662"/>
            <a:ext cx="337820" cy="934719"/>
          </a:xfrm>
          <a:custGeom>
            <a:avLst/>
            <a:gdLst/>
            <a:ahLst/>
            <a:cxnLst/>
            <a:rect l="l" t="t" r="r" b="b"/>
            <a:pathLst>
              <a:path w="337819" h="934720">
                <a:moveTo>
                  <a:pt x="0" y="0"/>
                </a:moveTo>
                <a:lnTo>
                  <a:pt x="337405" y="0"/>
                </a:lnTo>
                <a:lnTo>
                  <a:pt x="337405" y="934427"/>
                </a:lnTo>
                <a:lnTo>
                  <a:pt x="0" y="93442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381458" y="4517777"/>
            <a:ext cx="337820" cy="374015"/>
          </a:xfrm>
          <a:custGeom>
            <a:avLst/>
            <a:gdLst/>
            <a:ahLst/>
            <a:cxnLst/>
            <a:rect l="l" t="t" r="r" b="b"/>
            <a:pathLst>
              <a:path w="337819" h="374014">
                <a:moveTo>
                  <a:pt x="0" y="0"/>
                </a:moveTo>
                <a:lnTo>
                  <a:pt x="337405" y="0"/>
                </a:lnTo>
                <a:lnTo>
                  <a:pt x="337405" y="373770"/>
                </a:lnTo>
                <a:lnTo>
                  <a:pt x="0" y="37377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493582" y="4144006"/>
            <a:ext cx="337820" cy="1495425"/>
          </a:xfrm>
          <a:custGeom>
            <a:avLst/>
            <a:gdLst/>
            <a:ahLst/>
            <a:cxnLst/>
            <a:rect l="l" t="t" r="r" b="b"/>
            <a:pathLst>
              <a:path w="337820" h="1495425">
                <a:moveTo>
                  <a:pt x="0" y="0"/>
                </a:moveTo>
                <a:lnTo>
                  <a:pt x="337404" y="0"/>
                </a:lnTo>
                <a:lnTo>
                  <a:pt x="337404" y="1495083"/>
                </a:lnTo>
                <a:lnTo>
                  <a:pt x="0" y="149508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915338" y="1340725"/>
            <a:ext cx="337820" cy="4298950"/>
          </a:xfrm>
          <a:custGeom>
            <a:avLst/>
            <a:gdLst/>
            <a:ahLst/>
            <a:cxnLst/>
            <a:rect l="l" t="t" r="r" b="b"/>
            <a:pathLst>
              <a:path w="337820" h="4298950">
                <a:moveTo>
                  <a:pt x="0" y="0"/>
                </a:moveTo>
                <a:lnTo>
                  <a:pt x="337404" y="0"/>
                </a:lnTo>
                <a:lnTo>
                  <a:pt x="337404" y="4298364"/>
                </a:lnTo>
                <a:lnTo>
                  <a:pt x="0" y="429836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010749" y="1714496"/>
            <a:ext cx="337820" cy="187325"/>
          </a:xfrm>
          <a:custGeom>
            <a:avLst/>
            <a:gdLst/>
            <a:ahLst/>
            <a:cxnLst/>
            <a:rect l="l" t="t" r="r" b="b"/>
            <a:pathLst>
              <a:path w="337819" h="187325">
                <a:moveTo>
                  <a:pt x="0" y="0"/>
                </a:moveTo>
                <a:lnTo>
                  <a:pt x="337405" y="0"/>
                </a:lnTo>
                <a:lnTo>
                  <a:pt x="337405" y="186885"/>
                </a:lnTo>
                <a:lnTo>
                  <a:pt x="0" y="186885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915338" y="966954"/>
            <a:ext cx="337820" cy="374015"/>
          </a:xfrm>
          <a:custGeom>
            <a:avLst/>
            <a:gdLst/>
            <a:ahLst/>
            <a:cxnLst/>
            <a:rect l="l" t="t" r="r" b="b"/>
            <a:pathLst>
              <a:path w="337820" h="374015">
                <a:moveTo>
                  <a:pt x="0" y="0"/>
                </a:moveTo>
                <a:lnTo>
                  <a:pt x="337404" y="0"/>
                </a:lnTo>
                <a:lnTo>
                  <a:pt x="337404" y="373770"/>
                </a:lnTo>
                <a:lnTo>
                  <a:pt x="0" y="37377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179452" y="966954"/>
            <a:ext cx="5904865" cy="3458210"/>
          </a:xfrm>
          <a:custGeom>
            <a:avLst/>
            <a:gdLst/>
            <a:ahLst/>
            <a:cxnLst/>
            <a:rect l="l" t="t" r="r" b="b"/>
            <a:pathLst>
              <a:path w="5904865" h="3458210">
                <a:moveTo>
                  <a:pt x="0" y="2500933"/>
                </a:moveTo>
                <a:lnTo>
                  <a:pt x="421756" y="1933013"/>
                </a:lnTo>
                <a:lnTo>
                  <a:pt x="843512" y="3458167"/>
                </a:lnTo>
                <a:lnTo>
                  <a:pt x="1370708" y="743294"/>
                </a:lnTo>
                <a:lnTo>
                  <a:pt x="1792464" y="0"/>
                </a:lnTo>
                <a:lnTo>
                  <a:pt x="2319659" y="2614170"/>
                </a:lnTo>
                <a:lnTo>
                  <a:pt x="3690367" y="1763281"/>
                </a:lnTo>
                <a:lnTo>
                  <a:pt x="5482832" y="3342373"/>
                </a:lnTo>
                <a:lnTo>
                  <a:pt x="5904588" y="2024019"/>
                </a:lnTo>
              </a:path>
            </a:pathLst>
          </a:custGeom>
          <a:ln w="9516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8416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59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0795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727960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2155969" y="5697927"/>
            <a:ext cx="1155065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53975">
              <a:lnSpc>
                <a:spcPct val="100000"/>
              </a:lnSpc>
              <a:spcBef>
                <a:spcPts val="1095"/>
              </a:spcBef>
              <a:tabLst>
                <a:tab pos="706120" algn="l"/>
              </a:tabLst>
            </a:pPr>
            <a:r>
              <a:rPr sz="1500" spc="-10" dirty="0">
                <a:latin typeface="Segoe UI"/>
                <a:cs typeface="Segoe UI"/>
              </a:rPr>
              <a:t>A/H1	A/H3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3563553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914826" y="5697927"/>
            <a:ext cx="7334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311452" y="5697927"/>
            <a:ext cx="7112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338451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0328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4323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6236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642859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7668926" y="5697927"/>
            <a:ext cx="1177925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09855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9076511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705693" y="6052570"/>
            <a:ext cx="1299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A/H1N1pdm09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502769" y="6052570"/>
            <a:ext cx="46100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Segoe UI"/>
                <a:cs typeface="Segoe UI"/>
              </a:rPr>
              <a:t>A/H5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4155529" y="6052570"/>
            <a:ext cx="1205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(Unsubtyp…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553323" y="6052570"/>
            <a:ext cx="10039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45" dirty="0">
                <a:latin typeface="Segoe UI"/>
                <a:cs typeface="Segoe UI"/>
              </a:rPr>
              <a:t>Y</a:t>
            </a:r>
            <a:r>
              <a:rPr sz="1500" spc="-10" dirty="0">
                <a:latin typeface="Segoe UI"/>
                <a:cs typeface="Segoe UI"/>
              </a:rPr>
              <a:t>amagata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749454" y="6052570"/>
            <a:ext cx="824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Victoria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8896350" y="6140957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9232354" y="6052570"/>
            <a:ext cx="8737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%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60" dirty="0">
                <a:latin typeface="Segoe UI"/>
                <a:cs typeface="Segoe UI"/>
              </a:rPr>
              <a:t>P</a:t>
            </a:r>
            <a:r>
              <a:rPr sz="1500" dirty="0">
                <a:latin typeface="Segoe UI"/>
                <a:cs typeface="Segoe UI"/>
              </a:rPr>
              <a:t>ositive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619521" y="6808964"/>
            <a:ext cx="589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10296524" y="3352800"/>
            <a:ext cx="828675" cy="2847975"/>
          </a:xfrm>
          <a:custGeom>
            <a:avLst/>
            <a:gdLst/>
            <a:ahLst/>
            <a:cxnLst/>
            <a:rect l="l" t="t" r="r" b="b"/>
            <a:pathLst>
              <a:path w="828675" h="2847975">
                <a:moveTo>
                  <a:pt x="0" y="0"/>
                </a:moveTo>
                <a:lnTo>
                  <a:pt x="828674" y="0"/>
                </a:lnTo>
                <a:lnTo>
                  <a:pt x="828674" y="2847974"/>
                </a:lnTo>
                <a:lnTo>
                  <a:pt x="0" y="28479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1924865" y="42291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3444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0999" y="409575"/>
            <a:ext cx="10820400" cy="6057900"/>
          </a:xfrm>
          <a:custGeom>
            <a:avLst/>
            <a:gdLst/>
            <a:ahLst/>
            <a:cxnLst/>
            <a:rect l="l" t="t" r="r" b="b"/>
            <a:pathLst>
              <a:path w="10820400" h="6057900">
                <a:moveTo>
                  <a:pt x="0" y="0"/>
                </a:moveTo>
                <a:lnTo>
                  <a:pt x="10820399" y="0"/>
                </a:lnTo>
                <a:lnTo>
                  <a:pt x="10820399" y="6057899"/>
                </a:lnTo>
                <a:lnTo>
                  <a:pt x="0" y="60578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dirty="0"/>
              <a:t>Number and the proportion of influenza-like illness (ILI) cases per 1 000 outpatients, </a:t>
            </a:r>
            <a:r>
              <a:rPr lang="en-US" u="sng" dirty="0">
                <a:uFill>
                  <a:solidFill>
                    <a:srgbClr val="118CFF"/>
                  </a:solidFill>
                </a:uFill>
              </a:rPr>
              <a:t>India</a:t>
            </a:r>
            <a:endParaRPr spc="-70" dirty="0"/>
          </a:p>
        </p:txBody>
      </p:sp>
      <p:sp>
        <p:nvSpPr>
          <p:cNvPr id="9" name="object 9"/>
          <p:cNvSpPr/>
          <p:nvPr/>
        </p:nvSpPr>
        <p:spPr>
          <a:xfrm>
            <a:off x="1034881" y="5777092"/>
            <a:ext cx="9531985" cy="0"/>
          </a:xfrm>
          <a:custGeom>
            <a:avLst/>
            <a:gdLst/>
            <a:ahLst/>
            <a:cxnLst/>
            <a:rect l="l" t="t" r="r" b="b"/>
            <a:pathLst>
              <a:path w="9531985">
                <a:moveTo>
                  <a:pt x="0" y="0"/>
                </a:moveTo>
                <a:lnTo>
                  <a:pt x="953186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1209" y="5689585"/>
            <a:ext cx="196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53257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38175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223095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08014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92933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77852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762771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47690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532610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417529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302448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187367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072287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611963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036559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115912" y="4793595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>
                <a:moveTo>
                  <a:pt x="0" y="0"/>
                </a:moveTo>
                <a:lnTo>
                  <a:pt x="82858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195265" y="4793595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>
                <a:moveTo>
                  <a:pt x="0" y="0"/>
                </a:moveTo>
                <a:lnTo>
                  <a:pt x="82858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19860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159537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84132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123809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663486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88081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27758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052353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92030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31706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37261" y="4788198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761209" y="4706087"/>
            <a:ext cx="196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6195265" y="3810096"/>
            <a:ext cx="4371975" cy="0"/>
          </a:xfrm>
          <a:custGeom>
            <a:avLst/>
            <a:gdLst/>
            <a:ahLst/>
            <a:cxnLst/>
            <a:rect l="l" t="t" r="r" b="b"/>
            <a:pathLst>
              <a:path w="4371975">
                <a:moveTo>
                  <a:pt x="0" y="0"/>
                </a:moveTo>
                <a:lnTo>
                  <a:pt x="437148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619860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159537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84132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123809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663486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088081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627758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052353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92030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31706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37261" y="380470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679078" y="3722589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6195265" y="2826598"/>
            <a:ext cx="4371975" cy="0"/>
          </a:xfrm>
          <a:custGeom>
            <a:avLst/>
            <a:gdLst/>
            <a:ahLst/>
            <a:cxnLst/>
            <a:rect l="l" t="t" r="r" b="b"/>
            <a:pathLst>
              <a:path w="4371975">
                <a:moveTo>
                  <a:pt x="0" y="0"/>
                </a:moveTo>
                <a:lnTo>
                  <a:pt x="437148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619860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159537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584132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123809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663486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088081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627758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052353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92030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31706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037261" y="2821202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79078" y="2739092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15K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4123809" y="1843101"/>
            <a:ext cx="6443345" cy="0"/>
          </a:xfrm>
          <a:custGeom>
            <a:avLst/>
            <a:gdLst/>
            <a:ahLst/>
            <a:cxnLst/>
            <a:rect l="l" t="t" r="r" b="b"/>
            <a:pathLst>
              <a:path w="6443345">
                <a:moveTo>
                  <a:pt x="0" y="0"/>
                </a:moveTo>
                <a:lnTo>
                  <a:pt x="644294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663486" y="1843101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034881" y="1843101"/>
            <a:ext cx="2536825" cy="0"/>
          </a:xfrm>
          <a:custGeom>
            <a:avLst/>
            <a:gdLst/>
            <a:ahLst/>
            <a:cxnLst/>
            <a:rect l="l" t="t" r="r" b="b"/>
            <a:pathLst>
              <a:path w="2536825">
                <a:moveTo>
                  <a:pt x="0" y="0"/>
                </a:moveTo>
                <a:lnTo>
                  <a:pt x="253654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679078" y="1755594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4123809" y="859603"/>
            <a:ext cx="6443345" cy="0"/>
          </a:xfrm>
          <a:custGeom>
            <a:avLst/>
            <a:gdLst/>
            <a:ahLst/>
            <a:cxnLst/>
            <a:rect l="l" t="t" r="r" b="b"/>
            <a:pathLst>
              <a:path w="6443345">
                <a:moveTo>
                  <a:pt x="0" y="0"/>
                </a:moveTo>
                <a:lnTo>
                  <a:pt x="644294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034881" y="859603"/>
            <a:ext cx="2997200" cy="0"/>
          </a:xfrm>
          <a:custGeom>
            <a:avLst/>
            <a:gdLst/>
            <a:ahLst/>
            <a:cxnLst/>
            <a:rect l="l" t="t" r="r" b="b"/>
            <a:pathLst>
              <a:path w="2997200">
                <a:moveTo>
                  <a:pt x="0" y="0"/>
                </a:moveTo>
                <a:lnTo>
                  <a:pt x="299686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679078" y="772096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25K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10515965" y="577233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10663561" y="5534024"/>
            <a:ext cx="1757045" cy="100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10515965" y="501313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10650861" y="491801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0759346" y="4705349"/>
            <a:ext cx="1661795" cy="952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10515965" y="425392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10650861" y="415881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10515965" y="349472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10650861" y="3399615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10515965" y="273552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10650861" y="2640414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10515965" y="19763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10650861" y="188121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10515965" y="121712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10650861" y="112201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26649" y="2675937"/>
            <a:ext cx="203200" cy="12299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10975774" y="289847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2235447" y="5826469"/>
            <a:ext cx="636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3763042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1039642" y="2415063"/>
            <a:ext cx="92075" cy="3357879"/>
          </a:xfrm>
          <a:custGeom>
            <a:avLst/>
            <a:gdLst/>
            <a:ahLst/>
            <a:cxnLst/>
            <a:rect l="l" t="t" r="r" b="b"/>
            <a:pathLst>
              <a:path w="92075" h="3357879">
                <a:moveTo>
                  <a:pt x="0" y="0"/>
                </a:moveTo>
                <a:lnTo>
                  <a:pt x="92064" y="0"/>
                </a:lnTo>
                <a:lnTo>
                  <a:pt x="92064" y="3357268"/>
                </a:lnTo>
                <a:lnTo>
                  <a:pt x="0" y="335726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154723" y="5700536"/>
            <a:ext cx="92075" cy="72390"/>
          </a:xfrm>
          <a:custGeom>
            <a:avLst/>
            <a:gdLst/>
            <a:ahLst/>
            <a:cxnLst/>
            <a:rect l="l" t="t" r="r" b="b"/>
            <a:pathLst>
              <a:path w="92075" h="72389">
                <a:moveTo>
                  <a:pt x="0" y="0"/>
                </a:moveTo>
                <a:lnTo>
                  <a:pt x="92064" y="0"/>
                </a:lnTo>
                <a:lnTo>
                  <a:pt x="92064" y="71795"/>
                </a:lnTo>
                <a:lnTo>
                  <a:pt x="0" y="7179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269803" y="5684406"/>
            <a:ext cx="92075" cy="88265"/>
          </a:xfrm>
          <a:custGeom>
            <a:avLst/>
            <a:gdLst/>
            <a:ahLst/>
            <a:cxnLst/>
            <a:rect l="l" t="t" r="r" b="b"/>
            <a:pathLst>
              <a:path w="92075" h="88264">
                <a:moveTo>
                  <a:pt x="0" y="0"/>
                </a:moveTo>
                <a:lnTo>
                  <a:pt x="92064" y="0"/>
                </a:lnTo>
                <a:lnTo>
                  <a:pt x="92064" y="87924"/>
                </a:lnTo>
                <a:lnTo>
                  <a:pt x="0" y="8792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384884" y="5710173"/>
            <a:ext cx="92075" cy="62230"/>
          </a:xfrm>
          <a:custGeom>
            <a:avLst/>
            <a:gdLst/>
            <a:ahLst/>
            <a:cxnLst/>
            <a:rect l="l" t="t" r="r" b="b"/>
            <a:pathLst>
              <a:path w="92075" h="62229">
                <a:moveTo>
                  <a:pt x="0" y="0"/>
                </a:moveTo>
                <a:lnTo>
                  <a:pt x="92064" y="0"/>
                </a:lnTo>
                <a:lnTo>
                  <a:pt x="92064" y="62156"/>
                </a:lnTo>
                <a:lnTo>
                  <a:pt x="0" y="6215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499965" y="2267538"/>
            <a:ext cx="92075" cy="3505200"/>
          </a:xfrm>
          <a:custGeom>
            <a:avLst/>
            <a:gdLst/>
            <a:ahLst/>
            <a:cxnLst/>
            <a:rect l="l" t="t" r="r" b="b"/>
            <a:pathLst>
              <a:path w="92075" h="3505200">
                <a:moveTo>
                  <a:pt x="0" y="0"/>
                </a:moveTo>
                <a:lnTo>
                  <a:pt x="92064" y="0"/>
                </a:lnTo>
                <a:lnTo>
                  <a:pt x="92064" y="3504792"/>
                </a:lnTo>
                <a:lnTo>
                  <a:pt x="0" y="350479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615046" y="5705847"/>
            <a:ext cx="92075" cy="66675"/>
          </a:xfrm>
          <a:custGeom>
            <a:avLst/>
            <a:gdLst/>
            <a:ahLst/>
            <a:cxnLst/>
            <a:rect l="l" t="t" r="r" b="b"/>
            <a:pathLst>
              <a:path w="92075" h="66675">
                <a:moveTo>
                  <a:pt x="0" y="0"/>
                </a:moveTo>
                <a:lnTo>
                  <a:pt x="92064" y="0"/>
                </a:lnTo>
                <a:lnTo>
                  <a:pt x="92064" y="66484"/>
                </a:lnTo>
                <a:lnTo>
                  <a:pt x="0" y="6648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30127" y="5688733"/>
            <a:ext cx="92075" cy="83820"/>
          </a:xfrm>
          <a:custGeom>
            <a:avLst/>
            <a:gdLst/>
            <a:ahLst/>
            <a:cxnLst/>
            <a:rect l="l" t="t" r="r" b="b"/>
            <a:pathLst>
              <a:path w="92075" h="83820">
                <a:moveTo>
                  <a:pt x="0" y="0"/>
                </a:moveTo>
                <a:lnTo>
                  <a:pt x="92064" y="0"/>
                </a:lnTo>
                <a:lnTo>
                  <a:pt x="92064" y="83597"/>
                </a:lnTo>
                <a:lnTo>
                  <a:pt x="0" y="835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845208" y="5705453"/>
            <a:ext cx="92075" cy="67310"/>
          </a:xfrm>
          <a:custGeom>
            <a:avLst/>
            <a:gdLst/>
            <a:ahLst/>
            <a:cxnLst/>
            <a:rect l="l" t="t" r="r" b="b"/>
            <a:pathLst>
              <a:path w="92075" h="67310">
                <a:moveTo>
                  <a:pt x="0" y="0"/>
                </a:moveTo>
                <a:lnTo>
                  <a:pt x="92064" y="0"/>
                </a:lnTo>
                <a:lnTo>
                  <a:pt x="92064" y="66877"/>
                </a:lnTo>
                <a:lnTo>
                  <a:pt x="0" y="6687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960289" y="2763024"/>
            <a:ext cx="92075" cy="3009900"/>
          </a:xfrm>
          <a:custGeom>
            <a:avLst/>
            <a:gdLst/>
            <a:ahLst/>
            <a:cxnLst/>
            <a:rect l="l" t="t" r="r" b="b"/>
            <a:pathLst>
              <a:path w="92075" h="3009900">
                <a:moveTo>
                  <a:pt x="0" y="0"/>
                </a:moveTo>
                <a:lnTo>
                  <a:pt x="92064" y="0"/>
                </a:lnTo>
                <a:lnTo>
                  <a:pt x="92064" y="3009307"/>
                </a:lnTo>
                <a:lnTo>
                  <a:pt x="0" y="30093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075370" y="5693258"/>
            <a:ext cx="92075" cy="79375"/>
          </a:xfrm>
          <a:custGeom>
            <a:avLst/>
            <a:gdLst/>
            <a:ahLst/>
            <a:cxnLst/>
            <a:rect l="l" t="t" r="r" b="b"/>
            <a:pathLst>
              <a:path w="92075" h="79375">
                <a:moveTo>
                  <a:pt x="0" y="0"/>
                </a:moveTo>
                <a:lnTo>
                  <a:pt x="92064" y="0"/>
                </a:lnTo>
                <a:lnTo>
                  <a:pt x="92064" y="79073"/>
                </a:lnTo>
                <a:lnTo>
                  <a:pt x="0" y="790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190450" y="5685586"/>
            <a:ext cx="92075" cy="86995"/>
          </a:xfrm>
          <a:custGeom>
            <a:avLst/>
            <a:gdLst/>
            <a:ahLst/>
            <a:cxnLst/>
            <a:rect l="l" t="t" r="r" b="b"/>
            <a:pathLst>
              <a:path w="92075" h="86995">
                <a:moveTo>
                  <a:pt x="0" y="0"/>
                </a:moveTo>
                <a:lnTo>
                  <a:pt x="92064" y="0"/>
                </a:lnTo>
                <a:lnTo>
                  <a:pt x="92064" y="86744"/>
                </a:lnTo>
                <a:lnTo>
                  <a:pt x="0" y="8674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305531" y="5684209"/>
            <a:ext cx="92075" cy="88265"/>
          </a:xfrm>
          <a:custGeom>
            <a:avLst/>
            <a:gdLst/>
            <a:ahLst/>
            <a:cxnLst/>
            <a:rect l="l" t="t" r="r" b="b"/>
            <a:pathLst>
              <a:path w="92075" h="88264">
                <a:moveTo>
                  <a:pt x="0" y="0"/>
                </a:moveTo>
                <a:lnTo>
                  <a:pt x="92064" y="0"/>
                </a:lnTo>
                <a:lnTo>
                  <a:pt x="92064" y="88121"/>
                </a:lnTo>
                <a:lnTo>
                  <a:pt x="0" y="881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420612" y="5688340"/>
            <a:ext cx="92075" cy="84455"/>
          </a:xfrm>
          <a:custGeom>
            <a:avLst/>
            <a:gdLst/>
            <a:ahLst/>
            <a:cxnLst/>
            <a:rect l="l" t="t" r="r" b="b"/>
            <a:pathLst>
              <a:path w="92075" h="84454">
                <a:moveTo>
                  <a:pt x="0" y="0"/>
                </a:moveTo>
                <a:lnTo>
                  <a:pt x="92064" y="0"/>
                </a:lnTo>
                <a:lnTo>
                  <a:pt x="92064" y="83990"/>
                </a:lnTo>
                <a:lnTo>
                  <a:pt x="0" y="8399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535693" y="1981340"/>
            <a:ext cx="92075" cy="3791585"/>
          </a:xfrm>
          <a:custGeom>
            <a:avLst/>
            <a:gdLst/>
            <a:ahLst/>
            <a:cxnLst/>
            <a:rect l="l" t="t" r="r" b="b"/>
            <a:pathLst>
              <a:path w="92075" h="3791585">
                <a:moveTo>
                  <a:pt x="0" y="0"/>
                </a:moveTo>
                <a:lnTo>
                  <a:pt x="92064" y="0"/>
                </a:lnTo>
                <a:lnTo>
                  <a:pt x="92064" y="3790991"/>
                </a:lnTo>
                <a:lnTo>
                  <a:pt x="0" y="379099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650774" y="5677325"/>
            <a:ext cx="92075" cy="95250"/>
          </a:xfrm>
          <a:custGeom>
            <a:avLst/>
            <a:gdLst/>
            <a:ahLst/>
            <a:cxnLst/>
            <a:rect l="l" t="t" r="r" b="b"/>
            <a:pathLst>
              <a:path w="92075" h="95250">
                <a:moveTo>
                  <a:pt x="0" y="0"/>
                </a:moveTo>
                <a:lnTo>
                  <a:pt x="92064" y="0"/>
                </a:lnTo>
                <a:lnTo>
                  <a:pt x="92064" y="95006"/>
                </a:lnTo>
                <a:lnTo>
                  <a:pt x="0" y="9500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765855" y="5711157"/>
            <a:ext cx="92075" cy="61594"/>
          </a:xfrm>
          <a:custGeom>
            <a:avLst/>
            <a:gdLst/>
            <a:ahLst/>
            <a:cxnLst/>
            <a:rect l="l" t="t" r="r" b="b"/>
            <a:pathLst>
              <a:path w="92075" h="61595">
                <a:moveTo>
                  <a:pt x="0" y="0"/>
                </a:moveTo>
                <a:lnTo>
                  <a:pt x="92064" y="0"/>
                </a:lnTo>
                <a:lnTo>
                  <a:pt x="92064" y="61173"/>
                </a:lnTo>
                <a:lnTo>
                  <a:pt x="0" y="611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880936" y="5683619"/>
            <a:ext cx="92075" cy="88900"/>
          </a:xfrm>
          <a:custGeom>
            <a:avLst/>
            <a:gdLst/>
            <a:ahLst/>
            <a:cxnLst/>
            <a:rect l="l" t="t" r="r" b="b"/>
            <a:pathLst>
              <a:path w="92075" h="88900">
                <a:moveTo>
                  <a:pt x="0" y="0"/>
                </a:moveTo>
                <a:lnTo>
                  <a:pt x="92064" y="0"/>
                </a:lnTo>
                <a:lnTo>
                  <a:pt x="92064" y="88711"/>
                </a:lnTo>
                <a:lnTo>
                  <a:pt x="0" y="887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996016" y="2547441"/>
            <a:ext cx="92075" cy="3225165"/>
          </a:xfrm>
          <a:custGeom>
            <a:avLst/>
            <a:gdLst/>
            <a:ahLst/>
            <a:cxnLst/>
            <a:rect l="l" t="t" r="r" b="b"/>
            <a:pathLst>
              <a:path w="92075" h="3225165">
                <a:moveTo>
                  <a:pt x="0" y="0"/>
                </a:moveTo>
                <a:lnTo>
                  <a:pt x="92064" y="0"/>
                </a:lnTo>
                <a:lnTo>
                  <a:pt x="92064" y="3224889"/>
                </a:lnTo>
                <a:lnTo>
                  <a:pt x="0" y="322488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111097" y="5678702"/>
            <a:ext cx="92075" cy="93980"/>
          </a:xfrm>
          <a:custGeom>
            <a:avLst/>
            <a:gdLst/>
            <a:ahLst/>
            <a:cxnLst/>
            <a:rect l="l" t="t" r="r" b="b"/>
            <a:pathLst>
              <a:path w="92075" h="93979">
                <a:moveTo>
                  <a:pt x="0" y="0"/>
                </a:moveTo>
                <a:lnTo>
                  <a:pt x="92064" y="0"/>
                </a:lnTo>
                <a:lnTo>
                  <a:pt x="92064" y="93629"/>
                </a:lnTo>
                <a:lnTo>
                  <a:pt x="0" y="936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226178" y="5662572"/>
            <a:ext cx="92075" cy="109855"/>
          </a:xfrm>
          <a:custGeom>
            <a:avLst/>
            <a:gdLst/>
            <a:ahLst/>
            <a:cxnLst/>
            <a:rect l="l" t="t" r="r" b="b"/>
            <a:pathLst>
              <a:path w="92075" h="109854">
                <a:moveTo>
                  <a:pt x="0" y="0"/>
                </a:moveTo>
                <a:lnTo>
                  <a:pt x="92064" y="0"/>
                </a:lnTo>
                <a:lnTo>
                  <a:pt x="92064" y="109758"/>
                </a:lnTo>
                <a:lnTo>
                  <a:pt x="0" y="1097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341259" y="5667097"/>
            <a:ext cx="92075" cy="105410"/>
          </a:xfrm>
          <a:custGeom>
            <a:avLst/>
            <a:gdLst/>
            <a:ahLst/>
            <a:cxnLst/>
            <a:rect l="l" t="t" r="r" b="b"/>
            <a:pathLst>
              <a:path w="92075" h="105410">
                <a:moveTo>
                  <a:pt x="0" y="0"/>
                </a:moveTo>
                <a:lnTo>
                  <a:pt x="92064" y="0"/>
                </a:lnTo>
                <a:lnTo>
                  <a:pt x="92064" y="105234"/>
                </a:lnTo>
                <a:lnTo>
                  <a:pt x="0" y="10523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456340" y="5668867"/>
            <a:ext cx="92075" cy="103505"/>
          </a:xfrm>
          <a:custGeom>
            <a:avLst/>
            <a:gdLst/>
            <a:ahLst/>
            <a:cxnLst/>
            <a:rect l="l" t="t" r="r" b="b"/>
            <a:pathLst>
              <a:path w="92075" h="103504">
                <a:moveTo>
                  <a:pt x="0" y="0"/>
                </a:moveTo>
                <a:lnTo>
                  <a:pt x="92064" y="0"/>
                </a:lnTo>
                <a:lnTo>
                  <a:pt x="92064" y="103463"/>
                </a:lnTo>
                <a:lnTo>
                  <a:pt x="0" y="10346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571421" y="1168577"/>
            <a:ext cx="92075" cy="4603750"/>
          </a:xfrm>
          <a:custGeom>
            <a:avLst/>
            <a:gdLst/>
            <a:ahLst/>
            <a:cxnLst/>
            <a:rect l="l" t="t" r="r" b="b"/>
            <a:pathLst>
              <a:path w="92075" h="4603750">
                <a:moveTo>
                  <a:pt x="0" y="0"/>
                </a:moveTo>
                <a:lnTo>
                  <a:pt x="92064" y="0"/>
                </a:lnTo>
                <a:lnTo>
                  <a:pt x="92064" y="4603753"/>
                </a:lnTo>
                <a:lnTo>
                  <a:pt x="0" y="460375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686502" y="5676735"/>
            <a:ext cx="92075" cy="95885"/>
          </a:xfrm>
          <a:custGeom>
            <a:avLst/>
            <a:gdLst/>
            <a:ahLst/>
            <a:cxnLst/>
            <a:rect l="l" t="t" r="r" b="b"/>
            <a:pathLst>
              <a:path w="92075" h="95885">
                <a:moveTo>
                  <a:pt x="0" y="0"/>
                </a:moveTo>
                <a:lnTo>
                  <a:pt x="92064" y="0"/>
                </a:lnTo>
                <a:lnTo>
                  <a:pt x="92064" y="95596"/>
                </a:lnTo>
                <a:lnTo>
                  <a:pt x="0" y="9559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801583" y="5669457"/>
            <a:ext cx="92075" cy="102870"/>
          </a:xfrm>
          <a:custGeom>
            <a:avLst/>
            <a:gdLst/>
            <a:ahLst/>
            <a:cxnLst/>
            <a:rect l="l" t="t" r="r" b="b"/>
            <a:pathLst>
              <a:path w="92075" h="102870">
                <a:moveTo>
                  <a:pt x="0" y="0"/>
                </a:moveTo>
                <a:lnTo>
                  <a:pt x="92064" y="0"/>
                </a:lnTo>
                <a:lnTo>
                  <a:pt x="92064" y="102874"/>
                </a:lnTo>
                <a:lnTo>
                  <a:pt x="0" y="10287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916664" y="5710961"/>
            <a:ext cx="92075" cy="61594"/>
          </a:xfrm>
          <a:custGeom>
            <a:avLst/>
            <a:gdLst/>
            <a:ahLst/>
            <a:cxnLst/>
            <a:rect l="l" t="t" r="r" b="b"/>
            <a:pathLst>
              <a:path w="92075" h="61595">
                <a:moveTo>
                  <a:pt x="0" y="0"/>
                </a:moveTo>
                <a:lnTo>
                  <a:pt x="92064" y="0"/>
                </a:lnTo>
                <a:lnTo>
                  <a:pt x="92064" y="61370"/>
                </a:lnTo>
                <a:lnTo>
                  <a:pt x="0" y="613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031744" y="809601"/>
            <a:ext cx="92075" cy="4963160"/>
          </a:xfrm>
          <a:custGeom>
            <a:avLst/>
            <a:gdLst/>
            <a:ahLst/>
            <a:cxnLst/>
            <a:rect l="l" t="t" r="r" b="b"/>
            <a:pathLst>
              <a:path w="92075" h="4963160">
                <a:moveTo>
                  <a:pt x="0" y="0"/>
                </a:moveTo>
                <a:lnTo>
                  <a:pt x="92064" y="0"/>
                </a:lnTo>
                <a:lnTo>
                  <a:pt x="92064" y="4962730"/>
                </a:lnTo>
                <a:lnTo>
                  <a:pt x="0" y="4962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146825" y="5698175"/>
            <a:ext cx="92075" cy="74295"/>
          </a:xfrm>
          <a:custGeom>
            <a:avLst/>
            <a:gdLst/>
            <a:ahLst/>
            <a:cxnLst/>
            <a:rect l="l" t="t" r="r" b="b"/>
            <a:pathLst>
              <a:path w="92075" h="74295">
                <a:moveTo>
                  <a:pt x="0" y="0"/>
                </a:moveTo>
                <a:lnTo>
                  <a:pt x="92064" y="0"/>
                </a:lnTo>
                <a:lnTo>
                  <a:pt x="92064" y="74155"/>
                </a:lnTo>
                <a:lnTo>
                  <a:pt x="0" y="7415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261906" y="5678308"/>
            <a:ext cx="92075" cy="94615"/>
          </a:xfrm>
          <a:custGeom>
            <a:avLst/>
            <a:gdLst/>
            <a:ahLst/>
            <a:cxnLst/>
            <a:rect l="l" t="t" r="r" b="b"/>
            <a:pathLst>
              <a:path w="92075" h="94614">
                <a:moveTo>
                  <a:pt x="0" y="0"/>
                </a:moveTo>
                <a:lnTo>
                  <a:pt x="92064" y="0"/>
                </a:lnTo>
                <a:lnTo>
                  <a:pt x="92064" y="94022"/>
                </a:lnTo>
                <a:lnTo>
                  <a:pt x="0" y="9402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376987" y="5696405"/>
            <a:ext cx="92075" cy="76200"/>
          </a:xfrm>
          <a:custGeom>
            <a:avLst/>
            <a:gdLst/>
            <a:ahLst/>
            <a:cxnLst/>
            <a:rect l="l" t="t" r="r" b="b"/>
            <a:pathLst>
              <a:path w="92075" h="76200">
                <a:moveTo>
                  <a:pt x="0" y="0"/>
                </a:moveTo>
                <a:lnTo>
                  <a:pt x="92064" y="0"/>
                </a:lnTo>
                <a:lnTo>
                  <a:pt x="92064" y="75925"/>
                </a:lnTo>
                <a:lnTo>
                  <a:pt x="0" y="7592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492068" y="1876892"/>
            <a:ext cx="92075" cy="3895725"/>
          </a:xfrm>
          <a:custGeom>
            <a:avLst/>
            <a:gdLst/>
            <a:ahLst/>
            <a:cxnLst/>
            <a:rect l="l" t="t" r="r" b="b"/>
            <a:pathLst>
              <a:path w="92075" h="3895725">
                <a:moveTo>
                  <a:pt x="0" y="0"/>
                </a:moveTo>
                <a:lnTo>
                  <a:pt x="92064" y="0"/>
                </a:lnTo>
                <a:lnTo>
                  <a:pt x="92064" y="3895437"/>
                </a:lnTo>
                <a:lnTo>
                  <a:pt x="0" y="38954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607149" y="5662966"/>
            <a:ext cx="92075" cy="109855"/>
          </a:xfrm>
          <a:custGeom>
            <a:avLst/>
            <a:gdLst/>
            <a:ahLst/>
            <a:cxnLst/>
            <a:rect l="l" t="t" r="r" b="b"/>
            <a:pathLst>
              <a:path w="92075" h="109854">
                <a:moveTo>
                  <a:pt x="0" y="0"/>
                </a:moveTo>
                <a:lnTo>
                  <a:pt x="92064" y="0"/>
                </a:lnTo>
                <a:lnTo>
                  <a:pt x="92064" y="109365"/>
                </a:lnTo>
                <a:lnTo>
                  <a:pt x="0" y="1093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722229" y="5655688"/>
            <a:ext cx="92075" cy="116839"/>
          </a:xfrm>
          <a:custGeom>
            <a:avLst/>
            <a:gdLst/>
            <a:ahLst/>
            <a:cxnLst/>
            <a:rect l="l" t="t" r="r" b="b"/>
            <a:pathLst>
              <a:path w="92075" h="116839">
                <a:moveTo>
                  <a:pt x="0" y="0"/>
                </a:moveTo>
                <a:lnTo>
                  <a:pt x="92064" y="0"/>
                </a:lnTo>
                <a:lnTo>
                  <a:pt x="92064" y="116642"/>
                </a:lnTo>
                <a:lnTo>
                  <a:pt x="0" y="11664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837310" y="5666703"/>
            <a:ext cx="92075" cy="106045"/>
          </a:xfrm>
          <a:custGeom>
            <a:avLst/>
            <a:gdLst/>
            <a:ahLst/>
            <a:cxnLst/>
            <a:rect l="l" t="t" r="r" b="b"/>
            <a:pathLst>
              <a:path w="92075" h="106045">
                <a:moveTo>
                  <a:pt x="0" y="0"/>
                </a:moveTo>
                <a:lnTo>
                  <a:pt x="92064" y="0"/>
                </a:lnTo>
                <a:lnTo>
                  <a:pt x="92064" y="105627"/>
                </a:lnTo>
                <a:lnTo>
                  <a:pt x="0" y="10562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952391" y="5650180"/>
            <a:ext cx="92075" cy="122555"/>
          </a:xfrm>
          <a:custGeom>
            <a:avLst/>
            <a:gdLst/>
            <a:ahLst/>
            <a:cxnLst/>
            <a:rect l="l" t="t" r="r" b="b"/>
            <a:pathLst>
              <a:path w="92075" h="122554">
                <a:moveTo>
                  <a:pt x="0" y="0"/>
                </a:moveTo>
                <a:lnTo>
                  <a:pt x="92064" y="0"/>
                </a:lnTo>
                <a:lnTo>
                  <a:pt x="92064" y="122150"/>
                </a:lnTo>
                <a:lnTo>
                  <a:pt x="0" y="1221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067472" y="2337956"/>
            <a:ext cx="92075" cy="3434715"/>
          </a:xfrm>
          <a:custGeom>
            <a:avLst/>
            <a:gdLst/>
            <a:ahLst/>
            <a:cxnLst/>
            <a:rect l="l" t="t" r="r" b="b"/>
            <a:pathLst>
              <a:path w="92075" h="3434715">
                <a:moveTo>
                  <a:pt x="0" y="0"/>
                </a:moveTo>
                <a:lnTo>
                  <a:pt x="92064" y="0"/>
                </a:lnTo>
                <a:lnTo>
                  <a:pt x="92064" y="3434374"/>
                </a:lnTo>
                <a:lnTo>
                  <a:pt x="0" y="343437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182553" y="5659622"/>
            <a:ext cx="92075" cy="113030"/>
          </a:xfrm>
          <a:custGeom>
            <a:avLst/>
            <a:gdLst/>
            <a:ahLst/>
            <a:cxnLst/>
            <a:rect l="l" t="t" r="r" b="b"/>
            <a:pathLst>
              <a:path w="92075" h="113029">
                <a:moveTo>
                  <a:pt x="0" y="0"/>
                </a:moveTo>
                <a:lnTo>
                  <a:pt x="92064" y="0"/>
                </a:lnTo>
                <a:lnTo>
                  <a:pt x="92064" y="112709"/>
                </a:lnTo>
                <a:lnTo>
                  <a:pt x="0" y="11270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297634" y="5661195"/>
            <a:ext cx="92075" cy="111125"/>
          </a:xfrm>
          <a:custGeom>
            <a:avLst/>
            <a:gdLst/>
            <a:ahLst/>
            <a:cxnLst/>
            <a:rect l="l" t="t" r="r" b="b"/>
            <a:pathLst>
              <a:path w="92075" h="111125">
                <a:moveTo>
                  <a:pt x="0" y="0"/>
                </a:moveTo>
                <a:lnTo>
                  <a:pt x="92064" y="0"/>
                </a:lnTo>
                <a:lnTo>
                  <a:pt x="92064" y="111135"/>
                </a:lnTo>
                <a:lnTo>
                  <a:pt x="0" y="1111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412715" y="5679882"/>
            <a:ext cx="92075" cy="92710"/>
          </a:xfrm>
          <a:custGeom>
            <a:avLst/>
            <a:gdLst/>
            <a:ahLst/>
            <a:cxnLst/>
            <a:rect l="l" t="t" r="r" b="b"/>
            <a:pathLst>
              <a:path w="92075" h="92710">
                <a:moveTo>
                  <a:pt x="0" y="0"/>
                </a:moveTo>
                <a:lnTo>
                  <a:pt x="92064" y="0"/>
                </a:lnTo>
                <a:lnTo>
                  <a:pt x="92064" y="92448"/>
                </a:lnTo>
                <a:lnTo>
                  <a:pt x="0" y="9244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527795" y="2231148"/>
            <a:ext cx="92075" cy="3541395"/>
          </a:xfrm>
          <a:custGeom>
            <a:avLst/>
            <a:gdLst/>
            <a:ahLst/>
            <a:cxnLst/>
            <a:rect l="l" t="t" r="r" b="b"/>
            <a:pathLst>
              <a:path w="92075" h="3541395">
                <a:moveTo>
                  <a:pt x="0" y="0"/>
                </a:moveTo>
                <a:lnTo>
                  <a:pt x="92064" y="0"/>
                </a:lnTo>
                <a:lnTo>
                  <a:pt x="92064" y="3541182"/>
                </a:lnTo>
                <a:lnTo>
                  <a:pt x="0" y="354118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642876" y="5699159"/>
            <a:ext cx="92075" cy="73660"/>
          </a:xfrm>
          <a:custGeom>
            <a:avLst/>
            <a:gdLst/>
            <a:ahLst/>
            <a:cxnLst/>
            <a:rect l="l" t="t" r="r" b="b"/>
            <a:pathLst>
              <a:path w="92075" h="73660">
                <a:moveTo>
                  <a:pt x="0" y="0"/>
                </a:moveTo>
                <a:lnTo>
                  <a:pt x="92064" y="0"/>
                </a:lnTo>
                <a:lnTo>
                  <a:pt x="92064" y="73172"/>
                </a:lnTo>
                <a:lnTo>
                  <a:pt x="0" y="731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757957" y="5695224"/>
            <a:ext cx="92075" cy="77470"/>
          </a:xfrm>
          <a:custGeom>
            <a:avLst/>
            <a:gdLst/>
            <a:ahLst/>
            <a:cxnLst/>
            <a:rect l="l" t="t" r="r" b="b"/>
            <a:pathLst>
              <a:path w="92075" h="77470">
                <a:moveTo>
                  <a:pt x="0" y="0"/>
                </a:moveTo>
                <a:lnTo>
                  <a:pt x="92064" y="0"/>
                </a:lnTo>
                <a:lnTo>
                  <a:pt x="92064" y="77106"/>
                </a:lnTo>
                <a:lnTo>
                  <a:pt x="0" y="7710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873038" y="5703289"/>
            <a:ext cx="92075" cy="69215"/>
          </a:xfrm>
          <a:custGeom>
            <a:avLst/>
            <a:gdLst/>
            <a:ahLst/>
            <a:cxnLst/>
            <a:rect l="l" t="t" r="r" b="b"/>
            <a:pathLst>
              <a:path w="92075" h="69214">
                <a:moveTo>
                  <a:pt x="0" y="0"/>
                </a:moveTo>
                <a:lnTo>
                  <a:pt x="92064" y="0"/>
                </a:lnTo>
                <a:lnTo>
                  <a:pt x="92064" y="69041"/>
                </a:lnTo>
                <a:lnTo>
                  <a:pt x="0" y="6904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988119" y="5697782"/>
            <a:ext cx="92075" cy="74930"/>
          </a:xfrm>
          <a:custGeom>
            <a:avLst/>
            <a:gdLst/>
            <a:ahLst/>
            <a:cxnLst/>
            <a:rect l="l" t="t" r="r" b="b"/>
            <a:pathLst>
              <a:path w="92075" h="74929">
                <a:moveTo>
                  <a:pt x="0" y="0"/>
                </a:moveTo>
                <a:lnTo>
                  <a:pt x="92064" y="0"/>
                </a:lnTo>
                <a:lnTo>
                  <a:pt x="92064" y="74549"/>
                </a:lnTo>
                <a:lnTo>
                  <a:pt x="0" y="7454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6103200" y="2168598"/>
            <a:ext cx="92075" cy="3604260"/>
          </a:xfrm>
          <a:custGeom>
            <a:avLst/>
            <a:gdLst/>
            <a:ahLst/>
            <a:cxnLst/>
            <a:rect l="l" t="t" r="r" b="b"/>
            <a:pathLst>
              <a:path w="92075" h="3604260">
                <a:moveTo>
                  <a:pt x="0" y="0"/>
                </a:moveTo>
                <a:lnTo>
                  <a:pt x="92064" y="0"/>
                </a:lnTo>
                <a:lnTo>
                  <a:pt x="92064" y="3603733"/>
                </a:lnTo>
                <a:lnTo>
                  <a:pt x="0" y="36037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218281" y="5697782"/>
            <a:ext cx="92075" cy="74930"/>
          </a:xfrm>
          <a:custGeom>
            <a:avLst/>
            <a:gdLst/>
            <a:ahLst/>
            <a:cxnLst/>
            <a:rect l="l" t="t" r="r" b="b"/>
            <a:pathLst>
              <a:path w="92075" h="74929">
                <a:moveTo>
                  <a:pt x="0" y="0"/>
                </a:moveTo>
                <a:lnTo>
                  <a:pt x="92064" y="0"/>
                </a:lnTo>
                <a:lnTo>
                  <a:pt x="92064" y="74549"/>
                </a:lnTo>
                <a:lnTo>
                  <a:pt x="0" y="7454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6333361" y="5690897"/>
            <a:ext cx="92075" cy="81915"/>
          </a:xfrm>
          <a:custGeom>
            <a:avLst/>
            <a:gdLst/>
            <a:ahLst/>
            <a:cxnLst/>
            <a:rect l="l" t="t" r="r" b="b"/>
            <a:pathLst>
              <a:path w="92075" h="81914">
                <a:moveTo>
                  <a:pt x="0" y="0"/>
                </a:moveTo>
                <a:lnTo>
                  <a:pt x="92064" y="0"/>
                </a:lnTo>
                <a:lnTo>
                  <a:pt x="92064" y="81433"/>
                </a:lnTo>
                <a:lnTo>
                  <a:pt x="0" y="814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448443" y="5693651"/>
            <a:ext cx="92075" cy="78740"/>
          </a:xfrm>
          <a:custGeom>
            <a:avLst/>
            <a:gdLst/>
            <a:ahLst/>
            <a:cxnLst/>
            <a:rect l="l" t="t" r="r" b="b"/>
            <a:pathLst>
              <a:path w="92075" h="78739">
                <a:moveTo>
                  <a:pt x="0" y="0"/>
                </a:moveTo>
                <a:lnTo>
                  <a:pt x="92064" y="0"/>
                </a:lnTo>
                <a:lnTo>
                  <a:pt x="92064" y="78679"/>
                </a:lnTo>
                <a:lnTo>
                  <a:pt x="0" y="786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563524" y="5696012"/>
            <a:ext cx="92075" cy="76835"/>
          </a:xfrm>
          <a:custGeom>
            <a:avLst/>
            <a:gdLst/>
            <a:ahLst/>
            <a:cxnLst/>
            <a:rect l="l" t="t" r="r" b="b"/>
            <a:pathLst>
              <a:path w="92075" h="76835">
                <a:moveTo>
                  <a:pt x="0" y="0"/>
                </a:moveTo>
                <a:lnTo>
                  <a:pt x="92064" y="0"/>
                </a:lnTo>
                <a:lnTo>
                  <a:pt x="92064" y="76319"/>
                </a:lnTo>
                <a:lnTo>
                  <a:pt x="0" y="7631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678604" y="5711944"/>
            <a:ext cx="92075" cy="60960"/>
          </a:xfrm>
          <a:custGeom>
            <a:avLst/>
            <a:gdLst/>
            <a:ahLst/>
            <a:cxnLst/>
            <a:rect l="l" t="t" r="r" b="b"/>
            <a:pathLst>
              <a:path w="92075" h="60960">
                <a:moveTo>
                  <a:pt x="0" y="0"/>
                </a:moveTo>
                <a:lnTo>
                  <a:pt x="92064" y="0"/>
                </a:lnTo>
                <a:lnTo>
                  <a:pt x="92064" y="60387"/>
                </a:lnTo>
                <a:lnTo>
                  <a:pt x="0" y="6038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793686" y="5707223"/>
            <a:ext cx="92075" cy="65405"/>
          </a:xfrm>
          <a:custGeom>
            <a:avLst/>
            <a:gdLst/>
            <a:ahLst/>
            <a:cxnLst/>
            <a:rect l="l" t="t" r="r" b="b"/>
            <a:pathLst>
              <a:path w="92075" h="65404">
                <a:moveTo>
                  <a:pt x="0" y="0"/>
                </a:moveTo>
                <a:lnTo>
                  <a:pt x="92064" y="0"/>
                </a:lnTo>
                <a:lnTo>
                  <a:pt x="92064" y="65107"/>
                </a:lnTo>
                <a:lnTo>
                  <a:pt x="0" y="651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908766" y="5708600"/>
            <a:ext cx="92075" cy="64135"/>
          </a:xfrm>
          <a:custGeom>
            <a:avLst/>
            <a:gdLst/>
            <a:ahLst/>
            <a:cxnLst/>
            <a:rect l="l" t="t" r="r" b="b"/>
            <a:pathLst>
              <a:path w="92075" h="64135">
                <a:moveTo>
                  <a:pt x="0" y="0"/>
                </a:moveTo>
                <a:lnTo>
                  <a:pt x="92064" y="0"/>
                </a:lnTo>
                <a:lnTo>
                  <a:pt x="92064" y="63730"/>
                </a:lnTo>
                <a:lnTo>
                  <a:pt x="0" y="63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7023847" y="4725299"/>
            <a:ext cx="92075" cy="1047115"/>
          </a:xfrm>
          <a:custGeom>
            <a:avLst/>
            <a:gdLst/>
            <a:ahLst/>
            <a:cxnLst/>
            <a:rect l="l" t="t" r="r" b="b"/>
            <a:pathLst>
              <a:path w="92075" h="1047114">
                <a:moveTo>
                  <a:pt x="0" y="0"/>
                </a:moveTo>
                <a:lnTo>
                  <a:pt x="92064" y="0"/>
                </a:lnTo>
                <a:lnTo>
                  <a:pt x="92064" y="1047031"/>
                </a:lnTo>
                <a:lnTo>
                  <a:pt x="0" y="104703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7138928" y="4933801"/>
            <a:ext cx="92075" cy="838835"/>
          </a:xfrm>
          <a:custGeom>
            <a:avLst/>
            <a:gdLst/>
            <a:ahLst/>
            <a:cxnLst/>
            <a:rect l="l" t="t" r="r" b="b"/>
            <a:pathLst>
              <a:path w="92075" h="838835">
                <a:moveTo>
                  <a:pt x="0" y="0"/>
                </a:moveTo>
                <a:lnTo>
                  <a:pt x="92064" y="0"/>
                </a:lnTo>
                <a:lnTo>
                  <a:pt x="92064" y="838530"/>
                </a:lnTo>
                <a:lnTo>
                  <a:pt x="0" y="8385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7254009" y="5063819"/>
            <a:ext cx="92075" cy="708660"/>
          </a:xfrm>
          <a:custGeom>
            <a:avLst/>
            <a:gdLst/>
            <a:ahLst/>
            <a:cxnLst/>
            <a:rect l="l" t="t" r="r" b="b"/>
            <a:pathLst>
              <a:path w="92075" h="708660">
                <a:moveTo>
                  <a:pt x="0" y="0"/>
                </a:moveTo>
                <a:lnTo>
                  <a:pt x="92064" y="0"/>
                </a:lnTo>
                <a:lnTo>
                  <a:pt x="92064" y="708512"/>
                </a:lnTo>
                <a:lnTo>
                  <a:pt x="0" y="7085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7369089" y="4987696"/>
            <a:ext cx="92075" cy="784860"/>
          </a:xfrm>
          <a:custGeom>
            <a:avLst/>
            <a:gdLst/>
            <a:ahLst/>
            <a:cxnLst/>
            <a:rect l="l" t="t" r="r" b="b"/>
            <a:pathLst>
              <a:path w="92075" h="784860">
                <a:moveTo>
                  <a:pt x="0" y="0"/>
                </a:moveTo>
                <a:lnTo>
                  <a:pt x="92064" y="0"/>
                </a:lnTo>
                <a:lnTo>
                  <a:pt x="92064" y="784634"/>
                </a:lnTo>
                <a:lnTo>
                  <a:pt x="0" y="78463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7484171" y="4996548"/>
            <a:ext cx="92075" cy="775970"/>
          </a:xfrm>
          <a:custGeom>
            <a:avLst/>
            <a:gdLst/>
            <a:ahLst/>
            <a:cxnLst/>
            <a:rect l="l" t="t" r="r" b="b"/>
            <a:pathLst>
              <a:path w="92075" h="775970">
                <a:moveTo>
                  <a:pt x="0" y="0"/>
                </a:moveTo>
                <a:lnTo>
                  <a:pt x="92064" y="0"/>
                </a:lnTo>
                <a:lnTo>
                  <a:pt x="92064" y="775783"/>
                </a:lnTo>
                <a:lnTo>
                  <a:pt x="0" y="77578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7599251" y="4933014"/>
            <a:ext cx="92075" cy="839469"/>
          </a:xfrm>
          <a:custGeom>
            <a:avLst/>
            <a:gdLst/>
            <a:ahLst/>
            <a:cxnLst/>
            <a:rect l="l" t="t" r="r" b="b"/>
            <a:pathLst>
              <a:path w="92075" h="839470">
                <a:moveTo>
                  <a:pt x="0" y="0"/>
                </a:moveTo>
                <a:lnTo>
                  <a:pt x="92064" y="0"/>
                </a:lnTo>
                <a:lnTo>
                  <a:pt x="92064" y="839317"/>
                </a:lnTo>
                <a:lnTo>
                  <a:pt x="0" y="83931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7714332" y="5113584"/>
            <a:ext cx="92075" cy="659130"/>
          </a:xfrm>
          <a:custGeom>
            <a:avLst/>
            <a:gdLst/>
            <a:ahLst/>
            <a:cxnLst/>
            <a:rect l="l" t="t" r="r" b="b"/>
            <a:pathLst>
              <a:path w="92075" h="659129">
                <a:moveTo>
                  <a:pt x="0" y="0"/>
                </a:moveTo>
                <a:lnTo>
                  <a:pt x="92064" y="0"/>
                </a:lnTo>
                <a:lnTo>
                  <a:pt x="92064" y="658746"/>
                </a:lnTo>
                <a:lnTo>
                  <a:pt x="0" y="65874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7829412" y="4922785"/>
            <a:ext cx="92075" cy="849630"/>
          </a:xfrm>
          <a:custGeom>
            <a:avLst/>
            <a:gdLst/>
            <a:ahLst/>
            <a:cxnLst/>
            <a:rect l="l" t="t" r="r" b="b"/>
            <a:pathLst>
              <a:path w="92075" h="849629">
                <a:moveTo>
                  <a:pt x="0" y="0"/>
                </a:moveTo>
                <a:lnTo>
                  <a:pt x="92064" y="0"/>
                </a:lnTo>
                <a:lnTo>
                  <a:pt x="92064" y="849545"/>
                </a:lnTo>
                <a:lnTo>
                  <a:pt x="0" y="84954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7944494" y="4610033"/>
            <a:ext cx="92075" cy="1162685"/>
          </a:xfrm>
          <a:custGeom>
            <a:avLst/>
            <a:gdLst/>
            <a:ahLst/>
            <a:cxnLst/>
            <a:rect l="l" t="t" r="r" b="b"/>
            <a:pathLst>
              <a:path w="92075" h="1162685">
                <a:moveTo>
                  <a:pt x="0" y="0"/>
                </a:moveTo>
                <a:lnTo>
                  <a:pt x="92064" y="0"/>
                </a:lnTo>
                <a:lnTo>
                  <a:pt x="92064" y="1162297"/>
                </a:lnTo>
                <a:lnTo>
                  <a:pt x="0" y="11622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059575" y="4841549"/>
            <a:ext cx="92075" cy="930910"/>
          </a:xfrm>
          <a:custGeom>
            <a:avLst/>
            <a:gdLst/>
            <a:ahLst/>
            <a:cxnLst/>
            <a:rect l="l" t="t" r="r" b="b"/>
            <a:pathLst>
              <a:path w="92075" h="930910">
                <a:moveTo>
                  <a:pt x="0" y="0"/>
                </a:moveTo>
                <a:lnTo>
                  <a:pt x="92064" y="0"/>
                </a:lnTo>
                <a:lnTo>
                  <a:pt x="92064" y="930782"/>
                </a:lnTo>
                <a:lnTo>
                  <a:pt x="0" y="93078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8174656" y="4818731"/>
            <a:ext cx="92075" cy="953769"/>
          </a:xfrm>
          <a:custGeom>
            <a:avLst/>
            <a:gdLst/>
            <a:ahLst/>
            <a:cxnLst/>
            <a:rect l="l" t="t" r="r" b="b"/>
            <a:pathLst>
              <a:path w="92075" h="953770">
                <a:moveTo>
                  <a:pt x="0" y="0"/>
                </a:moveTo>
                <a:lnTo>
                  <a:pt x="92064" y="0"/>
                </a:lnTo>
                <a:lnTo>
                  <a:pt x="92064" y="953599"/>
                </a:lnTo>
                <a:lnTo>
                  <a:pt x="0" y="95359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8289737" y="4931637"/>
            <a:ext cx="92075" cy="840740"/>
          </a:xfrm>
          <a:custGeom>
            <a:avLst/>
            <a:gdLst/>
            <a:ahLst/>
            <a:cxnLst/>
            <a:rect l="l" t="t" r="r" b="b"/>
            <a:pathLst>
              <a:path w="92075" h="840739">
                <a:moveTo>
                  <a:pt x="0" y="0"/>
                </a:moveTo>
                <a:lnTo>
                  <a:pt x="92064" y="0"/>
                </a:lnTo>
                <a:lnTo>
                  <a:pt x="92064" y="840694"/>
                </a:lnTo>
                <a:lnTo>
                  <a:pt x="0" y="84069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8404817" y="4931440"/>
            <a:ext cx="92075" cy="841375"/>
          </a:xfrm>
          <a:custGeom>
            <a:avLst/>
            <a:gdLst/>
            <a:ahLst/>
            <a:cxnLst/>
            <a:rect l="l" t="t" r="r" b="b"/>
            <a:pathLst>
              <a:path w="92075" h="841375">
                <a:moveTo>
                  <a:pt x="0" y="0"/>
                </a:moveTo>
                <a:lnTo>
                  <a:pt x="92064" y="0"/>
                </a:lnTo>
                <a:lnTo>
                  <a:pt x="92064" y="840890"/>
                </a:lnTo>
                <a:lnTo>
                  <a:pt x="0" y="84089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8519898" y="4675927"/>
            <a:ext cx="92075" cy="1096645"/>
          </a:xfrm>
          <a:custGeom>
            <a:avLst/>
            <a:gdLst/>
            <a:ahLst/>
            <a:cxnLst/>
            <a:rect l="l" t="t" r="r" b="b"/>
            <a:pathLst>
              <a:path w="92075" h="1096645">
                <a:moveTo>
                  <a:pt x="0" y="0"/>
                </a:moveTo>
                <a:lnTo>
                  <a:pt x="92064" y="0"/>
                </a:lnTo>
                <a:lnTo>
                  <a:pt x="92064" y="1096403"/>
                </a:lnTo>
                <a:lnTo>
                  <a:pt x="0" y="109640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634979" y="5034314"/>
            <a:ext cx="92075" cy="738505"/>
          </a:xfrm>
          <a:custGeom>
            <a:avLst/>
            <a:gdLst/>
            <a:ahLst/>
            <a:cxnLst/>
            <a:rect l="l" t="t" r="r" b="b"/>
            <a:pathLst>
              <a:path w="92075" h="738504">
                <a:moveTo>
                  <a:pt x="0" y="0"/>
                </a:moveTo>
                <a:lnTo>
                  <a:pt x="92064" y="0"/>
                </a:lnTo>
                <a:lnTo>
                  <a:pt x="92064" y="738016"/>
                </a:lnTo>
                <a:lnTo>
                  <a:pt x="0" y="73801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8750060" y="4860038"/>
            <a:ext cx="92075" cy="912494"/>
          </a:xfrm>
          <a:custGeom>
            <a:avLst/>
            <a:gdLst/>
            <a:ahLst/>
            <a:cxnLst/>
            <a:rect l="l" t="t" r="r" b="b"/>
            <a:pathLst>
              <a:path w="92075" h="912495">
                <a:moveTo>
                  <a:pt x="0" y="0"/>
                </a:moveTo>
                <a:lnTo>
                  <a:pt x="92064" y="0"/>
                </a:lnTo>
                <a:lnTo>
                  <a:pt x="92064" y="912292"/>
                </a:lnTo>
                <a:lnTo>
                  <a:pt x="0" y="91229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8865141" y="4838205"/>
            <a:ext cx="92075" cy="934719"/>
          </a:xfrm>
          <a:custGeom>
            <a:avLst/>
            <a:gdLst/>
            <a:ahLst/>
            <a:cxnLst/>
            <a:rect l="l" t="t" r="r" b="b"/>
            <a:pathLst>
              <a:path w="92075" h="934720">
                <a:moveTo>
                  <a:pt x="0" y="0"/>
                </a:moveTo>
                <a:lnTo>
                  <a:pt x="92064" y="0"/>
                </a:lnTo>
                <a:lnTo>
                  <a:pt x="92064" y="934126"/>
                </a:lnTo>
                <a:lnTo>
                  <a:pt x="0" y="93412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980222" y="4505782"/>
            <a:ext cx="92075" cy="1266825"/>
          </a:xfrm>
          <a:custGeom>
            <a:avLst/>
            <a:gdLst/>
            <a:ahLst/>
            <a:cxnLst/>
            <a:rect l="l" t="t" r="r" b="b"/>
            <a:pathLst>
              <a:path w="92075" h="1266825">
                <a:moveTo>
                  <a:pt x="0" y="0"/>
                </a:moveTo>
                <a:lnTo>
                  <a:pt x="92064" y="0"/>
                </a:lnTo>
                <a:lnTo>
                  <a:pt x="92064" y="1266548"/>
                </a:lnTo>
                <a:lnTo>
                  <a:pt x="0" y="126654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095302" y="4437134"/>
            <a:ext cx="92075" cy="1335405"/>
          </a:xfrm>
          <a:custGeom>
            <a:avLst/>
            <a:gdLst/>
            <a:ahLst/>
            <a:cxnLst/>
            <a:rect l="l" t="t" r="r" b="b"/>
            <a:pathLst>
              <a:path w="92075" h="1335404">
                <a:moveTo>
                  <a:pt x="0" y="0"/>
                </a:moveTo>
                <a:lnTo>
                  <a:pt x="92064" y="0"/>
                </a:lnTo>
                <a:lnTo>
                  <a:pt x="92064" y="1335196"/>
                </a:lnTo>
                <a:lnTo>
                  <a:pt x="0" y="133519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210383" y="4454050"/>
            <a:ext cx="92075" cy="1318895"/>
          </a:xfrm>
          <a:custGeom>
            <a:avLst/>
            <a:gdLst/>
            <a:ahLst/>
            <a:cxnLst/>
            <a:rect l="l" t="t" r="r" b="b"/>
            <a:pathLst>
              <a:path w="92075" h="1318895">
                <a:moveTo>
                  <a:pt x="0" y="0"/>
                </a:moveTo>
                <a:lnTo>
                  <a:pt x="92064" y="0"/>
                </a:lnTo>
                <a:lnTo>
                  <a:pt x="92064" y="1318280"/>
                </a:lnTo>
                <a:lnTo>
                  <a:pt x="0" y="131828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9325464" y="4743789"/>
            <a:ext cx="92075" cy="1028700"/>
          </a:xfrm>
          <a:custGeom>
            <a:avLst/>
            <a:gdLst/>
            <a:ahLst/>
            <a:cxnLst/>
            <a:rect l="l" t="t" r="r" b="b"/>
            <a:pathLst>
              <a:path w="92075" h="1028700">
                <a:moveTo>
                  <a:pt x="0" y="0"/>
                </a:moveTo>
                <a:lnTo>
                  <a:pt x="92064" y="0"/>
                </a:lnTo>
                <a:lnTo>
                  <a:pt x="92064" y="1028542"/>
                </a:lnTo>
                <a:lnTo>
                  <a:pt x="0" y="102854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9440545" y="4554170"/>
            <a:ext cx="92075" cy="1218565"/>
          </a:xfrm>
          <a:custGeom>
            <a:avLst/>
            <a:gdLst/>
            <a:ahLst/>
            <a:cxnLst/>
            <a:rect l="l" t="t" r="r" b="b"/>
            <a:pathLst>
              <a:path w="92075" h="1218564">
                <a:moveTo>
                  <a:pt x="0" y="0"/>
                </a:moveTo>
                <a:lnTo>
                  <a:pt x="92064" y="0"/>
                </a:lnTo>
                <a:lnTo>
                  <a:pt x="92064" y="1218160"/>
                </a:lnTo>
                <a:lnTo>
                  <a:pt x="0" y="121816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9555626" y="4321672"/>
            <a:ext cx="92075" cy="1450975"/>
          </a:xfrm>
          <a:custGeom>
            <a:avLst/>
            <a:gdLst/>
            <a:ahLst/>
            <a:cxnLst/>
            <a:rect l="l" t="t" r="r" b="b"/>
            <a:pathLst>
              <a:path w="92075" h="1450975">
                <a:moveTo>
                  <a:pt x="0" y="0"/>
                </a:moveTo>
                <a:lnTo>
                  <a:pt x="92064" y="0"/>
                </a:lnTo>
                <a:lnTo>
                  <a:pt x="92064" y="1450659"/>
                </a:lnTo>
                <a:lnTo>
                  <a:pt x="0" y="145065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9670707" y="4328359"/>
            <a:ext cx="92075" cy="1443990"/>
          </a:xfrm>
          <a:custGeom>
            <a:avLst/>
            <a:gdLst/>
            <a:ahLst/>
            <a:cxnLst/>
            <a:rect l="l" t="t" r="r" b="b"/>
            <a:pathLst>
              <a:path w="92075" h="1443989">
                <a:moveTo>
                  <a:pt x="0" y="0"/>
                </a:moveTo>
                <a:lnTo>
                  <a:pt x="92064" y="0"/>
                </a:lnTo>
                <a:lnTo>
                  <a:pt x="92064" y="1443971"/>
                </a:lnTo>
                <a:lnTo>
                  <a:pt x="0" y="144397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9785787" y="4677698"/>
            <a:ext cx="92075" cy="1094740"/>
          </a:xfrm>
          <a:custGeom>
            <a:avLst/>
            <a:gdLst/>
            <a:ahLst/>
            <a:cxnLst/>
            <a:rect l="l" t="t" r="r" b="b"/>
            <a:pathLst>
              <a:path w="92075" h="1094739">
                <a:moveTo>
                  <a:pt x="0" y="0"/>
                </a:moveTo>
                <a:lnTo>
                  <a:pt x="92064" y="0"/>
                </a:lnTo>
                <a:lnTo>
                  <a:pt x="92064" y="1094633"/>
                </a:lnTo>
                <a:lnTo>
                  <a:pt x="0" y="10946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900869" y="4352160"/>
            <a:ext cx="92075" cy="1420495"/>
          </a:xfrm>
          <a:custGeom>
            <a:avLst/>
            <a:gdLst/>
            <a:ahLst/>
            <a:cxnLst/>
            <a:rect l="l" t="t" r="r" b="b"/>
            <a:pathLst>
              <a:path w="92075" h="1420495">
                <a:moveTo>
                  <a:pt x="0" y="0"/>
                </a:moveTo>
                <a:lnTo>
                  <a:pt x="92064" y="0"/>
                </a:lnTo>
                <a:lnTo>
                  <a:pt x="92064" y="1420170"/>
                </a:lnTo>
                <a:lnTo>
                  <a:pt x="0" y="14201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10015949" y="4351963"/>
            <a:ext cx="92075" cy="1420495"/>
          </a:xfrm>
          <a:custGeom>
            <a:avLst/>
            <a:gdLst/>
            <a:ahLst/>
            <a:cxnLst/>
            <a:rect l="l" t="t" r="r" b="b"/>
            <a:pathLst>
              <a:path w="92075" h="1420495">
                <a:moveTo>
                  <a:pt x="0" y="0"/>
                </a:moveTo>
                <a:lnTo>
                  <a:pt x="92064" y="0"/>
                </a:lnTo>
                <a:lnTo>
                  <a:pt x="92064" y="1420367"/>
                </a:lnTo>
                <a:lnTo>
                  <a:pt x="0" y="142036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10131031" y="4305149"/>
            <a:ext cx="92075" cy="1467485"/>
          </a:xfrm>
          <a:custGeom>
            <a:avLst/>
            <a:gdLst/>
            <a:ahLst/>
            <a:cxnLst/>
            <a:rect l="l" t="t" r="r" b="b"/>
            <a:pathLst>
              <a:path w="92075" h="1467485">
                <a:moveTo>
                  <a:pt x="0" y="0"/>
                </a:moveTo>
                <a:lnTo>
                  <a:pt x="92064" y="0"/>
                </a:lnTo>
                <a:lnTo>
                  <a:pt x="92064" y="1467182"/>
                </a:lnTo>
                <a:lnTo>
                  <a:pt x="0" y="146718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10246111" y="4536664"/>
            <a:ext cx="92075" cy="1235710"/>
          </a:xfrm>
          <a:custGeom>
            <a:avLst/>
            <a:gdLst/>
            <a:ahLst/>
            <a:cxnLst/>
            <a:rect l="l" t="t" r="r" b="b"/>
            <a:pathLst>
              <a:path w="92075" h="1235710">
                <a:moveTo>
                  <a:pt x="0" y="0"/>
                </a:moveTo>
                <a:lnTo>
                  <a:pt x="92064" y="0"/>
                </a:lnTo>
                <a:lnTo>
                  <a:pt x="92064" y="1235666"/>
                </a:lnTo>
                <a:lnTo>
                  <a:pt x="0" y="123566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0361192" y="4506569"/>
            <a:ext cx="92075" cy="1266190"/>
          </a:xfrm>
          <a:custGeom>
            <a:avLst/>
            <a:gdLst/>
            <a:ahLst/>
            <a:cxnLst/>
            <a:rect l="l" t="t" r="r" b="b"/>
            <a:pathLst>
              <a:path w="92075" h="1266189">
                <a:moveTo>
                  <a:pt x="0" y="0"/>
                </a:moveTo>
                <a:lnTo>
                  <a:pt x="92064" y="0"/>
                </a:lnTo>
                <a:lnTo>
                  <a:pt x="92064" y="1265761"/>
                </a:lnTo>
                <a:lnTo>
                  <a:pt x="0" y="126576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0476273" y="4683992"/>
            <a:ext cx="92075" cy="1088390"/>
          </a:xfrm>
          <a:custGeom>
            <a:avLst/>
            <a:gdLst/>
            <a:ahLst/>
            <a:cxnLst/>
            <a:rect l="l" t="t" r="r" b="b"/>
            <a:pathLst>
              <a:path w="92075" h="1088389">
                <a:moveTo>
                  <a:pt x="0" y="0"/>
                </a:moveTo>
                <a:lnTo>
                  <a:pt x="92064" y="0"/>
                </a:lnTo>
                <a:lnTo>
                  <a:pt x="92064" y="1088338"/>
                </a:lnTo>
                <a:lnTo>
                  <a:pt x="0" y="108833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085674" y="809601"/>
            <a:ext cx="9436735" cy="4719320"/>
          </a:xfrm>
          <a:custGeom>
            <a:avLst/>
            <a:gdLst/>
            <a:ahLst/>
            <a:cxnLst/>
            <a:rect l="l" t="t" r="r" b="b"/>
            <a:pathLst>
              <a:path w="9436735" h="4719320">
                <a:moveTo>
                  <a:pt x="0" y="1010744"/>
                </a:moveTo>
                <a:lnTo>
                  <a:pt x="115080" y="4574845"/>
                </a:lnTo>
                <a:lnTo>
                  <a:pt x="230161" y="4503330"/>
                </a:lnTo>
                <a:lnTo>
                  <a:pt x="345242" y="4636027"/>
                </a:lnTo>
                <a:lnTo>
                  <a:pt x="460323" y="1123707"/>
                </a:lnTo>
                <a:lnTo>
                  <a:pt x="575404" y="4639376"/>
                </a:lnTo>
                <a:lnTo>
                  <a:pt x="690485" y="4538215"/>
                </a:lnTo>
                <a:lnTo>
                  <a:pt x="805566" y="4615890"/>
                </a:lnTo>
                <a:lnTo>
                  <a:pt x="920646" y="1373394"/>
                </a:lnTo>
                <a:lnTo>
                  <a:pt x="1035727" y="4574184"/>
                </a:lnTo>
                <a:lnTo>
                  <a:pt x="1150808" y="4590688"/>
                </a:lnTo>
                <a:lnTo>
                  <a:pt x="1265889" y="4477811"/>
                </a:lnTo>
                <a:lnTo>
                  <a:pt x="1380970" y="4518095"/>
                </a:lnTo>
                <a:lnTo>
                  <a:pt x="1496051" y="892529"/>
                </a:lnTo>
                <a:lnTo>
                  <a:pt x="1611132" y="4469921"/>
                </a:lnTo>
                <a:lnTo>
                  <a:pt x="1726212" y="4550221"/>
                </a:lnTo>
                <a:lnTo>
                  <a:pt x="1841293" y="4516403"/>
                </a:lnTo>
                <a:lnTo>
                  <a:pt x="1956374" y="1158742"/>
                </a:lnTo>
                <a:lnTo>
                  <a:pt x="2071455" y="4534534"/>
                </a:lnTo>
                <a:lnTo>
                  <a:pt x="2186536" y="4452007"/>
                </a:lnTo>
                <a:lnTo>
                  <a:pt x="2301617" y="4485850"/>
                </a:lnTo>
                <a:lnTo>
                  <a:pt x="2416698" y="4464215"/>
                </a:lnTo>
                <a:lnTo>
                  <a:pt x="2531779" y="0"/>
                </a:lnTo>
                <a:lnTo>
                  <a:pt x="2646859" y="4528292"/>
                </a:lnTo>
                <a:lnTo>
                  <a:pt x="2761940" y="4498128"/>
                </a:lnTo>
                <a:lnTo>
                  <a:pt x="2877021" y="4638817"/>
                </a:lnTo>
                <a:lnTo>
                  <a:pt x="2992102" y="509621"/>
                </a:lnTo>
                <a:lnTo>
                  <a:pt x="3107183" y="4662143"/>
                </a:lnTo>
                <a:lnTo>
                  <a:pt x="3222264" y="4593923"/>
                </a:lnTo>
                <a:lnTo>
                  <a:pt x="3337345" y="4660565"/>
                </a:lnTo>
                <a:lnTo>
                  <a:pt x="3452426" y="1034038"/>
                </a:lnTo>
                <a:lnTo>
                  <a:pt x="3567506" y="4531260"/>
                </a:lnTo>
                <a:lnTo>
                  <a:pt x="3682587" y="4491975"/>
                </a:lnTo>
                <a:lnTo>
                  <a:pt x="3797668" y="4560040"/>
                </a:lnTo>
                <a:lnTo>
                  <a:pt x="3912749" y="4512064"/>
                </a:lnTo>
                <a:lnTo>
                  <a:pt x="4027830" y="1658514"/>
                </a:lnTo>
                <a:lnTo>
                  <a:pt x="4142911" y="4555367"/>
                </a:lnTo>
                <a:lnTo>
                  <a:pt x="4257991" y="4544321"/>
                </a:lnTo>
                <a:lnTo>
                  <a:pt x="4373072" y="4587551"/>
                </a:lnTo>
                <a:lnTo>
                  <a:pt x="4488153" y="1644666"/>
                </a:lnTo>
                <a:lnTo>
                  <a:pt x="4603234" y="4689469"/>
                </a:lnTo>
                <a:lnTo>
                  <a:pt x="4718315" y="4656035"/>
                </a:lnTo>
                <a:lnTo>
                  <a:pt x="4833396" y="4663758"/>
                </a:lnTo>
                <a:lnTo>
                  <a:pt x="4948477" y="4665173"/>
                </a:lnTo>
                <a:lnTo>
                  <a:pt x="5063558" y="1309437"/>
                </a:lnTo>
                <a:lnTo>
                  <a:pt x="5178639" y="4664930"/>
                </a:lnTo>
                <a:lnTo>
                  <a:pt x="5293719" y="4631707"/>
                </a:lnTo>
                <a:lnTo>
                  <a:pt x="5408800" y="4641079"/>
                </a:lnTo>
                <a:lnTo>
                  <a:pt x="5523881" y="4655614"/>
                </a:lnTo>
                <a:lnTo>
                  <a:pt x="5638962" y="4718894"/>
                </a:lnTo>
                <a:lnTo>
                  <a:pt x="5754043" y="4707361"/>
                </a:lnTo>
                <a:lnTo>
                  <a:pt x="5869123" y="4668074"/>
                </a:lnTo>
                <a:lnTo>
                  <a:pt x="5984205" y="2826627"/>
                </a:lnTo>
                <a:lnTo>
                  <a:pt x="6099285" y="2960345"/>
                </a:lnTo>
                <a:lnTo>
                  <a:pt x="6214366" y="3182919"/>
                </a:lnTo>
                <a:lnTo>
                  <a:pt x="6329447" y="3147034"/>
                </a:lnTo>
                <a:lnTo>
                  <a:pt x="6444528" y="3437840"/>
                </a:lnTo>
                <a:lnTo>
                  <a:pt x="6559609" y="2988261"/>
                </a:lnTo>
                <a:lnTo>
                  <a:pt x="6674690" y="3357494"/>
                </a:lnTo>
                <a:lnTo>
                  <a:pt x="6789771" y="3195423"/>
                </a:lnTo>
                <a:lnTo>
                  <a:pt x="6904851" y="3176214"/>
                </a:lnTo>
                <a:lnTo>
                  <a:pt x="7019933" y="3176765"/>
                </a:lnTo>
                <a:lnTo>
                  <a:pt x="7135013" y="3048040"/>
                </a:lnTo>
                <a:lnTo>
                  <a:pt x="7250094" y="3293168"/>
                </a:lnTo>
                <a:lnTo>
                  <a:pt x="7365175" y="3251672"/>
                </a:lnTo>
                <a:lnTo>
                  <a:pt x="7480256" y="3143404"/>
                </a:lnTo>
                <a:lnTo>
                  <a:pt x="7595337" y="2850804"/>
                </a:lnTo>
                <a:lnTo>
                  <a:pt x="7710417" y="3163991"/>
                </a:lnTo>
                <a:lnTo>
                  <a:pt x="7825499" y="3163622"/>
                </a:lnTo>
                <a:lnTo>
                  <a:pt x="7940579" y="3030640"/>
                </a:lnTo>
                <a:lnTo>
                  <a:pt x="8055660" y="2486082"/>
                </a:lnTo>
                <a:lnTo>
                  <a:pt x="8170741" y="2672197"/>
                </a:lnTo>
                <a:lnTo>
                  <a:pt x="8285822" y="2800860"/>
                </a:lnTo>
                <a:lnTo>
                  <a:pt x="8400903" y="2729223"/>
                </a:lnTo>
                <a:lnTo>
                  <a:pt x="8515984" y="2922238"/>
                </a:lnTo>
                <a:lnTo>
                  <a:pt x="8631065" y="2522508"/>
                </a:lnTo>
                <a:lnTo>
                  <a:pt x="8746145" y="2808240"/>
                </a:lnTo>
                <a:lnTo>
                  <a:pt x="8861226" y="2535427"/>
                </a:lnTo>
                <a:lnTo>
                  <a:pt x="8976307" y="2917891"/>
                </a:lnTo>
                <a:lnTo>
                  <a:pt x="9091388" y="2453632"/>
                </a:lnTo>
                <a:lnTo>
                  <a:pt x="9206469" y="2816059"/>
                </a:lnTo>
                <a:lnTo>
                  <a:pt x="9321550" y="2433736"/>
                </a:lnTo>
                <a:lnTo>
                  <a:pt x="9436631" y="3257799"/>
                </a:lnTo>
              </a:path>
            </a:pathLst>
          </a:custGeom>
          <a:ln w="952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3282726" y="619721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 txBox="1"/>
          <p:nvPr/>
        </p:nvSpPr>
        <p:spPr>
          <a:xfrm>
            <a:off x="3415109" y="6147067"/>
            <a:ext cx="760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78" name="object 178"/>
          <p:cNvSpPr/>
          <p:nvPr/>
        </p:nvSpPr>
        <p:spPr>
          <a:xfrm>
            <a:off x="4229100" y="62506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 txBox="1"/>
          <p:nvPr/>
        </p:nvSpPr>
        <p:spPr>
          <a:xfrm>
            <a:off x="4569420" y="5826469"/>
            <a:ext cx="4319905" cy="549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8975">
              <a:lnSpc>
                <a:spcPct val="100000"/>
              </a:lnSpc>
              <a:tabLst>
                <a:tab pos="2210435" algn="l"/>
                <a:tab pos="3695700" algn="l"/>
              </a:tabLst>
            </a:pPr>
            <a:r>
              <a:rPr sz="1200" spc="-10" dirty="0">
                <a:latin typeface="Segoe UI"/>
                <a:cs typeface="Segoe UI"/>
              </a:rPr>
              <a:t>Oct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</a:t>
            </a:r>
            <a:r>
              <a:rPr sz="1200" spc="-10" dirty="0">
                <a:latin typeface="Segoe UI"/>
                <a:cs typeface="Segoe UI"/>
              </a:rPr>
              <a:t>Jan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	</a:t>
            </a: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outpat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9780127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81" name="object 181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95" name="object 195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 txBox="1"/>
          <p:nvPr/>
        </p:nvSpPr>
        <p:spPr>
          <a:xfrm>
            <a:off x="3733601" y="6808964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I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LI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02" name="object 202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4" name="object 214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11201399" y="3790950"/>
            <a:ext cx="1219200" cy="819150"/>
          </a:xfrm>
          <a:custGeom>
            <a:avLst/>
            <a:gdLst/>
            <a:ahLst/>
            <a:cxnLst/>
            <a:rect l="l" t="t" r="r" b="b"/>
            <a:pathLst>
              <a:path w="1219200" h="819150">
                <a:moveTo>
                  <a:pt x="0" y="0"/>
                </a:moveTo>
                <a:lnTo>
                  <a:pt x="1219200" y="0"/>
                </a:lnTo>
                <a:lnTo>
                  <a:pt x="1219200" y="819149"/>
                </a:lnTo>
                <a:lnTo>
                  <a:pt x="0" y="8191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28" name="object 228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59" name="object 259"/>
          <p:cNvSpPr/>
          <p:nvPr/>
        </p:nvSpPr>
        <p:spPr>
          <a:xfrm>
            <a:off x="12034584" y="60864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2136" y="446996"/>
            <a:ext cx="1163796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 and the proportion of severe acute respiratory infection (SARI) cases per 100 inpatients, </a:t>
            </a:r>
            <a:r>
              <a:rPr lang="en-US" sz="2000" u="sng" kern="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India</a:t>
            </a:r>
            <a:endParaRPr lang="en-US" sz="2400" dirty="0"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77924" y="5653087"/>
            <a:ext cx="9153525" cy="0"/>
          </a:xfrm>
          <a:custGeom>
            <a:avLst/>
            <a:gdLst/>
            <a:ahLst/>
            <a:cxnLst/>
            <a:rect l="l" t="t" r="r" b="b"/>
            <a:pathLst>
              <a:path w="9153525">
                <a:moveTo>
                  <a:pt x="0" y="0"/>
                </a:moveTo>
                <a:lnTo>
                  <a:pt x="915352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7889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5075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13989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02904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91818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0732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69647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58561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47475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36390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25304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14218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03133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2047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0961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69876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8790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7705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36619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5533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4448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3362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922767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81191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70105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590197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47934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36848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257627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14677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03591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370775" y="4549847"/>
            <a:ext cx="576580" cy="0"/>
          </a:xfrm>
          <a:custGeom>
            <a:avLst/>
            <a:gdLst/>
            <a:ahLst/>
            <a:cxnLst/>
            <a:rect l="l" t="t" r="r" b="b"/>
            <a:pathLst>
              <a:path w="576579">
                <a:moveTo>
                  <a:pt x="0" y="0"/>
                </a:moveTo>
                <a:lnTo>
                  <a:pt x="57645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5991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14906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03820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92734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81649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70563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59477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48392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37306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26220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15135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04049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92963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81878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70792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9706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48621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37535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153643" y="4549847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>
                <a:moveTo>
                  <a:pt x="0" y="0"/>
                </a:moveTo>
                <a:lnTo>
                  <a:pt x="13302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710217" y="4549847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377647" y="4549847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388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26679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15593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823364" y="4549847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388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71250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60165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49079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37993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26908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15822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04736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93651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82565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71479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60394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49308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38222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27137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180306" y="454445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787201" y="444994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10029042" y="3446608"/>
            <a:ext cx="302895" cy="0"/>
          </a:xfrm>
          <a:custGeom>
            <a:avLst/>
            <a:gdLst/>
            <a:ahLst/>
            <a:cxnLst/>
            <a:rect l="l" t="t" r="r" b="b"/>
            <a:pathLst>
              <a:path w="302895">
                <a:moveTo>
                  <a:pt x="0" y="0"/>
                </a:moveTo>
                <a:lnTo>
                  <a:pt x="30240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918185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807328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474758" y="3446608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388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363902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253046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142189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031332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920476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809619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698762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597069" y="3446608"/>
            <a:ext cx="4013200" cy="0"/>
          </a:xfrm>
          <a:custGeom>
            <a:avLst/>
            <a:gdLst/>
            <a:ahLst/>
            <a:cxnLst/>
            <a:rect l="l" t="t" r="r" b="b"/>
            <a:pathLst>
              <a:path w="4013200">
                <a:moveTo>
                  <a:pt x="0" y="0"/>
                </a:moveTo>
                <a:lnTo>
                  <a:pt x="401300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153643" y="344660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14798" y="3446608"/>
            <a:ext cx="2350770" cy="0"/>
          </a:xfrm>
          <a:custGeom>
            <a:avLst/>
            <a:gdLst/>
            <a:ahLst/>
            <a:cxnLst/>
            <a:rect l="l" t="t" r="r" b="b"/>
            <a:pathLst>
              <a:path w="2350770">
                <a:moveTo>
                  <a:pt x="0" y="0"/>
                </a:moveTo>
                <a:lnTo>
                  <a:pt x="23501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271372" y="344660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180306" y="344121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691356" y="3346710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8809619" y="2343368"/>
            <a:ext cx="1522095" cy="0"/>
          </a:xfrm>
          <a:custGeom>
            <a:avLst/>
            <a:gdLst/>
            <a:ahLst/>
            <a:cxnLst/>
            <a:rect l="l" t="t" r="r" b="b"/>
            <a:pathLst>
              <a:path w="1522095">
                <a:moveTo>
                  <a:pt x="0" y="0"/>
                </a:moveTo>
                <a:lnTo>
                  <a:pt x="152182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14798" y="2343368"/>
            <a:ext cx="7006590" cy="0"/>
          </a:xfrm>
          <a:custGeom>
            <a:avLst/>
            <a:gdLst/>
            <a:ahLst/>
            <a:cxnLst/>
            <a:rect l="l" t="t" r="r" b="b"/>
            <a:pathLst>
              <a:path w="7006590">
                <a:moveTo>
                  <a:pt x="0" y="0"/>
                </a:moveTo>
                <a:lnTo>
                  <a:pt x="700613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271372" y="234336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180306" y="2337970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691356" y="2243470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1714798" y="1240128"/>
            <a:ext cx="8616950" cy="0"/>
          </a:xfrm>
          <a:custGeom>
            <a:avLst/>
            <a:gdLst/>
            <a:ahLst/>
            <a:cxnLst/>
            <a:rect l="l" t="t" r="r" b="b"/>
            <a:pathLst>
              <a:path w="8616950">
                <a:moveTo>
                  <a:pt x="0" y="0"/>
                </a:moveTo>
                <a:lnTo>
                  <a:pt x="86166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271372" y="124012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180306" y="1234731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691356" y="1140231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10309225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1044416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10309225" y="488508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10444162" y="4789946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10309225" y="412183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10444162" y="4026703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10309225" y="335859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10444162" y="3263460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10309225" y="259535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10444162" y="2500216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10309225" y="183210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 txBox="1"/>
          <p:nvPr/>
        </p:nvSpPr>
        <p:spPr>
          <a:xfrm>
            <a:off x="10444162" y="1736973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10309225" y="106886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10444162" y="973730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464752" y="2628115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10816790" y="285071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2272111" y="5707226"/>
            <a:ext cx="73850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3750156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1182687" y="838200"/>
            <a:ext cx="88900" cy="4810125"/>
          </a:xfrm>
          <a:custGeom>
            <a:avLst/>
            <a:gdLst/>
            <a:ahLst/>
            <a:cxnLst/>
            <a:rect l="l" t="t" r="r" b="b"/>
            <a:pathLst>
              <a:path w="88900" h="4810125">
                <a:moveTo>
                  <a:pt x="0" y="0"/>
                </a:moveTo>
                <a:lnTo>
                  <a:pt x="88685" y="0"/>
                </a:lnTo>
                <a:lnTo>
                  <a:pt x="88685" y="4810124"/>
                </a:lnTo>
                <a:lnTo>
                  <a:pt x="0" y="48101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293543" y="4419315"/>
            <a:ext cx="88900" cy="1229360"/>
          </a:xfrm>
          <a:custGeom>
            <a:avLst/>
            <a:gdLst/>
            <a:ahLst/>
            <a:cxnLst/>
            <a:rect l="l" t="t" r="r" b="b"/>
            <a:pathLst>
              <a:path w="88900" h="1229360">
                <a:moveTo>
                  <a:pt x="0" y="0"/>
                </a:moveTo>
                <a:lnTo>
                  <a:pt x="88685" y="0"/>
                </a:lnTo>
                <a:lnTo>
                  <a:pt x="88685" y="1229008"/>
                </a:lnTo>
                <a:lnTo>
                  <a:pt x="0" y="12290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404400" y="4392838"/>
            <a:ext cx="88900" cy="1256030"/>
          </a:xfrm>
          <a:custGeom>
            <a:avLst/>
            <a:gdLst/>
            <a:ahLst/>
            <a:cxnLst/>
            <a:rect l="l" t="t" r="r" b="b"/>
            <a:pathLst>
              <a:path w="88900" h="1256029">
                <a:moveTo>
                  <a:pt x="0" y="0"/>
                </a:moveTo>
                <a:lnTo>
                  <a:pt x="88685" y="0"/>
                </a:lnTo>
                <a:lnTo>
                  <a:pt x="88685" y="1255486"/>
                </a:lnTo>
                <a:lnTo>
                  <a:pt x="0" y="12554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515257" y="4359740"/>
            <a:ext cx="88900" cy="1289050"/>
          </a:xfrm>
          <a:custGeom>
            <a:avLst/>
            <a:gdLst/>
            <a:ahLst/>
            <a:cxnLst/>
            <a:rect l="l" t="t" r="r" b="b"/>
            <a:pathLst>
              <a:path w="88900" h="1289050">
                <a:moveTo>
                  <a:pt x="0" y="0"/>
                </a:moveTo>
                <a:lnTo>
                  <a:pt x="88685" y="0"/>
                </a:lnTo>
                <a:lnTo>
                  <a:pt x="88685" y="1288583"/>
                </a:lnTo>
                <a:lnTo>
                  <a:pt x="0" y="12885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626113" y="1197856"/>
            <a:ext cx="88900" cy="4450715"/>
          </a:xfrm>
          <a:custGeom>
            <a:avLst/>
            <a:gdLst/>
            <a:ahLst/>
            <a:cxnLst/>
            <a:rect l="l" t="t" r="r" b="b"/>
            <a:pathLst>
              <a:path w="88900" h="4450715">
                <a:moveTo>
                  <a:pt x="0" y="0"/>
                </a:moveTo>
                <a:lnTo>
                  <a:pt x="88685" y="0"/>
                </a:lnTo>
                <a:lnTo>
                  <a:pt x="88685" y="4450468"/>
                </a:lnTo>
                <a:lnTo>
                  <a:pt x="0" y="44504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736970" y="4304578"/>
            <a:ext cx="88900" cy="1344295"/>
          </a:xfrm>
          <a:custGeom>
            <a:avLst/>
            <a:gdLst/>
            <a:ahLst/>
            <a:cxnLst/>
            <a:rect l="l" t="t" r="r" b="b"/>
            <a:pathLst>
              <a:path w="88900" h="1344295">
                <a:moveTo>
                  <a:pt x="0" y="0"/>
                </a:moveTo>
                <a:lnTo>
                  <a:pt x="88685" y="0"/>
                </a:lnTo>
                <a:lnTo>
                  <a:pt x="88685" y="1343745"/>
                </a:lnTo>
                <a:lnTo>
                  <a:pt x="0" y="13437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847826" y="3966987"/>
            <a:ext cx="88900" cy="1681480"/>
          </a:xfrm>
          <a:custGeom>
            <a:avLst/>
            <a:gdLst/>
            <a:ahLst/>
            <a:cxnLst/>
            <a:rect l="l" t="t" r="r" b="b"/>
            <a:pathLst>
              <a:path w="88900" h="1681479">
                <a:moveTo>
                  <a:pt x="0" y="0"/>
                </a:moveTo>
                <a:lnTo>
                  <a:pt x="88685" y="0"/>
                </a:lnTo>
                <a:lnTo>
                  <a:pt x="88685" y="1681337"/>
                </a:lnTo>
                <a:lnTo>
                  <a:pt x="0" y="16813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958683" y="4267068"/>
            <a:ext cx="88900" cy="1381760"/>
          </a:xfrm>
          <a:custGeom>
            <a:avLst/>
            <a:gdLst/>
            <a:ahLst/>
            <a:cxnLst/>
            <a:rect l="l" t="t" r="r" b="b"/>
            <a:pathLst>
              <a:path w="88900" h="1381760">
                <a:moveTo>
                  <a:pt x="0" y="0"/>
                </a:moveTo>
                <a:lnTo>
                  <a:pt x="88685" y="0"/>
                </a:lnTo>
                <a:lnTo>
                  <a:pt x="88685" y="1381255"/>
                </a:lnTo>
                <a:lnTo>
                  <a:pt x="0" y="138125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069539" y="3461703"/>
            <a:ext cx="88900" cy="2186940"/>
          </a:xfrm>
          <a:custGeom>
            <a:avLst/>
            <a:gdLst/>
            <a:ahLst/>
            <a:cxnLst/>
            <a:rect l="l" t="t" r="r" b="b"/>
            <a:pathLst>
              <a:path w="88900" h="2186940">
                <a:moveTo>
                  <a:pt x="0" y="0"/>
                </a:moveTo>
                <a:lnTo>
                  <a:pt x="88685" y="0"/>
                </a:lnTo>
                <a:lnTo>
                  <a:pt x="88685" y="2186621"/>
                </a:lnTo>
                <a:lnTo>
                  <a:pt x="0" y="218662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180396" y="4428141"/>
            <a:ext cx="88900" cy="1220470"/>
          </a:xfrm>
          <a:custGeom>
            <a:avLst/>
            <a:gdLst/>
            <a:ahLst/>
            <a:cxnLst/>
            <a:rect l="l" t="t" r="r" b="b"/>
            <a:pathLst>
              <a:path w="88900" h="1220470">
                <a:moveTo>
                  <a:pt x="0" y="0"/>
                </a:moveTo>
                <a:lnTo>
                  <a:pt x="88685" y="0"/>
                </a:lnTo>
                <a:lnTo>
                  <a:pt x="88685" y="1220182"/>
                </a:lnTo>
                <a:lnTo>
                  <a:pt x="0" y="122018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291253" y="4178809"/>
            <a:ext cx="88900" cy="1470025"/>
          </a:xfrm>
          <a:custGeom>
            <a:avLst/>
            <a:gdLst/>
            <a:ahLst/>
            <a:cxnLst/>
            <a:rect l="l" t="t" r="r" b="b"/>
            <a:pathLst>
              <a:path w="88900" h="1470025">
                <a:moveTo>
                  <a:pt x="0" y="0"/>
                </a:moveTo>
                <a:lnTo>
                  <a:pt x="88685" y="0"/>
                </a:lnTo>
                <a:lnTo>
                  <a:pt x="88685" y="1469515"/>
                </a:lnTo>
                <a:lnTo>
                  <a:pt x="0" y="146951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402109" y="4326643"/>
            <a:ext cx="88900" cy="1322070"/>
          </a:xfrm>
          <a:custGeom>
            <a:avLst/>
            <a:gdLst/>
            <a:ahLst/>
            <a:cxnLst/>
            <a:rect l="l" t="t" r="r" b="b"/>
            <a:pathLst>
              <a:path w="88900" h="1322070">
                <a:moveTo>
                  <a:pt x="0" y="0"/>
                </a:moveTo>
                <a:lnTo>
                  <a:pt x="88685" y="0"/>
                </a:lnTo>
                <a:lnTo>
                  <a:pt x="88685" y="1321681"/>
                </a:lnTo>
                <a:lnTo>
                  <a:pt x="0" y="13216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512966" y="4419315"/>
            <a:ext cx="88900" cy="1229360"/>
          </a:xfrm>
          <a:custGeom>
            <a:avLst/>
            <a:gdLst/>
            <a:ahLst/>
            <a:cxnLst/>
            <a:rect l="l" t="t" r="r" b="b"/>
            <a:pathLst>
              <a:path w="88900" h="1229360">
                <a:moveTo>
                  <a:pt x="0" y="0"/>
                </a:moveTo>
                <a:lnTo>
                  <a:pt x="88685" y="0"/>
                </a:lnTo>
                <a:lnTo>
                  <a:pt x="88685" y="1229008"/>
                </a:lnTo>
                <a:lnTo>
                  <a:pt x="0" y="12290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623822" y="3640428"/>
            <a:ext cx="88900" cy="2008505"/>
          </a:xfrm>
          <a:custGeom>
            <a:avLst/>
            <a:gdLst/>
            <a:ahLst/>
            <a:cxnLst/>
            <a:rect l="l" t="t" r="r" b="b"/>
            <a:pathLst>
              <a:path w="88900" h="2008504">
                <a:moveTo>
                  <a:pt x="0" y="0"/>
                </a:moveTo>
                <a:lnTo>
                  <a:pt x="88685" y="0"/>
                </a:lnTo>
                <a:lnTo>
                  <a:pt x="88685" y="2007896"/>
                </a:lnTo>
                <a:lnTo>
                  <a:pt x="0" y="2007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734679" y="4304578"/>
            <a:ext cx="88900" cy="1344295"/>
          </a:xfrm>
          <a:custGeom>
            <a:avLst/>
            <a:gdLst/>
            <a:ahLst/>
            <a:cxnLst/>
            <a:rect l="l" t="t" r="r" b="b"/>
            <a:pathLst>
              <a:path w="88900" h="1344295">
                <a:moveTo>
                  <a:pt x="0" y="0"/>
                </a:moveTo>
                <a:lnTo>
                  <a:pt x="88685" y="0"/>
                </a:lnTo>
                <a:lnTo>
                  <a:pt x="88685" y="1343745"/>
                </a:lnTo>
                <a:lnTo>
                  <a:pt x="0" y="13437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845536" y="4851785"/>
            <a:ext cx="88900" cy="796925"/>
          </a:xfrm>
          <a:custGeom>
            <a:avLst/>
            <a:gdLst/>
            <a:ahLst/>
            <a:cxnLst/>
            <a:rect l="l" t="t" r="r" b="b"/>
            <a:pathLst>
              <a:path w="88900" h="796925">
                <a:moveTo>
                  <a:pt x="0" y="0"/>
                </a:moveTo>
                <a:lnTo>
                  <a:pt x="88685" y="0"/>
                </a:lnTo>
                <a:lnTo>
                  <a:pt x="88685" y="796539"/>
                </a:lnTo>
                <a:lnTo>
                  <a:pt x="0" y="79653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956392" y="4536259"/>
            <a:ext cx="88900" cy="1112520"/>
          </a:xfrm>
          <a:custGeom>
            <a:avLst/>
            <a:gdLst/>
            <a:ahLst/>
            <a:cxnLst/>
            <a:rect l="l" t="t" r="r" b="b"/>
            <a:pathLst>
              <a:path w="88900" h="1112520">
                <a:moveTo>
                  <a:pt x="0" y="0"/>
                </a:moveTo>
                <a:lnTo>
                  <a:pt x="88685" y="0"/>
                </a:lnTo>
                <a:lnTo>
                  <a:pt x="88685" y="1112065"/>
                </a:lnTo>
                <a:lnTo>
                  <a:pt x="0" y="111206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067249" y="3770610"/>
            <a:ext cx="88900" cy="1878330"/>
          </a:xfrm>
          <a:custGeom>
            <a:avLst/>
            <a:gdLst/>
            <a:ahLst/>
            <a:cxnLst/>
            <a:rect l="l" t="t" r="r" b="b"/>
            <a:pathLst>
              <a:path w="88900" h="1878329">
                <a:moveTo>
                  <a:pt x="0" y="0"/>
                </a:moveTo>
                <a:lnTo>
                  <a:pt x="88685" y="0"/>
                </a:lnTo>
                <a:lnTo>
                  <a:pt x="88685" y="1877713"/>
                </a:lnTo>
                <a:lnTo>
                  <a:pt x="0" y="18777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178105" y="4443586"/>
            <a:ext cx="88900" cy="1205230"/>
          </a:xfrm>
          <a:custGeom>
            <a:avLst/>
            <a:gdLst/>
            <a:ahLst/>
            <a:cxnLst/>
            <a:rect l="l" t="t" r="r" b="b"/>
            <a:pathLst>
              <a:path w="88900" h="1205229">
                <a:moveTo>
                  <a:pt x="0" y="0"/>
                </a:moveTo>
                <a:lnTo>
                  <a:pt x="88685" y="0"/>
                </a:lnTo>
                <a:lnTo>
                  <a:pt x="88685" y="1204737"/>
                </a:lnTo>
                <a:lnTo>
                  <a:pt x="0" y="12047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288962" y="4423728"/>
            <a:ext cx="88900" cy="1224915"/>
          </a:xfrm>
          <a:custGeom>
            <a:avLst/>
            <a:gdLst/>
            <a:ahLst/>
            <a:cxnLst/>
            <a:rect l="l" t="t" r="r" b="b"/>
            <a:pathLst>
              <a:path w="88900" h="1224914">
                <a:moveTo>
                  <a:pt x="0" y="0"/>
                </a:moveTo>
                <a:lnTo>
                  <a:pt x="88685" y="0"/>
                </a:lnTo>
                <a:lnTo>
                  <a:pt x="88685" y="1224596"/>
                </a:lnTo>
                <a:lnTo>
                  <a:pt x="0" y="12245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399818" y="4560530"/>
            <a:ext cx="88900" cy="1088390"/>
          </a:xfrm>
          <a:custGeom>
            <a:avLst/>
            <a:gdLst/>
            <a:ahLst/>
            <a:cxnLst/>
            <a:rect l="l" t="t" r="r" b="b"/>
            <a:pathLst>
              <a:path w="88900" h="1088389">
                <a:moveTo>
                  <a:pt x="0" y="0"/>
                </a:moveTo>
                <a:lnTo>
                  <a:pt x="88685" y="0"/>
                </a:lnTo>
                <a:lnTo>
                  <a:pt x="88685" y="1087794"/>
                </a:lnTo>
                <a:lnTo>
                  <a:pt x="0" y="108779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510675" y="4591421"/>
            <a:ext cx="88900" cy="1057275"/>
          </a:xfrm>
          <a:custGeom>
            <a:avLst/>
            <a:gdLst/>
            <a:ahLst/>
            <a:cxnLst/>
            <a:rect l="l" t="t" r="r" b="b"/>
            <a:pathLst>
              <a:path w="88900" h="1057275">
                <a:moveTo>
                  <a:pt x="0" y="0"/>
                </a:moveTo>
                <a:lnTo>
                  <a:pt x="88685" y="0"/>
                </a:lnTo>
                <a:lnTo>
                  <a:pt x="88685" y="1056903"/>
                </a:lnTo>
                <a:lnTo>
                  <a:pt x="0" y="105690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621532" y="4525226"/>
            <a:ext cx="88900" cy="1123315"/>
          </a:xfrm>
          <a:custGeom>
            <a:avLst/>
            <a:gdLst/>
            <a:ahLst/>
            <a:cxnLst/>
            <a:rect l="l" t="t" r="r" b="b"/>
            <a:pathLst>
              <a:path w="88900" h="1123314">
                <a:moveTo>
                  <a:pt x="0" y="0"/>
                </a:moveTo>
                <a:lnTo>
                  <a:pt x="88685" y="0"/>
                </a:lnTo>
                <a:lnTo>
                  <a:pt x="88685" y="1123097"/>
                </a:lnTo>
                <a:lnTo>
                  <a:pt x="0" y="11230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732388" y="4538465"/>
            <a:ext cx="88900" cy="1109980"/>
          </a:xfrm>
          <a:custGeom>
            <a:avLst/>
            <a:gdLst/>
            <a:ahLst/>
            <a:cxnLst/>
            <a:rect l="l" t="t" r="r" b="b"/>
            <a:pathLst>
              <a:path w="88900" h="1109979">
                <a:moveTo>
                  <a:pt x="0" y="0"/>
                </a:moveTo>
                <a:lnTo>
                  <a:pt x="88685" y="0"/>
                </a:lnTo>
                <a:lnTo>
                  <a:pt x="88685" y="1109858"/>
                </a:lnTo>
                <a:lnTo>
                  <a:pt x="0" y="11098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843245" y="4642170"/>
            <a:ext cx="88900" cy="1006475"/>
          </a:xfrm>
          <a:custGeom>
            <a:avLst/>
            <a:gdLst/>
            <a:ahLst/>
            <a:cxnLst/>
            <a:rect l="l" t="t" r="r" b="b"/>
            <a:pathLst>
              <a:path w="88900" h="1006475">
                <a:moveTo>
                  <a:pt x="0" y="0"/>
                </a:moveTo>
                <a:lnTo>
                  <a:pt x="88685" y="0"/>
                </a:lnTo>
                <a:lnTo>
                  <a:pt x="88685" y="1006154"/>
                </a:lnTo>
                <a:lnTo>
                  <a:pt x="0" y="100615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954101" y="5037130"/>
            <a:ext cx="88900" cy="611505"/>
          </a:xfrm>
          <a:custGeom>
            <a:avLst/>
            <a:gdLst/>
            <a:ahLst/>
            <a:cxnLst/>
            <a:rect l="l" t="t" r="r" b="b"/>
            <a:pathLst>
              <a:path w="88900" h="611504">
                <a:moveTo>
                  <a:pt x="0" y="0"/>
                </a:moveTo>
                <a:lnTo>
                  <a:pt x="88685" y="0"/>
                </a:lnTo>
                <a:lnTo>
                  <a:pt x="88685" y="611194"/>
                </a:lnTo>
                <a:lnTo>
                  <a:pt x="0" y="61119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064958" y="3377857"/>
            <a:ext cx="88900" cy="2270760"/>
          </a:xfrm>
          <a:custGeom>
            <a:avLst/>
            <a:gdLst/>
            <a:ahLst/>
            <a:cxnLst/>
            <a:rect l="l" t="t" r="r" b="b"/>
            <a:pathLst>
              <a:path w="88900" h="2270760">
                <a:moveTo>
                  <a:pt x="0" y="0"/>
                </a:moveTo>
                <a:lnTo>
                  <a:pt x="88685" y="0"/>
                </a:lnTo>
                <a:lnTo>
                  <a:pt x="88685" y="2270467"/>
                </a:lnTo>
                <a:lnTo>
                  <a:pt x="0" y="227046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175814" y="4595833"/>
            <a:ext cx="88900" cy="1052830"/>
          </a:xfrm>
          <a:custGeom>
            <a:avLst/>
            <a:gdLst/>
            <a:ahLst/>
            <a:cxnLst/>
            <a:rect l="l" t="t" r="r" b="b"/>
            <a:pathLst>
              <a:path w="88900" h="1052829">
                <a:moveTo>
                  <a:pt x="0" y="0"/>
                </a:moveTo>
                <a:lnTo>
                  <a:pt x="88685" y="0"/>
                </a:lnTo>
                <a:lnTo>
                  <a:pt x="88685" y="1052490"/>
                </a:lnTo>
                <a:lnTo>
                  <a:pt x="0" y="105249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286671" y="4425934"/>
            <a:ext cx="88900" cy="1223010"/>
          </a:xfrm>
          <a:custGeom>
            <a:avLst/>
            <a:gdLst/>
            <a:ahLst/>
            <a:cxnLst/>
            <a:rect l="l" t="t" r="r" b="b"/>
            <a:pathLst>
              <a:path w="88900" h="1223010">
                <a:moveTo>
                  <a:pt x="0" y="0"/>
                </a:moveTo>
                <a:lnTo>
                  <a:pt x="88685" y="0"/>
                </a:lnTo>
                <a:lnTo>
                  <a:pt x="88685" y="1222389"/>
                </a:lnTo>
                <a:lnTo>
                  <a:pt x="0" y="122238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397528" y="4511987"/>
            <a:ext cx="88900" cy="1136650"/>
          </a:xfrm>
          <a:custGeom>
            <a:avLst/>
            <a:gdLst/>
            <a:ahLst/>
            <a:cxnLst/>
            <a:rect l="l" t="t" r="r" b="b"/>
            <a:pathLst>
              <a:path w="88900" h="1136650">
                <a:moveTo>
                  <a:pt x="0" y="0"/>
                </a:moveTo>
                <a:lnTo>
                  <a:pt x="88685" y="0"/>
                </a:lnTo>
                <a:lnTo>
                  <a:pt x="88685" y="1136336"/>
                </a:lnTo>
                <a:lnTo>
                  <a:pt x="0" y="11363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508384" y="3159416"/>
            <a:ext cx="88900" cy="2489200"/>
          </a:xfrm>
          <a:custGeom>
            <a:avLst/>
            <a:gdLst/>
            <a:ahLst/>
            <a:cxnLst/>
            <a:rect l="l" t="t" r="r" b="b"/>
            <a:pathLst>
              <a:path w="88900" h="2489200">
                <a:moveTo>
                  <a:pt x="0" y="0"/>
                </a:moveTo>
                <a:lnTo>
                  <a:pt x="88685" y="0"/>
                </a:lnTo>
                <a:lnTo>
                  <a:pt x="88685" y="2488908"/>
                </a:lnTo>
                <a:lnTo>
                  <a:pt x="0" y="24889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619241" y="4379598"/>
            <a:ext cx="88900" cy="1268730"/>
          </a:xfrm>
          <a:custGeom>
            <a:avLst/>
            <a:gdLst/>
            <a:ahLst/>
            <a:cxnLst/>
            <a:rect l="l" t="t" r="r" b="b"/>
            <a:pathLst>
              <a:path w="88900" h="1268729">
                <a:moveTo>
                  <a:pt x="0" y="0"/>
                </a:moveTo>
                <a:lnTo>
                  <a:pt x="88685" y="0"/>
                </a:lnTo>
                <a:lnTo>
                  <a:pt x="88685" y="1268725"/>
                </a:lnTo>
                <a:lnTo>
                  <a:pt x="0" y="12687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730097" y="4372979"/>
            <a:ext cx="88900" cy="1275715"/>
          </a:xfrm>
          <a:custGeom>
            <a:avLst/>
            <a:gdLst/>
            <a:ahLst/>
            <a:cxnLst/>
            <a:rect l="l" t="t" r="r" b="b"/>
            <a:pathLst>
              <a:path w="88900" h="1275714">
                <a:moveTo>
                  <a:pt x="0" y="0"/>
                </a:moveTo>
                <a:lnTo>
                  <a:pt x="88685" y="0"/>
                </a:lnTo>
                <a:lnTo>
                  <a:pt x="88685" y="1275345"/>
                </a:lnTo>
                <a:lnTo>
                  <a:pt x="0" y="12753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840954" y="4302372"/>
            <a:ext cx="88900" cy="1346200"/>
          </a:xfrm>
          <a:custGeom>
            <a:avLst/>
            <a:gdLst/>
            <a:ahLst/>
            <a:cxnLst/>
            <a:rect l="l" t="t" r="r" b="b"/>
            <a:pathLst>
              <a:path w="88900" h="1346200">
                <a:moveTo>
                  <a:pt x="0" y="0"/>
                </a:moveTo>
                <a:lnTo>
                  <a:pt x="88685" y="0"/>
                </a:lnTo>
                <a:lnTo>
                  <a:pt x="88685" y="1345952"/>
                </a:lnTo>
                <a:lnTo>
                  <a:pt x="0" y="13459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951810" y="4097169"/>
            <a:ext cx="88900" cy="1551305"/>
          </a:xfrm>
          <a:custGeom>
            <a:avLst/>
            <a:gdLst/>
            <a:ahLst/>
            <a:cxnLst/>
            <a:rect l="l" t="t" r="r" b="b"/>
            <a:pathLst>
              <a:path w="88900" h="1551304">
                <a:moveTo>
                  <a:pt x="0" y="0"/>
                </a:moveTo>
                <a:lnTo>
                  <a:pt x="88685" y="0"/>
                </a:lnTo>
                <a:lnTo>
                  <a:pt x="88685" y="1551154"/>
                </a:lnTo>
                <a:lnTo>
                  <a:pt x="0" y="155115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062667" y="3644841"/>
            <a:ext cx="88900" cy="2004060"/>
          </a:xfrm>
          <a:custGeom>
            <a:avLst/>
            <a:gdLst/>
            <a:ahLst/>
            <a:cxnLst/>
            <a:rect l="l" t="t" r="r" b="b"/>
            <a:pathLst>
              <a:path w="88900" h="2004060">
                <a:moveTo>
                  <a:pt x="0" y="0"/>
                </a:moveTo>
                <a:lnTo>
                  <a:pt x="88685" y="0"/>
                </a:lnTo>
                <a:lnTo>
                  <a:pt x="88685" y="2003483"/>
                </a:lnTo>
                <a:lnTo>
                  <a:pt x="0" y="2003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173524" y="4141299"/>
            <a:ext cx="88900" cy="1507490"/>
          </a:xfrm>
          <a:custGeom>
            <a:avLst/>
            <a:gdLst/>
            <a:ahLst/>
            <a:cxnLst/>
            <a:rect l="l" t="t" r="r" b="b"/>
            <a:pathLst>
              <a:path w="88900" h="1507489">
                <a:moveTo>
                  <a:pt x="0" y="0"/>
                </a:moveTo>
                <a:lnTo>
                  <a:pt x="88685" y="0"/>
                </a:lnTo>
                <a:lnTo>
                  <a:pt x="88685" y="1507025"/>
                </a:lnTo>
                <a:lnTo>
                  <a:pt x="0" y="15070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284380" y="4136886"/>
            <a:ext cx="88900" cy="1511935"/>
          </a:xfrm>
          <a:custGeom>
            <a:avLst/>
            <a:gdLst/>
            <a:ahLst/>
            <a:cxnLst/>
            <a:rect l="l" t="t" r="r" b="b"/>
            <a:pathLst>
              <a:path w="88900" h="1511935">
                <a:moveTo>
                  <a:pt x="0" y="0"/>
                </a:moveTo>
                <a:lnTo>
                  <a:pt x="88685" y="0"/>
                </a:lnTo>
                <a:lnTo>
                  <a:pt x="88685" y="1511438"/>
                </a:lnTo>
                <a:lnTo>
                  <a:pt x="0" y="151143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395237" y="4167776"/>
            <a:ext cx="88900" cy="1480820"/>
          </a:xfrm>
          <a:custGeom>
            <a:avLst/>
            <a:gdLst/>
            <a:ahLst/>
            <a:cxnLst/>
            <a:rect l="l" t="t" r="r" b="b"/>
            <a:pathLst>
              <a:path w="88900" h="1480820">
                <a:moveTo>
                  <a:pt x="0" y="0"/>
                </a:moveTo>
                <a:lnTo>
                  <a:pt x="88685" y="0"/>
                </a:lnTo>
                <a:lnTo>
                  <a:pt x="88685" y="1480547"/>
                </a:lnTo>
                <a:lnTo>
                  <a:pt x="0" y="14805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506093" y="3488181"/>
            <a:ext cx="88900" cy="2160270"/>
          </a:xfrm>
          <a:custGeom>
            <a:avLst/>
            <a:gdLst/>
            <a:ahLst/>
            <a:cxnLst/>
            <a:rect l="l" t="t" r="r" b="b"/>
            <a:pathLst>
              <a:path w="88900" h="2160270">
                <a:moveTo>
                  <a:pt x="0" y="0"/>
                </a:moveTo>
                <a:lnTo>
                  <a:pt x="88685" y="0"/>
                </a:lnTo>
                <a:lnTo>
                  <a:pt x="88685" y="2160142"/>
                </a:lnTo>
                <a:lnTo>
                  <a:pt x="0" y="216014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616950" y="4048627"/>
            <a:ext cx="88900" cy="1600200"/>
          </a:xfrm>
          <a:custGeom>
            <a:avLst/>
            <a:gdLst/>
            <a:ahLst/>
            <a:cxnLst/>
            <a:rect l="l" t="t" r="r" b="b"/>
            <a:pathLst>
              <a:path w="88900" h="1600200">
                <a:moveTo>
                  <a:pt x="0" y="0"/>
                </a:moveTo>
                <a:lnTo>
                  <a:pt x="88685" y="0"/>
                </a:lnTo>
                <a:lnTo>
                  <a:pt x="88685" y="1599697"/>
                </a:lnTo>
                <a:lnTo>
                  <a:pt x="0" y="15996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727806" y="4077311"/>
            <a:ext cx="88900" cy="1571625"/>
          </a:xfrm>
          <a:custGeom>
            <a:avLst/>
            <a:gdLst/>
            <a:ahLst/>
            <a:cxnLst/>
            <a:rect l="l" t="t" r="r" b="b"/>
            <a:pathLst>
              <a:path w="88900" h="1571625">
                <a:moveTo>
                  <a:pt x="0" y="0"/>
                </a:moveTo>
                <a:lnTo>
                  <a:pt x="88685" y="0"/>
                </a:lnTo>
                <a:lnTo>
                  <a:pt x="88685" y="1571013"/>
                </a:lnTo>
                <a:lnTo>
                  <a:pt x="0" y="15710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838663" y="4368566"/>
            <a:ext cx="88900" cy="1280160"/>
          </a:xfrm>
          <a:custGeom>
            <a:avLst/>
            <a:gdLst/>
            <a:ahLst/>
            <a:cxnLst/>
            <a:rect l="l" t="t" r="r" b="b"/>
            <a:pathLst>
              <a:path w="88900" h="1280160">
                <a:moveTo>
                  <a:pt x="0" y="0"/>
                </a:moveTo>
                <a:lnTo>
                  <a:pt x="88685" y="0"/>
                </a:lnTo>
                <a:lnTo>
                  <a:pt x="88685" y="1279757"/>
                </a:lnTo>
                <a:lnTo>
                  <a:pt x="0" y="127975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949520" y="4293546"/>
            <a:ext cx="88900" cy="1355090"/>
          </a:xfrm>
          <a:custGeom>
            <a:avLst/>
            <a:gdLst/>
            <a:ahLst/>
            <a:cxnLst/>
            <a:rect l="l" t="t" r="r" b="b"/>
            <a:pathLst>
              <a:path w="88900" h="1355089">
                <a:moveTo>
                  <a:pt x="0" y="0"/>
                </a:moveTo>
                <a:lnTo>
                  <a:pt x="88685" y="0"/>
                </a:lnTo>
                <a:lnTo>
                  <a:pt x="88685" y="1354778"/>
                </a:lnTo>
                <a:lnTo>
                  <a:pt x="0" y="135477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060376" y="3982432"/>
            <a:ext cx="88900" cy="1666239"/>
          </a:xfrm>
          <a:custGeom>
            <a:avLst/>
            <a:gdLst/>
            <a:ahLst/>
            <a:cxnLst/>
            <a:rect l="l" t="t" r="r" b="b"/>
            <a:pathLst>
              <a:path w="88900" h="1666239">
                <a:moveTo>
                  <a:pt x="0" y="0"/>
                </a:moveTo>
                <a:lnTo>
                  <a:pt x="88685" y="0"/>
                </a:lnTo>
                <a:lnTo>
                  <a:pt x="88685" y="1665891"/>
                </a:lnTo>
                <a:lnTo>
                  <a:pt x="0" y="166589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171233" y="4520813"/>
            <a:ext cx="88900" cy="1127760"/>
          </a:xfrm>
          <a:custGeom>
            <a:avLst/>
            <a:gdLst/>
            <a:ahLst/>
            <a:cxnLst/>
            <a:rect l="l" t="t" r="r" b="b"/>
            <a:pathLst>
              <a:path w="88900" h="1127760">
                <a:moveTo>
                  <a:pt x="0" y="0"/>
                </a:moveTo>
                <a:lnTo>
                  <a:pt x="88685" y="0"/>
                </a:lnTo>
                <a:lnTo>
                  <a:pt x="88685" y="1127510"/>
                </a:lnTo>
                <a:lnTo>
                  <a:pt x="0" y="112751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282089" y="4518607"/>
            <a:ext cx="88900" cy="1130300"/>
          </a:xfrm>
          <a:custGeom>
            <a:avLst/>
            <a:gdLst/>
            <a:ahLst/>
            <a:cxnLst/>
            <a:rect l="l" t="t" r="r" b="b"/>
            <a:pathLst>
              <a:path w="88900" h="1130300">
                <a:moveTo>
                  <a:pt x="0" y="0"/>
                </a:moveTo>
                <a:lnTo>
                  <a:pt x="88685" y="0"/>
                </a:lnTo>
                <a:lnTo>
                  <a:pt x="88685" y="1129717"/>
                </a:lnTo>
                <a:lnTo>
                  <a:pt x="0" y="112971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392946" y="4688506"/>
            <a:ext cx="88900" cy="960119"/>
          </a:xfrm>
          <a:custGeom>
            <a:avLst/>
            <a:gdLst/>
            <a:ahLst/>
            <a:cxnLst/>
            <a:rect l="l" t="t" r="r" b="b"/>
            <a:pathLst>
              <a:path w="88900" h="960120">
                <a:moveTo>
                  <a:pt x="0" y="0"/>
                </a:moveTo>
                <a:lnTo>
                  <a:pt x="88685" y="0"/>
                </a:lnTo>
                <a:lnTo>
                  <a:pt x="88685" y="959818"/>
                </a:lnTo>
                <a:lnTo>
                  <a:pt x="0" y="95981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503803" y="4549497"/>
            <a:ext cx="88900" cy="1099185"/>
          </a:xfrm>
          <a:custGeom>
            <a:avLst/>
            <a:gdLst/>
            <a:ahLst/>
            <a:cxnLst/>
            <a:rect l="l" t="t" r="r" b="b"/>
            <a:pathLst>
              <a:path w="88900" h="1099185">
                <a:moveTo>
                  <a:pt x="0" y="0"/>
                </a:moveTo>
                <a:lnTo>
                  <a:pt x="88685" y="0"/>
                </a:lnTo>
                <a:lnTo>
                  <a:pt x="88685" y="1098826"/>
                </a:lnTo>
                <a:lnTo>
                  <a:pt x="0" y="109882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614659" y="4913567"/>
            <a:ext cx="88900" cy="735330"/>
          </a:xfrm>
          <a:custGeom>
            <a:avLst/>
            <a:gdLst/>
            <a:ahLst/>
            <a:cxnLst/>
            <a:rect l="l" t="t" r="r" b="b"/>
            <a:pathLst>
              <a:path w="88900" h="735329">
                <a:moveTo>
                  <a:pt x="0" y="0"/>
                </a:moveTo>
                <a:lnTo>
                  <a:pt x="88685" y="0"/>
                </a:lnTo>
                <a:lnTo>
                  <a:pt x="88685" y="734757"/>
                </a:lnTo>
                <a:lnTo>
                  <a:pt x="0" y="73475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725515" y="5043749"/>
            <a:ext cx="88900" cy="605155"/>
          </a:xfrm>
          <a:custGeom>
            <a:avLst/>
            <a:gdLst/>
            <a:ahLst/>
            <a:cxnLst/>
            <a:rect l="l" t="t" r="r" b="b"/>
            <a:pathLst>
              <a:path w="88900" h="605154">
                <a:moveTo>
                  <a:pt x="0" y="0"/>
                </a:moveTo>
                <a:lnTo>
                  <a:pt x="88685" y="0"/>
                </a:lnTo>
                <a:lnTo>
                  <a:pt x="88685" y="604575"/>
                </a:lnTo>
                <a:lnTo>
                  <a:pt x="0" y="60457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6836372" y="5127595"/>
            <a:ext cx="88900" cy="521334"/>
          </a:xfrm>
          <a:custGeom>
            <a:avLst/>
            <a:gdLst/>
            <a:ahLst/>
            <a:cxnLst/>
            <a:rect l="l" t="t" r="r" b="b"/>
            <a:pathLst>
              <a:path w="88900" h="521335">
                <a:moveTo>
                  <a:pt x="0" y="0"/>
                </a:moveTo>
                <a:lnTo>
                  <a:pt x="88685" y="0"/>
                </a:lnTo>
                <a:lnTo>
                  <a:pt x="88685" y="520729"/>
                </a:lnTo>
                <a:lnTo>
                  <a:pt x="0" y="52072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6947229" y="4064072"/>
            <a:ext cx="88900" cy="1584325"/>
          </a:xfrm>
          <a:custGeom>
            <a:avLst/>
            <a:gdLst/>
            <a:ahLst/>
            <a:cxnLst/>
            <a:rect l="l" t="t" r="r" b="b"/>
            <a:pathLst>
              <a:path w="88900" h="1584325">
                <a:moveTo>
                  <a:pt x="0" y="0"/>
                </a:moveTo>
                <a:lnTo>
                  <a:pt x="88685" y="0"/>
                </a:lnTo>
                <a:lnTo>
                  <a:pt x="88685" y="1584252"/>
                </a:lnTo>
                <a:lnTo>
                  <a:pt x="0" y="15842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058085" y="4161157"/>
            <a:ext cx="88900" cy="1487170"/>
          </a:xfrm>
          <a:custGeom>
            <a:avLst/>
            <a:gdLst/>
            <a:ahLst/>
            <a:cxnLst/>
            <a:rect l="l" t="t" r="r" b="b"/>
            <a:pathLst>
              <a:path w="88900" h="1487170">
                <a:moveTo>
                  <a:pt x="0" y="0"/>
                </a:moveTo>
                <a:lnTo>
                  <a:pt x="88685" y="0"/>
                </a:lnTo>
                <a:lnTo>
                  <a:pt x="88685" y="1487166"/>
                </a:lnTo>
                <a:lnTo>
                  <a:pt x="0" y="14871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7168942" y="4125853"/>
            <a:ext cx="88900" cy="1522730"/>
          </a:xfrm>
          <a:custGeom>
            <a:avLst/>
            <a:gdLst/>
            <a:ahLst/>
            <a:cxnLst/>
            <a:rect l="l" t="t" r="r" b="b"/>
            <a:pathLst>
              <a:path w="88900" h="1522729">
                <a:moveTo>
                  <a:pt x="0" y="0"/>
                </a:moveTo>
                <a:lnTo>
                  <a:pt x="88685" y="0"/>
                </a:lnTo>
                <a:lnTo>
                  <a:pt x="88685" y="1522470"/>
                </a:lnTo>
                <a:lnTo>
                  <a:pt x="0" y="152247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7279799" y="3929477"/>
            <a:ext cx="88900" cy="1718945"/>
          </a:xfrm>
          <a:custGeom>
            <a:avLst/>
            <a:gdLst/>
            <a:ahLst/>
            <a:cxnLst/>
            <a:rect l="l" t="t" r="r" b="b"/>
            <a:pathLst>
              <a:path w="88900" h="1718945">
                <a:moveTo>
                  <a:pt x="0" y="0"/>
                </a:moveTo>
                <a:lnTo>
                  <a:pt x="88685" y="0"/>
                </a:lnTo>
                <a:lnTo>
                  <a:pt x="88685" y="1718847"/>
                </a:lnTo>
                <a:lnTo>
                  <a:pt x="0" y="17188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7390655" y="3911825"/>
            <a:ext cx="88900" cy="1736725"/>
          </a:xfrm>
          <a:custGeom>
            <a:avLst/>
            <a:gdLst/>
            <a:ahLst/>
            <a:cxnLst/>
            <a:rect l="l" t="t" r="r" b="b"/>
            <a:pathLst>
              <a:path w="88900" h="1736725">
                <a:moveTo>
                  <a:pt x="0" y="0"/>
                </a:moveTo>
                <a:lnTo>
                  <a:pt x="88685" y="0"/>
                </a:lnTo>
                <a:lnTo>
                  <a:pt x="88685" y="1736499"/>
                </a:lnTo>
                <a:lnTo>
                  <a:pt x="0" y="17364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7501511" y="3960367"/>
            <a:ext cx="88900" cy="1688464"/>
          </a:xfrm>
          <a:custGeom>
            <a:avLst/>
            <a:gdLst/>
            <a:ahLst/>
            <a:cxnLst/>
            <a:rect l="l" t="t" r="r" b="b"/>
            <a:pathLst>
              <a:path w="88900" h="1688464">
                <a:moveTo>
                  <a:pt x="0" y="0"/>
                </a:moveTo>
                <a:lnTo>
                  <a:pt x="88685" y="0"/>
                </a:lnTo>
                <a:lnTo>
                  <a:pt x="88685" y="1687956"/>
                </a:lnTo>
                <a:lnTo>
                  <a:pt x="0" y="168795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7612368" y="3986845"/>
            <a:ext cx="88900" cy="1661795"/>
          </a:xfrm>
          <a:custGeom>
            <a:avLst/>
            <a:gdLst/>
            <a:ahLst/>
            <a:cxnLst/>
            <a:rect l="l" t="t" r="r" b="b"/>
            <a:pathLst>
              <a:path w="88900" h="1661795">
                <a:moveTo>
                  <a:pt x="0" y="0"/>
                </a:moveTo>
                <a:lnTo>
                  <a:pt x="88685" y="0"/>
                </a:lnTo>
                <a:lnTo>
                  <a:pt x="88685" y="1661478"/>
                </a:lnTo>
                <a:lnTo>
                  <a:pt x="0" y="166147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723225" y="3993465"/>
            <a:ext cx="88900" cy="1655445"/>
          </a:xfrm>
          <a:custGeom>
            <a:avLst/>
            <a:gdLst/>
            <a:ahLst/>
            <a:cxnLst/>
            <a:rect l="l" t="t" r="r" b="b"/>
            <a:pathLst>
              <a:path w="88900" h="1655445">
                <a:moveTo>
                  <a:pt x="0" y="0"/>
                </a:moveTo>
                <a:lnTo>
                  <a:pt x="88685" y="0"/>
                </a:lnTo>
                <a:lnTo>
                  <a:pt x="88685" y="1654859"/>
                </a:lnTo>
                <a:lnTo>
                  <a:pt x="0" y="165485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834082" y="3675732"/>
            <a:ext cx="88900" cy="1972945"/>
          </a:xfrm>
          <a:custGeom>
            <a:avLst/>
            <a:gdLst/>
            <a:ahLst/>
            <a:cxnLst/>
            <a:rect l="l" t="t" r="r" b="b"/>
            <a:pathLst>
              <a:path w="88900" h="1972945">
                <a:moveTo>
                  <a:pt x="0" y="0"/>
                </a:moveTo>
                <a:lnTo>
                  <a:pt x="88685" y="0"/>
                </a:lnTo>
                <a:lnTo>
                  <a:pt x="88685" y="1972592"/>
                </a:lnTo>
                <a:lnTo>
                  <a:pt x="0" y="19725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944938" y="3922857"/>
            <a:ext cx="88900" cy="1725930"/>
          </a:xfrm>
          <a:custGeom>
            <a:avLst/>
            <a:gdLst/>
            <a:ahLst/>
            <a:cxnLst/>
            <a:rect l="l" t="t" r="r" b="b"/>
            <a:pathLst>
              <a:path w="88900" h="1725929">
                <a:moveTo>
                  <a:pt x="0" y="0"/>
                </a:moveTo>
                <a:lnTo>
                  <a:pt x="88685" y="0"/>
                </a:lnTo>
                <a:lnTo>
                  <a:pt x="88685" y="1725466"/>
                </a:lnTo>
                <a:lnTo>
                  <a:pt x="0" y="17254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8055795" y="3830185"/>
            <a:ext cx="88900" cy="1818639"/>
          </a:xfrm>
          <a:custGeom>
            <a:avLst/>
            <a:gdLst/>
            <a:ahLst/>
            <a:cxnLst/>
            <a:rect l="l" t="t" r="r" b="b"/>
            <a:pathLst>
              <a:path w="88900" h="1818639">
                <a:moveTo>
                  <a:pt x="0" y="0"/>
                </a:moveTo>
                <a:lnTo>
                  <a:pt x="88685" y="0"/>
                </a:lnTo>
                <a:lnTo>
                  <a:pt x="88685" y="1818138"/>
                </a:lnTo>
                <a:lnTo>
                  <a:pt x="0" y="181813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166651" y="3993465"/>
            <a:ext cx="88900" cy="1655445"/>
          </a:xfrm>
          <a:custGeom>
            <a:avLst/>
            <a:gdLst/>
            <a:ahLst/>
            <a:cxnLst/>
            <a:rect l="l" t="t" r="r" b="b"/>
            <a:pathLst>
              <a:path w="88900" h="1655445">
                <a:moveTo>
                  <a:pt x="0" y="0"/>
                </a:moveTo>
                <a:lnTo>
                  <a:pt x="88685" y="0"/>
                </a:lnTo>
                <a:lnTo>
                  <a:pt x="88685" y="1654859"/>
                </a:lnTo>
                <a:lnTo>
                  <a:pt x="0" y="165485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277507" y="4035388"/>
            <a:ext cx="88900" cy="1613535"/>
          </a:xfrm>
          <a:custGeom>
            <a:avLst/>
            <a:gdLst/>
            <a:ahLst/>
            <a:cxnLst/>
            <a:rect l="l" t="t" r="r" b="b"/>
            <a:pathLst>
              <a:path w="88900" h="1613535">
                <a:moveTo>
                  <a:pt x="0" y="0"/>
                </a:moveTo>
                <a:lnTo>
                  <a:pt x="88685" y="0"/>
                </a:lnTo>
                <a:lnTo>
                  <a:pt x="88685" y="1612936"/>
                </a:lnTo>
                <a:lnTo>
                  <a:pt x="0" y="16129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8388364" y="3914032"/>
            <a:ext cx="88900" cy="1734820"/>
          </a:xfrm>
          <a:custGeom>
            <a:avLst/>
            <a:gdLst/>
            <a:ahLst/>
            <a:cxnLst/>
            <a:rect l="l" t="t" r="r" b="b"/>
            <a:pathLst>
              <a:path w="88900" h="1734820">
                <a:moveTo>
                  <a:pt x="0" y="0"/>
                </a:moveTo>
                <a:lnTo>
                  <a:pt x="88685" y="0"/>
                </a:lnTo>
                <a:lnTo>
                  <a:pt x="88685" y="1734292"/>
                </a:lnTo>
                <a:lnTo>
                  <a:pt x="0" y="17342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8499220" y="3591886"/>
            <a:ext cx="88900" cy="2056764"/>
          </a:xfrm>
          <a:custGeom>
            <a:avLst/>
            <a:gdLst/>
            <a:ahLst/>
            <a:cxnLst/>
            <a:rect l="l" t="t" r="r" b="b"/>
            <a:pathLst>
              <a:path w="88900" h="2056764">
                <a:moveTo>
                  <a:pt x="0" y="0"/>
                </a:moveTo>
                <a:lnTo>
                  <a:pt x="88685" y="0"/>
                </a:lnTo>
                <a:lnTo>
                  <a:pt x="88685" y="2056438"/>
                </a:lnTo>
                <a:lnTo>
                  <a:pt x="0" y="205643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610077" y="3245468"/>
            <a:ext cx="88900" cy="2403475"/>
          </a:xfrm>
          <a:custGeom>
            <a:avLst/>
            <a:gdLst/>
            <a:ahLst/>
            <a:cxnLst/>
            <a:rect l="l" t="t" r="r" b="b"/>
            <a:pathLst>
              <a:path w="88900" h="2403475">
                <a:moveTo>
                  <a:pt x="0" y="0"/>
                </a:moveTo>
                <a:lnTo>
                  <a:pt x="88685" y="0"/>
                </a:lnTo>
                <a:lnTo>
                  <a:pt x="88685" y="2402855"/>
                </a:lnTo>
                <a:lnTo>
                  <a:pt x="0" y="240285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8720934" y="1857593"/>
            <a:ext cx="88900" cy="3790950"/>
          </a:xfrm>
          <a:custGeom>
            <a:avLst/>
            <a:gdLst/>
            <a:ahLst/>
            <a:cxnLst/>
            <a:rect l="l" t="t" r="r" b="b"/>
            <a:pathLst>
              <a:path w="88900" h="3790950">
                <a:moveTo>
                  <a:pt x="0" y="0"/>
                </a:moveTo>
                <a:lnTo>
                  <a:pt x="88685" y="0"/>
                </a:lnTo>
                <a:lnTo>
                  <a:pt x="88685" y="3790731"/>
                </a:lnTo>
                <a:lnTo>
                  <a:pt x="0" y="379073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8831791" y="2835063"/>
            <a:ext cx="88900" cy="2813685"/>
          </a:xfrm>
          <a:custGeom>
            <a:avLst/>
            <a:gdLst/>
            <a:ahLst/>
            <a:cxnLst/>
            <a:rect l="l" t="t" r="r" b="b"/>
            <a:pathLst>
              <a:path w="88900" h="2813685">
                <a:moveTo>
                  <a:pt x="0" y="0"/>
                </a:moveTo>
                <a:lnTo>
                  <a:pt x="88685" y="0"/>
                </a:lnTo>
                <a:lnTo>
                  <a:pt x="88685" y="2813260"/>
                </a:lnTo>
                <a:lnTo>
                  <a:pt x="0" y="281326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8942647" y="3015994"/>
            <a:ext cx="88900" cy="2632710"/>
          </a:xfrm>
          <a:custGeom>
            <a:avLst/>
            <a:gdLst/>
            <a:ahLst/>
            <a:cxnLst/>
            <a:rect l="l" t="t" r="r" b="b"/>
            <a:pathLst>
              <a:path w="88900" h="2632710">
                <a:moveTo>
                  <a:pt x="0" y="0"/>
                </a:moveTo>
                <a:lnTo>
                  <a:pt x="88685" y="0"/>
                </a:lnTo>
                <a:lnTo>
                  <a:pt x="88685" y="2632329"/>
                </a:lnTo>
                <a:lnTo>
                  <a:pt x="0" y="263232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9053503" y="3013788"/>
            <a:ext cx="88900" cy="2634615"/>
          </a:xfrm>
          <a:custGeom>
            <a:avLst/>
            <a:gdLst/>
            <a:ahLst/>
            <a:cxnLst/>
            <a:rect l="l" t="t" r="r" b="b"/>
            <a:pathLst>
              <a:path w="88900" h="2634615">
                <a:moveTo>
                  <a:pt x="0" y="0"/>
                </a:moveTo>
                <a:lnTo>
                  <a:pt x="88685" y="0"/>
                </a:lnTo>
                <a:lnTo>
                  <a:pt x="88685" y="2634536"/>
                </a:lnTo>
                <a:lnTo>
                  <a:pt x="0" y="26345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9164360" y="3265327"/>
            <a:ext cx="88900" cy="2383155"/>
          </a:xfrm>
          <a:custGeom>
            <a:avLst/>
            <a:gdLst/>
            <a:ahLst/>
            <a:cxnLst/>
            <a:rect l="l" t="t" r="r" b="b"/>
            <a:pathLst>
              <a:path w="88900" h="2383154">
                <a:moveTo>
                  <a:pt x="0" y="0"/>
                </a:moveTo>
                <a:lnTo>
                  <a:pt x="88685" y="0"/>
                </a:lnTo>
                <a:lnTo>
                  <a:pt x="88685" y="2382997"/>
                </a:lnTo>
                <a:lnTo>
                  <a:pt x="0" y="23829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9275217" y="3172654"/>
            <a:ext cx="88900" cy="2475865"/>
          </a:xfrm>
          <a:custGeom>
            <a:avLst/>
            <a:gdLst/>
            <a:ahLst/>
            <a:cxnLst/>
            <a:rect l="l" t="t" r="r" b="b"/>
            <a:pathLst>
              <a:path w="88900" h="2475865">
                <a:moveTo>
                  <a:pt x="0" y="0"/>
                </a:moveTo>
                <a:lnTo>
                  <a:pt x="88685" y="0"/>
                </a:lnTo>
                <a:lnTo>
                  <a:pt x="88685" y="2475669"/>
                </a:lnTo>
                <a:lnTo>
                  <a:pt x="0" y="247566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9386073" y="3099841"/>
            <a:ext cx="88900" cy="2548890"/>
          </a:xfrm>
          <a:custGeom>
            <a:avLst/>
            <a:gdLst/>
            <a:ahLst/>
            <a:cxnLst/>
            <a:rect l="l" t="t" r="r" b="b"/>
            <a:pathLst>
              <a:path w="88900" h="2548890">
                <a:moveTo>
                  <a:pt x="0" y="0"/>
                </a:moveTo>
                <a:lnTo>
                  <a:pt x="88685" y="0"/>
                </a:lnTo>
                <a:lnTo>
                  <a:pt x="88685" y="2548483"/>
                </a:lnTo>
                <a:lnTo>
                  <a:pt x="0" y="2548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9496930" y="3446258"/>
            <a:ext cx="88900" cy="2202180"/>
          </a:xfrm>
          <a:custGeom>
            <a:avLst/>
            <a:gdLst/>
            <a:ahLst/>
            <a:cxnLst/>
            <a:rect l="l" t="t" r="r" b="b"/>
            <a:pathLst>
              <a:path w="88900" h="2202179">
                <a:moveTo>
                  <a:pt x="0" y="0"/>
                </a:moveTo>
                <a:lnTo>
                  <a:pt x="88685" y="0"/>
                </a:lnTo>
                <a:lnTo>
                  <a:pt x="88685" y="2202066"/>
                </a:lnTo>
                <a:lnTo>
                  <a:pt x="0" y="22020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9607787" y="3435225"/>
            <a:ext cx="88900" cy="2213610"/>
          </a:xfrm>
          <a:custGeom>
            <a:avLst/>
            <a:gdLst/>
            <a:ahLst/>
            <a:cxnLst/>
            <a:rect l="l" t="t" r="r" b="b"/>
            <a:pathLst>
              <a:path w="88900" h="2213610">
                <a:moveTo>
                  <a:pt x="0" y="0"/>
                </a:moveTo>
                <a:lnTo>
                  <a:pt x="88685" y="0"/>
                </a:lnTo>
                <a:lnTo>
                  <a:pt x="88685" y="2213098"/>
                </a:lnTo>
                <a:lnTo>
                  <a:pt x="0" y="221309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9718643" y="2989517"/>
            <a:ext cx="88900" cy="2659380"/>
          </a:xfrm>
          <a:custGeom>
            <a:avLst/>
            <a:gdLst/>
            <a:ahLst/>
            <a:cxnLst/>
            <a:rect l="l" t="t" r="r" b="b"/>
            <a:pathLst>
              <a:path w="88900" h="2659379">
                <a:moveTo>
                  <a:pt x="0" y="0"/>
                </a:moveTo>
                <a:lnTo>
                  <a:pt x="88685" y="0"/>
                </a:lnTo>
                <a:lnTo>
                  <a:pt x="88685" y="2658807"/>
                </a:lnTo>
                <a:lnTo>
                  <a:pt x="0" y="26588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9829500" y="3386683"/>
            <a:ext cx="88900" cy="2261870"/>
          </a:xfrm>
          <a:custGeom>
            <a:avLst/>
            <a:gdLst/>
            <a:ahLst/>
            <a:cxnLst/>
            <a:rect l="l" t="t" r="r" b="b"/>
            <a:pathLst>
              <a:path w="88900" h="2261870">
                <a:moveTo>
                  <a:pt x="0" y="0"/>
                </a:moveTo>
                <a:lnTo>
                  <a:pt x="88685" y="0"/>
                </a:lnTo>
                <a:lnTo>
                  <a:pt x="88685" y="2261641"/>
                </a:lnTo>
                <a:lnTo>
                  <a:pt x="0" y="22616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9940356" y="3051298"/>
            <a:ext cx="88900" cy="2597150"/>
          </a:xfrm>
          <a:custGeom>
            <a:avLst/>
            <a:gdLst/>
            <a:ahLst/>
            <a:cxnLst/>
            <a:rect l="l" t="t" r="r" b="b"/>
            <a:pathLst>
              <a:path w="88900" h="2597150">
                <a:moveTo>
                  <a:pt x="0" y="0"/>
                </a:moveTo>
                <a:lnTo>
                  <a:pt x="88685" y="0"/>
                </a:lnTo>
                <a:lnTo>
                  <a:pt x="88685" y="2597026"/>
                </a:lnTo>
                <a:lnTo>
                  <a:pt x="0" y="259702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0051213" y="4207493"/>
            <a:ext cx="88900" cy="1441450"/>
          </a:xfrm>
          <a:custGeom>
            <a:avLst/>
            <a:gdLst/>
            <a:ahLst/>
            <a:cxnLst/>
            <a:rect l="l" t="t" r="r" b="b"/>
            <a:pathLst>
              <a:path w="88900" h="1441450">
                <a:moveTo>
                  <a:pt x="0" y="0"/>
                </a:moveTo>
                <a:lnTo>
                  <a:pt x="88685" y="0"/>
                </a:lnTo>
                <a:lnTo>
                  <a:pt x="88685" y="1440830"/>
                </a:lnTo>
                <a:lnTo>
                  <a:pt x="0" y="144083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10162069" y="4119234"/>
            <a:ext cx="88900" cy="1529080"/>
          </a:xfrm>
          <a:custGeom>
            <a:avLst/>
            <a:gdLst/>
            <a:ahLst/>
            <a:cxnLst/>
            <a:rect l="l" t="t" r="r" b="b"/>
            <a:pathLst>
              <a:path w="88900" h="1529079">
                <a:moveTo>
                  <a:pt x="0" y="0"/>
                </a:moveTo>
                <a:lnTo>
                  <a:pt x="88685" y="0"/>
                </a:lnTo>
                <a:lnTo>
                  <a:pt x="88685" y="1529089"/>
                </a:lnTo>
                <a:lnTo>
                  <a:pt x="0" y="152908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0272926" y="4019942"/>
            <a:ext cx="88900" cy="1628775"/>
          </a:xfrm>
          <a:custGeom>
            <a:avLst/>
            <a:gdLst/>
            <a:ahLst/>
            <a:cxnLst/>
            <a:rect l="l" t="t" r="r" b="b"/>
            <a:pathLst>
              <a:path w="88900" h="1628775">
                <a:moveTo>
                  <a:pt x="0" y="0"/>
                </a:moveTo>
                <a:lnTo>
                  <a:pt x="88685" y="0"/>
                </a:lnTo>
                <a:lnTo>
                  <a:pt x="88685" y="1628381"/>
                </a:lnTo>
                <a:lnTo>
                  <a:pt x="0" y="16283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1227030" y="838200"/>
            <a:ext cx="9090660" cy="4127500"/>
          </a:xfrm>
          <a:custGeom>
            <a:avLst/>
            <a:gdLst/>
            <a:ahLst/>
            <a:cxnLst/>
            <a:rect l="l" t="t" r="r" b="b"/>
            <a:pathLst>
              <a:path w="9090660" h="4127500">
                <a:moveTo>
                  <a:pt x="0" y="0"/>
                </a:moveTo>
                <a:lnTo>
                  <a:pt x="110856" y="2845584"/>
                </a:lnTo>
                <a:lnTo>
                  <a:pt x="221713" y="2858981"/>
                </a:lnTo>
                <a:lnTo>
                  <a:pt x="332569" y="2890346"/>
                </a:lnTo>
                <a:lnTo>
                  <a:pt x="443426" y="797975"/>
                </a:lnTo>
                <a:lnTo>
                  <a:pt x="554282" y="2847139"/>
                </a:lnTo>
                <a:lnTo>
                  <a:pt x="665139" y="2339997"/>
                </a:lnTo>
                <a:lnTo>
                  <a:pt x="775996" y="2876377"/>
                </a:lnTo>
                <a:lnTo>
                  <a:pt x="886852" y="2498891"/>
                </a:lnTo>
                <a:lnTo>
                  <a:pt x="997709" y="3032748"/>
                </a:lnTo>
                <a:lnTo>
                  <a:pt x="1108565" y="2800398"/>
                </a:lnTo>
                <a:lnTo>
                  <a:pt x="1219422" y="2901777"/>
                </a:lnTo>
                <a:lnTo>
                  <a:pt x="1330278" y="2910881"/>
                </a:lnTo>
                <a:lnTo>
                  <a:pt x="1441135" y="2595991"/>
                </a:lnTo>
                <a:lnTo>
                  <a:pt x="1551992" y="2626048"/>
                </a:lnTo>
                <a:lnTo>
                  <a:pt x="1662848" y="3267917"/>
                </a:lnTo>
                <a:lnTo>
                  <a:pt x="1773705" y="3272840"/>
                </a:lnTo>
                <a:lnTo>
                  <a:pt x="1884561" y="2854092"/>
                </a:lnTo>
                <a:lnTo>
                  <a:pt x="1995418" y="3181442"/>
                </a:lnTo>
                <a:lnTo>
                  <a:pt x="2106274" y="3062095"/>
                </a:lnTo>
                <a:lnTo>
                  <a:pt x="2217131" y="3277732"/>
                </a:lnTo>
                <a:lnTo>
                  <a:pt x="2327988" y="3345700"/>
                </a:lnTo>
                <a:lnTo>
                  <a:pt x="2438844" y="3276648"/>
                </a:lnTo>
                <a:lnTo>
                  <a:pt x="2549701" y="3248811"/>
                </a:lnTo>
                <a:lnTo>
                  <a:pt x="2660557" y="3335570"/>
                </a:lnTo>
                <a:lnTo>
                  <a:pt x="2771414" y="3860399"/>
                </a:lnTo>
                <a:lnTo>
                  <a:pt x="2882270" y="2801538"/>
                </a:lnTo>
                <a:lnTo>
                  <a:pt x="2993127" y="3524985"/>
                </a:lnTo>
                <a:lnTo>
                  <a:pt x="3103984" y="3417977"/>
                </a:lnTo>
                <a:lnTo>
                  <a:pt x="3214840" y="3497089"/>
                </a:lnTo>
                <a:lnTo>
                  <a:pt x="3325697" y="2535939"/>
                </a:lnTo>
                <a:lnTo>
                  <a:pt x="3436553" y="3337423"/>
                </a:lnTo>
                <a:lnTo>
                  <a:pt x="3547410" y="3488629"/>
                </a:lnTo>
                <a:lnTo>
                  <a:pt x="3658266" y="3332520"/>
                </a:lnTo>
                <a:lnTo>
                  <a:pt x="3769123" y="3172723"/>
                </a:lnTo>
                <a:lnTo>
                  <a:pt x="3879980" y="3183763"/>
                </a:lnTo>
                <a:lnTo>
                  <a:pt x="3990836" y="3357725"/>
                </a:lnTo>
                <a:lnTo>
                  <a:pt x="4101693" y="3195431"/>
                </a:lnTo>
                <a:lnTo>
                  <a:pt x="4212549" y="3226573"/>
                </a:lnTo>
                <a:lnTo>
                  <a:pt x="4323406" y="2948555"/>
                </a:lnTo>
                <a:lnTo>
                  <a:pt x="4434262" y="3155811"/>
                </a:lnTo>
                <a:lnTo>
                  <a:pt x="4545119" y="3131578"/>
                </a:lnTo>
                <a:lnTo>
                  <a:pt x="4655976" y="3353170"/>
                </a:lnTo>
                <a:lnTo>
                  <a:pt x="4766832" y="3309448"/>
                </a:lnTo>
                <a:lnTo>
                  <a:pt x="4877689" y="3294398"/>
                </a:lnTo>
                <a:lnTo>
                  <a:pt x="4988545" y="3447142"/>
                </a:lnTo>
                <a:lnTo>
                  <a:pt x="5099402" y="3470321"/>
                </a:lnTo>
                <a:lnTo>
                  <a:pt x="5210258" y="3639010"/>
                </a:lnTo>
                <a:lnTo>
                  <a:pt x="5321115" y="3433417"/>
                </a:lnTo>
                <a:lnTo>
                  <a:pt x="5431972" y="3914816"/>
                </a:lnTo>
                <a:lnTo>
                  <a:pt x="5542828" y="4039740"/>
                </a:lnTo>
                <a:lnTo>
                  <a:pt x="5653685" y="4127366"/>
                </a:lnTo>
                <a:lnTo>
                  <a:pt x="5764541" y="2769428"/>
                </a:lnTo>
                <a:lnTo>
                  <a:pt x="5875398" y="3089060"/>
                </a:lnTo>
                <a:lnTo>
                  <a:pt x="5986255" y="2965702"/>
                </a:lnTo>
                <a:lnTo>
                  <a:pt x="6097111" y="3015044"/>
                </a:lnTo>
                <a:lnTo>
                  <a:pt x="6207968" y="3060525"/>
                </a:lnTo>
                <a:lnTo>
                  <a:pt x="6318824" y="3289996"/>
                </a:lnTo>
                <a:lnTo>
                  <a:pt x="6429681" y="3387333"/>
                </a:lnTo>
                <a:lnTo>
                  <a:pt x="6540538" y="3451266"/>
                </a:lnTo>
                <a:lnTo>
                  <a:pt x="6651394" y="3230708"/>
                </a:lnTo>
                <a:lnTo>
                  <a:pt x="6762251" y="3483571"/>
                </a:lnTo>
                <a:lnTo>
                  <a:pt x="6873107" y="3679231"/>
                </a:lnTo>
                <a:lnTo>
                  <a:pt x="6983963" y="3474444"/>
                </a:lnTo>
                <a:lnTo>
                  <a:pt x="7094820" y="3456580"/>
                </a:lnTo>
                <a:lnTo>
                  <a:pt x="7205677" y="3313793"/>
                </a:lnTo>
                <a:lnTo>
                  <a:pt x="7316533" y="2805212"/>
                </a:lnTo>
                <a:lnTo>
                  <a:pt x="7427390" y="3063194"/>
                </a:lnTo>
                <a:lnTo>
                  <a:pt x="7538246" y="2453622"/>
                </a:lnTo>
                <a:lnTo>
                  <a:pt x="7649103" y="2741121"/>
                </a:lnTo>
                <a:lnTo>
                  <a:pt x="7759960" y="2918546"/>
                </a:lnTo>
                <a:lnTo>
                  <a:pt x="7870816" y="2947604"/>
                </a:lnTo>
                <a:lnTo>
                  <a:pt x="7981673" y="3010690"/>
                </a:lnTo>
                <a:lnTo>
                  <a:pt x="8092529" y="2899717"/>
                </a:lnTo>
                <a:lnTo>
                  <a:pt x="8203386" y="3258844"/>
                </a:lnTo>
                <a:lnTo>
                  <a:pt x="8314243" y="3180679"/>
                </a:lnTo>
                <a:lnTo>
                  <a:pt x="8425099" y="2978662"/>
                </a:lnTo>
                <a:lnTo>
                  <a:pt x="8535956" y="2909979"/>
                </a:lnTo>
                <a:lnTo>
                  <a:pt x="8646812" y="3383150"/>
                </a:lnTo>
                <a:lnTo>
                  <a:pt x="8757669" y="2798035"/>
                </a:lnTo>
                <a:lnTo>
                  <a:pt x="8868525" y="3716187"/>
                </a:lnTo>
                <a:lnTo>
                  <a:pt x="8979382" y="3567431"/>
                </a:lnTo>
                <a:lnTo>
                  <a:pt x="9090239" y="3524699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 txBox="1"/>
          <p:nvPr/>
        </p:nvSpPr>
        <p:spPr>
          <a:xfrm>
            <a:off x="4512567" y="5707226"/>
            <a:ext cx="4294505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72465">
              <a:lnSpc>
                <a:spcPct val="100000"/>
              </a:lnSpc>
              <a:tabLst>
                <a:tab pos="2139950" algn="l"/>
                <a:tab pos="3568065" algn="l"/>
              </a:tabLst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	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13" name="object 213"/>
          <p:cNvSpPr txBox="1"/>
          <p:nvPr/>
        </p:nvSpPr>
        <p:spPr>
          <a:xfrm>
            <a:off x="9546372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14" name="object 214"/>
          <p:cNvSpPr txBox="1"/>
          <p:nvPr/>
        </p:nvSpPr>
        <p:spPr>
          <a:xfrm>
            <a:off x="3147367" y="6051817"/>
            <a:ext cx="97155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15" name="object 215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3" name="object 223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0" name="object 230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7" name="object 237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44" name="object 244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60" name="object 260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71" name="object 271"/>
          <p:cNvSpPr/>
          <p:nvPr/>
        </p:nvSpPr>
        <p:spPr>
          <a:xfrm>
            <a:off x="12091900" y="470534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0999" y="409575"/>
            <a:ext cx="10820400" cy="6057900"/>
          </a:xfrm>
          <a:custGeom>
            <a:avLst/>
            <a:gdLst/>
            <a:ahLst/>
            <a:cxnLst/>
            <a:rect l="l" t="t" r="r" b="b"/>
            <a:pathLst>
              <a:path w="10820400" h="6057900">
                <a:moveTo>
                  <a:pt x="0" y="0"/>
                </a:moveTo>
                <a:lnTo>
                  <a:pt x="10820399" y="0"/>
                </a:lnTo>
                <a:lnTo>
                  <a:pt x="10820399" y="6057899"/>
                </a:lnTo>
                <a:lnTo>
                  <a:pt x="0" y="60578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34881" y="5777092"/>
            <a:ext cx="9531985" cy="0"/>
          </a:xfrm>
          <a:custGeom>
            <a:avLst/>
            <a:gdLst/>
            <a:ahLst/>
            <a:cxnLst/>
            <a:rect l="l" t="t" r="r" b="b"/>
            <a:pathLst>
              <a:path w="9531985">
                <a:moveTo>
                  <a:pt x="0" y="0"/>
                </a:moveTo>
                <a:lnTo>
                  <a:pt x="953186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1209" y="5689585"/>
            <a:ext cx="196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53257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38175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223095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08014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92933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77852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762771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47690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532610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417529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302448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187367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072287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611963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036559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115912" y="4793595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>
                <a:moveTo>
                  <a:pt x="0" y="0"/>
                </a:moveTo>
                <a:lnTo>
                  <a:pt x="82858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195265" y="4793595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>
                <a:moveTo>
                  <a:pt x="0" y="0"/>
                </a:moveTo>
                <a:lnTo>
                  <a:pt x="82858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19860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159537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84132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123809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663486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88081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27758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052353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92030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31706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37261" y="4788198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761209" y="4706087"/>
            <a:ext cx="196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6195265" y="3810096"/>
            <a:ext cx="4371975" cy="0"/>
          </a:xfrm>
          <a:custGeom>
            <a:avLst/>
            <a:gdLst/>
            <a:ahLst/>
            <a:cxnLst/>
            <a:rect l="l" t="t" r="r" b="b"/>
            <a:pathLst>
              <a:path w="4371975">
                <a:moveTo>
                  <a:pt x="0" y="0"/>
                </a:moveTo>
                <a:lnTo>
                  <a:pt x="437148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619860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159537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84132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123809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663486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088081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627758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052353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92030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31706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37261" y="380470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679078" y="3722589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6195265" y="2826598"/>
            <a:ext cx="4371975" cy="0"/>
          </a:xfrm>
          <a:custGeom>
            <a:avLst/>
            <a:gdLst/>
            <a:ahLst/>
            <a:cxnLst/>
            <a:rect l="l" t="t" r="r" b="b"/>
            <a:pathLst>
              <a:path w="4371975">
                <a:moveTo>
                  <a:pt x="0" y="0"/>
                </a:moveTo>
                <a:lnTo>
                  <a:pt x="437148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619860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159537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584132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123809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663486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088081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627758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052353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92030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31706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037261" y="2821202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79078" y="2739092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15K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4123809" y="1843101"/>
            <a:ext cx="6443345" cy="0"/>
          </a:xfrm>
          <a:custGeom>
            <a:avLst/>
            <a:gdLst/>
            <a:ahLst/>
            <a:cxnLst/>
            <a:rect l="l" t="t" r="r" b="b"/>
            <a:pathLst>
              <a:path w="6443345">
                <a:moveTo>
                  <a:pt x="0" y="0"/>
                </a:moveTo>
                <a:lnTo>
                  <a:pt x="644294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663486" y="1843101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034881" y="1843101"/>
            <a:ext cx="2536825" cy="0"/>
          </a:xfrm>
          <a:custGeom>
            <a:avLst/>
            <a:gdLst/>
            <a:ahLst/>
            <a:cxnLst/>
            <a:rect l="l" t="t" r="r" b="b"/>
            <a:pathLst>
              <a:path w="2536825">
                <a:moveTo>
                  <a:pt x="0" y="0"/>
                </a:moveTo>
                <a:lnTo>
                  <a:pt x="253654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679078" y="1755594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4123809" y="859603"/>
            <a:ext cx="6443345" cy="0"/>
          </a:xfrm>
          <a:custGeom>
            <a:avLst/>
            <a:gdLst/>
            <a:ahLst/>
            <a:cxnLst/>
            <a:rect l="l" t="t" r="r" b="b"/>
            <a:pathLst>
              <a:path w="6443345">
                <a:moveTo>
                  <a:pt x="0" y="0"/>
                </a:moveTo>
                <a:lnTo>
                  <a:pt x="644294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034881" y="859603"/>
            <a:ext cx="2997200" cy="0"/>
          </a:xfrm>
          <a:custGeom>
            <a:avLst/>
            <a:gdLst/>
            <a:ahLst/>
            <a:cxnLst/>
            <a:rect l="l" t="t" r="r" b="b"/>
            <a:pathLst>
              <a:path w="2997200">
                <a:moveTo>
                  <a:pt x="0" y="0"/>
                </a:moveTo>
                <a:lnTo>
                  <a:pt x="299686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679078" y="772096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25K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10515965" y="577233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10663561" y="5534024"/>
            <a:ext cx="1757045" cy="100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10515965" y="501313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10650861" y="491801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10515965" y="425392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10650861" y="415881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10515965" y="349472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10650861" y="3399615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10515965" y="273552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10650861" y="2640414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10515965" y="19763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10650861" y="188121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10515965" y="121712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10650861" y="112201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26649" y="2675937"/>
            <a:ext cx="203200" cy="12299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10975774" y="289847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 dirty="0">
              <a:latin typeface="Arial Narrow"/>
              <a:cs typeface="Arial Narrow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2235447" y="5826469"/>
            <a:ext cx="636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3763042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1039642" y="2415063"/>
            <a:ext cx="92075" cy="3357879"/>
          </a:xfrm>
          <a:custGeom>
            <a:avLst/>
            <a:gdLst/>
            <a:ahLst/>
            <a:cxnLst/>
            <a:rect l="l" t="t" r="r" b="b"/>
            <a:pathLst>
              <a:path w="92075" h="3357879">
                <a:moveTo>
                  <a:pt x="0" y="0"/>
                </a:moveTo>
                <a:lnTo>
                  <a:pt x="92064" y="0"/>
                </a:lnTo>
                <a:lnTo>
                  <a:pt x="92064" y="3357268"/>
                </a:lnTo>
                <a:lnTo>
                  <a:pt x="0" y="335726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154723" y="5700536"/>
            <a:ext cx="92075" cy="72390"/>
          </a:xfrm>
          <a:custGeom>
            <a:avLst/>
            <a:gdLst/>
            <a:ahLst/>
            <a:cxnLst/>
            <a:rect l="l" t="t" r="r" b="b"/>
            <a:pathLst>
              <a:path w="92075" h="72389">
                <a:moveTo>
                  <a:pt x="0" y="0"/>
                </a:moveTo>
                <a:lnTo>
                  <a:pt x="92064" y="0"/>
                </a:lnTo>
                <a:lnTo>
                  <a:pt x="92064" y="71795"/>
                </a:lnTo>
                <a:lnTo>
                  <a:pt x="0" y="7179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269803" y="5684406"/>
            <a:ext cx="92075" cy="88265"/>
          </a:xfrm>
          <a:custGeom>
            <a:avLst/>
            <a:gdLst/>
            <a:ahLst/>
            <a:cxnLst/>
            <a:rect l="l" t="t" r="r" b="b"/>
            <a:pathLst>
              <a:path w="92075" h="88264">
                <a:moveTo>
                  <a:pt x="0" y="0"/>
                </a:moveTo>
                <a:lnTo>
                  <a:pt x="92064" y="0"/>
                </a:lnTo>
                <a:lnTo>
                  <a:pt x="92064" y="87924"/>
                </a:lnTo>
                <a:lnTo>
                  <a:pt x="0" y="8792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384884" y="5710173"/>
            <a:ext cx="92075" cy="62230"/>
          </a:xfrm>
          <a:custGeom>
            <a:avLst/>
            <a:gdLst/>
            <a:ahLst/>
            <a:cxnLst/>
            <a:rect l="l" t="t" r="r" b="b"/>
            <a:pathLst>
              <a:path w="92075" h="62229">
                <a:moveTo>
                  <a:pt x="0" y="0"/>
                </a:moveTo>
                <a:lnTo>
                  <a:pt x="92064" y="0"/>
                </a:lnTo>
                <a:lnTo>
                  <a:pt x="92064" y="62156"/>
                </a:lnTo>
                <a:lnTo>
                  <a:pt x="0" y="6215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499965" y="2267538"/>
            <a:ext cx="92075" cy="3505200"/>
          </a:xfrm>
          <a:custGeom>
            <a:avLst/>
            <a:gdLst/>
            <a:ahLst/>
            <a:cxnLst/>
            <a:rect l="l" t="t" r="r" b="b"/>
            <a:pathLst>
              <a:path w="92075" h="3505200">
                <a:moveTo>
                  <a:pt x="0" y="0"/>
                </a:moveTo>
                <a:lnTo>
                  <a:pt x="92064" y="0"/>
                </a:lnTo>
                <a:lnTo>
                  <a:pt x="92064" y="3504792"/>
                </a:lnTo>
                <a:lnTo>
                  <a:pt x="0" y="350479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615046" y="5705847"/>
            <a:ext cx="92075" cy="66675"/>
          </a:xfrm>
          <a:custGeom>
            <a:avLst/>
            <a:gdLst/>
            <a:ahLst/>
            <a:cxnLst/>
            <a:rect l="l" t="t" r="r" b="b"/>
            <a:pathLst>
              <a:path w="92075" h="66675">
                <a:moveTo>
                  <a:pt x="0" y="0"/>
                </a:moveTo>
                <a:lnTo>
                  <a:pt x="92064" y="0"/>
                </a:lnTo>
                <a:lnTo>
                  <a:pt x="92064" y="66484"/>
                </a:lnTo>
                <a:lnTo>
                  <a:pt x="0" y="6648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30127" y="5688733"/>
            <a:ext cx="92075" cy="83820"/>
          </a:xfrm>
          <a:custGeom>
            <a:avLst/>
            <a:gdLst/>
            <a:ahLst/>
            <a:cxnLst/>
            <a:rect l="l" t="t" r="r" b="b"/>
            <a:pathLst>
              <a:path w="92075" h="83820">
                <a:moveTo>
                  <a:pt x="0" y="0"/>
                </a:moveTo>
                <a:lnTo>
                  <a:pt x="92064" y="0"/>
                </a:lnTo>
                <a:lnTo>
                  <a:pt x="92064" y="83597"/>
                </a:lnTo>
                <a:lnTo>
                  <a:pt x="0" y="835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845208" y="5705453"/>
            <a:ext cx="92075" cy="67310"/>
          </a:xfrm>
          <a:custGeom>
            <a:avLst/>
            <a:gdLst/>
            <a:ahLst/>
            <a:cxnLst/>
            <a:rect l="l" t="t" r="r" b="b"/>
            <a:pathLst>
              <a:path w="92075" h="67310">
                <a:moveTo>
                  <a:pt x="0" y="0"/>
                </a:moveTo>
                <a:lnTo>
                  <a:pt x="92064" y="0"/>
                </a:lnTo>
                <a:lnTo>
                  <a:pt x="92064" y="66877"/>
                </a:lnTo>
                <a:lnTo>
                  <a:pt x="0" y="6687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960289" y="2763024"/>
            <a:ext cx="92075" cy="3009900"/>
          </a:xfrm>
          <a:custGeom>
            <a:avLst/>
            <a:gdLst/>
            <a:ahLst/>
            <a:cxnLst/>
            <a:rect l="l" t="t" r="r" b="b"/>
            <a:pathLst>
              <a:path w="92075" h="3009900">
                <a:moveTo>
                  <a:pt x="0" y="0"/>
                </a:moveTo>
                <a:lnTo>
                  <a:pt x="92064" y="0"/>
                </a:lnTo>
                <a:lnTo>
                  <a:pt x="92064" y="3009307"/>
                </a:lnTo>
                <a:lnTo>
                  <a:pt x="0" y="30093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075370" y="5693258"/>
            <a:ext cx="92075" cy="79375"/>
          </a:xfrm>
          <a:custGeom>
            <a:avLst/>
            <a:gdLst/>
            <a:ahLst/>
            <a:cxnLst/>
            <a:rect l="l" t="t" r="r" b="b"/>
            <a:pathLst>
              <a:path w="92075" h="79375">
                <a:moveTo>
                  <a:pt x="0" y="0"/>
                </a:moveTo>
                <a:lnTo>
                  <a:pt x="92064" y="0"/>
                </a:lnTo>
                <a:lnTo>
                  <a:pt x="92064" y="79073"/>
                </a:lnTo>
                <a:lnTo>
                  <a:pt x="0" y="790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190450" y="5685586"/>
            <a:ext cx="92075" cy="86995"/>
          </a:xfrm>
          <a:custGeom>
            <a:avLst/>
            <a:gdLst/>
            <a:ahLst/>
            <a:cxnLst/>
            <a:rect l="l" t="t" r="r" b="b"/>
            <a:pathLst>
              <a:path w="92075" h="86995">
                <a:moveTo>
                  <a:pt x="0" y="0"/>
                </a:moveTo>
                <a:lnTo>
                  <a:pt x="92064" y="0"/>
                </a:lnTo>
                <a:lnTo>
                  <a:pt x="92064" y="86744"/>
                </a:lnTo>
                <a:lnTo>
                  <a:pt x="0" y="8674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305531" y="5684209"/>
            <a:ext cx="92075" cy="88265"/>
          </a:xfrm>
          <a:custGeom>
            <a:avLst/>
            <a:gdLst/>
            <a:ahLst/>
            <a:cxnLst/>
            <a:rect l="l" t="t" r="r" b="b"/>
            <a:pathLst>
              <a:path w="92075" h="88264">
                <a:moveTo>
                  <a:pt x="0" y="0"/>
                </a:moveTo>
                <a:lnTo>
                  <a:pt x="92064" y="0"/>
                </a:lnTo>
                <a:lnTo>
                  <a:pt x="92064" y="88121"/>
                </a:lnTo>
                <a:lnTo>
                  <a:pt x="0" y="881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420612" y="5688340"/>
            <a:ext cx="92075" cy="84455"/>
          </a:xfrm>
          <a:custGeom>
            <a:avLst/>
            <a:gdLst/>
            <a:ahLst/>
            <a:cxnLst/>
            <a:rect l="l" t="t" r="r" b="b"/>
            <a:pathLst>
              <a:path w="92075" h="84454">
                <a:moveTo>
                  <a:pt x="0" y="0"/>
                </a:moveTo>
                <a:lnTo>
                  <a:pt x="92064" y="0"/>
                </a:lnTo>
                <a:lnTo>
                  <a:pt x="92064" y="83990"/>
                </a:lnTo>
                <a:lnTo>
                  <a:pt x="0" y="8399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535693" y="1981340"/>
            <a:ext cx="92075" cy="3791585"/>
          </a:xfrm>
          <a:custGeom>
            <a:avLst/>
            <a:gdLst/>
            <a:ahLst/>
            <a:cxnLst/>
            <a:rect l="l" t="t" r="r" b="b"/>
            <a:pathLst>
              <a:path w="92075" h="3791585">
                <a:moveTo>
                  <a:pt x="0" y="0"/>
                </a:moveTo>
                <a:lnTo>
                  <a:pt x="92064" y="0"/>
                </a:lnTo>
                <a:lnTo>
                  <a:pt x="92064" y="3790991"/>
                </a:lnTo>
                <a:lnTo>
                  <a:pt x="0" y="379099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650774" y="5677325"/>
            <a:ext cx="92075" cy="95250"/>
          </a:xfrm>
          <a:custGeom>
            <a:avLst/>
            <a:gdLst/>
            <a:ahLst/>
            <a:cxnLst/>
            <a:rect l="l" t="t" r="r" b="b"/>
            <a:pathLst>
              <a:path w="92075" h="95250">
                <a:moveTo>
                  <a:pt x="0" y="0"/>
                </a:moveTo>
                <a:lnTo>
                  <a:pt x="92064" y="0"/>
                </a:lnTo>
                <a:lnTo>
                  <a:pt x="92064" y="95006"/>
                </a:lnTo>
                <a:lnTo>
                  <a:pt x="0" y="9500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765855" y="5711157"/>
            <a:ext cx="92075" cy="61594"/>
          </a:xfrm>
          <a:custGeom>
            <a:avLst/>
            <a:gdLst/>
            <a:ahLst/>
            <a:cxnLst/>
            <a:rect l="l" t="t" r="r" b="b"/>
            <a:pathLst>
              <a:path w="92075" h="61595">
                <a:moveTo>
                  <a:pt x="0" y="0"/>
                </a:moveTo>
                <a:lnTo>
                  <a:pt x="92064" y="0"/>
                </a:lnTo>
                <a:lnTo>
                  <a:pt x="92064" y="61173"/>
                </a:lnTo>
                <a:lnTo>
                  <a:pt x="0" y="611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880936" y="5683619"/>
            <a:ext cx="92075" cy="88900"/>
          </a:xfrm>
          <a:custGeom>
            <a:avLst/>
            <a:gdLst/>
            <a:ahLst/>
            <a:cxnLst/>
            <a:rect l="l" t="t" r="r" b="b"/>
            <a:pathLst>
              <a:path w="92075" h="88900">
                <a:moveTo>
                  <a:pt x="0" y="0"/>
                </a:moveTo>
                <a:lnTo>
                  <a:pt x="92064" y="0"/>
                </a:lnTo>
                <a:lnTo>
                  <a:pt x="92064" y="88711"/>
                </a:lnTo>
                <a:lnTo>
                  <a:pt x="0" y="887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996016" y="2547441"/>
            <a:ext cx="92075" cy="3225165"/>
          </a:xfrm>
          <a:custGeom>
            <a:avLst/>
            <a:gdLst/>
            <a:ahLst/>
            <a:cxnLst/>
            <a:rect l="l" t="t" r="r" b="b"/>
            <a:pathLst>
              <a:path w="92075" h="3225165">
                <a:moveTo>
                  <a:pt x="0" y="0"/>
                </a:moveTo>
                <a:lnTo>
                  <a:pt x="92064" y="0"/>
                </a:lnTo>
                <a:lnTo>
                  <a:pt x="92064" y="3224889"/>
                </a:lnTo>
                <a:lnTo>
                  <a:pt x="0" y="322488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111097" y="5678702"/>
            <a:ext cx="92075" cy="93980"/>
          </a:xfrm>
          <a:custGeom>
            <a:avLst/>
            <a:gdLst/>
            <a:ahLst/>
            <a:cxnLst/>
            <a:rect l="l" t="t" r="r" b="b"/>
            <a:pathLst>
              <a:path w="92075" h="93979">
                <a:moveTo>
                  <a:pt x="0" y="0"/>
                </a:moveTo>
                <a:lnTo>
                  <a:pt x="92064" y="0"/>
                </a:lnTo>
                <a:lnTo>
                  <a:pt x="92064" y="93629"/>
                </a:lnTo>
                <a:lnTo>
                  <a:pt x="0" y="936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226178" y="5662572"/>
            <a:ext cx="92075" cy="109855"/>
          </a:xfrm>
          <a:custGeom>
            <a:avLst/>
            <a:gdLst/>
            <a:ahLst/>
            <a:cxnLst/>
            <a:rect l="l" t="t" r="r" b="b"/>
            <a:pathLst>
              <a:path w="92075" h="109854">
                <a:moveTo>
                  <a:pt x="0" y="0"/>
                </a:moveTo>
                <a:lnTo>
                  <a:pt x="92064" y="0"/>
                </a:lnTo>
                <a:lnTo>
                  <a:pt x="92064" y="109758"/>
                </a:lnTo>
                <a:lnTo>
                  <a:pt x="0" y="1097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341259" y="5667097"/>
            <a:ext cx="92075" cy="105410"/>
          </a:xfrm>
          <a:custGeom>
            <a:avLst/>
            <a:gdLst/>
            <a:ahLst/>
            <a:cxnLst/>
            <a:rect l="l" t="t" r="r" b="b"/>
            <a:pathLst>
              <a:path w="92075" h="105410">
                <a:moveTo>
                  <a:pt x="0" y="0"/>
                </a:moveTo>
                <a:lnTo>
                  <a:pt x="92064" y="0"/>
                </a:lnTo>
                <a:lnTo>
                  <a:pt x="92064" y="105234"/>
                </a:lnTo>
                <a:lnTo>
                  <a:pt x="0" y="10523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456340" y="5668867"/>
            <a:ext cx="92075" cy="103505"/>
          </a:xfrm>
          <a:custGeom>
            <a:avLst/>
            <a:gdLst/>
            <a:ahLst/>
            <a:cxnLst/>
            <a:rect l="l" t="t" r="r" b="b"/>
            <a:pathLst>
              <a:path w="92075" h="103504">
                <a:moveTo>
                  <a:pt x="0" y="0"/>
                </a:moveTo>
                <a:lnTo>
                  <a:pt x="92064" y="0"/>
                </a:lnTo>
                <a:lnTo>
                  <a:pt x="92064" y="103463"/>
                </a:lnTo>
                <a:lnTo>
                  <a:pt x="0" y="10346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571421" y="1168577"/>
            <a:ext cx="92075" cy="4603750"/>
          </a:xfrm>
          <a:custGeom>
            <a:avLst/>
            <a:gdLst/>
            <a:ahLst/>
            <a:cxnLst/>
            <a:rect l="l" t="t" r="r" b="b"/>
            <a:pathLst>
              <a:path w="92075" h="4603750">
                <a:moveTo>
                  <a:pt x="0" y="0"/>
                </a:moveTo>
                <a:lnTo>
                  <a:pt x="92064" y="0"/>
                </a:lnTo>
                <a:lnTo>
                  <a:pt x="92064" y="4603753"/>
                </a:lnTo>
                <a:lnTo>
                  <a:pt x="0" y="460375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686502" y="5676735"/>
            <a:ext cx="92075" cy="95885"/>
          </a:xfrm>
          <a:custGeom>
            <a:avLst/>
            <a:gdLst/>
            <a:ahLst/>
            <a:cxnLst/>
            <a:rect l="l" t="t" r="r" b="b"/>
            <a:pathLst>
              <a:path w="92075" h="95885">
                <a:moveTo>
                  <a:pt x="0" y="0"/>
                </a:moveTo>
                <a:lnTo>
                  <a:pt x="92064" y="0"/>
                </a:lnTo>
                <a:lnTo>
                  <a:pt x="92064" y="95596"/>
                </a:lnTo>
                <a:lnTo>
                  <a:pt x="0" y="9559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801583" y="5669457"/>
            <a:ext cx="92075" cy="102870"/>
          </a:xfrm>
          <a:custGeom>
            <a:avLst/>
            <a:gdLst/>
            <a:ahLst/>
            <a:cxnLst/>
            <a:rect l="l" t="t" r="r" b="b"/>
            <a:pathLst>
              <a:path w="92075" h="102870">
                <a:moveTo>
                  <a:pt x="0" y="0"/>
                </a:moveTo>
                <a:lnTo>
                  <a:pt x="92064" y="0"/>
                </a:lnTo>
                <a:lnTo>
                  <a:pt x="92064" y="102874"/>
                </a:lnTo>
                <a:lnTo>
                  <a:pt x="0" y="10287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916664" y="5710961"/>
            <a:ext cx="92075" cy="61594"/>
          </a:xfrm>
          <a:custGeom>
            <a:avLst/>
            <a:gdLst/>
            <a:ahLst/>
            <a:cxnLst/>
            <a:rect l="l" t="t" r="r" b="b"/>
            <a:pathLst>
              <a:path w="92075" h="61595">
                <a:moveTo>
                  <a:pt x="0" y="0"/>
                </a:moveTo>
                <a:lnTo>
                  <a:pt x="92064" y="0"/>
                </a:lnTo>
                <a:lnTo>
                  <a:pt x="92064" y="61370"/>
                </a:lnTo>
                <a:lnTo>
                  <a:pt x="0" y="613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031744" y="809601"/>
            <a:ext cx="92075" cy="4963160"/>
          </a:xfrm>
          <a:custGeom>
            <a:avLst/>
            <a:gdLst/>
            <a:ahLst/>
            <a:cxnLst/>
            <a:rect l="l" t="t" r="r" b="b"/>
            <a:pathLst>
              <a:path w="92075" h="4963160">
                <a:moveTo>
                  <a:pt x="0" y="0"/>
                </a:moveTo>
                <a:lnTo>
                  <a:pt x="92064" y="0"/>
                </a:lnTo>
                <a:lnTo>
                  <a:pt x="92064" y="4962730"/>
                </a:lnTo>
                <a:lnTo>
                  <a:pt x="0" y="4962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146825" y="5698175"/>
            <a:ext cx="92075" cy="74295"/>
          </a:xfrm>
          <a:custGeom>
            <a:avLst/>
            <a:gdLst/>
            <a:ahLst/>
            <a:cxnLst/>
            <a:rect l="l" t="t" r="r" b="b"/>
            <a:pathLst>
              <a:path w="92075" h="74295">
                <a:moveTo>
                  <a:pt x="0" y="0"/>
                </a:moveTo>
                <a:lnTo>
                  <a:pt x="92064" y="0"/>
                </a:lnTo>
                <a:lnTo>
                  <a:pt x="92064" y="74155"/>
                </a:lnTo>
                <a:lnTo>
                  <a:pt x="0" y="7415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261906" y="5678308"/>
            <a:ext cx="92075" cy="94615"/>
          </a:xfrm>
          <a:custGeom>
            <a:avLst/>
            <a:gdLst/>
            <a:ahLst/>
            <a:cxnLst/>
            <a:rect l="l" t="t" r="r" b="b"/>
            <a:pathLst>
              <a:path w="92075" h="94614">
                <a:moveTo>
                  <a:pt x="0" y="0"/>
                </a:moveTo>
                <a:lnTo>
                  <a:pt x="92064" y="0"/>
                </a:lnTo>
                <a:lnTo>
                  <a:pt x="92064" y="94022"/>
                </a:lnTo>
                <a:lnTo>
                  <a:pt x="0" y="9402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376987" y="5696405"/>
            <a:ext cx="92075" cy="76200"/>
          </a:xfrm>
          <a:custGeom>
            <a:avLst/>
            <a:gdLst/>
            <a:ahLst/>
            <a:cxnLst/>
            <a:rect l="l" t="t" r="r" b="b"/>
            <a:pathLst>
              <a:path w="92075" h="76200">
                <a:moveTo>
                  <a:pt x="0" y="0"/>
                </a:moveTo>
                <a:lnTo>
                  <a:pt x="92064" y="0"/>
                </a:lnTo>
                <a:lnTo>
                  <a:pt x="92064" y="75925"/>
                </a:lnTo>
                <a:lnTo>
                  <a:pt x="0" y="7592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492068" y="1876892"/>
            <a:ext cx="92075" cy="3895725"/>
          </a:xfrm>
          <a:custGeom>
            <a:avLst/>
            <a:gdLst/>
            <a:ahLst/>
            <a:cxnLst/>
            <a:rect l="l" t="t" r="r" b="b"/>
            <a:pathLst>
              <a:path w="92075" h="3895725">
                <a:moveTo>
                  <a:pt x="0" y="0"/>
                </a:moveTo>
                <a:lnTo>
                  <a:pt x="92064" y="0"/>
                </a:lnTo>
                <a:lnTo>
                  <a:pt x="92064" y="3895437"/>
                </a:lnTo>
                <a:lnTo>
                  <a:pt x="0" y="38954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607149" y="5662966"/>
            <a:ext cx="92075" cy="109855"/>
          </a:xfrm>
          <a:custGeom>
            <a:avLst/>
            <a:gdLst/>
            <a:ahLst/>
            <a:cxnLst/>
            <a:rect l="l" t="t" r="r" b="b"/>
            <a:pathLst>
              <a:path w="92075" h="109854">
                <a:moveTo>
                  <a:pt x="0" y="0"/>
                </a:moveTo>
                <a:lnTo>
                  <a:pt x="92064" y="0"/>
                </a:lnTo>
                <a:lnTo>
                  <a:pt x="92064" y="109365"/>
                </a:lnTo>
                <a:lnTo>
                  <a:pt x="0" y="1093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722229" y="5655688"/>
            <a:ext cx="92075" cy="116839"/>
          </a:xfrm>
          <a:custGeom>
            <a:avLst/>
            <a:gdLst/>
            <a:ahLst/>
            <a:cxnLst/>
            <a:rect l="l" t="t" r="r" b="b"/>
            <a:pathLst>
              <a:path w="92075" h="116839">
                <a:moveTo>
                  <a:pt x="0" y="0"/>
                </a:moveTo>
                <a:lnTo>
                  <a:pt x="92064" y="0"/>
                </a:lnTo>
                <a:lnTo>
                  <a:pt x="92064" y="116642"/>
                </a:lnTo>
                <a:lnTo>
                  <a:pt x="0" y="11664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837310" y="5666703"/>
            <a:ext cx="92075" cy="106045"/>
          </a:xfrm>
          <a:custGeom>
            <a:avLst/>
            <a:gdLst/>
            <a:ahLst/>
            <a:cxnLst/>
            <a:rect l="l" t="t" r="r" b="b"/>
            <a:pathLst>
              <a:path w="92075" h="106045">
                <a:moveTo>
                  <a:pt x="0" y="0"/>
                </a:moveTo>
                <a:lnTo>
                  <a:pt x="92064" y="0"/>
                </a:lnTo>
                <a:lnTo>
                  <a:pt x="92064" y="105627"/>
                </a:lnTo>
                <a:lnTo>
                  <a:pt x="0" y="10562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952391" y="5650180"/>
            <a:ext cx="92075" cy="122555"/>
          </a:xfrm>
          <a:custGeom>
            <a:avLst/>
            <a:gdLst/>
            <a:ahLst/>
            <a:cxnLst/>
            <a:rect l="l" t="t" r="r" b="b"/>
            <a:pathLst>
              <a:path w="92075" h="122554">
                <a:moveTo>
                  <a:pt x="0" y="0"/>
                </a:moveTo>
                <a:lnTo>
                  <a:pt x="92064" y="0"/>
                </a:lnTo>
                <a:lnTo>
                  <a:pt x="92064" y="122150"/>
                </a:lnTo>
                <a:lnTo>
                  <a:pt x="0" y="1221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067472" y="2337956"/>
            <a:ext cx="92075" cy="3434715"/>
          </a:xfrm>
          <a:custGeom>
            <a:avLst/>
            <a:gdLst/>
            <a:ahLst/>
            <a:cxnLst/>
            <a:rect l="l" t="t" r="r" b="b"/>
            <a:pathLst>
              <a:path w="92075" h="3434715">
                <a:moveTo>
                  <a:pt x="0" y="0"/>
                </a:moveTo>
                <a:lnTo>
                  <a:pt x="92064" y="0"/>
                </a:lnTo>
                <a:lnTo>
                  <a:pt x="92064" y="3434374"/>
                </a:lnTo>
                <a:lnTo>
                  <a:pt x="0" y="343437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182553" y="5659622"/>
            <a:ext cx="92075" cy="113030"/>
          </a:xfrm>
          <a:custGeom>
            <a:avLst/>
            <a:gdLst/>
            <a:ahLst/>
            <a:cxnLst/>
            <a:rect l="l" t="t" r="r" b="b"/>
            <a:pathLst>
              <a:path w="92075" h="113029">
                <a:moveTo>
                  <a:pt x="0" y="0"/>
                </a:moveTo>
                <a:lnTo>
                  <a:pt x="92064" y="0"/>
                </a:lnTo>
                <a:lnTo>
                  <a:pt x="92064" y="112709"/>
                </a:lnTo>
                <a:lnTo>
                  <a:pt x="0" y="11270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297634" y="5661195"/>
            <a:ext cx="92075" cy="111125"/>
          </a:xfrm>
          <a:custGeom>
            <a:avLst/>
            <a:gdLst/>
            <a:ahLst/>
            <a:cxnLst/>
            <a:rect l="l" t="t" r="r" b="b"/>
            <a:pathLst>
              <a:path w="92075" h="111125">
                <a:moveTo>
                  <a:pt x="0" y="0"/>
                </a:moveTo>
                <a:lnTo>
                  <a:pt x="92064" y="0"/>
                </a:lnTo>
                <a:lnTo>
                  <a:pt x="92064" y="111135"/>
                </a:lnTo>
                <a:lnTo>
                  <a:pt x="0" y="1111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412715" y="5679882"/>
            <a:ext cx="92075" cy="92710"/>
          </a:xfrm>
          <a:custGeom>
            <a:avLst/>
            <a:gdLst/>
            <a:ahLst/>
            <a:cxnLst/>
            <a:rect l="l" t="t" r="r" b="b"/>
            <a:pathLst>
              <a:path w="92075" h="92710">
                <a:moveTo>
                  <a:pt x="0" y="0"/>
                </a:moveTo>
                <a:lnTo>
                  <a:pt x="92064" y="0"/>
                </a:lnTo>
                <a:lnTo>
                  <a:pt x="92064" y="92448"/>
                </a:lnTo>
                <a:lnTo>
                  <a:pt x="0" y="9244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527795" y="2231148"/>
            <a:ext cx="92075" cy="3541395"/>
          </a:xfrm>
          <a:custGeom>
            <a:avLst/>
            <a:gdLst/>
            <a:ahLst/>
            <a:cxnLst/>
            <a:rect l="l" t="t" r="r" b="b"/>
            <a:pathLst>
              <a:path w="92075" h="3541395">
                <a:moveTo>
                  <a:pt x="0" y="0"/>
                </a:moveTo>
                <a:lnTo>
                  <a:pt x="92064" y="0"/>
                </a:lnTo>
                <a:lnTo>
                  <a:pt x="92064" y="3541182"/>
                </a:lnTo>
                <a:lnTo>
                  <a:pt x="0" y="354118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642876" y="5699159"/>
            <a:ext cx="92075" cy="73660"/>
          </a:xfrm>
          <a:custGeom>
            <a:avLst/>
            <a:gdLst/>
            <a:ahLst/>
            <a:cxnLst/>
            <a:rect l="l" t="t" r="r" b="b"/>
            <a:pathLst>
              <a:path w="92075" h="73660">
                <a:moveTo>
                  <a:pt x="0" y="0"/>
                </a:moveTo>
                <a:lnTo>
                  <a:pt x="92064" y="0"/>
                </a:lnTo>
                <a:lnTo>
                  <a:pt x="92064" y="73172"/>
                </a:lnTo>
                <a:lnTo>
                  <a:pt x="0" y="731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757957" y="5695224"/>
            <a:ext cx="92075" cy="77470"/>
          </a:xfrm>
          <a:custGeom>
            <a:avLst/>
            <a:gdLst/>
            <a:ahLst/>
            <a:cxnLst/>
            <a:rect l="l" t="t" r="r" b="b"/>
            <a:pathLst>
              <a:path w="92075" h="77470">
                <a:moveTo>
                  <a:pt x="0" y="0"/>
                </a:moveTo>
                <a:lnTo>
                  <a:pt x="92064" y="0"/>
                </a:lnTo>
                <a:lnTo>
                  <a:pt x="92064" y="77106"/>
                </a:lnTo>
                <a:lnTo>
                  <a:pt x="0" y="7710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873038" y="5703289"/>
            <a:ext cx="92075" cy="69215"/>
          </a:xfrm>
          <a:custGeom>
            <a:avLst/>
            <a:gdLst/>
            <a:ahLst/>
            <a:cxnLst/>
            <a:rect l="l" t="t" r="r" b="b"/>
            <a:pathLst>
              <a:path w="92075" h="69214">
                <a:moveTo>
                  <a:pt x="0" y="0"/>
                </a:moveTo>
                <a:lnTo>
                  <a:pt x="92064" y="0"/>
                </a:lnTo>
                <a:lnTo>
                  <a:pt x="92064" y="69041"/>
                </a:lnTo>
                <a:lnTo>
                  <a:pt x="0" y="6904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988119" y="5697782"/>
            <a:ext cx="92075" cy="74930"/>
          </a:xfrm>
          <a:custGeom>
            <a:avLst/>
            <a:gdLst/>
            <a:ahLst/>
            <a:cxnLst/>
            <a:rect l="l" t="t" r="r" b="b"/>
            <a:pathLst>
              <a:path w="92075" h="74929">
                <a:moveTo>
                  <a:pt x="0" y="0"/>
                </a:moveTo>
                <a:lnTo>
                  <a:pt x="92064" y="0"/>
                </a:lnTo>
                <a:lnTo>
                  <a:pt x="92064" y="74549"/>
                </a:lnTo>
                <a:lnTo>
                  <a:pt x="0" y="7454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6103200" y="2168598"/>
            <a:ext cx="92075" cy="3604260"/>
          </a:xfrm>
          <a:custGeom>
            <a:avLst/>
            <a:gdLst/>
            <a:ahLst/>
            <a:cxnLst/>
            <a:rect l="l" t="t" r="r" b="b"/>
            <a:pathLst>
              <a:path w="92075" h="3604260">
                <a:moveTo>
                  <a:pt x="0" y="0"/>
                </a:moveTo>
                <a:lnTo>
                  <a:pt x="92064" y="0"/>
                </a:lnTo>
                <a:lnTo>
                  <a:pt x="92064" y="3603733"/>
                </a:lnTo>
                <a:lnTo>
                  <a:pt x="0" y="36037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218281" y="5697782"/>
            <a:ext cx="92075" cy="74930"/>
          </a:xfrm>
          <a:custGeom>
            <a:avLst/>
            <a:gdLst/>
            <a:ahLst/>
            <a:cxnLst/>
            <a:rect l="l" t="t" r="r" b="b"/>
            <a:pathLst>
              <a:path w="92075" h="74929">
                <a:moveTo>
                  <a:pt x="0" y="0"/>
                </a:moveTo>
                <a:lnTo>
                  <a:pt x="92064" y="0"/>
                </a:lnTo>
                <a:lnTo>
                  <a:pt x="92064" y="74549"/>
                </a:lnTo>
                <a:lnTo>
                  <a:pt x="0" y="7454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6333361" y="5690897"/>
            <a:ext cx="92075" cy="81915"/>
          </a:xfrm>
          <a:custGeom>
            <a:avLst/>
            <a:gdLst/>
            <a:ahLst/>
            <a:cxnLst/>
            <a:rect l="l" t="t" r="r" b="b"/>
            <a:pathLst>
              <a:path w="92075" h="81914">
                <a:moveTo>
                  <a:pt x="0" y="0"/>
                </a:moveTo>
                <a:lnTo>
                  <a:pt x="92064" y="0"/>
                </a:lnTo>
                <a:lnTo>
                  <a:pt x="92064" y="81433"/>
                </a:lnTo>
                <a:lnTo>
                  <a:pt x="0" y="814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448443" y="5693651"/>
            <a:ext cx="92075" cy="78740"/>
          </a:xfrm>
          <a:custGeom>
            <a:avLst/>
            <a:gdLst/>
            <a:ahLst/>
            <a:cxnLst/>
            <a:rect l="l" t="t" r="r" b="b"/>
            <a:pathLst>
              <a:path w="92075" h="78739">
                <a:moveTo>
                  <a:pt x="0" y="0"/>
                </a:moveTo>
                <a:lnTo>
                  <a:pt x="92064" y="0"/>
                </a:lnTo>
                <a:lnTo>
                  <a:pt x="92064" y="78679"/>
                </a:lnTo>
                <a:lnTo>
                  <a:pt x="0" y="786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563524" y="5696012"/>
            <a:ext cx="92075" cy="76835"/>
          </a:xfrm>
          <a:custGeom>
            <a:avLst/>
            <a:gdLst/>
            <a:ahLst/>
            <a:cxnLst/>
            <a:rect l="l" t="t" r="r" b="b"/>
            <a:pathLst>
              <a:path w="92075" h="76835">
                <a:moveTo>
                  <a:pt x="0" y="0"/>
                </a:moveTo>
                <a:lnTo>
                  <a:pt x="92064" y="0"/>
                </a:lnTo>
                <a:lnTo>
                  <a:pt x="92064" y="76319"/>
                </a:lnTo>
                <a:lnTo>
                  <a:pt x="0" y="7631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678604" y="5711944"/>
            <a:ext cx="92075" cy="60960"/>
          </a:xfrm>
          <a:custGeom>
            <a:avLst/>
            <a:gdLst/>
            <a:ahLst/>
            <a:cxnLst/>
            <a:rect l="l" t="t" r="r" b="b"/>
            <a:pathLst>
              <a:path w="92075" h="60960">
                <a:moveTo>
                  <a:pt x="0" y="0"/>
                </a:moveTo>
                <a:lnTo>
                  <a:pt x="92064" y="0"/>
                </a:lnTo>
                <a:lnTo>
                  <a:pt x="92064" y="60387"/>
                </a:lnTo>
                <a:lnTo>
                  <a:pt x="0" y="6038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793686" y="5707223"/>
            <a:ext cx="92075" cy="65405"/>
          </a:xfrm>
          <a:custGeom>
            <a:avLst/>
            <a:gdLst/>
            <a:ahLst/>
            <a:cxnLst/>
            <a:rect l="l" t="t" r="r" b="b"/>
            <a:pathLst>
              <a:path w="92075" h="65404">
                <a:moveTo>
                  <a:pt x="0" y="0"/>
                </a:moveTo>
                <a:lnTo>
                  <a:pt x="92064" y="0"/>
                </a:lnTo>
                <a:lnTo>
                  <a:pt x="92064" y="65107"/>
                </a:lnTo>
                <a:lnTo>
                  <a:pt x="0" y="651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908766" y="5708600"/>
            <a:ext cx="92075" cy="64135"/>
          </a:xfrm>
          <a:custGeom>
            <a:avLst/>
            <a:gdLst/>
            <a:ahLst/>
            <a:cxnLst/>
            <a:rect l="l" t="t" r="r" b="b"/>
            <a:pathLst>
              <a:path w="92075" h="64135">
                <a:moveTo>
                  <a:pt x="0" y="0"/>
                </a:moveTo>
                <a:lnTo>
                  <a:pt x="92064" y="0"/>
                </a:lnTo>
                <a:lnTo>
                  <a:pt x="92064" y="63730"/>
                </a:lnTo>
                <a:lnTo>
                  <a:pt x="0" y="63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7023847" y="4725299"/>
            <a:ext cx="92075" cy="1047115"/>
          </a:xfrm>
          <a:custGeom>
            <a:avLst/>
            <a:gdLst/>
            <a:ahLst/>
            <a:cxnLst/>
            <a:rect l="l" t="t" r="r" b="b"/>
            <a:pathLst>
              <a:path w="92075" h="1047114">
                <a:moveTo>
                  <a:pt x="0" y="0"/>
                </a:moveTo>
                <a:lnTo>
                  <a:pt x="92064" y="0"/>
                </a:lnTo>
                <a:lnTo>
                  <a:pt x="92064" y="1047031"/>
                </a:lnTo>
                <a:lnTo>
                  <a:pt x="0" y="104703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7138928" y="4933801"/>
            <a:ext cx="92075" cy="838835"/>
          </a:xfrm>
          <a:custGeom>
            <a:avLst/>
            <a:gdLst/>
            <a:ahLst/>
            <a:cxnLst/>
            <a:rect l="l" t="t" r="r" b="b"/>
            <a:pathLst>
              <a:path w="92075" h="838835">
                <a:moveTo>
                  <a:pt x="0" y="0"/>
                </a:moveTo>
                <a:lnTo>
                  <a:pt x="92064" y="0"/>
                </a:lnTo>
                <a:lnTo>
                  <a:pt x="92064" y="838530"/>
                </a:lnTo>
                <a:lnTo>
                  <a:pt x="0" y="8385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7254009" y="5063819"/>
            <a:ext cx="92075" cy="708660"/>
          </a:xfrm>
          <a:custGeom>
            <a:avLst/>
            <a:gdLst/>
            <a:ahLst/>
            <a:cxnLst/>
            <a:rect l="l" t="t" r="r" b="b"/>
            <a:pathLst>
              <a:path w="92075" h="708660">
                <a:moveTo>
                  <a:pt x="0" y="0"/>
                </a:moveTo>
                <a:lnTo>
                  <a:pt x="92064" y="0"/>
                </a:lnTo>
                <a:lnTo>
                  <a:pt x="92064" y="708512"/>
                </a:lnTo>
                <a:lnTo>
                  <a:pt x="0" y="7085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7369089" y="4987696"/>
            <a:ext cx="92075" cy="784860"/>
          </a:xfrm>
          <a:custGeom>
            <a:avLst/>
            <a:gdLst/>
            <a:ahLst/>
            <a:cxnLst/>
            <a:rect l="l" t="t" r="r" b="b"/>
            <a:pathLst>
              <a:path w="92075" h="784860">
                <a:moveTo>
                  <a:pt x="0" y="0"/>
                </a:moveTo>
                <a:lnTo>
                  <a:pt x="92064" y="0"/>
                </a:lnTo>
                <a:lnTo>
                  <a:pt x="92064" y="784634"/>
                </a:lnTo>
                <a:lnTo>
                  <a:pt x="0" y="78463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7484171" y="4996548"/>
            <a:ext cx="92075" cy="775970"/>
          </a:xfrm>
          <a:custGeom>
            <a:avLst/>
            <a:gdLst/>
            <a:ahLst/>
            <a:cxnLst/>
            <a:rect l="l" t="t" r="r" b="b"/>
            <a:pathLst>
              <a:path w="92075" h="775970">
                <a:moveTo>
                  <a:pt x="0" y="0"/>
                </a:moveTo>
                <a:lnTo>
                  <a:pt x="92064" y="0"/>
                </a:lnTo>
                <a:lnTo>
                  <a:pt x="92064" y="775783"/>
                </a:lnTo>
                <a:lnTo>
                  <a:pt x="0" y="77578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7599251" y="4933014"/>
            <a:ext cx="92075" cy="839469"/>
          </a:xfrm>
          <a:custGeom>
            <a:avLst/>
            <a:gdLst/>
            <a:ahLst/>
            <a:cxnLst/>
            <a:rect l="l" t="t" r="r" b="b"/>
            <a:pathLst>
              <a:path w="92075" h="839470">
                <a:moveTo>
                  <a:pt x="0" y="0"/>
                </a:moveTo>
                <a:lnTo>
                  <a:pt x="92064" y="0"/>
                </a:lnTo>
                <a:lnTo>
                  <a:pt x="92064" y="839317"/>
                </a:lnTo>
                <a:lnTo>
                  <a:pt x="0" y="83931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7714332" y="5113584"/>
            <a:ext cx="92075" cy="659130"/>
          </a:xfrm>
          <a:custGeom>
            <a:avLst/>
            <a:gdLst/>
            <a:ahLst/>
            <a:cxnLst/>
            <a:rect l="l" t="t" r="r" b="b"/>
            <a:pathLst>
              <a:path w="92075" h="659129">
                <a:moveTo>
                  <a:pt x="0" y="0"/>
                </a:moveTo>
                <a:lnTo>
                  <a:pt x="92064" y="0"/>
                </a:lnTo>
                <a:lnTo>
                  <a:pt x="92064" y="658746"/>
                </a:lnTo>
                <a:lnTo>
                  <a:pt x="0" y="65874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7829412" y="4922785"/>
            <a:ext cx="92075" cy="849630"/>
          </a:xfrm>
          <a:custGeom>
            <a:avLst/>
            <a:gdLst/>
            <a:ahLst/>
            <a:cxnLst/>
            <a:rect l="l" t="t" r="r" b="b"/>
            <a:pathLst>
              <a:path w="92075" h="849629">
                <a:moveTo>
                  <a:pt x="0" y="0"/>
                </a:moveTo>
                <a:lnTo>
                  <a:pt x="92064" y="0"/>
                </a:lnTo>
                <a:lnTo>
                  <a:pt x="92064" y="849545"/>
                </a:lnTo>
                <a:lnTo>
                  <a:pt x="0" y="84954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7944494" y="4610033"/>
            <a:ext cx="92075" cy="1162685"/>
          </a:xfrm>
          <a:custGeom>
            <a:avLst/>
            <a:gdLst/>
            <a:ahLst/>
            <a:cxnLst/>
            <a:rect l="l" t="t" r="r" b="b"/>
            <a:pathLst>
              <a:path w="92075" h="1162685">
                <a:moveTo>
                  <a:pt x="0" y="0"/>
                </a:moveTo>
                <a:lnTo>
                  <a:pt x="92064" y="0"/>
                </a:lnTo>
                <a:lnTo>
                  <a:pt x="92064" y="1162297"/>
                </a:lnTo>
                <a:lnTo>
                  <a:pt x="0" y="11622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059575" y="4841549"/>
            <a:ext cx="92075" cy="930910"/>
          </a:xfrm>
          <a:custGeom>
            <a:avLst/>
            <a:gdLst/>
            <a:ahLst/>
            <a:cxnLst/>
            <a:rect l="l" t="t" r="r" b="b"/>
            <a:pathLst>
              <a:path w="92075" h="930910">
                <a:moveTo>
                  <a:pt x="0" y="0"/>
                </a:moveTo>
                <a:lnTo>
                  <a:pt x="92064" y="0"/>
                </a:lnTo>
                <a:lnTo>
                  <a:pt x="92064" y="930782"/>
                </a:lnTo>
                <a:lnTo>
                  <a:pt x="0" y="93078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8174656" y="4818731"/>
            <a:ext cx="92075" cy="953769"/>
          </a:xfrm>
          <a:custGeom>
            <a:avLst/>
            <a:gdLst/>
            <a:ahLst/>
            <a:cxnLst/>
            <a:rect l="l" t="t" r="r" b="b"/>
            <a:pathLst>
              <a:path w="92075" h="953770">
                <a:moveTo>
                  <a:pt x="0" y="0"/>
                </a:moveTo>
                <a:lnTo>
                  <a:pt x="92064" y="0"/>
                </a:lnTo>
                <a:lnTo>
                  <a:pt x="92064" y="953599"/>
                </a:lnTo>
                <a:lnTo>
                  <a:pt x="0" y="95359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8289737" y="4931637"/>
            <a:ext cx="92075" cy="840740"/>
          </a:xfrm>
          <a:custGeom>
            <a:avLst/>
            <a:gdLst/>
            <a:ahLst/>
            <a:cxnLst/>
            <a:rect l="l" t="t" r="r" b="b"/>
            <a:pathLst>
              <a:path w="92075" h="840739">
                <a:moveTo>
                  <a:pt x="0" y="0"/>
                </a:moveTo>
                <a:lnTo>
                  <a:pt x="92064" y="0"/>
                </a:lnTo>
                <a:lnTo>
                  <a:pt x="92064" y="840694"/>
                </a:lnTo>
                <a:lnTo>
                  <a:pt x="0" y="84069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8404817" y="4931440"/>
            <a:ext cx="92075" cy="841375"/>
          </a:xfrm>
          <a:custGeom>
            <a:avLst/>
            <a:gdLst/>
            <a:ahLst/>
            <a:cxnLst/>
            <a:rect l="l" t="t" r="r" b="b"/>
            <a:pathLst>
              <a:path w="92075" h="841375">
                <a:moveTo>
                  <a:pt x="0" y="0"/>
                </a:moveTo>
                <a:lnTo>
                  <a:pt x="92064" y="0"/>
                </a:lnTo>
                <a:lnTo>
                  <a:pt x="92064" y="840890"/>
                </a:lnTo>
                <a:lnTo>
                  <a:pt x="0" y="84089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8519898" y="4675927"/>
            <a:ext cx="92075" cy="1096645"/>
          </a:xfrm>
          <a:custGeom>
            <a:avLst/>
            <a:gdLst/>
            <a:ahLst/>
            <a:cxnLst/>
            <a:rect l="l" t="t" r="r" b="b"/>
            <a:pathLst>
              <a:path w="92075" h="1096645">
                <a:moveTo>
                  <a:pt x="0" y="0"/>
                </a:moveTo>
                <a:lnTo>
                  <a:pt x="92064" y="0"/>
                </a:lnTo>
                <a:lnTo>
                  <a:pt x="92064" y="1096403"/>
                </a:lnTo>
                <a:lnTo>
                  <a:pt x="0" y="109640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634979" y="5034314"/>
            <a:ext cx="92075" cy="738505"/>
          </a:xfrm>
          <a:custGeom>
            <a:avLst/>
            <a:gdLst/>
            <a:ahLst/>
            <a:cxnLst/>
            <a:rect l="l" t="t" r="r" b="b"/>
            <a:pathLst>
              <a:path w="92075" h="738504">
                <a:moveTo>
                  <a:pt x="0" y="0"/>
                </a:moveTo>
                <a:lnTo>
                  <a:pt x="92064" y="0"/>
                </a:lnTo>
                <a:lnTo>
                  <a:pt x="92064" y="738016"/>
                </a:lnTo>
                <a:lnTo>
                  <a:pt x="0" y="73801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8750060" y="4860038"/>
            <a:ext cx="92075" cy="912494"/>
          </a:xfrm>
          <a:custGeom>
            <a:avLst/>
            <a:gdLst/>
            <a:ahLst/>
            <a:cxnLst/>
            <a:rect l="l" t="t" r="r" b="b"/>
            <a:pathLst>
              <a:path w="92075" h="912495">
                <a:moveTo>
                  <a:pt x="0" y="0"/>
                </a:moveTo>
                <a:lnTo>
                  <a:pt x="92064" y="0"/>
                </a:lnTo>
                <a:lnTo>
                  <a:pt x="92064" y="912292"/>
                </a:lnTo>
                <a:lnTo>
                  <a:pt x="0" y="91229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8865141" y="4838205"/>
            <a:ext cx="92075" cy="934719"/>
          </a:xfrm>
          <a:custGeom>
            <a:avLst/>
            <a:gdLst/>
            <a:ahLst/>
            <a:cxnLst/>
            <a:rect l="l" t="t" r="r" b="b"/>
            <a:pathLst>
              <a:path w="92075" h="934720">
                <a:moveTo>
                  <a:pt x="0" y="0"/>
                </a:moveTo>
                <a:lnTo>
                  <a:pt x="92064" y="0"/>
                </a:lnTo>
                <a:lnTo>
                  <a:pt x="92064" y="934126"/>
                </a:lnTo>
                <a:lnTo>
                  <a:pt x="0" y="93412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980222" y="4505782"/>
            <a:ext cx="92075" cy="1266825"/>
          </a:xfrm>
          <a:custGeom>
            <a:avLst/>
            <a:gdLst/>
            <a:ahLst/>
            <a:cxnLst/>
            <a:rect l="l" t="t" r="r" b="b"/>
            <a:pathLst>
              <a:path w="92075" h="1266825">
                <a:moveTo>
                  <a:pt x="0" y="0"/>
                </a:moveTo>
                <a:lnTo>
                  <a:pt x="92064" y="0"/>
                </a:lnTo>
                <a:lnTo>
                  <a:pt x="92064" y="1266548"/>
                </a:lnTo>
                <a:lnTo>
                  <a:pt x="0" y="126654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095302" y="4437134"/>
            <a:ext cx="92075" cy="1335405"/>
          </a:xfrm>
          <a:custGeom>
            <a:avLst/>
            <a:gdLst/>
            <a:ahLst/>
            <a:cxnLst/>
            <a:rect l="l" t="t" r="r" b="b"/>
            <a:pathLst>
              <a:path w="92075" h="1335404">
                <a:moveTo>
                  <a:pt x="0" y="0"/>
                </a:moveTo>
                <a:lnTo>
                  <a:pt x="92064" y="0"/>
                </a:lnTo>
                <a:lnTo>
                  <a:pt x="92064" y="1335196"/>
                </a:lnTo>
                <a:lnTo>
                  <a:pt x="0" y="133519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210383" y="4454050"/>
            <a:ext cx="92075" cy="1318895"/>
          </a:xfrm>
          <a:custGeom>
            <a:avLst/>
            <a:gdLst/>
            <a:ahLst/>
            <a:cxnLst/>
            <a:rect l="l" t="t" r="r" b="b"/>
            <a:pathLst>
              <a:path w="92075" h="1318895">
                <a:moveTo>
                  <a:pt x="0" y="0"/>
                </a:moveTo>
                <a:lnTo>
                  <a:pt x="92064" y="0"/>
                </a:lnTo>
                <a:lnTo>
                  <a:pt x="92064" y="1318280"/>
                </a:lnTo>
                <a:lnTo>
                  <a:pt x="0" y="131828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9325464" y="4743789"/>
            <a:ext cx="92075" cy="1028700"/>
          </a:xfrm>
          <a:custGeom>
            <a:avLst/>
            <a:gdLst/>
            <a:ahLst/>
            <a:cxnLst/>
            <a:rect l="l" t="t" r="r" b="b"/>
            <a:pathLst>
              <a:path w="92075" h="1028700">
                <a:moveTo>
                  <a:pt x="0" y="0"/>
                </a:moveTo>
                <a:lnTo>
                  <a:pt x="92064" y="0"/>
                </a:lnTo>
                <a:lnTo>
                  <a:pt x="92064" y="1028542"/>
                </a:lnTo>
                <a:lnTo>
                  <a:pt x="0" y="102854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9440545" y="4554170"/>
            <a:ext cx="92075" cy="1218565"/>
          </a:xfrm>
          <a:custGeom>
            <a:avLst/>
            <a:gdLst/>
            <a:ahLst/>
            <a:cxnLst/>
            <a:rect l="l" t="t" r="r" b="b"/>
            <a:pathLst>
              <a:path w="92075" h="1218564">
                <a:moveTo>
                  <a:pt x="0" y="0"/>
                </a:moveTo>
                <a:lnTo>
                  <a:pt x="92064" y="0"/>
                </a:lnTo>
                <a:lnTo>
                  <a:pt x="92064" y="1218160"/>
                </a:lnTo>
                <a:lnTo>
                  <a:pt x="0" y="121816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9555626" y="4321672"/>
            <a:ext cx="92075" cy="1450975"/>
          </a:xfrm>
          <a:custGeom>
            <a:avLst/>
            <a:gdLst/>
            <a:ahLst/>
            <a:cxnLst/>
            <a:rect l="l" t="t" r="r" b="b"/>
            <a:pathLst>
              <a:path w="92075" h="1450975">
                <a:moveTo>
                  <a:pt x="0" y="0"/>
                </a:moveTo>
                <a:lnTo>
                  <a:pt x="92064" y="0"/>
                </a:lnTo>
                <a:lnTo>
                  <a:pt x="92064" y="1450659"/>
                </a:lnTo>
                <a:lnTo>
                  <a:pt x="0" y="145065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9670707" y="4328359"/>
            <a:ext cx="92075" cy="1443990"/>
          </a:xfrm>
          <a:custGeom>
            <a:avLst/>
            <a:gdLst/>
            <a:ahLst/>
            <a:cxnLst/>
            <a:rect l="l" t="t" r="r" b="b"/>
            <a:pathLst>
              <a:path w="92075" h="1443989">
                <a:moveTo>
                  <a:pt x="0" y="0"/>
                </a:moveTo>
                <a:lnTo>
                  <a:pt x="92064" y="0"/>
                </a:lnTo>
                <a:lnTo>
                  <a:pt x="92064" y="1443971"/>
                </a:lnTo>
                <a:lnTo>
                  <a:pt x="0" y="144397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9785787" y="4677698"/>
            <a:ext cx="92075" cy="1094740"/>
          </a:xfrm>
          <a:custGeom>
            <a:avLst/>
            <a:gdLst/>
            <a:ahLst/>
            <a:cxnLst/>
            <a:rect l="l" t="t" r="r" b="b"/>
            <a:pathLst>
              <a:path w="92075" h="1094739">
                <a:moveTo>
                  <a:pt x="0" y="0"/>
                </a:moveTo>
                <a:lnTo>
                  <a:pt x="92064" y="0"/>
                </a:lnTo>
                <a:lnTo>
                  <a:pt x="92064" y="1094633"/>
                </a:lnTo>
                <a:lnTo>
                  <a:pt x="0" y="10946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900869" y="4352160"/>
            <a:ext cx="92075" cy="1420495"/>
          </a:xfrm>
          <a:custGeom>
            <a:avLst/>
            <a:gdLst/>
            <a:ahLst/>
            <a:cxnLst/>
            <a:rect l="l" t="t" r="r" b="b"/>
            <a:pathLst>
              <a:path w="92075" h="1420495">
                <a:moveTo>
                  <a:pt x="0" y="0"/>
                </a:moveTo>
                <a:lnTo>
                  <a:pt x="92064" y="0"/>
                </a:lnTo>
                <a:lnTo>
                  <a:pt x="92064" y="1420170"/>
                </a:lnTo>
                <a:lnTo>
                  <a:pt x="0" y="14201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10015949" y="4351963"/>
            <a:ext cx="92075" cy="1420495"/>
          </a:xfrm>
          <a:custGeom>
            <a:avLst/>
            <a:gdLst/>
            <a:ahLst/>
            <a:cxnLst/>
            <a:rect l="l" t="t" r="r" b="b"/>
            <a:pathLst>
              <a:path w="92075" h="1420495">
                <a:moveTo>
                  <a:pt x="0" y="0"/>
                </a:moveTo>
                <a:lnTo>
                  <a:pt x="92064" y="0"/>
                </a:lnTo>
                <a:lnTo>
                  <a:pt x="92064" y="1420367"/>
                </a:lnTo>
                <a:lnTo>
                  <a:pt x="0" y="142036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10131031" y="4305149"/>
            <a:ext cx="92075" cy="1467485"/>
          </a:xfrm>
          <a:custGeom>
            <a:avLst/>
            <a:gdLst/>
            <a:ahLst/>
            <a:cxnLst/>
            <a:rect l="l" t="t" r="r" b="b"/>
            <a:pathLst>
              <a:path w="92075" h="1467485">
                <a:moveTo>
                  <a:pt x="0" y="0"/>
                </a:moveTo>
                <a:lnTo>
                  <a:pt x="92064" y="0"/>
                </a:lnTo>
                <a:lnTo>
                  <a:pt x="92064" y="1467182"/>
                </a:lnTo>
                <a:lnTo>
                  <a:pt x="0" y="146718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10246111" y="4536664"/>
            <a:ext cx="92075" cy="1235710"/>
          </a:xfrm>
          <a:custGeom>
            <a:avLst/>
            <a:gdLst/>
            <a:ahLst/>
            <a:cxnLst/>
            <a:rect l="l" t="t" r="r" b="b"/>
            <a:pathLst>
              <a:path w="92075" h="1235710">
                <a:moveTo>
                  <a:pt x="0" y="0"/>
                </a:moveTo>
                <a:lnTo>
                  <a:pt x="92064" y="0"/>
                </a:lnTo>
                <a:lnTo>
                  <a:pt x="92064" y="1235666"/>
                </a:lnTo>
                <a:lnTo>
                  <a:pt x="0" y="123566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0361192" y="4506569"/>
            <a:ext cx="92075" cy="1266190"/>
          </a:xfrm>
          <a:custGeom>
            <a:avLst/>
            <a:gdLst/>
            <a:ahLst/>
            <a:cxnLst/>
            <a:rect l="l" t="t" r="r" b="b"/>
            <a:pathLst>
              <a:path w="92075" h="1266189">
                <a:moveTo>
                  <a:pt x="0" y="0"/>
                </a:moveTo>
                <a:lnTo>
                  <a:pt x="92064" y="0"/>
                </a:lnTo>
                <a:lnTo>
                  <a:pt x="92064" y="1265761"/>
                </a:lnTo>
                <a:lnTo>
                  <a:pt x="0" y="126576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0476273" y="4683992"/>
            <a:ext cx="92075" cy="1088390"/>
          </a:xfrm>
          <a:custGeom>
            <a:avLst/>
            <a:gdLst/>
            <a:ahLst/>
            <a:cxnLst/>
            <a:rect l="l" t="t" r="r" b="b"/>
            <a:pathLst>
              <a:path w="92075" h="1088389">
                <a:moveTo>
                  <a:pt x="0" y="0"/>
                </a:moveTo>
                <a:lnTo>
                  <a:pt x="92064" y="0"/>
                </a:lnTo>
                <a:lnTo>
                  <a:pt x="92064" y="1088338"/>
                </a:lnTo>
                <a:lnTo>
                  <a:pt x="0" y="108833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085674" y="809601"/>
            <a:ext cx="9436735" cy="4719320"/>
          </a:xfrm>
          <a:custGeom>
            <a:avLst/>
            <a:gdLst/>
            <a:ahLst/>
            <a:cxnLst/>
            <a:rect l="l" t="t" r="r" b="b"/>
            <a:pathLst>
              <a:path w="9436735" h="4719320">
                <a:moveTo>
                  <a:pt x="0" y="1010744"/>
                </a:moveTo>
                <a:lnTo>
                  <a:pt x="115080" y="4574845"/>
                </a:lnTo>
                <a:lnTo>
                  <a:pt x="230161" y="4503330"/>
                </a:lnTo>
                <a:lnTo>
                  <a:pt x="345242" y="4636027"/>
                </a:lnTo>
                <a:lnTo>
                  <a:pt x="460323" y="1123707"/>
                </a:lnTo>
                <a:lnTo>
                  <a:pt x="575404" y="4639376"/>
                </a:lnTo>
                <a:lnTo>
                  <a:pt x="690485" y="4538215"/>
                </a:lnTo>
                <a:lnTo>
                  <a:pt x="805566" y="4615890"/>
                </a:lnTo>
                <a:lnTo>
                  <a:pt x="920646" y="1373394"/>
                </a:lnTo>
                <a:lnTo>
                  <a:pt x="1035727" y="4574184"/>
                </a:lnTo>
                <a:lnTo>
                  <a:pt x="1150808" y="4590688"/>
                </a:lnTo>
                <a:lnTo>
                  <a:pt x="1265889" y="4477811"/>
                </a:lnTo>
                <a:lnTo>
                  <a:pt x="1380970" y="4518095"/>
                </a:lnTo>
                <a:lnTo>
                  <a:pt x="1496051" y="892529"/>
                </a:lnTo>
                <a:lnTo>
                  <a:pt x="1611132" y="4469921"/>
                </a:lnTo>
                <a:lnTo>
                  <a:pt x="1726212" y="4550221"/>
                </a:lnTo>
                <a:lnTo>
                  <a:pt x="1841293" y="4516403"/>
                </a:lnTo>
                <a:lnTo>
                  <a:pt x="1956374" y="1158742"/>
                </a:lnTo>
                <a:lnTo>
                  <a:pt x="2071455" y="4534534"/>
                </a:lnTo>
                <a:lnTo>
                  <a:pt x="2186536" y="4452007"/>
                </a:lnTo>
                <a:lnTo>
                  <a:pt x="2301617" y="4485850"/>
                </a:lnTo>
                <a:lnTo>
                  <a:pt x="2416698" y="4464215"/>
                </a:lnTo>
                <a:lnTo>
                  <a:pt x="2531779" y="0"/>
                </a:lnTo>
                <a:lnTo>
                  <a:pt x="2646859" y="4528292"/>
                </a:lnTo>
                <a:lnTo>
                  <a:pt x="2761940" y="4498128"/>
                </a:lnTo>
                <a:lnTo>
                  <a:pt x="2877021" y="4638817"/>
                </a:lnTo>
                <a:lnTo>
                  <a:pt x="2992102" y="509621"/>
                </a:lnTo>
                <a:lnTo>
                  <a:pt x="3107183" y="4662143"/>
                </a:lnTo>
                <a:lnTo>
                  <a:pt x="3222264" y="4593923"/>
                </a:lnTo>
                <a:lnTo>
                  <a:pt x="3337345" y="4660565"/>
                </a:lnTo>
                <a:lnTo>
                  <a:pt x="3452426" y="1034038"/>
                </a:lnTo>
                <a:lnTo>
                  <a:pt x="3567506" y="4531260"/>
                </a:lnTo>
                <a:lnTo>
                  <a:pt x="3682587" y="4491975"/>
                </a:lnTo>
                <a:lnTo>
                  <a:pt x="3797668" y="4560040"/>
                </a:lnTo>
                <a:lnTo>
                  <a:pt x="3912749" y="4512064"/>
                </a:lnTo>
                <a:lnTo>
                  <a:pt x="4027830" y="1658514"/>
                </a:lnTo>
                <a:lnTo>
                  <a:pt x="4142911" y="4555367"/>
                </a:lnTo>
                <a:lnTo>
                  <a:pt x="4257991" y="4544321"/>
                </a:lnTo>
                <a:lnTo>
                  <a:pt x="4373072" y="4587551"/>
                </a:lnTo>
                <a:lnTo>
                  <a:pt x="4488153" y="1644666"/>
                </a:lnTo>
                <a:lnTo>
                  <a:pt x="4603234" y="4689469"/>
                </a:lnTo>
                <a:lnTo>
                  <a:pt x="4718315" y="4656035"/>
                </a:lnTo>
                <a:lnTo>
                  <a:pt x="4833396" y="4663758"/>
                </a:lnTo>
                <a:lnTo>
                  <a:pt x="4948477" y="4665173"/>
                </a:lnTo>
                <a:lnTo>
                  <a:pt x="5063558" y="1309437"/>
                </a:lnTo>
                <a:lnTo>
                  <a:pt x="5178639" y="4664930"/>
                </a:lnTo>
                <a:lnTo>
                  <a:pt x="5293719" y="4631707"/>
                </a:lnTo>
                <a:lnTo>
                  <a:pt x="5408800" y="4641079"/>
                </a:lnTo>
                <a:lnTo>
                  <a:pt x="5523881" y="4655614"/>
                </a:lnTo>
                <a:lnTo>
                  <a:pt x="5638962" y="4718894"/>
                </a:lnTo>
                <a:lnTo>
                  <a:pt x="5754043" y="4707361"/>
                </a:lnTo>
                <a:lnTo>
                  <a:pt x="5869123" y="4668074"/>
                </a:lnTo>
                <a:lnTo>
                  <a:pt x="5984205" y="2826627"/>
                </a:lnTo>
                <a:lnTo>
                  <a:pt x="6099285" y="2960345"/>
                </a:lnTo>
                <a:lnTo>
                  <a:pt x="6214366" y="3182919"/>
                </a:lnTo>
                <a:lnTo>
                  <a:pt x="6329447" y="3147034"/>
                </a:lnTo>
                <a:lnTo>
                  <a:pt x="6444528" y="3437840"/>
                </a:lnTo>
                <a:lnTo>
                  <a:pt x="6559609" y="2988261"/>
                </a:lnTo>
                <a:lnTo>
                  <a:pt x="6674690" y="3357494"/>
                </a:lnTo>
                <a:lnTo>
                  <a:pt x="6789771" y="3195423"/>
                </a:lnTo>
                <a:lnTo>
                  <a:pt x="6904851" y="3176214"/>
                </a:lnTo>
                <a:lnTo>
                  <a:pt x="7019933" y="3176765"/>
                </a:lnTo>
                <a:lnTo>
                  <a:pt x="7135013" y="3048040"/>
                </a:lnTo>
                <a:lnTo>
                  <a:pt x="7250094" y="3293168"/>
                </a:lnTo>
                <a:lnTo>
                  <a:pt x="7365175" y="3251672"/>
                </a:lnTo>
                <a:lnTo>
                  <a:pt x="7480256" y="3143404"/>
                </a:lnTo>
                <a:lnTo>
                  <a:pt x="7595337" y="2850804"/>
                </a:lnTo>
                <a:lnTo>
                  <a:pt x="7710417" y="3163991"/>
                </a:lnTo>
                <a:lnTo>
                  <a:pt x="7825499" y="3163622"/>
                </a:lnTo>
                <a:lnTo>
                  <a:pt x="7940579" y="3030640"/>
                </a:lnTo>
                <a:lnTo>
                  <a:pt x="8055660" y="2486082"/>
                </a:lnTo>
                <a:lnTo>
                  <a:pt x="8170741" y="2672197"/>
                </a:lnTo>
                <a:lnTo>
                  <a:pt x="8285822" y="2800860"/>
                </a:lnTo>
                <a:lnTo>
                  <a:pt x="8400903" y="2729223"/>
                </a:lnTo>
                <a:lnTo>
                  <a:pt x="8515984" y="2922238"/>
                </a:lnTo>
                <a:lnTo>
                  <a:pt x="8631065" y="2522508"/>
                </a:lnTo>
                <a:lnTo>
                  <a:pt x="8746145" y="2808240"/>
                </a:lnTo>
                <a:lnTo>
                  <a:pt x="8861226" y="2535427"/>
                </a:lnTo>
                <a:lnTo>
                  <a:pt x="8976307" y="2917891"/>
                </a:lnTo>
                <a:lnTo>
                  <a:pt x="9091388" y="2453632"/>
                </a:lnTo>
                <a:lnTo>
                  <a:pt x="9206469" y="2816059"/>
                </a:lnTo>
                <a:lnTo>
                  <a:pt x="9321550" y="2433736"/>
                </a:lnTo>
                <a:lnTo>
                  <a:pt x="9436631" y="3257799"/>
                </a:lnTo>
              </a:path>
            </a:pathLst>
          </a:custGeom>
          <a:ln w="952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3282726" y="619721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 txBox="1"/>
          <p:nvPr/>
        </p:nvSpPr>
        <p:spPr>
          <a:xfrm>
            <a:off x="3415109" y="6147067"/>
            <a:ext cx="760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78" name="object 178"/>
          <p:cNvSpPr/>
          <p:nvPr/>
        </p:nvSpPr>
        <p:spPr>
          <a:xfrm>
            <a:off x="4229100" y="62506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 txBox="1"/>
          <p:nvPr/>
        </p:nvSpPr>
        <p:spPr>
          <a:xfrm>
            <a:off x="4569420" y="5826469"/>
            <a:ext cx="4319905" cy="549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8975">
              <a:lnSpc>
                <a:spcPct val="100000"/>
              </a:lnSpc>
              <a:tabLst>
                <a:tab pos="2210435" algn="l"/>
                <a:tab pos="3695700" algn="l"/>
              </a:tabLst>
            </a:pPr>
            <a:r>
              <a:rPr sz="1200" spc="-10" dirty="0">
                <a:latin typeface="Segoe UI"/>
                <a:cs typeface="Segoe UI"/>
              </a:rPr>
              <a:t>Oct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</a:t>
            </a:r>
            <a:r>
              <a:rPr sz="1200" spc="-10" dirty="0">
                <a:latin typeface="Segoe UI"/>
                <a:cs typeface="Segoe UI"/>
              </a:rPr>
              <a:t>Jan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	</a:t>
            </a: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outpat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9780127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81" name="object 181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95" name="object 195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 txBox="1"/>
          <p:nvPr/>
        </p:nvSpPr>
        <p:spPr>
          <a:xfrm>
            <a:off x="3733601" y="6808964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I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LI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02" name="object 202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4" name="object 214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lang="en-US" sz="800" dirty="0">
                <a:solidFill>
                  <a:srgbClr val="808080"/>
                </a:solidFill>
                <a:latin typeface="Segoe UI"/>
                <a:cs typeface="Segoe UI"/>
              </a:rPr>
              <a:t>)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228" name="object 228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41" name="object 241"/>
          <p:cNvSpPr txBox="1"/>
          <p:nvPr/>
        </p:nvSpPr>
        <p:spPr>
          <a:xfrm>
            <a:off x="12207874" y="4740274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247" name="object 247"/>
          <p:cNvSpPr/>
          <p:nvPr/>
        </p:nvSpPr>
        <p:spPr>
          <a:xfrm>
            <a:off x="12093189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0940057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 txBox="1"/>
          <p:nvPr/>
        </p:nvSpPr>
        <p:spPr>
          <a:xfrm>
            <a:off x="12207874" y="55689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266" name="object 8">
            <a:extLst>
              <a:ext uri="{FF2B5EF4-FFF2-40B4-BE49-F238E27FC236}">
                <a16:creationId xmlns:a16="http://schemas.microsoft.com/office/drawing/2014/main" id="{5CE87B94-B885-4A48-63A6-4A424CEE59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dirty="0"/>
              <a:t>Number and the proportion of influenza-like illness (ILI) cases per 1 000 outpatients, </a:t>
            </a:r>
            <a:r>
              <a:rPr lang="en-US" sz="2000" u="sng" spc="-10" dirty="0">
                <a:uFill>
                  <a:solidFill>
                    <a:srgbClr val="118CFF"/>
                  </a:solidFill>
                </a:uFill>
              </a:rPr>
              <a:t>SEAR</a:t>
            </a:r>
            <a:endParaRPr spc="-7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399" y="228600"/>
            <a:ext cx="12258675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0">
              <a:lnSpc>
                <a:spcPct val="100000"/>
              </a:lnSpc>
            </a:pPr>
            <a:r>
              <a:rPr lang="en-US" dirty="0">
                <a:latin typeface="Calibri"/>
                <a:cs typeface="Calibri"/>
              </a:rPr>
              <a:t>Number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of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ILI/SARI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specimens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processed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for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testing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by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week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and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spc="-25" dirty="0">
                <a:latin typeface="Calibri"/>
                <a:cs typeface="Calibri"/>
              </a:rPr>
              <a:t>year, 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</a:rPr>
              <a:t>India</a:t>
            </a:r>
            <a:endParaRPr spc="25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49349" y="5141388"/>
            <a:ext cx="9566275" cy="0"/>
          </a:xfrm>
          <a:custGeom>
            <a:avLst/>
            <a:gdLst/>
            <a:ahLst/>
            <a:cxnLst/>
            <a:rect l="l" t="t" r="r" b="b"/>
            <a:pathLst>
              <a:path w="9566275">
                <a:moveTo>
                  <a:pt x="0" y="0"/>
                </a:moveTo>
                <a:lnTo>
                  <a:pt x="956627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58626" y="5041622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9349" y="4291187"/>
            <a:ext cx="9963150" cy="0"/>
          </a:xfrm>
          <a:custGeom>
            <a:avLst/>
            <a:gdLst/>
            <a:ahLst/>
            <a:cxnLst/>
            <a:rect l="l" t="t" r="r" b="b"/>
            <a:pathLst>
              <a:path w="9963150">
                <a:moveTo>
                  <a:pt x="0" y="0"/>
                </a:moveTo>
                <a:lnTo>
                  <a:pt x="9963149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8626" y="4191420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149349" y="3440985"/>
            <a:ext cx="9963150" cy="0"/>
          </a:xfrm>
          <a:custGeom>
            <a:avLst/>
            <a:gdLst/>
            <a:ahLst/>
            <a:cxnLst/>
            <a:rect l="l" t="t" r="r" b="b"/>
            <a:pathLst>
              <a:path w="9963150">
                <a:moveTo>
                  <a:pt x="0" y="0"/>
                </a:moveTo>
                <a:lnTo>
                  <a:pt x="9963149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58626" y="3341218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600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149349" y="2590784"/>
            <a:ext cx="9963150" cy="0"/>
          </a:xfrm>
          <a:custGeom>
            <a:avLst/>
            <a:gdLst/>
            <a:ahLst/>
            <a:cxnLst/>
            <a:rect l="l" t="t" r="r" b="b"/>
            <a:pathLst>
              <a:path w="9963150">
                <a:moveTo>
                  <a:pt x="0" y="0"/>
                </a:moveTo>
                <a:lnTo>
                  <a:pt x="9963149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58626" y="249101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800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149349" y="1740582"/>
            <a:ext cx="9963150" cy="0"/>
          </a:xfrm>
          <a:custGeom>
            <a:avLst/>
            <a:gdLst/>
            <a:ahLst/>
            <a:cxnLst/>
            <a:rect l="l" t="t" r="r" b="b"/>
            <a:pathLst>
              <a:path w="9963150">
                <a:moveTo>
                  <a:pt x="0" y="0"/>
                </a:moveTo>
                <a:lnTo>
                  <a:pt x="9963149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62781" y="1640815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149349" y="890380"/>
            <a:ext cx="9963150" cy="0"/>
          </a:xfrm>
          <a:custGeom>
            <a:avLst/>
            <a:gdLst/>
            <a:ahLst/>
            <a:cxnLst/>
            <a:rect l="l" t="t" r="r" b="b"/>
            <a:pathLst>
              <a:path w="9963150">
                <a:moveTo>
                  <a:pt x="0" y="0"/>
                </a:moveTo>
                <a:lnTo>
                  <a:pt x="9963149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62781" y="790613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46030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36177" y="2500214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5701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743388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629765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516143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402520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249362" y="1939875"/>
            <a:ext cx="9620885" cy="3354070"/>
          </a:xfrm>
          <a:custGeom>
            <a:avLst/>
            <a:gdLst/>
            <a:ahLst/>
            <a:cxnLst/>
            <a:rect l="l" t="t" r="r" b="b"/>
            <a:pathLst>
              <a:path w="9620885" h="3354070">
                <a:moveTo>
                  <a:pt x="0" y="1347569"/>
                </a:moveTo>
                <a:lnTo>
                  <a:pt x="188637" y="1347569"/>
                </a:lnTo>
                <a:lnTo>
                  <a:pt x="377275" y="1844937"/>
                </a:lnTo>
                <a:lnTo>
                  <a:pt x="565913" y="1572873"/>
                </a:lnTo>
                <a:lnTo>
                  <a:pt x="754550" y="1330565"/>
                </a:lnTo>
                <a:lnTo>
                  <a:pt x="943188" y="1734411"/>
                </a:lnTo>
                <a:lnTo>
                  <a:pt x="1131826" y="1815180"/>
                </a:lnTo>
                <a:lnTo>
                  <a:pt x="1320464" y="1215788"/>
                </a:lnTo>
                <a:lnTo>
                  <a:pt x="1509101" y="913966"/>
                </a:lnTo>
                <a:lnTo>
                  <a:pt x="1697739" y="1020242"/>
                </a:lnTo>
                <a:lnTo>
                  <a:pt x="1886377" y="263562"/>
                </a:lnTo>
                <a:lnTo>
                  <a:pt x="2075015" y="862954"/>
                </a:lnTo>
                <a:lnTo>
                  <a:pt x="2263652" y="862954"/>
                </a:lnTo>
                <a:lnTo>
                  <a:pt x="2452290" y="1011740"/>
                </a:lnTo>
                <a:lnTo>
                  <a:pt x="2640928" y="250809"/>
                </a:lnTo>
                <a:lnTo>
                  <a:pt x="2829565" y="0"/>
                </a:lnTo>
                <a:lnTo>
                  <a:pt x="3018203" y="382590"/>
                </a:lnTo>
                <a:lnTo>
                  <a:pt x="3206841" y="374088"/>
                </a:lnTo>
                <a:lnTo>
                  <a:pt x="3395479" y="437853"/>
                </a:lnTo>
                <a:lnTo>
                  <a:pt x="3584116" y="382590"/>
                </a:lnTo>
                <a:lnTo>
                  <a:pt x="3772754" y="867205"/>
                </a:lnTo>
                <a:lnTo>
                  <a:pt x="3961392" y="573886"/>
                </a:lnTo>
                <a:lnTo>
                  <a:pt x="4150030" y="620647"/>
                </a:lnTo>
                <a:lnTo>
                  <a:pt x="4338667" y="484614"/>
                </a:lnTo>
                <a:lnTo>
                  <a:pt x="4527305" y="1577124"/>
                </a:lnTo>
                <a:lnTo>
                  <a:pt x="4715943" y="1007489"/>
                </a:lnTo>
                <a:lnTo>
                  <a:pt x="4904581" y="471862"/>
                </a:lnTo>
                <a:lnTo>
                  <a:pt x="5093218" y="1003238"/>
                </a:lnTo>
                <a:lnTo>
                  <a:pt x="5281856" y="633400"/>
                </a:lnTo>
                <a:lnTo>
                  <a:pt x="5470494" y="1156274"/>
                </a:lnTo>
                <a:lnTo>
                  <a:pt x="5659131" y="1271051"/>
                </a:lnTo>
                <a:lnTo>
                  <a:pt x="5847769" y="488865"/>
                </a:lnTo>
                <a:lnTo>
                  <a:pt x="6036407" y="454857"/>
                </a:lnTo>
                <a:lnTo>
                  <a:pt x="6225045" y="280566"/>
                </a:lnTo>
                <a:lnTo>
                  <a:pt x="6413682" y="544129"/>
                </a:lnTo>
                <a:lnTo>
                  <a:pt x="6602320" y="2508095"/>
                </a:lnTo>
                <a:lnTo>
                  <a:pt x="6790958" y="2508095"/>
                </a:lnTo>
                <a:lnTo>
                  <a:pt x="6979596" y="641902"/>
                </a:lnTo>
                <a:lnTo>
                  <a:pt x="7168233" y="1776921"/>
                </a:lnTo>
                <a:lnTo>
                  <a:pt x="7356871" y="1122266"/>
                </a:lnTo>
                <a:lnTo>
                  <a:pt x="7545509" y="497367"/>
                </a:lnTo>
                <a:lnTo>
                  <a:pt x="7734146" y="811942"/>
                </a:lnTo>
                <a:lnTo>
                  <a:pt x="7922784" y="1254047"/>
                </a:lnTo>
                <a:lnTo>
                  <a:pt x="8111422" y="2750402"/>
                </a:lnTo>
                <a:lnTo>
                  <a:pt x="8300060" y="3290280"/>
                </a:lnTo>
                <a:lnTo>
                  <a:pt x="8488697" y="3354045"/>
                </a:lnTo>
                <a:lnTo>
                  <a:pt x="8677335" y="3013965"/>
                </a:lnTo>
                <a:lnTo>
                  <a:pt x="8865973" y="3009714"/>
                </a:lnTo>
                <a:lnTo>
                  <a:pt x="9054610" y="2669633"/>
                </a:lnTo>
                <a:lnTo>
                  <a:pt x="9243248" y="2882184"/>
                </a:lnTo>
                <a:lnTo>
                  <a:pt x="9431886" y="2440079"/>
                </a:lnTo>
                <a:lnTo>
                  <a:pt x="9620524" y="2537852"/>
                </a:lnTo>
              </a:path>
            </a:pathLst>
          </a:custGeom>
          <a:ln w="28536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249362" y="1276718"/>
            <a:ext cx="5659120" cy="3405504"/>
          </a:xfrm>
          <a:custGeom>
            <a:avLst/>
            <a:gdLst/>
            <a:ahLst/>
            <a:cxnLst/>
            <a:rect l="l" t="t" r="r" b="b"/>
            <a:pathLst>
              <a:path w="5659120" h="3405504">
                <a:moveTo>
                  <a:pt x="0" y="3345543"/>
                </a:moveTo>
                <a:lnTo>
                  <a:pt x="188637" y="1543116"/>
                </a:lnTo>
                <a:lnTo>
                  <a:pt x="377275" y="1330565"/>
                </a:lnTo>
                <a:lnTo>
                  <a:pt x="565913" y="1662144"/>
                </a:lnTo>
                <a:lnTo>
                  <a:pt x="754550" y="0"/>
                </a:lnTo>
                <a:lnTo>
                  <a:pt x="943188" y="2095747"/>
                </a:lnTo>
                <a:lnTo>
                  <a:pt x="1131826" y="1866192"/>
                </a:lnTo>
                <a:lnTo>
                  <a:pt x="1320464" y="1526112"/>
                </a:lnTo>
                <a:lnTo>
                  <a:pt x="1509101" y="2525099"/>
                </a:lnTo>
                <a:lnTo>
                  <a:pt x="1697739" y="1228541"/>
                </a:lnTo>
                <a:lnTo>
                  <a:pt x="1886377" y="850201"/>
                </a:lnTo>
                <a:lnTo>
                  <a:pt x="2075015" y="1215788"/>
                </a:lnTo>
                <a:lnTo>
                  <a:pt x="2263652" y="1538865"/>
                </a:lnTo>
                <a:lnTo>
                  <a:pt x="2452290" y="1351820"/>
                </a:lnTo>
                <a:lnTo>
                  <a:pt x="2640928" y="1857690"/>
                </a:lnTo>
                <a:lnTo>
                  <a:pt x="2829565" y="1470849"/>
                </a:lnTo>
                <a:lnTo>
                  <a:pt x="3018203" y="1368824"/>
                </a:lnTo>
                <a:lnTo>
                  <a:pt x="3206841" y="1385828"/>
                </a:lnTo>
                <a:lnTo>
                  <a:pt x="3395479" y="1407083"/>
                </a:lnTo>
                <a:lnTo>
                  <a:pt x="3584116" y="1526112"/>
                </a:lnTo>
                <a:lnTo>
                  <a:pt x="3772754" y="1747164"/>
                </a:lnTo>
                <a:lnTo>
                  <a:pt x="3961392" y="1836435"/>
                </a:lnTo>
                <a:lnTo>
                  <a:pt x="4150030" y="1585626"/>
                </a:lnTo>
                <a:lnTo>
                  <a:pt x="4338667" y="2682386"/>
                </a:lnTo>
                <a:lnTo>
                  <a:pt x="4527305" y="2792912"/>
                </a:lnTo>
                <a:lnTo>
                  <a:pt x="4715943" y="2516597"/>
                </a:lnTo>
                <a:lnTo>
                  <a:pt x="4904581" y="2899188"/>
                </a:lnTo>
                <a:lnTo>
                  <a:pt x="5093218" y="3405058"/>
                </a:lnTo>
                <a:lnTo>
                  <a:pt x="5281856" y="2321050"/>
                </a:lnTo>
                <a:lnTo>
                  <a:pt x="5470494" y="1823682"/>
                </a:lnTo>
                <a:lnTo>
                  <a:pt x="5659131" y="2958702"/>
                </a:lnTo>
              </a:path>
            </a:pathLst>
          </a:custGeom>
          <a:ln w="28543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1172824" y="3562350"/>
            <a:ext cx="1171575" cy="942975"/>
          </a:xfrm>
          <a:custGeom>
            <a:avLst/>
            <a:gdLst/>
            <a:ahLst/>
            <a:cxnLst/>
            <a:rect l="l" t="t" r="r" b="b"/>
            <a:pathLst>
              <a:path w="1171575" h="942975">
                <a:moveTo>
                  <a:pt x="0" y="0"/>
                </a:moveTo>
                <a:lnTo>
                  <a:pt x="1171574" y="0"/>
                </a:lnTo>
                <a:lnTo>
                  <a:pt x="1171574" y="942974"/>
                </a:lnTo>
                <a:lnTo>
                  <a:pt x="0" y="9429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5800" y="332350"/>
            <a:ext cx="1089659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of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specimens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for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influenza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by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subtypes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and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the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percentage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positive,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India</a:t>
            </a:r>
            <a:endParaRPr lang="en-US" sz="2000" dirty="0"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20189" y="5643847"/>
            <a:ext cx="8432165" cy="0"/>
          </a:xfrm>
          <a:custGeom>
            <a:avLst/>
            <a:gdLst/>
            <a:ahLst/>
            <a:cxnLst/>
            <a:rect l="l" t="t" r="r" b="b"/>
            <a:pathLst>
              <a:path w="8432165">
                <a:moveTo>
                  <a:pt x="0" y="0"/>
                </a:moveTo>
                <a:lnTo>
                  <a:pt x="84315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21323" y="554402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470380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368358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266335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164313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56223" y="4971598"/>
            <a:ext cx="327025" cy="0"/>
          </a:xfrm>
          <a:custGeom>
            <a:avLst/>
            <a:gdLst/>
            <a:ahLst/>
            <a:cxnLst/>
            <a:rect l="l" t="t" r="r" b="b"/>
            <a:pathLst>
              <a:path w="327025">
                <a:moveTo>
                  <a:pt x="0" y="0"/>
                </a:moveTo>
                <a:lnTo>
                  <a:pt x="32647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552178" y="497159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450156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348133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144088" y="497159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042067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940044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838022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735999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633977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531954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429932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327910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225887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123865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021842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919820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817797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715775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613752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409708" y="497159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307685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205663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103641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001618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797574" y="497159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695551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593529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491506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389484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287461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185439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083416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981394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879372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777349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675327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573304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471282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369260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267237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165215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063192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961170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859148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757125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553081" y="497159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451058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349036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247013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144991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940946" y="497159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5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838924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736901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634879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532856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430834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328812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226789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124767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022744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920722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818700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716677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614655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512632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410610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308587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206565" y="49715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122568" y="4966205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86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825563" y="4871778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9470380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368358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266335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164313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633977" y="4299348"/>
            <a:ext cx="1449070" cy="0"/>
          </a:xfrm>
          <a:custGeom>
            <a:avLst/>
            <a:gdLst/>
            <a:ahLst/>
            <a:cxnLst/>
            <a:rect l="l" t="t" r="r" b="b"/>
            <a:pathLst>
              <a:path w="1449070">
                <a:moveTo>
                  <a:pt x="0" y="0"/>
                </a:moveTo>
                <a:lnTo>
                  <a:pt x="144871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429932" y="429934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225887" y="429934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123865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103641" y="4299348"/>
            <a:ext cx="939165" cy="0"/>
          </a:xfrm>
          <a:custGeom>
            <a:avLst/>
            <a:gdLst/>
            <a:ahLst/>
            <a:cxnLst/>
            <a:rect l="l" t="t" r="r" b="b"/>
            <a:pathLst>
              <a:path w="939165">
                <a:moveTo>
                  <a:pt x="0" y="0"/>
                </a:moveTo>
                <a:lnTo>
                  <a:pt x="93860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593529" y="4299348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49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491506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389484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287461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185439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083416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981394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879372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777349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675327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573304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471282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369260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267237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063192" y="429934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961170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859148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757125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553081" y="429934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451058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349036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144991" y="429934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736901" y="4299348"/>
            <a:ext cx="327025" cy="0"/>
          </a:xfrm>
          <a:custGeom>
            <a:avLst/>
            <a:gdLst/>
            <a:ahLst/>
            <a:cxnLst/>
            <a:rect l="l" t="t" r="r" b="b"/>
            <a:pathLst>
              <a:path w="327025">
                <a:moveTo>
                  <a:pt x="0" y="0"/>
                </a:moveTo>
                <a:lnTo>
                  <a:pt x="32647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634879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532856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430834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328812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226789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124767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022744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920722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818700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716677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614655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512632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308587" y="4299348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5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206565" y="4299348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122568" y="4293955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86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 txBox="1"/>
          <p:nvPr/>
        </p:nvSpPr>
        <p:spPr>
          <a:xfrm>
            <a:off x="825563" y="4199528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9470380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9368358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491506" y="3627099"/>
            <a:ext cx="3795395" cy="0"/>
          </a:xfrm>
          <a:custGeom>
            <a:avLst/>
            <a:gdLst/>
            <a:ahLst/>
            <a:cxnLst/>
            <a:rect l="l" t="t" r="r" b="b"/>
            <a:pathLst>
              <a:path w="3795395">
                <a:moveTo>
                  <a:pt x="0" y="0"/>
                </a:moveTo>
                <a:lnTo>
                  <a:pt x="379523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389484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287461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185439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083416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981394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879372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4777349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675327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573304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471282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369260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859148" y="3627099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4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532856" y="3627099"/>
            <a:ext cx="1245235" cy="0"/>
          </a:xfrm>
          <a:custGeom>
            <a:avLst/>
            <a:gdLst/>
            <a:ahLst/>
            <a:cxnLst/>
            <a:rect l="l" t="t" r="r" b="b"/>
            <a:pathLst>
              <a:path w="1245235">
                <a:moveTo>
                  <a:pt x="0" y="0"/>
                </a:moveTo>
                <a:lnTo>
                  <a:pt x="124467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2430834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328812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226789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124767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022744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1920722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716677" y="3627099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5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1614655" y="36270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120189" y="3627099"/>
            <a:ext cx="413384" cy="0"/>
          </a:xfrm>
          <a:custGeom>
            <a:avLst/>
            <a:gdLst/>
            <a:ahLst/>
            <a:cxnLst/>
            <a:rect l="l" t="t" r="r" b="b"/>
            <a:pathLst>
              <a:path w="413384">
                <a:moveTo>
                  <a:pt x="0" y="0"/>
                </a:moveTo>
                <a:lnTo>
                  <a:pt x="41284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 txBox="1"/>
          <p:nvPr/>
        </p:nvSpPr>
        <p:spPr>
          <a:xfrm>
            <a:off x="825563" y="3527279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9470380" y="2954849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40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9368358" y="295484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389484" y="2954849"/>
            <a:ext cx="3897629" cy="0"/>
          </a:xfrm>
          <a:custGeom>
            <a:avLst/>
            <a:gdLst/>
            <a:ahLst/>
            <a:cxnLst/>
            <a:rect l="l" t="t" r="r" b="b"/>
            <a:pathLst>
              <a:path w="3897629">
                <a:moveTo>
                  <a:pt x="0" y="0"/>
                </a:moveTo>
                <a:lnTo>
                  <a:pt x="389725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287461" y="295484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185439" y="295484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981394" y="2954849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675327" y="295484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4573304" y="295484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471282" y="295484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4369260" y="295484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2430834" y="2954849"/>
            <a:ext cx="1857375" cy="0"/>
          </a:xfrm>
          <a:custGeom>
            <a:avLst/>
            <a:gdLst/>
            <a:ahLst/>
            <a:cxnLst/>
            <a:rect l="l" t="t" r="r" b="b"/>
            <a:pathLst>
              <a:path w="1857375">
                <a:moveTo>
                  <a:pt x="0" y="0"/>
                </a:moveTo>
                <a:lnTo>
                  <a:pt x="185680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2226789" y="2954849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5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2124767" y="295484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2022744" y="295484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920722" y="295484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716677" y="2954849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5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120189" y="2954849"/>
            <a:ext cx="514984" cy="0"/>
          </a:xfrm>
          <a:custGeom>
            <a:avLst/>
            <a:gdLst/>
            <a:ahLst/>
            <a:cxnLst/>
            <a:rect l="l" t="t" r="r" b="b"/>
            <a:pathLst>
              <a:path w="514985">
                <a:moveTo>
                  <a:pt x="0" y="0"/>
                </a:moveTo>
                <a:lnTo>
                  <a:pt x="514870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 txBox="1"/>
          <p:nvPr/>
        </p:nvSpPr>
        <p:spPr>
          <a:xfrm>
            <a:off x="825563" y="2855029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80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9470380" y="2282599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40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9368358" y="22825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389484" y="2282599"/>
            <a:ext cx="3897629" cy="0"/>
          </a:xfrm>
          <a:custGeom>
            <a:avLst/>
            <a:gdLst/>
            <a:ahLst/>
            <a:cxnLst/>
            <a:rect l="l" t="t" r="r" b="b"/>
            <a:pathLst>
              <a:path w="3897629">
                <a:moveTo>
                  <a:pt x="0" y="0"/>
                </a:moveTo>
                <a:lnTo>
                  <a:pt x="389725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287461" y="22825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981394" y="228259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4675327" y="228259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4573304" y="22825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4369260" y="2282599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2226789" y="2282599"/>
            <a:ext cx="2061210" cy="0"/>
          </a:xfrm>
          <a:custGeom>
            <a:avLst/>
            <a:gdLst/>
            <a:ahLst/>
            <a:cxnLst/>
            <a:rect l="l" t="t" r="r" b="b"/>
            <a:pathLst>
              <a:path w="2061210">
                <a:moveTo>
                  <a:pt x="0" y="0"/>
                </a:moveTo>
                <a:lnTo>
                  <a:pt x="206085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2124767" y="22825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2022744" y="22825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1920722" y="2282599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1120189" y="2282599"/>
            <a:ext cx="719455" cy="0"/>
          </a:xfrm>
          <a:custGeom>
            <a:avLst/>
            <a:gdLst/>
            <a:ahLst/>
            <a:cxnLst/>
            <a:rect l="l" t="t" r="r" b="b"/>
            <a:pathLst>
              <a:path w="719455">
                <a:moveTo>
                  <a:pt x="0" y="0"/>
                </a:moveTo>
                <a:lnTo>
                  <a:pt x="71891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 txBox="1"/>
          <p:nvPr/>
        </p:nvSpPr>
        <p:spPr>
          <a:xfrm>
            <a:off x="729804" y="2182780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91" name="object 191"/>
          <p:cNvSpPr/>
          <p:nvPr/>
        </p:nvSpPr>
        <p:spPr>
          <a:xfrm>
            <a:off x="5389484" y="1610350"/>
            <a:ext cx="4162425" cy="0"/>
          </a:xfrm>
          <a:custGeom>
            <a:avLst/>
            <a:gdLst/>
            <a:ahLst/>
            <a:cxnLst/>
            <a:rect l="l" t="t" r="r" b="b"/>
            <a:pathLst>
              <a:path w="4162425">
                <a:moveTo>
                  <a:pt x="0" y="0"/>
                </a:moveTo>
                <a:lnTo>
                  <a:pt x="416229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5287461" y="1610350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573304" y="1610350"/>
            <a:ext cx="633095" cy="0"/>
          </a:xfrm>
          <a:custGeom>
            <a:avLst/>
            <a:gdLst/>
            <a:ahLst/>
            <a:cxnLst/>
            <a:rect l="l" t="t" r="r" b="b"/>
            <a:pathLst>
              <a:path w="633095">
                <a:moveTo>
                  <a:pt x="0" y="0"/>
                </a:moveTo>
                <a:lnTo>
                  <a:pt x="63253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2226789" y="1610350"/>
            <a:ext cx="2265045" cy="0"/>
          </a:xfrm>
          <a:custGeom>
            <a:avLst/>
            <a:gdLst/>
            <a:ahLst/>
            <a:cxnLst/>
            <a:rect l="l" t="t" r="r" b="b"/>
            <a:pathLst>
              <a:path w="2265045">
                <a:moveTo>
                  <a:pt x="0" y="0"/>
                </a:moveTo>
                <a:lnTo>
                  <a:pt x="226489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124767" y="1610350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2022744" y="1610350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120189" y="1610350"/>
            <a:ext cx="821055" cy="0"/>
          </a:xfrm>
          <a:custGeom>
            <a:avLst/>
            <a:gdLst/>
            <a:ahLst/>
            <a:cxnLst/>
            <a:rect l="l" t="t" r="r" b="b"/>
            <a:pathLst>
              <a:path w="821055">
                <a:moveTo>
                  <a:pt x="0" y="0"/>
                </a:moveTo>
                <a:lnTo>
                  <a:pt x="82093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 txBox="1"/>
          <p:nvPr/>
        </p:nvSpPr>
        <p:spPr>
          <a:xfrm>
            <a:off x="729804" y="1510530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99" name="object 199"/>
          <p:cNvSpPr/>
          <p:nvPr/>
        </p:nvSpPr>
        <p:spPr>
          <a:xfrm>
            <a:off x="1120189" y="938100"/>
            <a:ext cx="8432165" cy="0"/>
          </a:xfrm>
          <a:custGeom>
            <a:avLst/>
            <a:gdLst/>
            <a:ahLst/>
            <a:cxnLst/>
            <a:rect l="l" t="t" r="r" b="b"/>
            <a:pathLst>
              <a:path w="8432165">
                <a:moveTo>
                  <a:pt x="0" y="0"/>
                </a:moveTo>
                <a:lnTo>
                  <a:pt x="84315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 txBox="1"/>
          <p:nvPr/>
        </p:nvSpPr>
        <p:spPr>
          <a:xfrm>
            <a:off x="729804" y="838281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1" name="object 201"/>
          <p:cNvSpPr/>
          <p:nvPr/>
        </p:nvSpPr>
        <p:spPr>
          <a:xfrm>
            <a:off x="9520062" y="56390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 txBox="1"/>
          <p:nvPr/>
        </p:nvSpPr>
        <p:spPr>
          <a:xfrm>
            <a:off x="9654867" y="5544027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3" name="object 203"/>
          <p:cNvSpPr/>
          <p:nvPr/>
        </p:nvSpPr>
        <p:spPr>
          <a:xfrm>
            <a:off x="9520062" y="448744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 txBox="1"/>
          <p:nvPr/>
        </p:nvSpPr>
        <p:spPr>
          <a:xfrm>
            <a:off x="9654867" y="4392388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5" name="object 205"/>
          <p:cNvSpPr/>
          <p:nvPr/>
        </p:nvSpPr>
        <p:spPr>
          <a:xfrm>
            <a:off x="9520062" y="333580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 txBox="1"/>
          <p:nvPr/>
        </p:nvSpPr>
        <p:spPr>
          <a:xfrm>
            <a:off x="9654867" y="3240748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7" name="object 207"/>
          <p:cNvSpPr/>
          <p:nvPr/>
        </p:nvSpPr>
        <p:spPr>
          <a:xfrm>
            <a:off x="9520062" y="218416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 txBox="1"/>
          <p:nvPr/>
        </p:nvSpPr>
        <p:spPr>
          <a:xfrm>
            <a:off x="9654867" y="2089107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9520062" y="103252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 txBox="1"/>
          <p:nvPr/>
        </p:nvSpPr>
        <p:spPr>
          <a:xfrm>
            <a:off x="9654867" y="937467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11" name="object 211"/>
          <p:cNvSpPr txBox="1"/>
          <p:nvPr/>
        </p:nvSpPr>
        <p:spPr>
          <a:xfrm>
            <a:off x="464742" y="2393664"/>
            <a:ext cx="203200" cy="1585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12" name="object 212"/>
          <p:cNvSpPr txBox="1"/>
          <p:nvPr/>
        </p:nvSpPr>
        <p:spPr>
          <a:xfrm>
            <a:off x="10065228" y="2808932"/>
            <a:ext cx="203200" cy="7550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spc="-40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400" spc="-30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1124947" y="5571864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5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1226970" y="5538252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1328992" y="5538252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1431014" y="5202127"/>
            <a:ext cx="81915" cy="437515"/>
          </a:xfrm>
          <a:custGeom>
            <a:avLst/>
            <a:gdLst/>
            <a:ahLst/>
            <a:cxnLst/>
            <a:rect l="l" t="t" r="r" b="b"/>
            <a:pathLst>
              <a:path w="81915" h="437514">
                <a:moveTo>
                  <a:pt x="0" y="0"/>
                </a:moveTo>
                <a:lnTo>
                  <a:pt x="81617" y="0"/>
                </a:lnTo>
                <a:lnTo>
                  <a:pt x="81617" y="436962"/>
                </a:lnTo>
                <a:lnTo>
                  <a:pt x="0" y="4369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1533037" y="5504639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5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1635059" y="5504639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4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1839104" y="5622283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3488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1941126" y="5471027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4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043149" y="5571864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4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2145171" y="5622283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3488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2247194" y="5336577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4" h="302895">
                <a:moveTo>
                  <a:pt x="0" y="0"/>
                </a:moveTo>
                <a:lnTo>
                  <a:pt x="81617" y="0"/>
                </a:lnTo>
                <a:lnTo>
                  <a:pt x="81617" y="302512"/>
                </a:lnTo>
                <a:lnTo>
                  <a:pt x="0" y="30251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349216" y="5403802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4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451238" y="5437415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4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2553261" y="5403802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4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2655283" y="5235740"/>
            <a:ext cx="81915" cy="403860"/>
          </a:xfrm>
          <a:custGeom>
            <a:avLst/>
            <a:gdLst/>
            <a:ahLst/>
            <a:cxnLst/>
            <a:rect l="l" t="t" r="r" b="b"/>
            <a:pathLst>
              <a:path w="81914" h="403860">
                <a:moveTo>
                  <a:pt x="0" y="0"/>
                </a:moveTo>
                <a:lnTo>
                  <a:pt x="81617" y="0"/>
                </a:lnTo>
                <a:lnTo>
                  <a:pt x="81617" y="403349"/>
                </a:lnTo>
                <a:lnTo>
                  <a:pt x="0" y="4033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2757306" y="5302965"/>
            <a:ext cx="81915" cy="336550"/>
          </a:xfrm>
          <a:custGeom>
            <a:avLst/>
            <a:gdLst/>
            <a:ahLst/>
            <a:cxnLst/>
            <a:rect l="l" t="t" r="r" b="b"/>
            <a:pathLst>
              <a:path w="81914" h="336550">
                <a:moveTo>
                  <a:pt x="0" y="0"/>
                </a:moveTo>
                <a:lnTo>
                  <a:pt x="81617" y="0"/>
                </a:lnTo>
                <a:lnTo>
                  <a:pt x="81617" y="336124"/>
                </a:lnTo>
                <a:lnTo>
                  <a:pt x="0" y="3361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2859328" y="5437415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4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2961351" y="5235740"/>
            <a:ext cx="81915" cy="403860"/>
          </a:xfrm>
          <a:custGeom>
            <a:avLst/>
            <a:gdLst/>
            <a:ahLst/>
            <a:cxnLst/>
            <a:rect l="l" t="t" r="r" b="b"/>
            <a:pathLst>
              <a:path w="81914" h="403860">
                <a:moveTo>
                  <a:pt x="0" y="0"/>
                </a:moveTo>
                <a:lnTo>
                  <a:pt x="81617" y="0"/>
                </a:lnTo>
                <a:lnTo>
                  <a:pt x="81617" y="403349"/>
                </a:lnTo>
                <a:lnTo>
                  <a:pt x="0" y="4033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3063373" y="5235740"/>
            <a:ext cx="81915" cy="403860"/>
          </a:xfrm>
          <a:custGeom>
            <a:avLst/>
            <a:gdLst/>
            <a:ahLst/>
            <a:cxnLst/>
            <a:rect l="l" t="t" r="r" b="b"/>
            <a:pathLst>
              <a:path w="81914" h="403860">
                <a:moveTo>
                  <a:pt x="0" y="0"/>
                </a:moveTo>
                <a:lnTo>
                  <a:pt x="81617" y="0"/>
                </a:lnTo>
                <a:lnTo>
                  <a:pt x="81617" y="403349"/>
                </a:lnTo>
                <a:lnTo>
                  <a:pt x="0" y="4033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3165395" y="5202127"/>
            <a:ext cx="81915" cy="437515"/>
          </a:xfrm>
          <a:custGeom>
            <a:avLst/>
            <a:gdLst/>
            <a:ahLst/>
            <a:cxnLst/>
            <a:rect l="l" t="t" r="r" b="b"/>
            <a:pathLst>
              <a:path w="81914" h="437514">
                <a:moveTo>
                  <a:pt x="0" y="0"/>
                </a:moveTo>
                <a:lnTo>
                  <a:pt x="81617" y="0"/>
                </a:lnTo>
                <a:lnTo>
                  <a:pt x="81617" y="436962"/>
                </a:lnTo>
                <a:lnTo>
                  <a:pt x="0" y="4369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3267418" y="4462653"/>
            <a:ext cx="81915" cy="1176655"/>
          </a:xfrm>
          <a:custGeom>
            <a:avLst/>
            <a:gdLst/>
            <a:ahLst/>
            <a:cxnLst/>
            <a:rect l="l" t="t" r="r" b="b"/>
            <a:pathLst>
              <a:path w="81914" h="1176654">
                <a:moveTo>
                  <a:pt x="0" y="0"/>
                </a:moveTo>
                <a:lnTo>
                  <a:pt x="81617" y="0"/>
                </a:lnTo>
                <a:lnTo>
                  <a:pt x="81617" y="1176436"/>
                </a:lnTo>
                <a:lnTo>
                  <a:pt x="0" y="11764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3369440" y="4328202"/>
            <a:ext cx="81915" cy="1311275"/>
          </a:xfrm>
          <a:custGeom>
            <a:avLst/>
            <a:gdLst/>
            <a:ahLst/>
            <a:cxnLst/>
            <a:rect l="l" t="t" r="r" b="b"/>
            <a:pathLst>
              <a:path w="81914" h="1311275">
                <a:moveTo>
                  <a:pt x="0" y="0"/>
                </a:moveTo>
                <a:lnTo>
                  <a:pt x="81617" y="0"/>
                </a:lnTo>
                <a:lnTo>
                  <a:pt x="81617" y="1310886"/>
                </a:lnTo>
                <a:lnTo>
                  <a:pt x="0" y="131088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3471463" y="4597102"/>
            <a:ext cx="81915" cy="1042035"/>
          </a:xfrm>
          <a:custGeom>
            <a:avLst/>
            <a:gdLst/>
            <a:ahLst/>
            <a:cxnLst/>
            <a:rect l="l" t="t" r="r" b="b"/>
            <a:pathLst>
              <a:path w="81914" h="1042035">
                <a:moveTo>
                  <a:pt x="0" y="0"/>
                </a:moveTo>
                <a:lnTo>
                  <a:pt x="81617" y="0"/>
                </a:lnTo>
                <a:lnTo>
                  <a:pt x="81617" y="1041986"/>
                </a:lnTo>
                <a:lnTo>
                  <a:pt x="0" y="104198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3675507" y="4462653"/>
            <a:ext cx="81915" cy="1176655"/>
          </a:xfrm>
          <a:custGeom>
            <a:avLst/>
            <a:gdLst/>
            <a:ahLst/>
            <a:cxnLst/>
            <a:rect l="l" t="t" r="r" b="b"/>
            <a:pathLst>
              <a:path w="81914" h="1176654">
                <a:moveTo>
                  <a:pt x="0" y="0"/>
                </a:moveTo>
                <a:lnTo>
                  <a:pt x="81617" y="0"/>
                </a:lnTo>
                <a:lnTo>
                  <a:pt x="81617" y="1176436"/>
                </a:lnTo>
                <a:lnTo>
                  <a:pt x="0" y="11764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3777530" y="4429040"/>
            <a:ext cx="81915" cy="1210310"/>
          </a:xfrm>
          <a:custGeom>
            <a:avLst/>
            <a:gdLst/>
            <a:ahLst/>
            <a:cxnLst/>
            <a:rect l="l" t="t" r="r" b="b"/>
            <a:pathLst>
              <a:path w="81914" h="1210310">
                <a:moveTo>
                  <a:pt x="0" y="0"/>
                </a:moveTo>
                <a:lnTo>
                  <a:pt x="81617" y="0"/>
                </a:lnTo>
                <a:lnTo>
                  <a:pt x="81617" y="1210049"/>
                </a:lnTo>
                <a:lnTo>
                  <a:pt x="0" y="12100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3879552" y="4899615"/>
            <a:ext cx="81915" cy="739775"/>
          </a:xfrm>
          <a:custGeom>
            <a:avLst/>
            <a:gdLst/>
            <a:ahLst/>
            <a:cxnLst/>
            <a:rect l="l" t="t" r="r" b="b"/>
            <a:pathLst>
              <a:path w="81914" h="739775">
                <a:moveTo>
                  <a:pt x="0" y="0"/>
                </a:moveTo>
                <a:lnTo>
                  <a:pt x="81617" y="0"/>
                </a:lnTo>
                <a:lnTo>
                  <a:pt x="81617" y="739474"/>
                </a:lnTo>
                <a:lnTo>
                  <a:pt x="0" y="7394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3981575" y="5000452"/>
            <a:ext cx="81915" cy="638810"/>
          </a:xfrm>
          <a:custGeom>
            <a:avLst/>
            <a:gdLst/>
            <a:ahLst/>
            <a:cxnLst/>
            <a:rect l="l" t="t" r="r" b="b"/>
            <a:pathLst>
              <a:path w="81914" h="638810">
                <a:moveTo>
                  <a:pt x="0" y="0"/>
                </a:moveTo>
                <a:lnTo>
                  <a:pt x="81617" y="0"/>
                </a:lnTo>
                <a:lnTo>
                  <a:pt x="81617" y="638637"/>
                </a:lnTo>
                <a:lnTo>
                  <a:pt x="0" y="63863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4083597" y="5504639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4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4185619" y="5471027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4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4287642" y="4933227"/>
            <a:ext cx="81915" cy="706120"/>
          </a:xfrm>
          <a:custGeom>
            <a:avLst/>
            <a:gdLst/>
            <a:ahLst/>
            <a:cxnLst/>
            <a:rect l="l" t="t" r="r" b="b"/>
            <a:pathLst>
              <a:path w="81914" h="706120">
                <a:moveTo>
                  <a:pt x="0" y="0"/>
                </a:moveTo>
                <a:lnTo>
                  <a:pt x="81617" y="0"/>
                </a:lnTo>
                <a:lnTo>
                  <a:pt x="81617" y="705862"/>
                </a:lnTo>
                <a:lnTo>
                  <a:pt x="0" y="7058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4389664" y="5202127"/>
            <a:ext cx="81915" cy="437515"/>
          </a:xfrm>
          <a:custGeom>
            <a:avLst/>
            <a:gdLst/>
            <a:ahLst/>
            <a:cxnLst/>
            <a:rect l="l" t="t" r="r" b="b"/>
            <a:pathLst>
              <a:path w="81914" h="437514">
                <a:moveTo>
                  <a:pt x="0" y="0"/>
                </a:moveTo>
                <a:lnTo>
                  <a:pt x="81617" y="0"/>
                </a:lnTo>
                <a:lnTo>
                  <a:pt x="81617" y="436962"/>
                </a:lnTo>
                <a:lnTo>
                  <a:pt x="0" y="4369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4491687" y="4630715"/>
            <a:ext cx="81915" cy="1008380"/>
          </a:xfrm>
          <a:custGeom>
            <a:avLst/>
            <a:gdLst/>
            <a:ahLst/>
            <a:cxnLst/>
            <a:rect l="l" t="t" r="r" b="b"/>
            <a:pathLst>
              <a:path w="81914" h="1008379">
                <a:moveTo>
                  <a:pt x="0" y="0"/>
                </a:moveTo>
                <a:lnTo>
                  <a:pt x="81617" y="0"/>
                </a:lnTo>
                <a:lnTo>
                  <a:pt x="81617" y="1008374"/>
                </a:lnTo>
                <a:lnTo>
                  <a:pt x="0" y="10083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4593709" y="5202127"/>
            <a:ext cx="81915" cy="437515"/>
          </a:xfrm>
          <a:custGeom>
            <a:avLst/>
            <a:gdLst/>
            <a:ahLst/>
            <a:cxnLst/>
            <a:rect l="l" t="t" r="r" b="b"/>
            <a:pathLst>
              <a:path w="81914" h="437514">
                <a:moveTo>
                  <a:pt x="0" y="0"/>
                </a:moveTo>
                <a:lnTo>
                  <a:pt x="81617" y="0"/>
                </a:lnTo>
                <a:lnTo>
                  <a:pt x="81617" y="436962"/>
                </a:lnTo>
                <a:lnTo>
                  <a:pt x="0" y="4369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4695731" y="5336577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4" h="302895">
                <a:moveTo>
                  <a:pt x="0" y="0"/>
                </a:moveTo>
                <a:lnTo>
                  <a:pt x="81617" y="0"/>
                </a:lnTo>
                <a:lnTo>
                  <a:pt x="81617" y="302512"/>
                </a:lnTo>
                <a:lnTo>
                  <a:pt x="0" y="30251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4797754" y="5336577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4" h="302895">
                <a:moveTo>
                  <a:pt x="0" y="0"/>
                </a:moveTo>
                <a:lnTo>
                  <a:pt x="81617" y="0"/>
                </a:lnTo>
                <a:lnTo>
                  <a:pt x="81617" y="302512"/>
                </a:lnTo>
                <a:lnTo>
                  <a:pt x="0" y="30251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4899776" y="4765165"/>
            <a:ext cx="81915" cy="874394"/>
          </a:xfrm>
          <a:custGeom>
            <a:avLst/>
            <a:gdLst/>
            <a:ahLst/>
            <a:cxnLst/>
            <a:rect l="l" t="t" r="r" b="b"/>
            <a:pathLst>
              <a:path w="81914" h="874395">
                <a:moveTo>
                  <a:pt x="0" y="0"/>
                </a:moveTo>
                <a:lnTo>
                  <a:pt x="81617" y="0"/>
                </a:lnTo>
                <a:lnTo>
                  <a:pt x="81617" y="873924"/>
                </a:lnTo>
                <a:lnTo>
                  <a:pt x="0" y="8739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5001798" y="5134902"/>
            <a:ext cx="81915" cy="504190"/>
          </a:xfrm>
          <a:custGeom>
            <a:avLst/>
            <a:gdLst/>
            <a:ahLst/>
            <a:cxnLst/>
            <a:rect l="l" t="t" r="r" b="b"/>
            <a:pathLst>
              <a:path w="81914" h="504189">
                <a:moveTo>
                  <a:pt x="0" y="0"/>
                </a:moveTo>
                <a:lnTo>
                  <a:pt x="81617" y="0"/>
                </a:lnTo>
                <a:lnTo>
                  <a:pt x="81617" y="504187"/>
                </a:lnTo>
                <a:lnTo>
                  <a:pt x="0" y="50418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5103821" y="4597102"/>
            <a:ext cx="81915" cy="1042035"/>
          </a:xfrm>
          <a:custGeom>
            <a:avLst/>
            <a:gdLst/>
            <a:ahLst/>
            <a:cxnLst/>
            <a:rect l="l" t="t" r="r" b="b"/>
            <a:pathLst>
              <a:path w="81914" h="1042035">
                <a:moveTo>
                  <a:pt x="0" y="0"/>
                </a:moveTo>
                <a:lnTo>
                  <a:pt x="81617" y="0"/>
                </a:lnTo>
                <a:lnTo>
                  <a:pt x="81617" y="1041986"/>
                </a:lnTo>
                <a:lnTo>
                  <a:pt x="0" y="104198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5205843" y="4025690"/>
            <a:ext cx="81915" cy="1613535"/>
          </a:xfrm>
          <a:custGeom>
            <a:avLst/>
            <a:gdLst/>
            <a:ahLst/>
            <a:cxnLst/>
            <a:rect l="l" t="t" r="r" b="b"/>
            <a:pathLst>
              <a:path w="81914" h="1613535">
                <a:moveTo>
                  <a:pt x="0" y="0"/>
                </a:moveTo>
                <a:lnTo>
                  <a:pt x="81617" y="0"/>
                </a:lnTo>
                <a:lnTo>
                  <a:pt x="81617" y="1613399"/>
                </a:lnTo>
                <a:lnTo>
                  <a:pt x="0" y="161339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5307866" y="3924853"/>
            <a:ext cx="81915" cy="1714500"/>
          </a:xfrm>
          <a:custGeom>
            <a:avLst/>
            <a:gdLst/>
            <a:ahLst/>
            <a:cxnLst/>
            <a:rect l="l" t="t" r="r" b="b"/>
            <a:pathLst>
              <a:path w="81914" h="1714500">
                <a:moveTo>
                  <a:pt x="0" y="0"/>
                </a:moveTo>
                <a:lnTo>
                  <a:pt x="81617" y="0"/>
                </a:lnTo>
                <a:lnTo>
                  <a:pt x="81617" y="1714236"/>
                </a:lnTo>
                <a:lnTo>
                  <a:pt x="0" y="17142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5409888" y="4328202"/>
            <a:ext cx="81915" cy="1311275"/>
          </a:xfrm>
          <a:custGeom>
            <a:avLst/>
            <a:gdLst/>
            <a:ahLst/>
            <a:cxnLst/>
            <a:rect l="l" t="t" r="r" b="b"/>
            <a:pathLst>
              <a:path w="81914" h="1311275">
                <a:moveTo>
                  <a:pt x="0" y="0"/>
                </a:moveTo>
                <a:lnTo>
                  <a:pt x="81617" y="0"/>
                </a:lnTo>
                <a:lnTo>
                  <a:pt x="81617" y="1310886"/>
                </a:lnTo>
                <a:lnTo>
                  <a:pt x="0" y="131088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5511911" y="4832390"/>
            <a:ext cx="81915" cy="807085"/>
          </a:xfrm>
          <a:custGeom>
            <a:avLst/>
            <a:gdLst/>
            <a:ahLst/>
            <a:cxnLst/>
            <a:rect l="l" t="t" r="r" b="b"/>
            <a:pathLst>
              <a:path w="81914" h="807085">
                <a:moveTo>
                  <a:pt x="0" y="0"/>
                </a:moveTo>
                <a:lnTo>
                  <a:pt x="81617" y="0"/>
                </a:lnTo>
                <a:lnTo>
                  <a:pt x="81617" y="806699"/>
                </a:lnTo>
                <a:lnTo>
                  <a:pt x="0" y="80669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5613933" y="5101290"/>
            <a:ext cx="81915" cy="537845"/>
          </a:xfrm>
          <a:custGeom>
            <a:avLst/>
            <a:gdLst/>
            <a:ahLst/>
            <a:cxnLst/>
            <a:rect l="l" t="t" r="r" b="b"/>
            <a:pathLst>
              <a:path w="81914" h="537845">
                <a:moveTo>
                  <a:pt x="0" y="0"/>
                </a:moveTo>
                <a:lnTo>
                  <a:pt x="81617" y="0"/>
                </a:lnTo>
                <a:lnTo>
                  <a:pt x="81617" y="537799"/>
                </a:lnTo>
                <a:lnTo>
                  <a:pt x="0" y="53779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5715956" y="5202127"/>
            <a:ext cx="81915" cy="437515"/>
          </a:xfrm>
          <a:custGeom>
            <a:avLst/>
            <a:gdLst/>
            <a:ahLst/>
            <a:cxnLst/>
            <a:rect l="l" t="t" r="r" b="b"/>
            <a:pathLst>
              <a:path w="81914" h="437514">
                <a:moveTo>
                  <a:pt x="0" y="0"/>
                </a:moveTo>
                <a:lnTo>
                  <a:pt x="81617" y="0"/>
                </a:lnTo>
                <a:lnTo>
                  <a:pt x="81617" y="436962"/>
                </a:lnTo>
                <a:lnTo>
                  <a:pt x="0" y="4369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5817978" y="5302965"/>
            <a:ext cx="81915" cy="336550"/>
          </a:xfrm>
          <a:custGeom>
            <a:avLst/>
            <a:gdLst/>
            <a:ahLst/>
            <a:cxnLst/>
            <a:rect l="l" t="t" r="r" b="b"/>
            <a:pathLst>
              <a:path w="81914" h="336550">
                <a:moveTo>
                  <a:pt x="0" y="0"/>
                </a:moveTo>
                <a:lnTo>
                  <a:pt x="81617" y="0"/>
                </a:lnTo>
                <a:lnTo>
                  <a:pt x="81617" y="336124"/>
                </a:lnTo>
                <a:lnTo>
                  <a:pt x="0" y="3361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5920001" y="5403802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4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6022023" y="5067677"/>
            <a:ext cx="81915" cy="571500"/>
          </a:xfrm>
          <a:custGeom>
            <a:avLst/>
            <a:gdLst/>
            <a:ahLst/>
            <a:cxnLst/>
            <a:rect l="l" t="t" r="r" b="b"/>
            <a:pathLst>
              <a:path w="81914" h="571500">
                <a:moveTo>
                  <a:pt x="0" y="0"/>
                </a:moveTo>
                <a:lnTo>
                  <a:pt x="81617" y="0"/>
                </a:lnTo>
                <a:lnTo>
                  <a:pt x="81617" y="571412"/>
                </a:lnTo>
                <a:lnTo>
                  <a:pt x="0" y="57141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6124045" y="5336577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4" h="302895">
                <a:moveTo>
                  <a:pt x="0" y="0"/>
                </a:moveTo>
                <a:lnTo>
                  <a:pt x="81617" y="0"/>
                </a:lnTo>
                <a:lnTo>
                  <a:pt x="81617" y="302512"/>
                </a:lnTo>
                <a:lnTo>
                  <a:pt x="0" y="30251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6226068" y="5067677"/>
            <a:ext cx="81915" cy="571500"/>
          </a:xfrm>
          <a:custGeom>
            <a:avLst/>
            <a:gdLst/>
            <a:ahLst/>
            <a:cxnLst/>
            <a:rect l="l" t="t" r="r" b="b"/>
            <a:pathLst>
              <a:path w="81914" h="571500">
                <a:moveTo>
                  <a:pt x="0" y="0"/>
                </a:moveTo>
                <a:lnTo>
                  <a:pt x="81617" y="0"/>
                </a:lnTo>
                <a:lnTo>
                  <a:pt x="81617" y="571412"/>
                </a:lnTo>
                <a:lnTo>
                  <a:pt x="0" y="57141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6328090" y="5302965"/>
            <a:ext cx="81915" cy="336550"/>
          </a:xfrm>
          <a:custGeom>
            <a:avLst/>
            <a:gdLst/>
            <a:ahLst/>
            <a:cxnLst/>
            <a:rect l="l" t="t" r="r" b="b"/>
            <a:pathLst>
              <a:path w="81914" h="336550">
                <a:moveTo>
                  <a:pt x="0" y="0"/>
                </a:moveTo>
                <a:lnTo>
                  <a:pt x="81617" y="0"/>
                </a:lnTo>
                <a:lnTo>
                  <a:pt x="81617" y="336124"/>
                </a:lnTo>
                <a:lnTo>
                  <a:pt x="0" y="3361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6430112" y="5571864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5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6532135" y="5202127"/>
            <a:ext cx="81915" cy="437515"/>
          </a:xfrm>
          <a:custGeom>
            <a:avLst/>
            <a:gdLst/>
            <a:ahLst/>
            <a:cxnLst/>
            <a:rect l="l" t="t" r="r" b="b"/>
            <a:pathLst>
              <a:path w="81915" h="437514">
                <a:moveTo>
                  <a:pt x="0" y="0"/>
                </a:moveTo>
                <a:lnTo>
                  <a:pt x="81617" y="0"/>
                </a:lnTo>
                <a:lnTo>
                  <a:pt x="81617" y="436962"/>
                </a:lnTo>
                <a:lnTo>
                  <a:pt x="0" y="4369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6634157" y="5067677"/>
            <a:ext cx="81915" cy="571500"/>
          </a:xfrm>
          <a:custGeom>
            <a:avLst/>
            <a:gdLst/>
            <a:ahLst/>
            <a:cxnLst/>
            <a:rect l="l" t="t" r="r" b="b"/>
            <a:pathLst>
              <a:path w="81915" h="571500">
                <a:moveTo>
                  <a:pt x="0" y="0"/>
                </a:moveTo>
                <a:lnTo>
                  <a:pt x="81617" y="0"/>
                </a:lnTo>
                <a:lnTo>
                  <a:pt x="81617" y="571412"/>
                </a:lnTo>
                <a:lnTo>
                  <a:pt x="0" y="57141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6736180" y="5134902"/>
            <a:ext cx="81915" cy="504190"/>
          </a:xfrm>
          <a:custGeom>
            <a:avLst/>
            <a:gdLst/>
            <a:ahLst/>
            <a:cxnLst/>
            <a:rect l="l" t="t" r="r" b="b"/>
            <a:pathLst>
              <a:path w="81915" h="504189">
                <a:moveTo>
                  <a:pt x="0" y="0"/>
                </a:moveTo>
                <a:lnTo>
                  <a:pt x="81617" y="0"/>
                </a:lnTo>
                <a:lnTo>
                  <a:pt x="81617" y="504187"/>
                </a:lnTo>
                <a:lnTo>
                  <a:pt x="0" y="50418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6838202" y="4832390"/>
            <a:ext cx="81915" cy="807085"/>
          </a:xfrm>
          <a:custGeom>
            <a:avLst/>
            <a:gdLst/>
            <a:ahLst/>
            <a:cxnLst/>
            <a:rect l="l" t="t" r="r" b="b"/>
            <a:pathLst>
              <a:path w="81915" h="807085">
                <a:moveTo>
                  <a:pt x="0" y="0"/>
                </a:moveTo>
                <a:lnTo>
                  <a:pt x="81617" y="0"/>
                </a:lnTo>
                <a:lnTo>
                  <a:pt x="81617" y="806699"/>
                </a:lnTo>
                <a:lnTo>
                  <a:pt x="0" y="80669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6940225" y="5202127"/>
            <a:ext cx="81915" cy="437515"/>
          </a:xfrm>
          <a:custGeom>
            <a:avLst/>
            <a:gdLst/>
            <a:ahLst/>
            <a:cxnLst/>
            <a:rect l="l" t="t" r="r" b="b"/>
            <a:pathLst>
              <a:path w="81915" h="437514">
                <a:moveTo>
                  <a:pt x="0" y="0"/>
                </a:moveTo>
                <a:lnTo>
                  <a:pt x="81617" y="0"/>
                </a:lnTo>
                <a:lnTo>
                  <a:pt x="81617" y="436962"/>
                </a:lnTo>
                <a:lnTo>
                  <a:pt x="0" y="4369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7042246" y="4866002"/>
            <a:ext cx="81915" cy="773430"/>
          </a:xfrm>
          <a:custGeom>
            <a:avLst/>
            <a:gdLst/>
            <a:ahLst/>
            <a:cxnLst/>
            <a:rect l="l" t="t" r="r" b="b"/>
            <a:pathLst>
              <a:path w="81915" h="773429">
                <a:moveTo>
                  <a:pt x="0" y="0"/>
                </a:moveTo>
                <a:lnTo>
                  <a:pt x="81617" y="0"/>
                </a:lnTo>
                <a:lnTo>
                  <a:pt x="81617" y="773087"/>
                </a:lnTo>
                <a:lnTo>
                  <a:pt x="0" y="77308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7144270" y="4496265"/>
            <a:ext cx="81915" cy="1143000"/>
          </a:xfrm>
          <a:custGeom>
            <a:avLst/>
            <a:gdLst/>
            <a:ahLst/>
            <a:cxnLst/>
            <a:rect l="l" t="t" r="r" b="b"/>
            <a:pathLst>
              <a:path w="81915" h="1143000">
                <a:moveTo>
                  <a:pt x="0" y="0"/>
                </a:moveTo>
                <a:lnTo>
                  <a:pt x="81617" y="0"/>
                </a:lnTo>
                <a:lnTo>
                  <a:pt x="81617" y="1142824"/>
                </a:lnTo>
                <a:lnTo>
                  <a:pt x="0" y="11428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7246291" y="5034065"/>
            <a:ext cx="81915" cy="605155"/>
          </a:xfrm>
          <a:custGeom>
            <a:avLst/>
            <a:gdLst/>
            <a:ahLst/>
            <a:cxnLst/>
            <a:rect l="l" t="t" r="r" b="b"/>
            <a:pathLst>
              <a:path w="81915" h="605154">
                <a:moveTo>
                  <a:pt x="0" y="0"/>
                </a:moveTo>
                <a:lnTo>
                  <a:pt x="81617" y="0"/>
                </a:lnTo>
                <a:lnTo>
                  <a:pt x="81617" y="605024"/>
                </a:lnTo>
                <a:lnTo>
                  <a:pt x="0" y="6050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7348315" y="3992078"/>
            <a:ext cx="81915" cy="1647189"/>
          </a:xfrm>
          <a:custGeom>
            <a:avLst/>
            <a:gdLst/>
            <a:ahLst/>
            <a:cxnLst/>
            <a:rect l="l" t="t" r="r" b="b"/>
            <a:pathLst>
              <a:path w="81915" h="1647189">
                <a:moveTo>
                  <a:pt x="0" y="0"/>
                </a:moveTo>
                <a:lnTo>
                  <a:pt x="81617" y="0"/>
                </a:lnTo>
                <a:lnTo>
                  <a:pt x="81617" y="1647011"/>
                </a:lnTo>
                <a:lnTo>
                  <a:pt x="0" y="164701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7450336" y="4294590"/>
            <a:ext cx="81915" cy="1344930"/>
          </a:xfrm>
          <a:custGeom>
            <a:avLst/>
            <a:gdLst/>
            <a:ahLst/>
            <a:cxnLst/>
            <a:rect l="l" t="t" r="r" b="b"/>
            <a:pathLst>
              <a:path w="81915" h="1344929">
                <a:moveTo>
                  <a:pt x="0" y="0"/>
                </a:moveTo>
                <a:lnTo>
                  <a:pt x="81617" y="0"/>
                </a:lnTo>
                <a:lnTo>
                  <a:pt x="81617" y="1344499"/>
                </a:lnTo>
                <a:lnTo>
                  <a:pt x="0" y="134449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7552359" y="4395427"/>
            <a:ext cx="81915" cy="1243965"/>
          </a:xfrm>
          <a:custGeom>
            <a:avLst/>
            <a:gdLst/>
            <a:ahLst/>
            <a:cxnLst/>
            <a:rect l="l" t="t" r="r" b="b"/>
            <a:pathLst>
              <a:path w="81915" h="1243964">
                <a:moveTo>
                  <a:pt x="0" y="0"/>
                </a:moveTo>
                <a:lnTo>
                  <a:pt x="81617" y="0"/>
                </a:lnTo>
                <a:lnTo>
                  <a:pt x="81617" y="1243661"/>
                </a:lnTo>
                <a:lnTo>
                  <a:pt x="0" y="124366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7654381" y="4462653"/>
            <a:ext cx="81915" cy="1176655"/>
          </a:xfrm>
          <a:custGeom>
            <a:avLst/>
            <a:gdLst/>
            <a:ahLst/>
            <a:cxnLst/>
            <a:rect l="l" t="t" r="r" b="b"/>
            <a:pathLst>
              <a:path w="81915" h="1176654">
                <a:moveTo>
                  <a:pt x="0" y="0"/>
                </a:moveTo>
                <a:lnTo>
                  <a:pt x="81617" y="0"/>
                </a:lnTo>
                <a:lnTo>
                  <a:pt x="81617" y="1176436"/>
                </a:lnTo>
                <a:lnTo>
                  <a:pt x="0" y="11764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7756404" y="4832390"/>
            <a:ext cx="81915" cy="807085"/>
          </a:xfrm>
          <a:custGeom>
            <a:avLst/>
            <a:gdLst/>
            <a:ahLst/>
            <a:cxnLst/>
            <a:rect l="l" t="t" r="r" b="b"/>
            <a:pathLst>
              <a:path w="81915" h="807085">
                <a:moveTo>
                  <a:pt x="0" y="0"/>
                </a:moveTo>
                <a:lnTo>
                  <a:pt x="81617" y="0"/>
                </a:lnTo>
                <a:lnTo>
                  <a:pt x="81617" y="806699"/>
                </a:lnTo>
                <a:lnTo>
                  <a:pt x="0" y="80669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7858426" y="4899615"/>
            <a:ext cx="81915" cy="739775"/>
          </a:xfrm>
          <a:custGeom>
            <a:avLst/>
            <a:gdLst/>
            <a:ahLst/>
            <a:cxnLst/>
            <a:rect l="l" t="t" r="r" b="b"/>
            <a:pathLst>
              <a:path w="81915" h="739775">
                <a:moveTo>
                  <a:pt x="0" y="0"/>
                </a:moveTo>
                <a:lnTo>
                  <a:pt x="81617" y="0"/>
                </a:lnTo>
                <a:lnTo>
                  <a:pt x="81617" y="739474"/>
                </a:lnTo>
                <a:lnTo>
                  <a:pt x="0" y="7394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7960448" y="4798778"/>
            <a:ext cx="81915" cy="840740"/>
          </a:xfrm>
          <a:custGeom>
            <a:avLst/>
            <a:gdLst/>
            <a:ahLst/>
            <a:cxnLst/>
            <a:rect l="l" t="t" r="r" b="b"/>
            <a:pathLst>
              <a:path w="81915" h="840739">
                <a:moveTo>
                  <a:pt x="0" y="0"/>
                </a:moveTo>
                <a:lnTo>
                  <a:pt x="81617" y="0"/>
                </a:lnTo>
                <a:lnTo>
                  <a:pt x="81617" y="840311"/>
                </a:lnTo>
                <a:lnTo>
                  <a:pt x="0" y="84031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8062471" y="4630715"/>
            <a:ext cx="81915" cy="1008380"/>
          </a:xfrm>
          <a:custGeom>
            <a:avLst/>
            <a:gdLst/>
            <a:ahLst/>
            <a:cxnLst/>
            <a:rect l="l" t="t" r="r" b="b"/>
            <a:pathLst>
              <a:path w="81915" h="1008379">
                <a:moveTo>
                  <a:pt x="0" y="0"/>
                </a:moveTo>
                <a:lnTo>
                  <a:pt x="81617" y="0"/>
                </a:lnTo>
                <a:lnTo>
                  <a:pt x="81617" y="1008374"/>
                </a:lnTo>
                <a:lnTo>
                  <a:pt x="0" y="10083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8164493" y="5101290"/>
            <a:ext cx="81915" cy="537845"/>
          </a:xfrm>
          <a:custGeom>
            <a:avLst/>
            <a:gdLst/>
            <a:ahLst/>
            <a:cxnLst/>
            <a:rect l="l" t="t" r="r" b="b"/>
            <a:pathLst>
              <a:path w="81915" h="537845">
                <a:moveTo>
                  <a:pt x="0" y="0"/>
                </a:moveTo>
                <a:lnTo>
                  <a:pt x="81617" y="0"/>
                </a:lnTo>
                <a:lnTo>
                  <a:pt x="81617" y="537799"/>
                </a:lnTo>
                <a:lnTo>
                  <a:pt x="0" y="53779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8266516" y="4866002"/>
            <a:ext cx="81915" cy="773430"/>
          </a:xfrm>
          <a:custGeom>
            <a:avLst/>
            <a:gdLst/>
            <a:ahLst/>
            <a:cxnLst/>
            <a:rect l="l" t="t" r="r" b="b"/>
            <a:pathLst>
              <a:path w="81915" h="773429">
                <a:moveTo>
                  <a:pt x="0" y="0"/>
                </a:moveTo>
                <a:lnTo>
                  <a:pt x="81617" y="0"/>
                </a:lnTo>
                <a:lnTo>
                  <a:pt x="81617" y="773087"/>
                </a:lnTo>
                <a:lnTo>
                  <a:pt x="0" y="77308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8368538" y="4597102"/>
            <a:ext cx="81915" cy="1042035"/>
          </a:xfrm>
          <a:custGeom>
            <a:avLst/>
            <a:gdLst/>
            <a:ahLst/>
            <a:cxnLst/>
            <a:rect l="l" t="t" r="r" b="b"/>
            <a:pathLst>
              <a:path w="81915" h="1042035">
                <a:moveTo>
                  <a:pt x="0" y="0"/>
                </a:moveTo>
                <a:lnTo>
                  <a:pt x="81617" y="0"/>
                </a:lnTo>
                <a:lnTo>
                  <a:pt x="81617" y="1041986"/>
                </a:lnTo>
                <a:lnTo>
                  <a:pt x="0" y="104198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8470561" y="4697940"/>
            <a:ext cx="81915" cy="941705"/>
          </a:xfrm>
          <a:custGeom>
            <a:avLst/>
            <a:gdLst/>
            <a:ahLst/>
            <a:cxnLst/>
            <a:rect l="l" t="t" r="r" b="b"/>
            <a:pathLst>
              <a:path w="81915" h="941704">
                <a:moveTo>
                  <a:pt x="0" y="0"/>
                </a:moveTo>
                <a:lnTo>
                  <a:pt x="81617" y="0"/>
                </a:lnTo>
                <a:lnTo>
                  <a:pt x="81617" y="941149"/>
                </a:lnTo>
                <a:lnTo>
                  <a:pt x="0" y="9411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8572583" y="4966840"/>
            <a:ext cx="81915" cy="672465"/>
          </a:xfrm>
          <a:custGeom>
            <a:avLst/>
            <a:gdLst/>
            <a:ahLst/>
            <a:cxnLst/>
            <a:rect l="l" t="t" r="r" b="b"/>
            <a:pathLst>
              <a:path w="81915" h="672464">
                <a:moveTo>
                  <a:pt x="0" y="0"/>
                </a:moveTo>
                <a:lnTo>
                  <a:pt x="81617" y="0"/>
                </a:lnTo>
                <a:lnTo>
                  <a:pt x="81617" y="672249"/>
                </a:lnTo>
                <a:lnTo>
                  <a:pt x="0" y="6722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8674605" y="4765165"/>
            <a:ext cx="81915" cy="874394"/>
          </a:xfrm>
          <a:custGeom>
            <a:avLst/>
            <a:gdLst/>
            <a:ahLst/>
            <a:cxnLst/>
            <a:rect l="l" t="t" r="r" b="b"/>
            <a:pathLst>
              <a:path w="81915" h="874395">
                <a:moveTo>
                  <a:pt x="0" y="0"/>
                </a:moveTo>
                <a:lnTo>
                  <a:pt x="81617" y="0"/>
                </a:lnTo>
                <a:lnTo>
                  <a:pt x="81617" y="873924"/>
                </a:lnTo>
                <a:lnTo>
                  <a:pt x="0" y="8739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8776628" y="5101290"/>
            <a:ext cx="81915" cy="537845"/>
          </a:xfrm>
          <a:custGeom>
            <a:avLst/>
            <a:gdLst/>
            <a:ahLst/>
            <a:cxnLst/>
            <a:rect l="l" t="t" r="r" b="b"/>
            <a:pathLst>
              <a:path w="81915" h="537845">
                <a:moveTo>
                  <a:pt x="0" y="0"/>
                </a:moveTo>
                <a:lnTo>
                  <a:pt x="81617" y="0"/>
                </a:lnTo>
                <a:lnTo>
                  <a:pt x="81617" y="537799"/>
                </a:lnTo>
                <a:lnTo>
                  <a:pt x="0" y="53779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8878650" y="5034065"/>
            <a:ext cx="81915" cy="605155"/>
          </a:xfrm>
          <a:custGeom>
            <a:avLst/>
            <a:gdLst/>
            <a:ahLst/>
            <a:cxnLst/>
            <a:rect l="l" t="t" r="r" b="b"/>
            <a:pathLst>
              <a:path w="81915" h="605154">
                <a:moveTo>
                  <a:pt x="0" y="0"/>
                </a:moveTo>
                <a:lnTo>
                  <a:pt x="81617" y="0"/>
                </a:lnTo>
                <a:lnTo>
                  <a:pt x="81617" y="605024"/>
                </a:lnTo>
                <a:lnTo>
                  <a:pt x="0" y="6050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8980673" y="5067677"/>
            <a:ext cx="81915" cy="571500"/>
          </a:xfrm>
          <a:custGeom>
            <a:avLst/>
            <a:gdLst/>
            <a:ahLst/>
            <a:cxnLst/>
            <a:rect l="l" t="t" r="r" b="b"/>
            <a:pathLst>
              <a:path w="81915" h="571500">
                <a:moveTo>
                  <a:pt x="0" y="0"/>
                </a:moveTo>
                <a:lnTo>
                  <a:pt x="81617" y="0"/>
                </a:lnTo>
                <a:lnTo>
                  <a:pt x="81617" y="571412"/>
                </a:lnTo>
                <a:lnTo>
                  <a:pt x="0" y="57141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9082695" y="4193753"/>
            <a:ext cx="81915" cy="1445895"/>
          </a:xfrm>
          <a:custGeom>
            <a:avLst/>
            <a:gdLst/>
            <a:ahLst/>
            <a:cxnLst/>
            <a:rect l="l" t="t" r="r" b="b"/>
            <a:pathLst>
              <a:path w="81915" h="1445895">
                <a:moveTo>
                  <a:pt x="0" y="0"/>
                </a:moveTo>
                <a:lnTo>
                  <a:pt x="81617" y="0"/>
                </a:lnTo>
                <a:lnTo>
                  <a:pt x="81617" y="1445336"/>
                </a:lnTo>
                <a:lnTo>
                  <a:pt x="0" y="14453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9184717" y="4328202"/>
            <a:ext cx="81915" cy="1311275"/>
          </a:xfrm>
          <a:custGeom>
            <a:avLst/>
            <a:gdLst/>
            <a:ahLst/>
            <a:cxnLst/>
            <a:rect l="l" t="t" r="r" b="b"/>
            <a:pathLst>
              <a:path w="81915" h="1311275">
                <a:moveTo>
                  <a:pt x="0" y="0"/>
                </a:moveTo>
                <a:lnTo>
                  <a:pt x="81617" y="0"/>
                </a:lnTo>
                <a:lnTo>
                  <a:pt x="81617" y="1310886"/>
                </a:lnTo>
                <a:lnTo>
                  <a:pt x="0" y="131088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9286740" y="2345066"/>
            <a:ext cx="81915" cy="3294379"/>
          </a:xfrm>
          <a:custGeom>
            <a:avLst/>
            <a:gdLst/>
            <a:ahLst/>
            <a:cxnLst/>
            <a:rect l="l" t="t" r="r" b="b"/>
            <a:pathLst>
              <a:path w="81915" h="3294379">
                <a:moveTo>
                  <a:pt x="0" y="0"/>
                </a:moveTo>
                <a:lnTo>
                  <a:pt x="81617" y="0"/>
                </a:lnTo>
                <a:lnTo>
                  <a:pt x="81617" y="3294023"/>
                </a:lnTo>
                <a:lnTo>
                  <a:pt x="0" y="329402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9388762" y="2345066"/>
            <a:ext cx="81915" cy="3294379"/>
          </a:xfrm>
          <a:custGeom>
            <a:avLst/>
            <a:gdLst/>
            <a:ahLst/>
            <a:cxnLst/>
            <a:rect l="l" t="t" r="r" b="b"/>
            <a:pathLst>
              <a:path w="81915" h="3294379">
                <a:moveTo>
                  <a:pt x="0" y="0"/>
                </a:moveTo>
                <a:lnTo>
                  <a:pt x="81617" y="0"/>
                </a:lnTo>
                <a:lnTo>
                  <a:pt x="81617" y="3294023"/>
                </a:lnTo>
                <a:lnTo>
                  <a:pt x="0" y="329402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9490785" y="3185378"/>
            <a:ext cx="81915" cy="2454275"/>
          </a:xfrm>
          <a:custGeom>
            <a:avLst/>
            <a:gdLst/>
            <a:ahLst/>
            <a:cxnLst/>
            <a:rect l="l" t="t" r="r" b="b"/>
            <a:pathLst>
              <a:path w="81915" h="2454275">
                <a:moveTo>
                  <a:pt x="0" y="0"/>
                </a:moveTo>
                <a:lnTo>
                  <a:pt x="81617" y="0"/>
                </a:lnTo>
                <a:lnTo>
                  <a:pt x="81617" y="2453711"/>
                </a:lnTo>
                <a:lnTo>
                  <a:pt x="0" y="245371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1124947" y="4227365"/>
            <a:ext cx="81915" cy="1344930"/>
          </a:xfrm>
          <a:custGeom>
            <a:avLst/>
            <a:gdLst/>
            <a:ahLst/>
            <a:cxnLst/>
            <a:rect l="l" t="t" r="r" b="b"/>
            <a:pathLst>
              <a:path w="81915" h="1344929">
                <a:moveTo>
                  <a:pt x="0" y="0"/>
                </a:moveTo>
                <a:lnTo>
                  <a:pt x="81617" y="0"/>
                </a:lnTo>
                <a:lnTo>
                  <a:pt x="81617" y="1344499"/>
                </a:lnTo>
                <a:lnTo>
                  <a:pt x="0" y="134449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1226970" y="4429040"/>
            <a:ext cx="81915" cy="1109345"/>
          </a:xfrm>
          <a:custGeom>
            <a:avLst/>
            <a:gdLst/>
            <a:ahLst/>
            <a:cxnLst/>
            <a:rect l="l" t="t" r="r" b="b"/>
            <a:pathLst>
              <a:path w="81915" h="1109345">
                <a:moveTo>
                  <a:pt x="0" y="0"/>
                </a:moveTo>
                <a:lnTo>
                  <a:pt x="81617" y="0"/>
                </a:lnTo>
                <a:lnTo>
                  <a:pt x="81617" y="1109211"/>
                </a:lnTo>
                <a:lnTo>
                  <a:pt x="0" y="110921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1328992" y="4563490"/>
            <a:ext cx="81915" cy="975360"/>
          </a:xfrm>
          <a:custGeom>
            <a:avLst/>
            <a:gdLst/>
            <a:ahLst/>
            <a:cxnLst/>
            <a:rect l="l" t="t" r="r" b="b"/>
            <a:pathLst>
              <a:path w="81915" h="975360">
                <a:moveTo>
                  <a:pt x="0" y="0"/>
                </a:moveTo>
                <a:lnTo>
                  <a:pt x="81617" y="0"/>
                </a:lnTo>
                <a:lnTo>
                  <a:pt x="81617" y="974762"/>
                </a:lnTo>
                <a:lnTo>
                  <a:pt x="0" y="97476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1431014" y="4025690"/>
            <a:ext cx="81915" cy="1176655"/>
          </a:xfrm>
          <a:custGeom>
            <a:avLst/>
            <a:gdLst/>
            <a:ahLst/>
            <a:cxnLst/>
            <a:rect l="l" t="t" r="r" b="b"/>
            <a:pathLst>
              <a:path w="81915" h="1176654">
                <a:moveTo>
                  <a:pt x="0" y="0"/>
                </a:moveTo>
                <a:lnTo>
                  <a:pt x="81617" y="0"/>
                </a:lnTo>
                <a:lnTo>
                  <a:pt x="81617" y="1176436"/>
                </a:lnTo>
                <a:lnTo>
                  <a:pt x="0" y="11764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1533037" y="3655953"/>
            <a:ext cx="81915" cy="1849120"/>
          </a:xfrm>
          <a:custGeom>
            <a:avLst/>
            <a:gdLst/>
            <a:ahLst/>
            <a:cxnLst/>
            <a:rect l="l" t="t" r="r" b="b"/>
            <a:pathLst>
              <a:path w="81915" h="1849120">
                <a:moveTo>
                  <a:pt x="0" y="0"/>
                </a:moveTo>
                <a:lnTo>
                  <a:pt x="81617" y="0"/>
                </a:lnTo>
                <a:lnTo>
                  <a:pt x="81617" y="1848686"/>
                </a:lnTo>
                <a:lnTo>
                  <a:pt x="0" y="184868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1635059" y="2882866"/>
            <a:ext cx="81915" cy="2621915"/>
          </a:xfrm>
          <a:custGeom>
            <a:avLst/>
            <a:gdLst/>
            <a:ahLst/>
            <a:cxnLst/>
            <a:rect l="l" t="t" r="r" b="b"/>
            <a:pathLst>
              <a:path w="81914" h="2621915">
                <a:moveTo>
                  <a:pt x="0" y="0"/>
                </a:moveTo>
                <a:lnTo>
                  <a:pt x="81617" y="0"/>
                </a:lnTo>
                <a:lnTo>
                  <a:pt x="81617" y="2621773"/>
                </a:lnTo>
                <a:lnTo>
                  <a:pt x="0" y="262177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1737082" y="3756790"/>
            <a:ext cx="81915" cy="1882775"/>
          </a:xfrm>
          <a:custGeom>
            <a:avLst/>
            <a:gdLst/>
            <a:ahLst/>
            <a:cxnLst/>
            <a:rect l="l" t="t" r="r" b="b"/>
            <a:pathLst>
              <a:path w="81914" h="1882775">
                <a:moveTo>
                  <a:pt x="0" y="0"/>
                </a:moveTo>
                <a:lnTo>
                  <a:pt x="81617" y="0"/>
                </a:lnTo>
                <a:lnTo>
                  <a:pt x="81617" y="1882298"/>
                </a:lnTo>
                <a:lnTo>
                  <a:pt x="0" y="188229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1839104" y="2412291"/>
            <a:ext cx="81915" cy="3193415"/>
          </a:xfrm>
          <a:custGeom>
            <a:avLst/>
            <a:gdLst/>
            <a:ahLst/>
            <a:cxnLst/>
            <a:rect l="l" t="t" r="r" b="b"/>
            <a:pathLst>
              <a:path w="81914" h="3193415">
                <a:moveTo>
                  <a:pt x="0" y="0"/>
                </a:moveTo>
                <a:lnTo>
                  <a:pt x="81617" y="0"/>
                </a:lnTo>
                <a:lnTo>
                  <a:pt x="81617" y="3193185"/>
                </a:lnTo>
                <a:lnTo>
                  <a:pt x="0" y="319318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1941126" y="1975329"/>
            <a:ext cx="81915" cy="3496310"/>
          </a:xfrm>
          <a:custGeom>
            <a:avLst/>
            <a:gdLst/>
            <a:ahLst/>
            <a:cxnLst/>
            <a:rect l="l" t="t" r="r" b="b"/>
            <a:pathLst>
              <a:path w="81914" h="3496310">
                <a:moveTo>
                  <a:pt x="0" y="0"/>
                </a:moveTo>
                <a:lnTo>
                  <a:pt x="81617" y="0"/>
                </a:lnTo>
                <a:lnTo>
                  <a:pt x="81617" y="3495698"/>
                </a:lnTo>
                <a:lnTo>
                  <a:pt x="0" y="349569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2043149" y="2613966"/>
            <a:ext cx="81915" cy="2958465"/>
          </a:xfrm>
          <a:custGeom>
            <a:avLst/>
            <a:gdLst/>
            <a:ahLst/>
            <a:cxnLst/>
            <a:rect l="l" t="t" r="r" b="b"/>
            <a:pathLst>
              <a:path w="81914" h="2958465">
                <a:moveTo>
                  <a:pt x="0" y="0"/>
                </a:moveTo>
                <a:lnTo>
                  <a:pt x="81617" y="0"/>
                </a:lnTo>
                <a:lnTo>
                  <a:pt x="81617" y="2957898"/>
                </a:lnTo>
                <a:lnTo>
                  <a:pt x="0" y="295789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2145171" y="2849253"/>
            <a:ext cx="81915" cy="2756535"/>
          </a:xfrm>
          <a:custGeom>
            <a:avLst/>
            <a:gdLst/>
            <a:ahLst/>
            <a:cxnLst/>
            <a:rect l="l" t="t" r="r" b="b"/>
            <a:pathLst>
              <a:path w="81914" h="2756535">
                <a:moveTo>
                  <a:pt x="0" y="0"/>
                </a:moveTo>
                <a:lnTo>
                  <a:pt x="81617" y="0"/>
                </a:lnTo>
                <a:lnTo>
                  <a:pt x="81617" y="2756223"/>
                </a:lnTo>
                <a:lnTo>
                  <a:pt x="0" y="275622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2247194" y="4395427"/>
            <a:ext cx="81915" cy="941705"/>
          </a:xfrm>
          <a:custGeom>
            <a:avLst/>
            <a:gdLst/>
            <a:ahLst/>
            <a:cxnLst/>
            <a:rect l="l" t="t" r="r" b="b"/>
            <a:pathLst>
              <a:path w="81914" h="941704">
                <a:moveTo>
                  <a:pt x="0" y="0"/>
                </a:moveTo>
                <a:lnTo>
                  <a:pt x="81617" y="0"/>
                </a:lnTo>
                <a:lnTo>
                  <a:pt x="81617" y="941149"/>
                </a:lnTo>
                <a:lnTo>
                  <a:pt x="0" y="94114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2349216" y="4563490"/>
            <a:ext cx="81915" cy="840740"/>
          </a:xfrm>
          <a:custGeom>
            <a:avLst/>
            <a:gdLst/>
            <a:ahLst/>
            <a:cxnLst/>
            <a:rect l="l" t="t" r="r" b="b"/>
            <a:pathLst>
              <a:path w="81914" h="840739">
                <a:moveTo>
                  <a:pt x="0" y="0"/>
                </a:moveTo>
                <a:lnTo>
                  <a:pt x="81617" y="0"/>
                </a:lnTo>
                <a:lnTo>
                  <a:pt x="81617" y="840311"/>
                </a:lnTo>
                <a:lnTo>
                  <a:pt x="0" y="84031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2451238" y="4798778"/>
            <a:ext cx="81915" cy="638810"/>
          </a:xfrm>
          <a:custGeom>
            <a:avLst/>
            <a:gdLst/>
            <a:ahLst/>
            <a:cxnLst/>
            <a:rect l="l" t="t" r="r" b="b"/>
            <a:pathLst>
              <a:path w="81914" h="638810">
                <a:moveTo>
                  <a:pt x="0" y="0"/>
                </a:moveTo>
                <a:lnTo>
                  <a:pt x="81617" y="0"/>
                </a:lnTo>
                <a:lnTo>
                  <a:pt x="81617" y="638636"/>
                </a:lnTo>
                <a:lnTo>
                  <a:pt x="0" y="6386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2553261" y="4899615"/>
            <a:ext cx="81915" cy="504190"/>
          </a:xfrm>
          <a:custGeom>
            <a:avLst/>
            <a:gdLst/>
            <a:ahLst/>
            <a:cxnLst/>
            <a:rect l="l" t="t" r="r" b="b"/>
            <a:pathLst>
              <a:path w="81914" h="504189">
                <a:moveTo>
                  <a:pt x="0" y="0"/>
                </a:moveTo>
                <a:lnTo>
                  <a:pt x="81617" y="0"/>
                </a:lnTo>
                <a:lnTo>
                  <a:pt x="81617" y="504187"/>
                </a:lnTo>
                <a:lnTo>
                  <a:pt x="0" y="50418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2655283" y="5000452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4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2757306" y="5101290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4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2859328" y="5269352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4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2961351" y="5168515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4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3063373" y="4899615"/>
            <a:ext cx="81915" cy="336550"/>
          </a:xfrm>
          <a:custGeom>
            <a:avLst/>
            <a:gdLst/>
            <a:ahLst/>
            <a:cxnLst/>
            <a:rect l="l" t="t" r="r" b="b"/>
            <a:pathLst>
              <a:path w="81914" h="336550">
                <a:moveTo>
                  <a:pt x="0" y="0"/>
                </a:moveTo>
                <a:lnTo>
                  <a:pt x="81617" y="0"/>
                </a:lnTo>
                <a:lnTo>
                  <a:pt x="81617" y="336124"/>
                </a:lnTo>
                <a:lnTo>
                  <a:pt x="0" y="3361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3165395" y="5167879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4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3267418" y="4260978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4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3369440" y="4126528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4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3471463" y="4328202"/>
            <a:ext cx="81915" cy="269240"/>
          </a:xfrm>
          <a:custGeom>
            <a:avLst/>
            <a:gdLst/>
            <a:ahLst/>
            <a:cxnLst/>
            <a:rect l="l" t="t" r="r" b="b"/>
            <a:pathLst>
              <a:path w="81914" h="269239">
                <a:moveTo>
                  <a:pt x="0" y="0"/>
                </a:moveTo>
                <a:lnTo>
                  <a:pt x="81617" y="0"/>
                </a:lnTo>
                <a:lnTo>
                  <a:pt x="81617" y="268899"/>
                </a:lnTo>
                <a:lnTo>
                  <a:pt x="0" y="26889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3573485" y="5571864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4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3675507" y="4126528"/>
            <a:ext cx="81915" cy="336550"/>
          </a:xfrm>
          <a:custGeom>
            <a:avLst/>
            <a:gdLst/>
            <a:ahLst/>
            <a:cxnLst/>
            <a:rect l="l" t="t" r="r" b="b"/>
            <a:pathLst>
              <a:path w="81914" h="336550">
                <a:moveTo>
                  <a:pt x="0" y="0"/>
                </a:moveTo>
                <a:lnTo>
                  <a:pt x="81617" y="0"/>
                </a:lnTo>
                <a:lnTo>
                  <a:pt x="81617" y="336124"/>
                </a:lnTo>
                <a:lnTo>
                  <a:pt x="0" y="3361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3777530" y="4227365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4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3879552" y="4529878"/>
            <a:ext cx="81915" cy="370205"/>
          </a:xfrm>
          <a:custGeom>
            <a:avLst/>
            <a:gdLst/>
            <a:ahLst/>
            <a:cxnLst/>
            <a:rect l="l" t="t" r="r" b="b"/>
            <a:pathLst>
              <a:path w="81914" h="370204">
                <a:moveTo>
                  <a:pt x="0" y="0"/>
                </a:moveTo>
                <a:lnTo>
                  <a:pt x="81617" y="0"/>
                </a:lnTo>
                <a:lnTo>
                  <a:pt x="81617" y="369737"/>
                </a:lnTo>
                <a:lnTo>
                  <a:pt x="0" y="36973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3981575" y="4462653"/>
            <a:ext cx="81915" cy="537845"/>
          </a:xfrm>
          <a:custGeom>
            <a:avLst/>
            <a:gdLst/>
            <a:ahLst/>
            <a:cxnLst/>
            <a:rect l="l" t="t" r="r" b="b"/>
            <a:pathLst>
              <a:path w="81914" h="537845">
                <a:moveTo>
                  <a:pt x="0" y="0"/>
                </a:moveTo>
                <a:lnTo>
                  <a:pt x="81617" y="0"/>
                </a:lnTo>
                <a:lnTo>
                  <a:pt x="81617" y="537799"/>
                </a:lnTo>
                <a:lnTo>
                  <a:pt x="0" y="53779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4083597" y="4630715"/>
            <a:ext cx="81915" cy="874394"/>
          </a:xfrm>
          <a:custGeom>
            <a:avLst/>
            <a:gdLst/>
            <a:ahLst/>
            <a:cxnLst/>
            <a:rect l="l" t="t" r="r" b="b"/>
            <a:pathLst>
              <a:path w="81914" h="874395">
                <a:moveTo>
                  <a:pt x="0" y="0"/>
                </a:moveTo>
                <a:lnTo>
                  <a:pt x="81617" y="0"/>
                </a:lnTo>
                <a:lnTo>
                  <a:pt x="81617" y="873924"/>
                </a:lnTo>
                <a:lnTo>
                  <a:pt x="0" y="8739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4185619" y="4529878"/>
            <a:ext cx="81915" cy="941705"/>
          </a:xfrm>
          <a:custGeom>
            <a:avLst/>
            <a:gdLst/>
            <a:ahLst/>
            <a:cxnLst/>
            <a:rect l="l" t="t" r="r" b="b"/>
            <a:pathLst>
              <a:path w="81914" h="941704">
                <a:moveTo>
                  <a:pt x="0" y="0"/>
                </a:moveTo>
                <a:lnTo>
                  <a:pt x="81617" y="0"/>
                </a:lnTo>
                <a:lnTo>
                  <a:pt x="81617" y="941149"/>
                </a:lnTo>
                <a:lnTo>
                  <a:pt x="0" y="94114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4287642" y="3387053"/>
            <a:ext cx="81915" cy="1546225"/>
          </a:xfrm>
          <a:custGeom>
            <a:avLst/>
            <a:gdLst/>
            <a:ahLst/>
            <a:cxnLst/>
            <a:rect l="l" t="t" r="r" b="b"/>
            <a:pathLst>
              <a:path w="81914" h="1546225">
                <a:moveTo>
                  <a:pt x="0" y="0"/>
                </a:moveTo>
                <a:lnTo>
                  <a:pt x="81617" y="0"/>
                </a:lnTo>
                <a:lnTo>
                  <a:pt x="81617" y="1546174"/>
                </a:lnTo>
                <a:lnTo>
                  <a:pt x="0" y="15461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4389664" y="3891240"/>
            <a:ext cx="81915" cy="1311275"/>
          </a:xfrm>
          <a:custGeom>
            <a:avLst/>
            <a:gdLst/>
            <a:ahLst/>
            <a:cxnLst/>
            <a:rect l="l" t="t" r="r" b="b"/>
            <a:pathLst>
              <a:path w="81914" h="1311275">
                <a:moveTo>
                  <a:pt x="0" y="0"/>
                </a:moveTo>
                <a:lnTo>
                  <a:pt x="81617" y="0"/>
                </a:lnTo>
                <a:lnTo>
                  <a:pt x="81617" y="1310886"/>
                </a:lnTo>
                <a:lnTo>
                  <a:pt x="0" y="131088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4491687" y="2681191"/>
            <a:ext cx="81915" cy="1950085"/>
          </a:xfrm>
          <a:custGeom>
            <a:avLst/>
            <a:gdLst/>
            <a:ahLst/>
            <a:cxnLst/>
            <a:rect l="l" t="t" r="r" b="b"/>
            <a:pathLst>
              <a:path w="81914" h="1950085">
                <a:moveTo>
                  <a:pt x="0" y="0"/>
                </a:moveTo>
                <a:lnTo>
                  <a:pt x="81617" y="0"/>
                </a:lnTo>
                <a:lnTo>
                  <a:pt x="81617" y="1949523"/>
                </a:lnTo>
                <a:lnTo>
                  <a:pt x="0" y="194952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4593709" y="3118153"/>
            <a:ext cx="81915" cy="2084070"/>
          </a:xfrm>
          <a:custGeom>
            <a:avLst/>
            <a:gdLst/>
            <a:ahLst/>
            <a:cxnLst/>
            <a:rect l="l" t="t" r="r" b="b"/>
            <a:pathLst>
              <a:path w="81914" h="2084070">
                <a:moveTo>
                  <a:pt x="0" y="0"/>
                </a:moveTo>
                <a:lnTo>
                  <a:pt x="81617" y="0"/>
                </a:lnTo>
                <a:lnTo>
                  <a:pt x="81617" y="2083973"/>
                </a:lnTo>
                <a:lnTo>
                  <a:pt x="0" y="208397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4695731" y="4597102"/>
            <a:ext cx="81915" cy="739775"/>
          </a:xfrm>
          <a:custGeom>
            <a:avLst/>
            <a:gdLst/>
            <a:ahLst/>
            <a:cxnLst/>
            <a:rect l="l" t="t" r="r" b="b"/>
            <a:pathLst>
              <a:path w="81914" h="739775">
                <a:moveTo>
                  <a:pt x="0" y="0"/>
                </a:moveTo>
                <a:lnTo>
                  <a:pt x="81617" y="0"/>
                </a:lnTo>
                <a:lnTo>
                  <a:pt x="81617" y="739474"/>
                </a:lnTo>
                <a:lnTo>
                  <a:pt x="0" y="7394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4797754" y="4597102"/>
            <a:ext cx="81915" cy="739775"/>
          </a:xfrm>
          <a:custGeom>
            <a:avLst/>
            <a:gdLst/>
            <a:ahLst/>
            <a:cxnLst/>
            <a:rect l="l" t="t" r="r" b="b"/>
            <a:pathLst>
              <a:path w="81914" h="739775">
                <a:moveTo>
                  <a:pt x="0" y="0"/>
                </a:moveTo>
                <a:lnTo>
                  <a:pt x="81617" y="0"/>
                </a:lnTo>
                <a:lnTo>
                  <a:pt x="81617" y="739474"/>
                </a:lnTo>
                <a:lnTo>
                  <a:pt x="0" y="7394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4899776" y="3353441"/>
            <a:ext cx="81915" cy="1412240"/>
          </a:xfrm>
          <a:custGeom>
            <a:avLst/>
            <a:gdLst/>
            <a:ahLst/>
            <a:cxnLst/>
            <a:rect l="l" t="t" r="r" b="b"/>
            <a:pathLst>
              <a:path w="81914" h="1412239">
                <a:moveTo>
                  <a:pt x="0" y="0"/>
                </a:moveTo>
                <a:lnTo>
                  <a:pt x="81617" y="0"/>
                </a:lnTo>
                <a:lnTo>
                  <a:pt x="81617" y="1411724"/>
                </a:lnTo>
                <a:lnTo>
                  <a:pt x="0" y="14117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5001798" y="4529878"/>
            <a:ext cx="81915" cy="605155"/>
          </a:xfrm>
          <a:custGeom>
            <a:avLst/>
            <a:gdLst/>
            <a:ahLst/>
            <a:cxnLst/>
            <a:rect l="l" t="t" r="r" b="b"/>
            <a:pathLst>
              <a:path w="81914" h="605154">
                <a:moveTo>
                  <a:pt x="0" y="0"/>
                </a:moveTo>
                <a:lnTo>
                  <a:pt x="81617" y="0"/>
                </a:lnTo>
                <a:lnTo>
                  <a:pt x="81617" y="605024"/>
                </a:lnTo>
                <a:lnTo>
                  <a:pt x="0" y="6050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5103821" y="3420666"/>
            <a:ext cx="81915" cy="1176655"/>
          </a:xfrm>
          <a:custGeom>
            <a:avLst/>
            <a:gdLst/>
            <a:ahLst/>
            <a:cxnLst/>
            <a:rect l="l" t="t" r="r" b="b"/>
            <a:pathLst>
              <a:path w="81914" h="1176654">
                <a:moveTo>
                  <a:pt x="0" y="0"/>
                </a:moveTo>
                <a:lnTo>
                  <a:pt x="81617" y="0"/>
                </a:lnTo>
                <a:lnTo>
                  <a:pt x="81617" y="1176436"/>
                </a:lnTo>
                <a:lnTo>
                  <a:pt x="0" y="11764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5205843" y="2882866"/>
            <a:ext cx="81915" cy="1143000"/>
          </a:xfrm>
          <a:custGeom>
            <a:avLst/>
            <a:gdLst/>
            <a:ahLst/>
            <a:cxnLst/>
            <a:rect l="l" t="t" r="r" b="b"/>
            <a:pathLst>
              <a:path w="81914" h="1143000">
                <a:moveTo>
                  <a:pt x="0" y="0"/>
                </a:moveTo>
                <a:lnTo>
                  <a:pt x="81617" y="0"/>
                </a:lnTo>
                <a:lnTo>
                  <a:pt x="81617" y="1142824"/>
                </a:lnTo>
                <a:lnTo>
                  <a:pt x="0" y="11428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5307866" y="2882866"/>
            <a:ext cx="81915" cy="1042035"/>
          </a:xfrm>
          <a:custGeom>
            <a:avLst/>
            <a:gdLst/>
            <a:ahLst/>
            <a:cxnLst/>
            <a:rect l="l" t="t" r="r" b="b"/>
            <a:pathLst>
              <a:path w="81914" h="1042035">
                <a:moveTo>
                  <a:pt x="0" y="0"/>
                </a:moveTo>
                <a:lnTo>
                  <a:pt x="81617" y="0"/>
                </a:lnTo>
                <a:lnTo>
                  <a:pt x="81617" y="1041986"/>
                </a:lnTo>
                <a:lnTo>
                  <a:pt x="0" y="104198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5409888" y="3824015"/>
            <a:ext cx="81915" cy="504190"/>
          </a:xfrm>
          <a:custGeom>
            <a:avLst/>
            <a:gdLst/>
            <a:ahLst/>
            <a:cxnLst/>
            <a:rect l="l" t="t" r="r" b="b"/>
            <a:pathLst>
              <a:path w="81914" h="504189">
                <a:moveTo>
                  <a:pt x="0" y="0"/>
                </a:moveTo>
                <a:lnTo>
                  <a:pt x="81617" y="0"/>
                </a:lnTo>
                <a:lnTo>
                  <a:pt x="81617" y="504187"/>
                </a:lnTo>
                <a:lnTo>
                  <a:pt x="0" y="50418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5511911" y="4227365"/>
            <a:ext cx="81915" cy="605155"/>
          </a:xfrm>
          <a:custGeom>
            <a:avLst/>
            <a:gdLst/>
            <a:ahLst/>
            <a:cxnLst/>
            <a:rect l="l" t="t" r="r" b="b"/>
            <a:pathLst>
              <a:path w="81914" h="605154">
                <a:moveTo>
                  <a:pt x="0" y="0"/>
                </a:moveTo>
                <a:lnTo>
                  <a:pt x="81617" y="0"/>
                </a:lnTo>
                <a:lnTo>
                  <a:pt x="81617" y="605024"/>
                </a:lnTo>
                <a:lnTo>
                  <a:pt x="0" y="6050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5613933" y="5000452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4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5715956" y="5067677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4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5817978" y="5268717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4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5920001" y="5369554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4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6022023" y="4798778"/>
            <a:ext cx="81915" cy="269240"/>
          </a:xfrm>
          <a:custGeom>
            <a:avLst/>
            <a:gdLst/>
            <a:ahLst/>
            <a:cxnLst/>
            <a:rect l="l" t="t" r="r" b="b"/>
            <a:pathLst>
              <a:path w="81914" h="269239">
                <a:moveTo>
                  <a:pt x="0" y="0"/>
                </a:moveTo>
                <a:lnTo>
                  <a:pt x="81617" y="0"/>
                </a:lnTo>
                <a:lnTo>
                  <a:pt x="81617" y="268899"/>
                </a:lnTo>
                <a:lnTo>
                  <a:pt x="0" y="26889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6124045" y="5067677"/>
            <a:ext cx="81915" cy="269240"/>
          </a:xfrm>
          <a:custGeom>
            <a:avLst/>
            <a:gdLst/>
            <a:ahLst/>
            <a:cxnLst/>
            <a:rect l="l" t="t" r="r" b="b"/>
            <a:pathLst>
              <a:path w="81914" h="269239">
                <a:moveTo>
                  <a:pt x="0" y="0"/>
                </a:moveTo>
                <a:lnTo>
                  <a:pt x="81617" y="0"/>
                </a:lnTo>
                <a:lnTo>
                  <a:pt x="81617" y="268899"/>
                </a:lnTo>
                <a:lnTo>
                  <a:pt x="0" y="26889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6226068" y="4866002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4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6328090" y="5134902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4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6532135" y="5034065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5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6634157" y="5000452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5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6736180" y="5100654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6838202" y="4765165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5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6940225" y="5167879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7042246" y="4798778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5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7144270" y="4260978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5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7348315" y="3957830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7450336" y="4227365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5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7552359" y="4260978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5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7756404" y="4798142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7960448" y="4664327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5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8266516" y="4831755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8470561" y="4663692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8776628" y="5067042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9082695" y="4159505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9184717" y="4260978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5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9286740" y="2042554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5" h="302894">
                <a:moveTo>
                  <a:pt x="0" y="0"/>
                </a:moveTo>
                <a:lnTo>
                  <a:pt x="81617" y="0"/>
                </a:lnTo>
                <a:lnTo>
                  <a:pt x="81617" y="302512"/>
                </a:lnTo>
                <a:lnTo>
                  <a:pt x="0" y="30251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9388762" y="2210616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5" h="134619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9490785" y="2950091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5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1124947" y="4126528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1226970" y="4227365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5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1328992" y="4429040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5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1431014" y="3891240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5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1533037" y="3555115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1635059" y="2714804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4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1737082" y="3622340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4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1839104" y="2042554"/>
            <a:ext cx="81915" cy="370205"/>
          </a:xfrm>
          <a:custGeom>
            <a:avLst/>
            <a:gdLst/>
            <a:ahLst/>
            <a:cxnLst/>
            <a:rect l="l" t="t" r="r" b="b"/>
            <a:pathLst>
              <a:path w="81914" h="370205">
                <a:moveTo>
                  <a:pt x="0" y="0"/>
                </a:moveTo>
                <a:lnTo>
                  <a:pt x="81617" y="0"/>
                </a:lnTo>
                <a:lnTo>
                  <a:pt x="81617" y="369737"/>
                </a:lnTo>
                <a:lnTo>
                  <a:pt x="0" y="36973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1941126" y="1101404"/>
            <a:ext cx="81915" cy="874394"/>
          </a:xfrm>
          <a:custGeom>
            <a:avLst/>
            <a:gdLst/>
            <a:ahLst/>
            <a:cxnLst/>
            <a:rect l="l" t="t" r="r" b="b"/>
            <a:pathLst>
              <a:path w="81914" h="874394">
                <a:moveTo>
                  <a:pt x="0" y="0"/>
                </a:moveTo>
                <a:lnTo>
                  <a:pt x="81617" y="0"/>
                </a:lnTo>
                <a:lnTo>
                  <a:pt x="81617" y="873924"/>
                </a:lnTo>
                <a:lnTo>
                  <a:pt x="0" y="8739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2043149" y="1571979"/>
            <a:ext cx="81915" cy="1042035"/>
          </a:xfrm>
          <a:custGeom>
            <a:avLst/>
            <a:gdLst/>
            <a:ahLst/>
            <a:cxnLst/>
            <a:rect l="l" t="t" r="r" b="b"/>
            <a:pathLst>
              <a:path w="81914" h="1042035">
                <a:moveTo>
                  <a:pt x="0" y="0"/>
                </a:moveTo>
                <a:lnTo>
                  <a:pt x="81617" y="0"/>
                </a:lnTo>
                <a:lnTo>
                  <a:pt x="81617" y="1041986"/>
                </a:lnTo>
                <a:lnTo>
                  <a:pt x="0" y="104198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2145171" y="1437529"/>
            <a:ext cx="81915" cy="1412240"/>
          </a:xfrm>
          <a:custGeom>
            <a:avLst/>
            <a:gdLst/>
            <a:ahLst/>
            <a:cxnLst/>
            <a:rect l="l" t="t" r="r" b="b"/>
            <a:pathLst>
              <a:path w="81914" h="1412239">
                <a:moveTo>
                  <a:pt x="0" y="0"/>
                </a:moveTo>
                <a:lnTo>
                  <a:pt x="81617" y="0"/>
                </a:lnTo>
                <a:lnTo>
                  <a:pt x="81617" y="1411724"/>
                </a:lnTo>
                <a:lnTo>
                  <a:pt x="0" y="14117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2247194" y="3252603"/>
            <a:ext cx="81915" cy="1143000"/>
          </a:xfrm>
          <a:custGeom>
            <a:avLst/>
            <a:gdLst/>
            <a:ahLst/>
            <a:cxnLst/>
            <a:rect l="l" t="t" r="r" b="b"/>
            <a:pathLst>
              <a:path w="81914" h="1143000">
                <a:moveTo>
                  <a:pt x="0" y="0"/>
                </a:moveTo>
                <a:lnTo>
                  <a:pt x="81617" y="0"/>
                </a:lnTo>
                <a:lnTo>
                  <a:pt x="81617" y="1142824"/>
                </a:lnTo>
                <a:lnTo>
                  <a:pt x="0" y="11428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2349216" y="3185378"/>
            <a:ext cx="81915" cy="1378585"/>
          </a:xfrm>
          <a:custGeom>
            <a:avLst/>
            <a:gdLst/>
            <a:ahLst/>
            <a:cxnLst/>
            <a:rect l="l" t="t" r="r" b="b"/>
            <a:pathLst>
              <a:path w="81914" h="1378585">
                <a:moveTo>
                  <a:pt x="0" y="0"/>
                </a:moveTo>
                <a:lnTo>
                  <a:pt x="81617" y="0"/>
                </a:lnTo>
                <a:lnTo>
                  <a:pt x="81617" y="1378111"/>
                </a:lnTo>
                <a:lnTo>
                  <a:pt x="0" y="137811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2451238" y="3824015"/>
            <a:ext cx="81915" cy="975360"/>
          </a:xfrm>
          <a:custGeom>
            <a:avLst/>
            <a:gdLst/>
            <a:ahLst/>
            <a:cxnLst/>
            <a:rect l="l" t="t" r="r" b="b"/>
            <a:pathLst>
              <a:path w="81914" h="975360">
                <a:moveTo>
                  <a:pt x="0" y="0"/>
                </a:moveTo>
                <a:lnTo>
                  <a:pt x="81617" y="0"/>
                </a:lnTo>
                <a:lnTo>
                  <a:pt x="81617" y="974762"/>
                </a:lnTo>
                <a:lnTo>
                  <a:pt x="0" y="97476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2553261" y="3689565"/>
            <a:ext cx="81915" cy="1210310"/>
          </a:xfrm>
          <a:custGeom>
            <a:avLst/>
            <a:gdLst/>
            <a:ahLst/>
            <a:cxnLst/>
            <a:rect l="l" t="t" r="r" b="b"/>
            <a:pathLst>
              <a:path w="81914" h="1210310">
                <a:moveTo>
                  <a:pt x="0" y="0"/>
                </a:moveTo>
                <a:lnTo>
                  <a:pt x="81617" y="0"/>
                </a:lnTo>
                <a:lnTo>
                  <a:pt x="81617" y="1210049"/>
                </a:lnTo>
                <a:lnTo>
                  <a:pt x="0" y="12100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2655283" y="4429040"/>
            <a:ext cx="81915" cy="571500"/>
          </a:xfrm>
          <a:custGeom>
            <a:avLst/>
            <a:gdLst/>
            <a:ahLst/>
            <a:cxnLst/>
            <a:rect l="l" t="t" r="r" b="b"/>
            <a:pathLst>
              <a:path w="81914" h="571500">
                <a:moveTo>
                  <a:pt x="0" y="0"/>
                </a:moveTo>
                <a:lnTo>
                  <a:pt x="81617" y="0"/>
                </a:lnTo>
                <a:lnTo>
                  <a:pt x="81617" y="571412"/>
                </a:lnTo>
                <a:lnTo>
                  <a:pt x="0" y="57141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2757306" y="4496265"/>
            <a:ext cx="81915" cy="605155"/>
          </a:xfrm>
          <a:custGeom>
            <a:avLst/>
            <a:gdLst/>
            <a:ahLst/>
            <a:cxnLst/>
            <a:rect l="l" t="t" r="r" b="b"/>
            <a:pathLst>
              <a:path w="81914" h="605154">
                <a:moveTo>
                  <a:pt x="0" y="0"/>
                </a:moveTo>
                <a:lnTo>
                  <a:pt x="81617" y="0"/>
                </a:lnTo>
                <a:lnTo>
                  <a:pt x="81617" y="605024"/>
                </a:lnTo>
                <a:lnTo>
                  <a:pt x="0" y="6050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2859328" y="4697940"/>
            <a:ext cx="81915" cy="571500"/>
          </a:xfrm>
          <a:custGeom>
            <a:avLst/>
            <a:gdLst/>
            <a:ahLst/>
            <a:cxnLst/>
            <a:rect l="l" t="t" r="r" b="b"/>
            <a:pathLst>
              <a:path w="81914" h="571500">
                <a:moveTo>
                  <a:pt x="0" y="0"/>
                </a:moveTo>
                <a:lnTo>
                  <a:pt x="81617" y="0"/>
                </a:lnTo>
                <a:lnTo>
                  <a:pt x="81617" y="571412"/>
                </a:lnTo>
                <a:lnTo>
                  <a:pt x="0" y="57141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2961351" y="5067677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4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3063373" y="4328202"/>
            <a:ext cx="81915" cy="571500"/>
          </a:xfrm>
          <a:custGeom>
            <a:avLst/>
            <a:gdLst/>
            <a:ahLst/>
            <a:cxnLst/>
            <a:rect l="l" t="t" r="r" b="b"/>
            <a:pathLst>
              <a:path w="81914" h="571500">
                <a:moveTo>
                  <a:pt x="0" y="0"/>
                </a:moveTo>
                <a:lnTo>
                  <a:pt x="81617" y="0"/>
                </a:lnTo>
                <a:lnTo>
                  <a:pt x="81617" y="571412"/>
                </a:lnTo>
                <a:lnTo>
                  <a:pt x="0" y="57141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3165395" y="4933227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4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3267418" y="3992078"/>
            <a:ext cx="81915" cy="269240"/>
          </a:xfrm>
          <a:custGeom>
            <a:avLst/>
            <a:gdLst/>
            <a:ahLst/>
            <a:cxnLst/>
            <a:rect l="l" t="t" r="r" b="b"/>
            <a:pathLst>
              <a:path w="81914" h="269239">
                <a:moveTo>
                  <a:pt x="0" y="0"/>
                </a:moveTo>
                <a:lnTo>
                  <a:pt x="81617" y="0"/>
                </a:lnTo>
                <a:lnTo>
                  <a:pt x="81617" y="268899"/>
                </a:lnTo>
                <a:lnTo>
                  <a:pt x="0" y="26889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3369440" y="3958466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4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3471463" y="3857628"/>
            <a:ext cx="81915" cy="471170"/>
          </a:xfrm>
          <a:custGeom>
            <a:avLst/>
            <a:gdLst/>
            <a:ahLst/>
            <a:cxnLst/>
            <a:rect l="l" t="t" r="r" b="b"/>
            <a:pathLst>
              <a:path w="81914" h="471170">
                <a:moveTo>
                  <a:pt x="0" y="0"/>
                </a:moveTo>
                <a:lnTo>
                  <a:pt x="81617" y="0"/>
                </a:lnTo>
                <a:lnTo>
                  <a:pt x="81617" y="470574"/>
                </a:lnTo>
                <a:lnTo>
                  <a:pt x="0" y="4705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3573485" y="5168515"/>
            <a:ext cx="81915" cy="403860"/>
          </a:xfrm>
          <a:custGeom>
            <a:avLst/>
            <a:gdLst/>
            <a:ahLst/>
            <a:cxnLst/>
            <a:rect l="l" t="t" r="r" b="b"/>
            <a:pathLst>
              <a:path w="81914" h="403860">
                <a:moveTo>
                  <a:pt x="0" y="0"/>
                </a:moveTo>
                <a:lnTo>
                  <a:pt x="81617" y="0"/>
                </a:lnTo>
                <a:lnTo>
                  <a:pt x="81617" y="403349"/>
                </a:lnTo>
                <a:lnTo>
                  <a:pt x="0" y="4033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3675507" y="4025690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4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3777530" y="3689565"/>
            <a:ext cx="81915" cy="537845"/>
          </a:xfrm>
          <a:custGeom>
            <a:avLst/>
            <a:gdLst/>
            <a:ahLst/>
            <a:cxnLst/>
            <a:rect l="l" t="t" r="r" b="b"/>
            <a:pathLst>
              <a:path w="81914" h="537845">
                <a:moveTo>
                  <a:pt x="0" y="0"/>
                </a:moveTo>
                <a:lnTo>
                  <a:pt x="81617" y="0"/>
                </a:lnTo>
                <a:lnTo>
                  <a:pt x="81617" y="537799"/>
                </a:lnTo>
                <a:lnTo>
                  <a:pt x="0" y="53779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3879552" y="4328202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4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3981575" y="3891240"/>
            <a:ext cx="81915" cy="571500"/>
          </a:xfrm>
          <a:custGeom>
            <a:avLst/>
            <a:gdLst/>
            <a:ahLst/>
            <a:cxnLst/>
            <a:rect l="l" t="t" r="r" b="b"/>
            <a:pathLst>
              <a:path w="81914" h="571500">
                <a:moveTo>
                  <a:pt x="0" y="0"/>
                </a:moveTo>
                <a:lnTo>
                  <a:pt x="81617" y="0"/>
                </a:lnTo>
                <a:lnTo>
                  <a:pt x="81617" y="571412"/>
                </a:lnTo>
                <a:lnTo>
                  <a:pt x="0" y="57141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4083597" y="4328202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4" h="302895">
                <a:moveTo>
                  <a:pt x="0" y="0"/>
                </a:moveTo>
                <a:lnTo>
                  <a:pt x="81617" y="0"/>
                </a:lnTo>
                <a:lnTo>
                  <a:pt x="81617" y="302512"/>
                </a:lnTo>
                <a:lnTo>
                  <a:pt x="0" y="30251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4185619" y="3891240"/>
            <a:ext cx="81915" cy="638810"/>
          </a:xfrm>
          <a:custGeom>
            <a:avLst/>
            <a:gdLst/>
            <a:ahLst/>
            <a:cxnLst/>
            <a:rect l="l" t="t" r="r" b="b"/>
            <a:pathLst>
              <a:path w="81914" h="638810">
                <a:moveTo>
                  <a:pt x="0" y="0"/>
                </a:moveTo>
                <a:lnTo>
                  <a:pt x="81617" y="0"/>
                </a:lnTo>
                <a:lnTo>
                  <a:pt x="81617" y="638636"/>
                </a:lnTo>
                <a:lnTo>
                  <a:pt x="0" y="6386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4287642" y="2244229"/>
            <a:ext cx="81915" cy="1143000"/>
          </a:xfrm>
          <a:custGeom>
            <a:avLst/>
            <a:gdLst/>
            <a:ahLst/>
            <a:cxnLst/>
            <a:rect l="l" t="t" r="r" b="b"/>
            <a:pathLst>
              <a:path w="81914" h="1143000">
                <a:moveTo>
                  <a:pt x="0" y="0"/>
                </a:moveTo>
                <a:lnTo>
                  <a:pt x="81617" y="0"/>
                </a:lnTo>
                <a:lnTo>
                  <a:pt x="81617" y="1142824"/>
                </a:lnTo>
                <a:lnTo>
                  <a:pt x="0" y="11428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4389664" y="2815641"/>
            <a:ext cx="81915" cy="1075690"/>
          </a:xfrm>
          <a:custGeom>
            <a:avLst/>
            <a:gdLst/>
            <a:ahLst/>
            <a:cxnLst/>
            <a:rect l="l" t="t" r="r" b="b"/>
            <a:pathLst>
              <a:path w="81914" h="1075689">
                <a:moveTo>
                  <a:pt x="0" y="0"/>
                </a:moveTo>
                <a:lnTo>
                  <a:pt x="81617" y="0"/>
                </a:lnTo>
                <a:lnTo>
                  <a:pt x="81617" y="1075599"/>
                </a:lnTo>
                <a:lnTo>
                  <a:pt x="0" y="107559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4491687" y="1269467"/>
            <a:ext cx="81915" cy="1412240"/>
          </a:xfrm>
          <a:custGeom>
            <a:avLst/>
            <a:gdLst/>
            <a:ahLst/>
            <a:cxnLst/>
            <a:rect l="l" t="t" r="r" b="b"/>
            <a:pathLst>
              <a:path w="81914" h="1412239">
                <a:moveTo>
                  <a:pt x="0" y="0"/>
                </a:moveTo>
                <a:lnTo>
                  <a:pt x="81617" y="0"/>
                </a:lnTo>
                <a:lnTo>
                  <a:pt x="81617" y="1411724"/>
                </a:lnTo>
                <a:lnTo>
                  <a:pt x="0" y="14117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4593709" y="1807267"/>
            <a:ext cx="81915" cy="1311275"/>
          </a:xfrm>
          <a:custGeom>
            <a:avLst/>
            <a:gdLst/>
            <a:ahLst/>
            <a:cxnLst/>
            <a:rect l="l" t="t" r="r" b="b"/>
            <a:pathLst>
              <a:path w="81914" h="1311275">
                <a:moveTo>
                  <a:pt x="0" y="0"/>
                </a:moveTo>
                <a:lnTo>
                  <a:pt x="81617" y="0"/>
                </a:lnTo>
                <a:lnTo>
                  <a:pt x="81617" y="1310886"/>
                </a:lnTo>
                <a:lnTo>
                  <a:pt x="0" y="131088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4695731" y="3185378"/>
            <a:ext cx="81915" cy="1412240"/>
          </a:xfrm>
          <a:custGeom>
            <a:avLst/>
            <a:gdLst/>
            <a:ahLst/>
            <a:cxnLst/>
            <a:rect l="l" t="t" r="r" b="b"/>
            <a:pathLst>
              <a:path w="81914" h="1412239">
                <a:moveTo>
                  <a:pt x="0" y="0"/>
                </a:moveTo>
                <a:lnTo>
                  <a:pt x="81617" y="0"/>
                </a:lnTo>
                <a:lnTo>
                  <a:pt x="81617" y="1411724"/>
                </a:lnTo>
                <a:lnTo>
                  <a:pt x="0" y="14117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4797754" y="3185378"/>
            <a:ext cx="81915" cy="1412240"/>
          </a:xfrm>
          <a:custGeom>
            <a:avLst/>
            <a:gdLst/>
            <a:ahLst/>
            <a:cxnLst/>
            <a:rect l="l" t="t" r="r" b="b"/>
            <a:pathLst>
              <a:path w="81914" h="1412239">
                <a:moveTo>
                  <a:pt x="0" y="0"/>
                </a:moveTo>
                <a:lnTo>
                  <a:pt x="81617" y="0"/>
                </a:lnTo>
                <a:lnTo>
                  <a:pt x="81617" y="1411724"/>
                </a:lnTo>
                <a:lnTo>
                  <a:pt x="0" y="14117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4899776" y="2177004"/>
            <a:ext cx="81915" cy="1176655"/>
          </a:xfrm>
          <a:custGeom>
            <a:avLst/>
            <a:gdLst/>
            <a:ahLst/>
            <a:cxnLst/>
            <a:rect l="l" t="t" r="r" b="b"/>
            <a:pathLst>
              <a:path w="81914" h="1176654">
                <a:moveTo>
                  <a:pt x="0" y="0"/>
                </a:moveTo>
                <a:lnTo>
                  <a:pt x="81617" y="0"/>
                </a:lnTo>
                <a:lnTo>
                  <a:pt x="81617" y="1176436"/>
                </a:lnTo>
                <a:lnTo>
                  <a:pt x="0" y="11764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5001798" y="3319828"/>
            <a:ext cx="81915" cy="1210310"/>
          </a:xfrm>
          <a:custGeom>
            <a:avLst/>
            <a:gdLst/>
            <a:ahLst/>
            <a:cxnLst/>
            <a:rect l="l" t="t" r="r" b="b"/>
            <a:pathLst>
              <a:path w="81914" h="1210310">
                <a:moveTo>
                  <a:pt x="0" y="0"/>
                </a:moveTo>
                <a:lnTo>
                  <a:pt x="81617" y="0"/>
                </a:lnTo>
                <a:lnTo>
                  <a:pt x="81617" y="1210049"/>
                </a:lnTo>
                <a:lnTo>
                  <a:pt x="0" y="12100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5103821" y="2513129"/>
            <a:ext cx="81915" cy="908050"/>
          </a:xfrm>
          <a:custGeom>
            <a:avLst/>
            <a:gdLst/>
            <a:ahLst/>
            <a:cxnLst/>
            <a:rect l="l" t="t" r="r" b="b"/>
            <a:pathLst>
              <a:path w="81914" h="908050">
                <a:moveTo>
                  <a:pt x="0" y="0"/>
                </a:moveTo>
                <a:lnTo>
                  <a:pt x="81617" y="0"/>
                </a:lnTo>
                <a:lnTo>
                  <a:pt x="81617" y="907537"/>
                </a:lnTo>
                <a:lnTo>
                  <a:pt x="0" y="90753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5205843" y="1538367"/>
            <a:ext cx="81915" cy="1344930"/>
          </a:xfrm>
          <a:custGeom>
            <a:avLst/>
            <a:gdLst/>
            <a:ahLst/>
            <a:cxnLst/>
            <a:rect l="l" t="t" r="r" b="b"/>
            <a:pathLst>
              <a:path w="81914" h="1344930">
                <a:moveTo>
                  <a:pt x="0" y="0"/>
                </a:moveTo>
                <a:lnTo>
                  <a:pt x="81617" y="0"/>
                </a:lnTo>
                <a:lnTo>
                  <a:pt x="81617" y="1344499"/>
                </a:lnTo>
                <a:lnTo>
                  <a:pt x="0" y="134449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5307866" y="1807267"/>
            <a:ext cx="81915" cy="1075690"/>
          </a:xfrm>
          <a:custGeom>
            <a:avLst/>
            <a:gdLst/>
            <a:ahLst/>
            <a:cxnLst/>
            <a:rect l="l" t="t" r="r" b="b"/>
            <a:pathLst>
              <a:path w="81914" h="1075689">
                <a:moveTo>
                  <a:pt x="0" y="0"/>
                </a:moveTo>
                <a:lnTo>
                  <a:pt x="81617" y="0"/>
                </a:lnTo>
                <a:lnTo>
                  <a:pt x="81617" y="1075599"/>
                </a:lnTo>
                <a:lnTo>
                  <a:pt x="0" y="107559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5409888" y="3286216"/>
            <a:ext cx="81915" cy="537845"/>
          </a:xfrm>
          <a:custGeom>
            <a:avLst/>
            <a:gdLst/>
            <a:ahLst/>
            <a:cxnLst/>
            <a:rect l="l" t="t" r="r" b="b"/>
            <a:pathLst>
              <a:path w="81914" h="537845">
                <a:moveTo>
                  <a:pt x="0" y="0"/>
                </a:moveTo>
                <a:lnTo>
                  <a:pt x="81617" y="0"/>
                </a:lnTo>
                <a:lnTo>
                  <a:pt x="81617" y="537799"/>
                </a:lnTo>
                <a:lnTo>
                  <a:pt x="0" y="53779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5511911" y="3824015"/>
            <a:ext cx="81915" cy="403860"/>
          </a:xfrm>
          <a:custGeom>
            <a:avLst/>
            <a:gdLst/>
            <a:ahLst/>
            <a:cxnLst/>
            <a:rect l="l" t="t" r="r" b="b"/>
            <a:pathLst>
              <a:path w="81914" h="403860">
                <a:moveTo>
                  <a:pt x="0" y="0"/>
                </a:moveTo>
                <a:lnTo>
                  <a:pt x="81617" y="0"/>
                </a:lnTo>
                <a:lnTo>
                  <a:pt x="81617" y="403349"/>
                </a:lnTo>
                <a:lnTo>
                  <a:pt x="0" y="4033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5613933" y="4765165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4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5715956" y="4933227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4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5817978" y="5101290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4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5920001" y="4832390"/>
            <a:ext cx="81915" cy="537845"/>
          </a:xfrm>
          <a:custGeom>
            <a:avLst/>
            <a:gdLst/>
            <a:ahLst/>
            <a:cxnLst/>
            <a:rect l="l" t="t" r="r" b="b"/>
            <a:pathLst>
              <a:path w="81914" h="537845">
                <a:moveTo>
                  <a:pt x="0" y="0"/>
                </a:moveTo>
                <a:lnTo>
                  <a:pt x="81617" y="0"/>
                </a:lnTo>
                <a:lnTo>
                  <a:pt x="81617" y="537799"/>
                </a:lnTo>
                <a:lnTo>
                  <a:pt x="0" y="53779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6022023" y="4630715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4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6124045" y="4731553"/>
            <a:ext cx="81915" cy="336550"/>
          </a:xfrm>
          <a:custGeom>
            <a:avLst/>
            <a:gdLst/>
            <a:ahLst/>
            <a:cxnLst/>
            <a:rect l="l" t="t" r="r" b="b"/>
            <a:pathLst>
              <a:path w="81914" h="336550">
                <a:moveTo>
                  <a:pt x="0" y="0"/>
                </a:moveTo>
                <a:lnTo>
                  <a:pt x="81617" y="0"/>
                </a:lnTo>
                <a:lnTo>
                  <a:pt x="81617" y="336124"/>
                </a:lnTo>
                <a:lnTo>
                  <a:pt x="0" y="3361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6226068" y="4328202"/>
            <a:ext cx="81915" cy="537845"/>
          </a:xfrm>
          <a:custGeom>
            <a:avLst/>
            <a:gdLst/>
            <a:ahLst/>
            <a:cxnLst/>
            <a:rect l="l" t="t" r="r" b="b"/>
            <a:pathLst>
              <a:path w="81914" h="537845">
                <a:moveTo>
                  <a:pt x="0" y="0"/>
                </a:moveTo>
                <a:lnTo>
                  <a:pt x="81617" y="0"/>
                </a:lnTo>
                <a:lnTo>
                  <a:pt x="81617" y="537799"/>
                </a:lnTo>
                <a:lnTo>
                  <a:pt x="0" y="53779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6328090" y="4832390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4" h="302895">
                <a:moveTo>
                  <a:pt x="0" y="0"/>
                </a:moveTo>
                <a:lnTo>
                  <a:pt x="81617" y="0"/>
                </a:lnTo>
                <a:lnTo>
                  <a:pt x="81617" y="302512"/>
                </a:lnTo>
                <a:lnTo>
                  <a:pt x="0" y="30251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6430112" y="5537617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6532135" y="4597102"/>
            <a:ext cx="81915" cy="437515"/>
          </a:xfrm>
          <a:custGeom>
            <a:avLst/>
            <a:gdLst/>
            <a:ahLst/>
            <a:cxnLst/>
            <a:rect l="l" t="t" r="r" b="b"/>
            <a:pathLst>
              <a:path w="81915" h="437514">
                <a:moveTo>
                  <a:pt x="0" y="0"/>
                </a:moveTo>
                <a:lnTo>
                  <a:pt x="81617" y="0"/>
                </a:lnTo>
                <a:lnTo>
                  <a:pt x="81617" y="436962"/>
                </a:lnTo>
                <a:lnTo>
                  <a:pt x="0" y="43696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6634157" y="4462653"/>
            <a:ext cx="81915" cy="537845"/>
          </a:xfrm>
          <a:custGeom>
            <a:avLst/>
            <a:gdLst/>
            <a:ahLst/>
            <a:cxnLst/>
            <a:rect l="l" t="t" r="r" b="b"/>
            <a:pathLst>
              <a:path w="81915" h="537845">
                <a:moveTo>
                  <a:pt x="0" y="0"/>
                </a:moveTo>
                <a:lnTo>
                  <a:pt x="81617" y="0"/>
                </a:lnTo>
                <a:lnTo>
                  <a:pt x="81617" y="537799"/>
                </a:lnTo>
                <a:lnTo>
                  <a:pt x="0" y="53779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6736180" y="4630715"/>
            <a:ext cx="81915" cy="471170"/>
          </a:xfrm>
          <a:custGeom>
            <a:avLst/>
            <a:gdLst/>
            <a:ahLst/>
            <a:cxnLst/>
            <a:rect l="l" t="t" r="r" b="b"/>
            <a:pathLst>
              <a:path w="81915" h="471170">
                <a:moveTo>
                  <a:pt x="0" y="0"/>
                </a:moveTo>
                <a:lnTo>
                  <a:pt x="81617" y="0"/>
                </a:lnTo>
                <a:lnTo>
                  <a:pt x="81617" y="470574"/>
                </a:lnTo>
                <a:lnTo>
                  <a:pt x="0" y="4705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6838202" y="4361815"/>
            <a:ext cx="81915" cy="403860"/>
          </a:xfrm>
          <a:custGeom>
            <a:avLst/>
            <a:gdLst/>
            <a:ahLst/>
            <a:cxnLst/>
            <a:rect l="l" t="t" r="r" b="b"/>
            <a:pathLst>
              <a:path w="81915" h="403860">
                <a:moveTo>
                  <a:pt x="0" y="0"/>
                </a:moveTo>
                <a:lnTo>
                  <a:pt x="81617" y="0"/>
                </a:lnTo>
                <a:lnTo>
                  <a:pt x="81617" y="403349"/>
                </a:lnTo>
                <a:lnTo>
                  <a:pt x="0" y="4033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6940225" y="4697940"/>
            <a:ext cx="81915" cy="471170"/>
          </a:xfrm>
          <a:custGeom>
            <a:avLst/>
            <a:gdLst/>
            <a:ahLst/>
            <a:cxnLst/>
            <a:rect l="l" t="t" r="r" b="b"/>
            <a:pathLst>
              <a:path w="81915" h="471170">
                <a:moveTo>
                  <a:pt x="0" y="0"/>
                </a:moveTo>
                <a:lnTo>
                  <a:pt x="81617" y="0"/>
                </a:lnTo>
                <a:lnTo>
                  <a:pt x="81617" y="470574"/>
                </a:lnTo>
                <a:lnTo>
                  <a:pt x="0" y="4705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7042246" y="4092915"/>
            <a:ext cx="81915" cy="706120"/>
          </a:xfrm>
          <a:custGeom>
            <a:avLst/>
            <a:gdLst/>
            <a:ahLst/>
            <a:cxnLst/>
            <a:rect l="l" t="t" r="r" b="b"/>
            <a:pathLst>
              <a:path w="81915" h="706120">
                <a:moveTo>
                  <a:pt x="0" y="0"/>
                </a:moveTo>
                <a:lnTo>
                  <a:pt x="81617" y="0"/>
                </a:lnTo>
                <a:lnTo>
                  <a:pt x="81617" y="705862"/>
                </a:lnTo>
                <a:lnTo>
                  <a:pt x="0" y="70586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7144270" y="3790403"/>
            <a:ext cx="81915" cy="471170"/>
          </a:xfrm>
          <a:custGeom>
            <a:avLst/>
            <a:gdLst/>
            <a:ahLst/>
            <a:cxnLst/>
            <a:rect l="l" t="t" r="r" b="b"/>
            <a:pathLst>
              <a:path w="81915" h="471170">
                <a:moveTo>
                  <a:pt x="0" y="0"/>
                </a:moveTo>
                <a:lnTo>
                  <a:pt x="81617" y="0"/>
                </a:lnTo>
                <a:lnTo>
                  <a:pt x="81617" y="470574"/>
                </a:lnTo>
                <a:lnTo>
                  <a:pt x="0" y="4705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7246291" y="4731553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5" h="302895">
                <a:moveTo>
                  <a:pt x="0" y="0"/>
                </a:moveTo>
                <a:lnTo>
                  <a:pt x="81617" y="0"/>
                </a:lnTo>
                <a:lnTo>
                  <a:pt x="81617" y="302512"/>
                </a:lnTo>
                <a:lnTo>
                  <a:pt x="0" y="30251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7348315" y="3790403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5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7450336" y="3958466"/>
            <a:ext cx="81915" cy="269240"/>
          </a:xfrm>
          <a:custGeom>
            <a:avLst/>
            <a:gdLst/>
            <a:ahLst/>
            <a:cxnLst/>
            <a:rect l="l" t="t" r="r" b="b"/>
            <a:pathLst>
              <a:path w="81915" h="269239">
                <a:moveTo>
                  <a:pt x="0" y="0"/>
                </a:moveTo>
                <a:lnTo>
                  <a:pt x="81617" y="0"/>
                </a:lnTo>
                <a:lnTo>
                  <a:pt x="81617" y="268899"/>
                </a:lnTo>
                <a:lnTo>
                  <a:pt x="0" y="26889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7552359" y="3958466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5" h="302895">
                <a:moveTo>
                  <a:pt x="0" y="0"/>
                </a:moveTo>
                <a:lnTo>
                  <a:pt x="81617" y="0"/>
                </a:lnTo>
                <a:lnTo>
                  <a:pt x="81617" y="302512"/>
                </a:lnTo>
                <a:lnTo>
                  <a:pt x="0" y="30251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7654381" y="4294590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5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7756404" y="4697940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7858426" y="4664327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5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7960448" y="4529878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5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8062471" y="4563490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5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8266516" y="4630715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5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8368538" y="4562855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8572583" y="4832390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5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8674605" y="4664327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8776628" y="5033430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8878650" y="4999817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8980673" y="5000452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5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9082695" y="3992078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5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9184717" y="4126528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5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9286740" y="1840879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5" h="201930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9388762" y="2109779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9490785" y="2915843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1124947" y="4092280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1226970" y="4193118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1328992" y="4328202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1431014" y="3655953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5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1533037" y="3387053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5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1635059" y="2613966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4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1737082" y="3420666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4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1839104" y="1807267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4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1941126" y="966954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4" h="134619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2043149" y="1202242"/>
            <a:ext cx="81915" cy="370205"/>
          </a:xfrm>
          <a:custGeom>
            <a:avLst/>
            <a:gdLst/>
            <a:ahLst/>
            <a:cxnLst/>
            <a:rect l="l" t="t" r="r" b="b"/>
            <a:pathLst>
              <a:path w="81914" h="370205">
                <a:moveTo>
                  <a:pt x="0" y="0"/>
                </a:moveTo>
                <a:lnTo>
                  <a:pt x="81617" y="0"/>
                </a:lnTo>
                <a:lnTo>
                  <a:pt x="81617" y="369737"/>
                </a:lnTo>
                <a:lnTo>
                  <a:pt x="0" y="3697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2145171" y="1067792"/>
            <a:ext cx="81915" cy="370205"/>
          </a:xfrm>
          <a:custGeom>
            <a:avLst/>
            <a:gdLst/>
            <a:ahLst/>
            <a:cxnLst/>
            <a:rect l="l" t="t" r="r" b="b"/>
            <a:pathLst>
              <a:path w="81914" h="370205">
                <a:moveTo>
                  <a:pt x="0" y="0"/>
                </a:moveTo>
                <a:lnTo>
                  <a:pt x="81617" y="0"/>
                </a:lnTo>
                <a:lnTo>
                  <a:pt x="81617" y="369737"/>
                </a:lnTo>
                <a:lnTo>
                  <a:pt x="0" y="3697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2247194" y="3151766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4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2349216" y="2849253"/>
            <a:ext cx="81915" cy="336550"/>
          </a:xfrm>
          <a:custGeom>
            <a:avLst/>
            <a:gdLst/>
            <a:ahLst/>
            <a:cxnLst/>
            <a:rect l="l" t="t" r="r" b="b"/>
            <a:pathLst>
              <a:path w="81914" h="336550">
                <a:moveTo>
                  <a:pt x="0" y="0"/>
                </a:moveTo>
                <a:lnTo>
                  <a:pt x="81617" y="0"/>
                </a:lnTo>
                <a:lnTo>
                  <a:pt x="81617" y="336124"/>
                </a:lnTo>
                <a:lnTo>
                  <a:pt x="0" y="33612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2451238" y="3487890"/>
            <a:ext cx="81915" cy="336550"/>
          </a:xfrm>
          <a:custGeom>
            <a:avLst/>
            <a:gdLst/>
            <a:ahLst/>
            <a:cxnLst/>
            <a:rect l="l" t="t" r="r" b="b"/>
            <a:pathLst>
              <a:path w="81914" h="336550">
                <a:moveTo>
                  <a:pt x="0" y="0"/>
                </a:moveTo>
                <a:lnTo>
                  <a:pt x="81617" y="0"/>
                </a:lnTo>
                <a:lnTo>
                  <a:pt x="81617" y="336124"/>
                </a:lnTo>
                <a:lnTo>
                  <a:pt x="0" y="33612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2553261" y="3655318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4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2655283" y="3992078"/>
            <a:ext cx="81915" cy="437515"/>
          </a:xfrm>
          <a:custGeom>
            <a:avLst/>
            <a:gdLst/>
            <a:ahLst/>
            <a:cxnLst/>
            <a:rect l="l" t="t" r="r" b="b"/>
            <a:pathLst>
              <a:path w="81914" h="437514">
                <a:moveTo>
                  <a:pt x="0" y="0"/>
                </a:moveTo>
                <a:lnTo>
                  <a:pt x="81617" y="0"/>
                </a:lnTo>
                <a:lnTo>
                  <a:pt x="81617" y="436962"/>
                </a:lnTo>
                <a:lnTo>
                  <a:pt x="0" y="43696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2961351" y="5033430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4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3063373" y="4260978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4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3165395" y="4798778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4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3267418" y="3957830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4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3369440" y="3622340"/>
            <a:ext cx="81915" cy="336550"/>
          </a:xfrm>
          <a:custGeom>
            <a:avLst/>
            <a:gdLst/>
            <a:ahLst/>
            <a:cxnLst/>
            <a:rect l="l" t="t" r="r" b="b"/>
            <a:pathLst>
              <a:path w="81914" h="336550">
                <a:moveTo>
                  <a:pt x="0" y="0"/>
                </a:moveTo>
                <a:lnTo>
                  <a:pt x="81617" y="0"/>
                </a:lnTo>
                <a:lnTo>
                  <a:pt x="81617" y="336124"/>
                </a:lnTo>
                <a:lnTo>
                  <a:pt x="0" y="33612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3471463" y="3655953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4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3573485" y="5134267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4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3675507" y="3991443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4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3777530" y="3454278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4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3879552" y="4260978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4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3981575" y="3790403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4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4083597" y="4293955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4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4287642" y="2209981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4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4389664" y="2714804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4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4593709" y="1773019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4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5001798" y="3218991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4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5103821" y="2345066"/>
            <a:ext cx="81915" cy="168275"/>
          </a:xfrm>
          <a:custGeom>
            <a:avLst/>
            <a:gdLst/>
            <a:ahLst/>
            <a:cxnLst/>
            <a:rect l="l" t="t" r="r" b="b"/>
            <a:pathLst>
              <a:path w="81914" h="168275">
                <a:moveTo>
                  <a:pt x="0" y="0"/>
                </a:moveTo>
                <a:lnTo>
                  <a:pt x="81617" y="0"/>
                </a:lnTo>
                <a:lnTo>
                  <a:pt x="81617" y="168062"/>
                </a:lnTo>
                <a:lnTo>
                  <a:pt x="0" y="16806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5205843" y="1303079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4" h="235584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5307866" y="1571979"/>
            <a:ext cx="81915" cy="235585"/>
          </a:xfrm>
          <a:custGeom>
            <a:avLst/>
            <a:gdLst/>
            <a:ahLst/>
            <a:cxnLst/>
            <a:rect l="l" t="t" r="r" b="b"/>
            <a:pathLst>
              <a:path w="81914" h="235585">
                <a:moveTo>
                  <a:pt x="0" y="0"/>
                </a:moveTo>
                <a:lnTo>
                  <a:pt x="81617" y="0"/>
                </a:lnTo>
                <a:lnTo>
                  <a:pt x="81617" y="235287"/>
                </a:lnTo>
                <a:lnTo>
                  <a:pt x="0" y="23528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5409888" y="3084541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4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5511911" y="3689565"/>
            <a:ext cx="81915" cy="134620"/>
          </a:xfrm>
          <a:custGeom>
            <a:avLst/>
            <a:gdLst/>
            <a:ahLst/>
            <a:cxnLst/>
            <a:rect l="l" t="t" r="r" b="b"/>
            <a:pathLst>
              <a:path w="81914" h="134620">
                <a:moveTo>
                  <a:pt x="0" y="0"/>
                </a:moveTo>
                <a:lnTo>
                  <a:pt x="81617" y="0"/>
                </a:lnTo>
                <a:lnTo>
                  <a:pt x="81617" y="134449"/>
                </a:lnTo>
                <a:lnTo>
                  <a:pt x="0" y="13444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5817978" y="5000452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4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6022023" y="4260978"/>
            <a:ext cx="81915" cy="370205"/>
          </a:xfrm>
          <a:custGeom>
            <a:avLst/>
            <a:gdLst/>
            <a:ahLst/>
            <a:cxnLst/>
            <a:rect l="l" t="t" r="r" b="b"/>
            <a:pathLst>
              <a:path w="81914" h="370204">
                <a:moveTo>
                  <a:pt x="0" y="0"/>
                </a:moveTo>
                <a:lnTo>
                  <a:pt x="81617" y="0"/>
                </a:lnTo>
                <a:lnTo>
                  <a:pt x="81617" y="369737"/>
                </a:lnTo>
                <a:lnTo>
                  <a:pt x="0" y="3697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6328090" y="4563490"/>
            <a:ext cx="81915" cy="269240"/>
          </a:xfrm>
          <a:custGeom>
            <a:avLst/>
            <a:gdLst/>
            <a:ahLst/>
            <a:cxnLst/>
            <a:rect l="l" t="t" r="r" b="b"/>
            <a:pathLst>
              <a:path w="81914" h="269239">
                <a:moveTo>
                  <a:pt x="0" y="0"/>
                </a:moveTo>
                <a:lnTo>
                  <a:pt x="81617" y="0"/>
                </a:lnTo>
                <a:lnTo>
                  <a:pt x="81617" y="268899"/>
                </a:lnTo>
                <a:lnTo>
                  <a:pt x="0" y="26889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6532135" y="4496265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6634157" y="4361815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6736180" y="4429040"/>
            <a:ext cx="81915" cy="201930"/>
          </a:xfrm>
          <a:custGeom>
            <a:avLst/>
            <a:gdLst/>
            <a:ahLst/>
            <a:cxnLst/>
            <a:rect l="l" t="t" r="r" b="b"/>
            <a:pathLst>
              <a:path w="81915" h="201929">
                <a:moveTo>
                  <a:pt x="0" y="0"/>
                </a:moveTo>
                <a:lnTo>
                  <a:pt x="81617" y="0"/>
                </a:lnTo>
                <a:lnTo>
                  <a:pt x="81617" y="201674"/>
                </a:lnTo>
                <a:lnTo>
                  <a:pt x="0" y="20167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6838202" y="4327568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6940225" y="4630715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5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7042246" y="3992078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7144270" y="3723178"/>
            <a:ext cx="81915" cy="67310"/>
          </a:xfrm>
          <a:custGeom>
            <a:avLst/>
            <a:gdLst/>
            <a:ahLst/>
            <a:cxnLst/>
            <a:rect l="l" t="t" r="r" b="b"/>
            <a:pathLst>
              <a:path w="81915" h="67310">
                <a:moveTo>
                  <a:pt x="0" y="0"/>
                </a:moveTo>
                <a:lnTo>
                  <a:pt x="81617" y="0"/>
                </a:lnTo>
                <a:lnTo>
                  <a:pt x="81617" y="67224"/>
                </a:lnTo>
                <a:lnTo>
                  <a:pt x="0" y="6722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7348315" y="3756155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7960448" y="4495630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8062471" y="4529242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8164493" y="5000452"/>
            <a:ext cx="81915" cy="100965"/>
          </a:xfrm>
          <a:custGeom>
            <a:avLst/>
            <a:gdLst/>
            <a:ahLst/>
            <a:cxnLst/>
            <a:rect l="l" t="t" r="r" b="b"/>
            <a:pathLst>
              <a:path w="81915" h="100964">
                <a:moveTo>
                  <a:pt x="0" y="0"/>
                </a:moveTo>
                <a:lnTo>
                  <a:pt x="81617" y="0"/>
                </a:lnTo>
                <a:lnTo>
                  <a:pt x="81617" y="100837"/>
                </a:lnTo>
                <a:lnTo>
                  <a:pt x="0" y="10083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8470561" y="4630080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9082695" y="3957830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9184717" y="4092280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9286740" y="1806631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9388762" y="2075531"/>
            <a:ext cx="81915" cy="34925"/>
          </a:xfrm>
          <a:custGeom>
            <a:avLst/>
            <a:gdLst/>
            <a:ahLst/>
            <a:cxnLst/>
            <a:rect l="l" t="t" r="r" b="b"/>
            <a:pathLst>
              <a:path w="81915" h="34925">
                <a:moveTo>
                  <a:pt x="0" y="34882"/>
                </a:moveTo>
                <a:lnTo>
                  <a:pt x="81617" y="34882"/>
                </a:lnTo>
                <a:lnTo>
                  <a:pt x="81617" y="0"/>
                </a:lnTo>
                <a:lnTo>
                  <a:pt x="0" y="0"/>
                </a:lnTo>
                <a:lnTo>
                  <a:pt x="0" y="34882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1165756" y="966954"/>
            <a:ext cx="8366125" cy="4457065"/>
          </a:xfrm>
          <a:custGeom>
            <a:avLst/>
            <a:gdLst/>
            <a:ahLst/>
            <a:cxnLst/>
            <a:rect l="l" t="t" r="r" b="b"/>
            <a:pathLst>
              <a:path w="8366125" h="4457065">
                <a:moveTo>
                  <a:pt x="0" y="3003616"/>
                </a:moveTo>
                <a:lnTo>
                  <a:pt x="102022" y="3112432"/>
                </a:lnTo>
                <a:lnTo>
                  <a:pt x="204044" y="2938004"/>
                </a:lnTo>
                <a:lnTo>
                  <a:pt x="306067" y="2337194"/>
                </a:lnTo>
                <a:lnTo>
                  <a:pt x="408089" y="2257114"/>
                </a:lnTo>
                <a:lnTo>
                  <a:pt x="510112" y="861560"/>
                </a:lnTo>
                <a:lnTo>
                  <a:pt x="612134" y="1776582"/>
                </a:lnTo>
                <a:lnTo>
                  <a:pt x="714156" y="729582"/>
                </a:lnTo>
                <a:lnTo>
                  <a:pt x="816179" y="328091"/>
                </a:lnTo>
                <a:lnTo>
                  <a:pt x="918201" y="402008"/>
                </a:lnTo>
                <a:lnTo>
                  <a:pt x="1020224" y="1152515"/>
                </a:lnTo>
                <a:lnTo>
                  <a:pt x="1122246" y="2396530"/>
                </a:lnTo>
                <a:lnTo>
                  <a:pt x="1224268" y="2119767"/>
                </a:lnTo>
                <a:lnTo>
                  <a:pt x="1326291" y="2607569"/>
                </a:lnTo>
                <a:lnTo>
                  <a:pt x="1428313" y="3150370"/>
                </a:lnTo>
                <a:lnTo>
                  <a:pt x="1530336" y="3486622"/>
                </a:lnTo>
                <a:lnTo>
                  <a:pt x="1632358" y="3763648"/>
                </a:lnTo>
                <a:lnTo>
                  <a:pt x="1734380" y="3925701"/>
                </a:lnTo>
                <a:lnTo>
                  <a:pt x="1836403" y="4183807"/>
                </a:lnTo>
                <a:lnTo>
                  <a:pt x="1938425" y="3576607"/>
                </a:lnTo>
                <a:lnTo>
                  <a:pt x="2040448" y="3902322"/>
                </a:lnTo>
                <a:lnTo>
                  <a:pt x="2142470" y="3262538"/>
                </a:lnTo>
                <a:lnTo>
                  <a:pt x="2244493" y="2957533"/>
                </a:lnTo>
                <a:lnTo>
                  <a:pt x="2346515" y="3050493"/>
                </a:lnTo>
                <a:lnTo>
                  <a:pt x="2448537" y="4077484"/>
                </a:lnTo>
                <a:lnTo>
                  <a:pt x="2550560" y="3093662"/>
                </a:lnTo>
                <a:lnTo>
                  <a:pt x="2652582" y="2891953"/>
                </a:lnTo>
                <a:lnTo>
                  <a:pt x="2754605" y="3353217"/>
                </a:lnTo>
                <a:lnTo>
                  <a:pt x="2856627" y="3094545"/>
                </a:lnTo>
                <a:lnTo>
                  <a:pt x="2958649" y="3317264"/>
                </a:lnTo>
                <a:lnTo>
                  <a:pt x="3060672" y="2837975"/>
                </a:lnTo>
                <a:lnTo>
                  <a:pt x="3162694" y="1865269"/>
                </a:lnTo>
                <a:lnTo>
                  <a:pt x="3264717" y="2300709"/>
                </a:lnTo>
                <a:lnTo>
                  <a:pt x="3366739" y="1292603"/>
                </a:lnTo>
                <a:lnTo>
                  <a:pt x="3468762" y="1457605"/>
                </a:lnTo>
                <a:lnTo>
                  <a:pt x="3570784" y="27397"/>
                </a:lnTo>
                <a:lnTo>
                  <a:pt x="3672806" y="27397"/>
                </a:lnTo>
                <a:lnTo>
                  <a:pt x="3774829" y="1710363"/>
                </a:lnTo>
                <a:lnTo>
                  <a:pt x="3876851" y="1566588"/>
                </a:lnTo>
                <a:lnTo>
                  <a:pt x="3978874" y="1391299"/>
                </a:lnTo>
                <a:lnTo>
                  <a:pt x="4080896" y="1113773"/>
                </a:lnTo>
                <a:lnTo>
                  <a:pt x="4182918" y="1009888"/>
                </a:lnTo>
                <a:lnTo>
                  <a:pt x="4284941" y="2007761"/>
                </a:lnTo>
                <a:lnTo>
                  <a:pt x="4386963" y="292126"/>
                </a:lnTo>
                <a:lnTo>
                  <a:pt x="4488986" y="1307792"/>
                </a:lnTo>
                <a:lnTo>
                  <a:pt x="4591008" y="1704718"/>
                </a:lnTo>
                <a:lnTo>
                  <a:pt x="4693030" y="2871215"/>
                </a:lnTo>
                <a:lnTo>
                  <a:pt x="4795053" y="2406612"/>
                </a:lnTo>
                <a:lnTo>
                  <a:pt x="4897075" y="1757489"/>
                </a:lnTo>
                <a:lnTo>
                  <a:pt x="4999097" y="2402478"/>
                </a:lnTo>
                <a:lnTo>
                  <a:pt x="5101120" y="2295734"/>
                </a:lnTo>
                <a:lnTo>
                  <a:pt x="5203142" y="2595938"/>
                </a:lnTo>
                <a:lnTo>
                  <a:pt x="5305165" y="4456874"/>
                </a:lnTo>
                <a:lnTo>
                  <a:pt x="5407187" y="3620973"/>
                </a:lnTo>
                <a:lnTo>
                  <a:pt x="5509210" y="3571195"/>
                </a:lnTo>
                <a:lnTo>
                  <a:pt x="5611232" y="3515676"/>
                </a:lnTo>
                <a:lnTo>
                  <a:pt x="5713255" y="3861413"/>
                </a:lnTo>
                <a:lnTo>
                  <a:pt x="5815277" y="3548583"/>
                </a:lnTo>
                <a:lnTo>
                  <a:pt x="5917299" y="2985128"/>
                </a:lnTo>
                <a:lnTo>
                  <a:pt x="6019321" y="2919304"/>
                </a:lnTo>
                <a:lnTo>
                  <a:pt x="6121344" y="3462240"/>
                </a:lnTo>
                <a:lnTo>
                  <a:pt x="6223366" y="3097242"/>
                </a:lnTo>
                <a:lnTo>
                  <a:pt x="6325389" y="3403808"/>
                </a:lnTo>
                <a:lnTo>
                  <a:pt x="6427411" y="3271112"/>
                </a:lnTo>
                <a:lnTo>
                  <a:pt x="6529434" y="3437131"/>
                </a:lnTo>
                <a:lnTo>
                  <a:pt x="6631456" y="3855782"/>
                </a:lnTo>
                <a:lnTo>
                  <a:pt x="6733479" y="3676678"/>
                </a:lnTo>
                <a:lnTo>
                  <a:pt x="6835501" y="3644424"/>
                </a:lnTo>
                <a:lnTo>
                  <a:pt x="6937523" y="3705108"/>
                </a:lnTo>
                <a:lnTo>
                  <a:pt x="7039546" y="4112514"/>
                </a:lnTo>
                <a:lnTo>
                  <a:pt x="7141568" y="3782837"/>
                </a:lnTo>
                <a:lnTo>
                  <a:pt x="7243591" y="3688089"/>
                </a:lnTo>
                <a:lnTo>
                  <a:pt x="7345613" y="3680766"/>
                </a:lnTo>
                <a:lnTo>
                  <a:pt x="7447636" y="3854402"/>
                </a:lnTo>
                <a:lnTo>
                  <a:pt x="7549658" y="3763357"/>
                </a:lnTo>
                <a:lnTo>
                  <a:pt x="7651681" y="3802972"/>
                </a:lnTo>
                <a:lnTo>
                  <a:pt x="7753703" y="3701795"/>
                </a:lnTo>
                <a:lnTo>
                  <a:pt x="7855725" y="3824027"/>
                </a:lnTo>
                <a:lnTo>
                  <a:pt x="7957747" y="1968753"/>
                </a:lnTo>
                <a:lnTo>
                  <a:pt x="8059770" y="1220965"/>
                </a:lnTo>
                <a:lnTo>
                  <a:pt x="8161792" y="0"/>
                </a:lnTo>
                <a:lnTo>
                  <a:pt x="8263815" y="1076439"/>
                </a:lnTo>
                <a:lnTo>
                  <a:pt x="8365837" y="143840"/>
                </a:lnTo>
              </a:path>
            </a:pathLst>
          </a:custGeom>
          <a:ln w="9516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58416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59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20795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object 506"/>
          <p:cNvSpPr txBox="1"/>
          <p:nvPr/>
        </p:nvSpPr>
        <p:spPr>
          <a:xfrm>
            <a:off x="2098832" y="5697927"/>
            <a:ext cx="73787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72390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A/H1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07" name="object 507"/>
          <p:cNvSpPr/>
          <p:nvPr/>
        </p:nvSpPr>
        <p:spPr>
          <a:xfrm>
            <a:off x="2727960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338451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object 509"/>
          <p:cNvSpPr txBox="1"/>
          <p:nvPr/>
        </p:nvSpPr>
        <p:spPr>
          <a:xfrm>
            <a:off x="3461999" y="5697927"/>
            <a:ext cx="66421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53340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A/H5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10" name="object 510"/>
          <p:cNvSpPr/>
          <p:nvPr/>
        </p:nvSpPr>
        <p:spPr>
          <a:xfrm>
            <a:off x="40328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object 511"/>
          <p:cNvSpPr txBox="1"/>
          <p:nvPr/>
        </p:nvSpPr>
        <p:spPr>
          <a:xfrm>
            <a:off x="4155529" y="5697927"/>
            <a:ext cx="134620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5475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A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(Unsubtyp…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12" name="object 512"/>
          <p:cNvSpPr txBox="1"/>
          <p:nvPr/>
        </p:nvSpPr>
        <p:spPr>
          <a:xfrm>
            <a:off x="6120090" y="5697927"/>
            <a:ext cx="7112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13" name="object 513"/>
          <p:cNvSpPr txBox="1"/>
          <p:nvPr/>
        </p:nvSpPr>
        <p:spPr>
          <a:xfrm>
            <a:off x="7433147" y="5697927"/>
            <a:ext cx="7378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14" name="object 514"/>
          <p:cNvSpPr txBox="1"/>
          <p:nvPr/>
        </p:nvSpPr>
        <p:spPr>
          <a:xfrm>
            <a:off x="8796314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15" name="object 515"/>
          <p:cNvSpPr txBox="1"/>
          <p:nvPr/>
        </p:nvSpPr>
        <p:spPr>
          <a:xfrm>
            <a:off x="705693" y="6052570"/>
            <a:ext cx="1299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A/H1N1pdm09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16" name="object 516"/>
          <p:cNvSpPr txBox="1"/>
          <p:nvPr/>
        </p:nvSpPr>
        <p:spPr>
          <a:xfrm>
            <a:off x="2850008" y="6052570"/>
            <a:ext cx="46100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Segoe UI"/>
                <a:cs typeface="Segoe UI"/>
              </a:rPr>
              <a:t>A/H3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17" name="object 517"/>
          <p:cNvSpPr/>
          <p:nvPr/>
        </p:nvSpPr>
        <p:spPr>
          <a:xfrm>
            <a:off x="54323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object 518"/>
          <p:cNvSpPr txBox="1"/>
          <p:nvPr/>
        </p:nvSpPr>
        <p:spPr>
          <a:xfrm>
            <a:off x="5553323" y="6052570"/>
            <a:ext cx="10039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45" dirty="0">
                <a:latin typeface="Segoe UI"/>
                <a:cs typeface="Segoe UI"/>
              </a:rPr>
              <a:t>Y</a:t>
            </a:r>
            <a:r>
              <a:rPr sz="1500" spc="-10" dirty="0">
                <a:latin typeface="Segoe UI"/>
                <a:cs typeface="Segoe UI"/>
              </a:rPr>
              <a:t>amagata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19" name="object 519"/>
          <p:cNvSpPr/>
          <p:nvPr/>
        </p:nvSpPr>
        <p:spPr>
          <a:xfrm>
            <a:off x="66236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object 520"/>
          <p:cNvSpPr txBox="1"/>
          <p:nvPr/>
        </p:nvSpPr>
        <p:spPr>
          <a:xfrm>
            <a:off x="6749454" y="6052570"/>
            <a:ext cx="824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Victoria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21" name="object 521"/>
          <p:cNvSpPr/>
          <p:nvPr/>
        </p:nvSpPr>
        <p:spPr>
          <a:xfrm>
            <a:off x="7642859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object 522"/>
          <p:cNvSpPr txBox="1"/>
          <p:nvPr/>
        </p:nvSpPr>
        <p:spPr>
          <a:xfrm>
            <a:off x="7766397" y="6052570"/>
            <a:ext cx="10801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23" name="object 523"/>
          <p:cNvSpPr/>
          <p:nvPr/>
        </p:nvSpPr>
        <p:spPr>
          <a:xfrm>
            <a:off x="8896350" y="6140957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object 524"/>
          <p:cNvSpPr txBox="1"/>
          <p:nvPr/>
        </p:nvSpPr>
        <p:spPr>
          <a:xfrm>
            <a:off x="9232354" y="6052570"/>
            <a:ext cx="8737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%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60" dirty="0">
                <a:latin typeface="Segoe UI"/>
                <a:cs typeface="Segoe UI"/>
              </a:rPr>
              <a:t>P</a:t>
            </a:r>
            <a:r>
              <a:rPr sz="1500" dirty="0">
                <a:latin typeface="Segoe UI"/>
                <a:cs typeface="Segoe UI"/>
              </a:rPr>
              <a:t>ositive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25" name="object 525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object 532"/>
          <p:cNvSpPr txBox="1"/>
          <p:nvPr/>
        </p:nvSpPr>
        <p:spPr>
          <a:xfrm>
            <a:off x="619521" y="6808964"/>
            <a:ext cx="589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533" name="object 533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object 539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540" name="object 540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object 546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547" name="object 547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object 553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554" name="object 554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object 558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559" name="object 559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object 560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561" name="object 561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569" name="object 569"/>
          <p:cNvSpPr/>
          <p:nvPr/>
        </p:nvSpPr>
        <p:spPr>
          <a:xfrm>
            <a:off x="10296524" y="3352800"/>
            <a:ext cx="828675" cy="2847975"/>
          </a:xfrm>
          <a:custGeom>
            <a:avLst/>
            <a:gdLst/>
            <a:ahLst/>
            <a:cxnLst/>
            <a:rect l="l" t="t" r="r" b="b"/>
            <a:pathLst>
              <a:path w="828675" h="2847975">
                <a:moveTo>
                  <a:pt x="0" y="0"/>
                </a:moveTo>
                <a:lnTo>
                  <a:pt x="828674" y="0"/>
                </a:lnTo>
                <a:lnTo>
                  <a:pt x="828674" y="2847974"/>
                </a:lnTo>
                <a:lnTo>
                  <a:pt x="0" y="28479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11924865" y="42291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11416902" y="42291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8600" y="22860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380999" y="409575"/>
            <a:ext cx="10820400" cy="6057900"/>
          </a:xfrm>
          <a:custGeom>
            <a:avLst/>
            <a:gdLst/>
            <a:ahLst/>
            <a:cxnLst/>
            <a:rect l="l" t="t" r="r" b="b"/>
            <a:pathLst>
              <a:path w="10820400" h="6057900">
                <a:moveTo>
                  <a:pt x="0" y="0"/>
                </a:moveTo>
                <a:lnTo>
                  <a:pt x="10820399" y="0"/>
                </a:lnTo>
                <a:lnTo>
                  <a:pt x="10820399" y="6057899"/>
                </a:lnTo>
                <a:lnTo>
                  <a:pt x="0" y="60578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694244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dirty="0"/>
              <a:t>Number and the proportion of influenza-like illness (ILI) cases per 1 000 outpatients, 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</a:rPr>
              <a:t>Indonesia</a:t>
            </a:r>
            <a:endParaRPr spc="-70" dirty="0"/>
          </a:p>
        </p:txBody>
      </p:sp>
      <p:sp>
        <p:nvSpPr>
          <p:cNvPr id="9" name="object 9"/>
          <p:cNvSpPr/>
          <p:nvPr/>
        </p:nvSpPr>
        <p:spPr>
          <a:xfrm>
            <a:off x="1034881" y="5777092"/>
            <a:ext cx="9531985" cy="0"/>
          </a:xfrm>
          <a:custGeom>
            <a:avLst/>
            <a:gdLst/>
            <a:ahLst/>
            <a:cxnLst/>
            <a:rect l="l" t="t" r="r" b="b"/>
            <a:pathLst>
              <a:path w="9531985">
                <a:moveTo>
                  <a:pt x="0" y="0"/>
                </a:moveTo>
                <a:lnTo>
                  <a:pt x="953186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49588" y="5689585"/>
            <a:ext cx="1079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53257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38175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223095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08014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92933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77852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762771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47690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532610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417529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302448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187367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072287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957205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842125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611963" y="5025163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96882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381801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66720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51639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36559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921477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806397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691316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576236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461154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346074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230993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115912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000830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885750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770668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655588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540507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425426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310345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195265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080183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965103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0022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734941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619860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504779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389698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274618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159537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044456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929375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814294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699213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584132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469052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353971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123809" y="5025163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008728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893647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778566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663486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548405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433324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318243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203162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088081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973000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857919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742839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627758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512677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397596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282515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167434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052353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476949" y="5025163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361868" y="5025163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34881" y="5025163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2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767458" y="4937656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10453257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338175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223095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108014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992933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877852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762771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647690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532610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072287" y="4273234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957205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611963" y="4273234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5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381801" y="4273234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266720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151639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036559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921477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806397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7576236" y="4273234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461154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346074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230993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000830" y="4273234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885750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770668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425426" y="4273234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5">
                <a:moveTo>
                  <a:pt x="0" y="0"/>
                </a:moveTo>
                <a:lnTo>
                  <a:pt x="25317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310345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195265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080183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65103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850022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734941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619860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504779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389698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274618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159537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44456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929375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814294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699213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584132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469052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123809" y="4273234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317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893647" y="4273234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778566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3663486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548405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433324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3318243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3203162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088081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973000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742839" y="4273234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627758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512677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397596" y="4273234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167434" y="4273234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034881" y="4273234"/>
            <a:ext cx="1040765" cy="0"/>
          </a:xfrm>
          <a:custGeom>
            <a:avLst/>
            <a:gdLst/>
            <a:ahLst/>
            <a:cxnLst/>
            <a:rect l="l" t="t" r="r" b="b"/>
            <a:pathLst>
              <a:path w="1040764">
                <a:moveTo>
                  <a:pt x="0" y="0"/>
                </a:moveTo>
                <a:lnTo>
                  <a:pt x="104048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 txBox="1"/>
          <p:nvPr/>
        </p:nvSpPr>
        <p:spPr>
          <a:xfrm>
            <a:off x="767458" y="4185728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10453257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10338175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0108014" y="3521305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9992933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9532610" y="352130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266720" y="3521305"/>
            <a:ext cx="1174115" cy="0"/>
          </a:xfrm>
          <a:custGeom>
            <a:avLst/>
            <a:gdLst/>
            <a:ahLst/>
            <a:cxnLst/>
            <a:rect l="l" t="t" r="r" b="b"/>
            <a:pathLst>
              <a:path w="1174115">
                <a:moveTo>
                  <a:pt x="0" y="0"/>
                </a:moveTo>
                <a:lnTo>
                  <a:pt x="117382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151639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7921477" y="3521305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7806397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7461154" y="3521305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5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7230993" y="3521305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770668" y="352130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6425426" y="3521305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5">
                <a:moveTo>
                  <a:pt x="0" y="0"/>
                </a:moveTo>
                <a:lnTo>
                  <a:pt x="25317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6195265" y="3521305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6080183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965103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850022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734941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619860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504779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389698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274618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159537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044456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929375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4814294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699213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3893647" y="3521305"/>
            <a:ext cx="713740" cy="0"/>
          </a:xfrm>
          <a:custGeom>
            <a:avLst/>
            <a:gdLst/>
            <a:ahLst/>
            <a:cxnLst/>
            <a:rect l="l" t="t" r="r" b="b"/>
            <a:pathLst>
              <a:path w="713739">
                <a:moveTo>
                  <a:pt x="0" y="0"/>
                </a:moveTo>
                <a:lnTo>
                  <a:pt x="71350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3778566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3663486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3548405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3433324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3318243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3088081" y="3521305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2742839" y="3521305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2627758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2512677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2397596" y="3521305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2167434" y="3521305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1034881" y="3521305"/>
            <a:ext cx="1040765" cy="0"/>
          </a:xfrm>
          <a:custGeom>
            <a:avLst/>
            <a:gdLst/>
            <a:ahLst/>
            <a:cxnLst/>
            <a:rect l="l" t="t" r="r" b="b"/>
            <a:pathLst>
              <a:path w="1040764">
                <a:moveTo>
                  <a:pt x="0" y="0"/>
                </a:moveTo>
                <a:lnTo>
                  <a:pt x="104048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767458" y="3433799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10108014" y="2769377"/>
            <a:ext cx="459105" cy="0"/>
          </a:xfrm>
          <a:custGeom>
            <a:avLst/>
            <a:gdLst/>
            <a:ahLst/>
            <a:cxnLst/>
            <a:rect l="l" t="t" r="r" b="b"/>
            <a:pathLst>
              <a:path w="459104">
                <a:moveTo>
                  <a:pt x="0" y="0"/>
                </a:moveTo>
                <a:lnTo>
                  <a:pt x="45873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7461154" y="2769377"/>
            <a:ext cx="2555240" cy="0"/>
          </a:xfrm>
          <a:custGeom>
            <a:avLst/>
            <a:gdLst/>
            <a:ahLst/>
            <a:cxnLst/>
            <a:rect l="l" t="t" r="r" b="b"/>
            <a:pathLst>
              <a:path w="2555240">
                <a:moveTo>
                  <a:pt x="0" y="0"/>
                </a:moveTo>
                <a:lnTo>
                  <a:pt x="255479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850022" y="2769377"/>
            <a:ext cx="1519555" cy="0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0" y="0"/>
                </a:moveTo>
                <a:lnTo>
                  <a:pt x="151906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5734941" y="27693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5619860" y="27693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5504779" y="27693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389698" y="27693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5274618" y="27693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159537" y="27693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044456" y="27693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4929375" y="27693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4814294" y="27693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4699213" y="27693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3893647" y="2769377"/>
            <a:ext cx="713740" cy="0"/>
          </a:xfrm>
          <a:custGeom>
            <a:avLst/>
            <a:gdLst/>
            <a:ahLst/>
            <a:cxnLst/>
            <a:rect l="l" t="t" r="r" b="b"/>
            <a:pathLst>
              <a:path w="713739">
                <a:moveTo>
                  <a:pt x="0" y="0"/>
                </a:moveTo>
                <a:lnTo>
                  <a:pt x="71350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3663486" y="276937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3433324" y="276937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3088081" y="2769377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2627758" y="2769377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034881" y="2769377"/>
            <a:ext cx="1501140" cy="0"/>
          </a:xfrm>
          <a:custGeom>
            <a:avLst/>
            <a:gdLst/>
            <a:ahLst/>
            <a:cxnLst/>
            <a:rect l="l" t="t" r="r" b="b"/>
            <a:pathLst>
              <a:path w="1501139">
                <a:moveTo>
                  <a:pt x="0" y="0"/>
                </a:moveTo>
                <a:lnTo>
                  <a:pt x="150081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 txBox="1"/>
          <p:nvPr/>
        </p:nvSpPr>
        <p:spPr>
          <a:xfrm>
            <a:off x="767458" y="2681870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08" name="object 208"/>
          <p:cNvSpPr/>
          <p:nvPr/>
        </p:nvSpPr>
        <p:spPr>
          <a:xfrm>
            <a:off x="5850022" y="2017448"/>
            <a:ext cx="4716780" cy="0"/>
          </a:xfrm>
          <a:custGeom>
            <a:avLst/>
            <a:gdLst/>
            <a:ahLst/>
            <a:cxnLst/>
            <a:rect l="l" t="t" r="r" b="b"/>
            <a:pathLst>
              <a:path w="4716780">
                <a:moveTo>
                  <a:pt x="0" y="0"/>
                </a:moveTo>
                <a:lnTo>
                  <a:pt x="471672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5389698" y="201744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5274618" y="20174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5159537" y="20174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4699213" y="201744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3893647" y="2017448"/>
            <a:ext cx="713740" cy="0"/>
          </a:xfrm>
          <a:custGeom>
            <a:avLst/>
            <a:gdLst/>
            <a:ahLst/>
            <a:cxnLst/>
            <a:rect l="l" t="t" r="r" b="b"/>
            <a:pathLst>
              <a:path w="713739">
                <a:moveTo>
                  <a:pt x="0" y="0"/>
                </a:moveTo>
                <a:lnTo>
                  <a:pt x="71350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3433324" y="201744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1034881" y="2017448"/>
            <a:ext cx="2306955" cy="0"/>
          </a:xfrm>
          <a:custGeom>
            <a:avLst/>
            <a:gdLst/>
            <a:ahLst/>
            <a:cxnLst/>
            <a:rect l="l" t="t" r="r" b="b"/>
            <a:pathLst>
              <a:path w="2306954">
                <a:moveTo>
                  <a:pt x="0" y="0"/>
                </a:moveTo>
                <a:lnTo>
                  <a:pt x="230637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 txBox="1"/>
          <p:nvPr/>
        </p:nvSpPr>
        <p:spPr>
          <a:xfrm>
            <a:off x="767458" y="192994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7" name="object 217"/>
          <p:cNvSpPr/>
          <p:nvPr/>
        </p:nvSpPr>
        <p:spPr>
          <a:xfrm>
            <a:off x="5159537" y="1265519"/>
            <a:ext cx="5407660" cy="0"/>
          </a:xfrm>
          <a:custGeom>
            <a:avLst/>
            <a:gdLst/>
            <a:ahLst/>
            <a:cxnLst/>
            <a:rect l="l" t="t" r="r" b="b"/>
            <a:pathLst>
              <a:path w="5407659">
                <a:moveTo>
                  <a:pt x="0" y="0"/>
                </a:moveTo>
                <a:lnTo>
                  <a:pt x="540721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3893647" y="1265519"/>
            <a:ext cx="1174115" cy="0"/>
          </a:xfrm>
          <a:custGeom>
            <a:avLst/>
            <a:gdLst/>
            <a:ahLst/>
            <a:cxnLst/>
            <a:rect l="l" t="t" r="r" b="b"/>
            <a:pathLst>
              <a:path w="1174114">
                <a:moveTo>
                  <a:pt x="0" y="0"/>
                </a:moveTo>
                <a:lnTo>
                  <a:pt x="117382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433324" y="1265519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1034881" y="1265519"/>
            <a:ext cx="2306955" cy="0"/>
          </a:xfrm>
          <a:custGeom>
            <a:avLst/>
            <a:gdLst/>
            <a:ahLst/>
            <a:cxnLst/>
            <a:rect l="l" t="t" r="r" b="b"/>
            <a:pathLst>
              <a:path w="2306954">
                <a:moveTo>
                  <a:pt x="0" y="0"/>
                </a:moveTo>
                <a:lnTo>
                  <a:pt x="230637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 txBox="1"/>
          <p:nvPr/>
        </p:nvSpPr>
        <p:spPr>
          <a:xfrm>
            <a:off x="767458" y="1178012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60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2" name="object 222"/>
          <p:cNvSpPr/>
          <p:nvPr/>
        </p:nvSpPr>
        <p:spPr>
          <a:xfrm>
            <a:off x="10515965" y="577233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 txBox="1"/>
          <p:nvPr/>
        </p:nvSpPr>
        <p:spPr>
          <a:xfrm>
            <a:off x="10663561" y="5534024"/>
            <a:ext cx="1757045" cy="100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4" name="object 224"/>
          <p:cNvSpPr/>
          <p:nvPr/>
        </p:nvSpPr>
        <p:spPr>
          <a:xfrm>
            <a:off x="10515965" y="473556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 txBox="1"/>
          <p:nvPr/>
        </p:nvSpPr>
        <p:spPr>
          <a:xfrm>
            <a:off x="10650861" y="4640455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6" name="object 226"/>
          <p:cNvSpPr txBox="1"/>
          <p:nvPr/>
        </p:nvSpPr>
        <p:spPr>
          <a:xfrm>
            <a:off x="10759346" y="4653155"/>
            <a:ext cx="1661795" cy="1005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spc="-5" dirty="0">
                <a:latin typeface="Segoe UI"/>
                <a:cs typeface="Segoe UI"/>
              </a:rPr>
              <a:t>.5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7" name="object 227"/>
          <p:cNvSpPr/>
          <p:nvPr/>
        </p:nvSpPr>
        <p:spPr>
          <a:xfrm>
            <a:off x="10515965" y="369880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 txBox="1"/>
          <p:nvPr/>
        </p:nvSpPr>
        <p:spPr>
          <a:xfrm>
            <a:off x="10650861" y="3603692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r>
              <a:rPr sz="1400" spc="-5" dirty="0">
                <a:latin typeface="Segoe UI"/>
                <a:cs typeface="Segoe UI"/>
              </a:rPr>
              <a:t>.0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9" name="object 229"/>
          <p:cNvSpPr/>
          <p:nvPr/>
        </p:nvSpPr>
        <p:spPr>
          <a:xfrm>
            <a:off x="10515965" y="266204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 txBox="1"/>
          <p:nvPr/>
        </p:nvSpPr>
        <p:spPr>
          <a:xfrm>
            <a:off x="10650861" y="2566929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r>
              <a:rPr sz="1400" spc="-5" dirty="0">
                <a:latin typeface="Segoe UI"/>
                <a:cs typeface="Segoe UI"/>
              </a:rPr>
              <a:t>.5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31" name="object 231"/>
          <p:cNvSpPr/>
          <p:nvPr/>
        </p:nvSpPr>
        <p:spPr>
          <a:xfrm>
            <a:off x="10515965" y="162527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 txBox="1"/>
          <p:nvPr/>
        </p:nvSpPr>
        <p:spPr>
          <a:xfrm>
            <a:off x="10650861" y="1530166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</a:t>
            </a:r>
            <a:r>
              <a:rPr sz="1400" spc="-5" dirty="0">
                <a:latin typeface="Segoe UI"/>
                <a:cs typeface="Segoe UI"/>
              </a:rPr>
              <a:t>.0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33" name="object 233"/>
          <p:cNvSpPr txBox="1"/>
          <p:nvPr/>
        </p:nvSpPr>
        <p:spPr>
          <a:xfrm>
            <a:off x="426649" y="2675937"/>
            <a:ext cx="203200" cy="12299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34" name="object 234"/>
          <p:cNvSpPr txBox="1"/>
          <p:nvPr/>
        </p:nvSpPr>
        <p:spPr>
          <a:xfrm>
            <a:off x="10975774" y="289847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2235447" y="5826469"/>
            <a:ext cx="636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3763042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7" name="object 237"/>
          <p:cNvSpPr/>
          <p:nvPr/>
        </p:nvSpPr>
        <p:spPr>
          <a:xfrm>
            <a:off x="1039642" y="5621945"/>
            <a:ext cx="92075" cy="150495"/>
          </a:xfrm>
          <a:custGeom>
            <a:avLst/>
            <a:gdLst/>
            <a:ahLst/>
            <a:cxnLst/>
            <a:rect l="l" t="t" r="r" b="b"/>
            <a:pathLst>
              <a:path w="92075" h="150495">
                <a:moveTo>
                  <a:pt x="0" y="0"/>
                </a:moveTo>
                <a:lnTo>
                  <a:pt x="92064" y="0"/>
                </a:lnTo>
                <a:lnTo>
                  <a:pt x="92064" y="150385"/>
                </a:lnTo>
                <a:lnTo>
                  <a:pt x="0" y="15038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1154723" y="5020402"/>
            <a:ext cx="92075" cy="752475"/>
          </a:xfrm>
          <a:custGeom>
            <a:avLst/>
            <a:gdLst/>
            <a:ahLst/>
            <a:cxnLst/>
            <a:rect l="l" t="t" r="r" b="b"/>
            <a:pathLst>
              <a:path w="92075" h="752475">
                <a:moveTo>
                  <a:pt x="0" y="0"/>
                </a:moveTo>
                <a:lnTo>
                  <a:pt x="92064" y="0"/>
                </a:lnTo>
                <a:lnTo>
                  <a:pt x="92064" y="751928"/>
                </a:lnTo>
                <a:lnTo>
                  <a:pt x="0" y="75192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1269803" y="4870016"/>
            <a:ext cx="92075" cy="902335"/>
          </a:xfrm>
          <a:custGeom>
            <a:avLst/>
            <a:gdLst/>
            <a:ahLst/>
            <a:cxnLst/>
            <a:rect l="l" t="t" r="r" b="b"/>
            <a:pathLst>
              <a:path w="92075" h="902335">
                <a:moveTo>
                  <a:pt x="0" y="0"/>
                </a:moveTo>
                <a:lnTo>
                  <a:pt x="92064" y="0"/>
                </a:lnTo>
                <a:lnTo>
                  <a:pt x="92064" y="902314"/>
                </a:lnTo>
                <a:lnTo>
                  <a:pt x="0" y="9023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1384884" y="4644438"/>
            <a:ext cx="92075" cy="1128395"/>
          </a:xfrm>
          <a:custGeom>
            <a:avLst/>
            <a:gdLst/>
            <a:ahLst/>
            <a:cxnLst/>
            <a:rect l="l" t="t" r="r" b="b"/>
            <a:pathLst>
              <a:path w="92075" h="1128395">
                <a:moveTo>
                  <a:pt x="0" y="0"/>
                </a:moveTo>
                <a:lnTo>
                  <a:pt x="92064" y="0"/>
                </a:lnTo>
                <a:lnTo>
                  <a:pt x="92064" y="1127893"/>
                </a:lnTo>
                <a:lnTo>
                  <a:pt x="0" y="112789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1499965" y="5321174"/>
            <a:ext cx="92075" cy="451484"/>
          </a:xfrm>
          <a:custGeom>
            <a:avLst/>
            <a:gdLst/>
            <a:ahLst/>
            <a:cxnLst/>
            <a:rect l="l" t="t" r="r" b="b"/>
            <a:pathLst>
              <a:path w="92075" h="451485">
                <a:moveTo>
                  <a:pt x="0" y="0"/>
                </a:moveTo>
                <a:lnTo>
                  <a:pt x="92064" y="0"/>
                </a:lnTo>
                <a:lnTo>
                  <a:pt x="92064" y="451157"/>
                </a:lnTo>
                <a:lnTo>
                  <a:pt x="0" y="45115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1615046" y="5321174"/>
            <a:ext cx="92075" cy="451484"/>
          </a:xfrm>
          <a:custGeom>
            <a:avLst/>
            <a:gdLst/>
            <a:ahLst/>
            <a:cxnLst/>
            <a:rect l="l" t="t" r="r" b="b"/>
            <a:pathLst>
              <a:path w="92075" h="451485">
                <a:moveTo>
                  <a:pt x="0" y="0"/>
                </a:moveTo>
                <a:lnTo>
                  <a:pt x="92064" y="0"/>
                </a:lnTo>
                <a:lnTo>
                  <a:pt x="92064" y="451157"/>
                </a:lnTo>
                <a:lnTo>
                  <a:pt x="0" y="45115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1730127" y="5621945"/>
            <a:ext cx="92075" cy="150495"/>
          </a:xfrm>
          <a:custGeom>
            <a:avLst/>
            <a:gdLst/>
            <a:ahLst/>
            <a:cxnLst/>
            <a:rect l="l" t="t" r="r" b="b"/>
            <a:pathLst>
              <a:path w="92075" h="150495">
                <a:moveTo>
                  <a:pt x="0" y="0"/>
                </a:moveTo>
                <a:lnTo>
                  <a:pt x="92064" y="0"/>
                </a:lnTo>
                <a:lnTo>
                  <a:pt x="92064" y="150385"/>
                </a:lnTo>
                <a:lnTo>
                  <a:pt x="0" y="15038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1845208" y="5245980"/>
            <a:ext cx="92075" cy="526415"/>
          </a:xfrm>
          <a:custGeom>
            <a:avLst/>
            <a:gdLst/>
            <a:ahLst/>
            <a:cxnLst/>
            <a:rect l="l" t="t" r="r" b="b"/>
            <a:pathLst>
              <a:path w="92075" h="526414">
                <a:moveTo>
                  <a:pt x="0" y="0"/>
                </a:moveTo>
                <a:lnTo>
                  <a:pt x="92064" y="0"/>
                </a:lnTo>
                <a:lnTo>
                  <a:pt x="92064" y="526350"/>
                </a:lnTo>
                <a:lnTo>
                  <a:pt x="0" y="5263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1960289" y="4418859"/>
            <a:ext cx="92075" cy="1353820"/>
          </a:xfrm>
          <a:custGeom>
            <a:avLst/>
            <a:gdLst/>
            <a:ahLst/>
            <a:cxnLst/>
            <a:rect l="l" t="t" r="r" b="b"/>
            <a:pathLst>
              <a:path w="92075" h="1353820">
                <a:moveTo>
                  <a:pt x="0" y="0"/>
                </a:moveTo>
                <a:lnTo>
                  <a:pt x="92064" y="0"/>
                </a:lnTo>
                <a:lnTo>
                  <a:pt x="92064" y="1353472"/>
                </a:lnTo>
                <a:lnTo>
                  <a:pt x="0" y="13534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2075370" y="3290966"/>
            <a:ext cx="92075" cy="2481580"/>
          </a:xfrm>
          <a:custGeom>
            <a:avLst/>
            <a:gdLst/>
            <a:ahLst/>
            <a:cxnLst/>
            <a:rect l="l" t="t" r="r" b="b"/>
            <a:pathLst>
              <a:path w="92075" h="2481579">
                <a:moveTo>
                  <a:pt x="0" y="0"/>
                </a:moveTo>
                <a:lnTo>
                  <a:pt x="92064" y="0"/>
                </a:lnTo>
                <a:lnTo>
                  <a:pt x="92064" y="2481365"/>
                </a:lnTo>
                <a:lnTo>
                  <a:pt x="0" y="24813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2190450" y="4569245"/>
            <a:ext cx="92075" cy="1203325"/>
          </a:xfrm>
          <a:custGeom>
            <a:avLst/>
            <a:gdLst/>
            <a:ahLst/>
            <a:cxnLst/>
            <a:rect l="l" t="t" r="r" b="b"/>
            <a:pathLst>
              <a:path w="92075" h="1203325">
                <a:moveTo>
                  <a:pt x="0" y="0"/>
                </a:moveTo>
                <a:lnTo>
                  <a:pt x="92064" y="0"/>
                </a:lnTo>
                <a:lnTo>
                  <a:pt x="92064" y="1203086"/>
                </a:lnTo>
                <a:lnTo>
                  <a:pt x="0" y="120308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2305531" y="2764615"/>
            <a:ext cx="92075" cy="3007995"/>
          </a:xfrm>
          <a:custGeom>
            <a:avLst/>
            <a:gdLst/>
            <a:ahLst/>
            <a:cxnLst/>
            <a:rect l="l" t="t" r="r" b="b"/>
            <a:pathLst>
              <a:path w="92075" h="3007995">
                <a:moveTo>
                  <a:pt x="0" y="0"/>
                </a:moveTo>
                <a:lnTo>
                  <a:pt x="92064" y="0"/>
                </a:lnTo>
                <a:lnTo>
                  <a:pt x="92064" y="3007714"/>
                </a:lnTo>
                <a:lnTo>
                  <a:pt x="0" y="30077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2420612" y="2915001"/>
            <a:ext cx="92075" cy="2857500"/>
          </a:xfrm>
          <a:custGeom>
            <a:avLst/>
            <a:gdLst/>
            <a:ahLst/>
            <a:cxnLst/>
            <a:rect l="l" t="t" r="r" b="b"/>
            <a:pathLst>
              <a:path w="92075" h="2857500">
                <a:moveTo>
                  <a:pt x="0" y="0"/>
                </a:moveTo>
                <a:lnTo>
                  <a:pt x="92064" y="0"/>
                </a:lnTo>
                <a:lnTo>
                  <a:pt x="92064" y="2857329"/>
                </a:lnTo>
                <a:lnTo>
                  <a:pt x="0" y="28573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2535693" y="2238265"/>
            <a:ext cx="92075" cy="3534410"/>
          </a:xfrm>
          <a:custGeom>
            <a:avLst/>
            <a:gdLst/>
            <a:ahLst/>
            <a:cxnLst/>
            <a:rect l="l" t="t" r="r" b="b"/>
            <a:pathLst>
              <a:path w="92075" h="3534410">
                <a:moveTo>
                  <a:pt x="0" y="0"/>
                </a:moveTo>
                <a:lnTo>
                  <a:pt x="92064" y="0"/>
                </a:lnTo>
                <a:lnTo>
                  <a:pt x="92064" y="3534065"/>
                </a:lnTo>
                <a:lnTo>
                  <a:pt x="0" y="35340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2650774" y="2915001"/>
            <a:ext cx="92075" cy="2857500"/>
          </a:xfrm>
          <a:custGeom>
            <a:avLst/>
            <a:gdLst/>
            <a:ahLst/>
            <a:cxnLst/>
            <a:rect l="l" t="t" r="r" b="b"/>
            <a:pathLst>
              <a:path w="92075" h="2857500">
                <a:moveTo>
                  <a:pt x="0" y="0"/>
                </a:moveTo>
                <a:lnTo>
                  <a:pt x="92064" y="0"/>
                </a:lnTo>
                <a:lnTo>
                  <a:pt x="92064" y="2857329"/>
                </a:lnTo>
                <a:lnTo>
                  <a:pt x="0" y="28573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2765855" y="4494052"/>
            <a:ext cx="92075" cy="1278890"/>
          </a:xfrm>
          <a:custGeom>
            <a:avLst/>
            <a:gdLst/>
            <a:ahLst/>
            <a:cxnLst/>
            <a:rect l="l" t="t" r="r" b="b"/>
            <a:pathLst>
              <a:path w="92075" h="1278889">
                <a:moveTo>
                  <a:pt x="0" y="0"/>
                </a:moveTo>
                <a:lnTo>
                  <a:pt x="92064" y="0"/>
                </a:lnTo>
                <a:lnTo>
                  <a:pt x="92064" y="1278278"/>
                </a:lnTo>
                <a:lnTo>
                  <a:pt x="0" y="127827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2880936" y="4118088"/>
            <a:ext cx="92075" cy="1654810"/>
          </a:xfrm>
          <a:custGeom>
            <a:avLst/>
            <a:gdLst/>
            <a:ahLst/>
            <a:cxnLst/>
            <a:rect l="l" t="t" r="r" b="b"/>
            <a:pathLst>
              <a:path w="92075" h="1654810">
                <a:moveTo>
                  <a:pt x="0" y="0"/>
                </a:moveTo>
                <a:lnTo>
                  <a:pt x="92064" y="0"/>
                </a:lnTo>
                <a:lnTo>
                  <a:pt x="92064" y="1654243"/>
                </a:lnTo>
                <a:lnTo>
                  <a:pt x="0" y="165424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2996016" y="2539037"/>
            <a:ext cx="92075" cy="3233420"/>
          </a:xfrm>
          <a:custGeom>
            <a:avLst/>
            <a:gdLst/>
            <a:ahLst/>
            <a:cxnLst/>
            <a:rect l="l" t="t" r="r" b="b"/>
            <a:pathLst>
              <a:path w="92075" h="3233420">
                <a:moveTo>
                  <a:pt x="0" y="0"/>
                </a:moveTo>
                <a:lnTo>
                  <a:pt x="92064" y="0"/>
                </a:lnTo>
                <a:lnTo>
                  <a:pt x="92064" y="3233293"/>
                </a:lnTo>
                <a:lnTo>
                  <a:pt x="0" y="323329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3111097" y="4118088"/>
            <a:ext cx="92075" cy="1654810"/>
          </a:xfrm>
          <a:custGeom>
            <a:avLst/>
            <a:gdLst/>
            <a:ahLst/>
            <a:cxnLst/>
            <a:rect l="l" t="t" r="r" b="b"/>
            <a:pathLst>
              <a:path w="92075" h="1654810">
                <a:moveTo>
                  <a:pt x="0" y="0"/>
                </a:moveTo>
                <a:lnTo>
                  <a:pt x="92064" y="0"/>
                </a:lnTo>
                <a:lnTo>
                  <a:pt x="92064" y="1654243"/>
                </a:lnTo>
                <a:lnTo>
                  <a:pt x="0" y="165424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3226178" y="3441351"/>
            <a:ext cx="92075" cy="2331085"/>
          </a:xfrm>
          <a:custGeom>
            <a:avLst/>
            <a:gdLst/>
            <a:ahLst/>
            <a:cxnLst/>
            <a:rect l="l" t="t" r="r" b="b"/>
            <a:pathLst>
              <a:path w="92075" h="2331085">
                <a:moveTo>
                  <a:pt x="0" y="0"/>
                </a:moveTo>
                <a:lnTo>
                  <a:pt x="92064" y="0"/>
                </a:lnTo>
                <a:lnTo>
                  <a:pt x="92064" y="2330978"/>
                </a:lnTo>
                <a:lnTo>
                  <a:pt x="0" y="233097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3341259" y="1185565"/>
            <a:ext cx="92075" cy="4587240"/>
          </a:xfrm>
          <a:custGeom>
            <a:avLst/>
            <a:gdLst/>
            <a:ahLst/>
            <a:cxnLst/>
            <a:rect l="l" t="t" r="r" b="b"/>
            <a:pathLst>
              <a:path w="92075" h="4587240">
                <a:moveTo>
                  <a:pt x="0" y="0"/>
                </a:moveTo>
                <a:lnTo>
                  <a:pt x="92064" y="0"/>
                </a:lnTo>
                <a:lnTo>
                  <a:pt x="92064" y="4586765"/>
                </a:lnTo>
                <a:lnTo>
                  <a:pt x="0" y="45867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3456340" y="3366158"/>
            <a:ext cx="92075" cy="2406650"/>
          </a:xfrm>
          <a:custGeom>
            <a:avLst/>
            <a:gdLst/>
            <a:ahLst/>
            <a:cxnLst/>
            <a:rect l="l" t="t" r="r" b="b"/>
            <a:pathLst>
              <a:path w="92075" h="2406650">
                <a:moveTo>
                  <a:pt x="0" y="0"/>
                </a:moveTo>
                <a:lnTo>
                  <a:pt x="92064" y="0"/>
                </a:lnTo>
                <a:lnTo>
                  <a:pt x="92064" y="2406172"/>
                </a:lnTo>
                <a:lnTo>
                  <a:pt x="0" y="24061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3571421" y="2163073"/>
            <a:ext cx="92075" cy="3609340"/>
          </a:xfrm>
          <a:custGeom>
            <a:avLst/>
            <a:gdLst/>
            <a:ahLst/>
            <a:cxnLst/>
            <a:rect l="l" t="t" r="r" b="b"/>
            <a:pathLst>
              <a:path w="92075" h="3609340">
                <a:moveTo>
                  <a:pt x="0" y="0"/>
                </a:moveTo>
                <a:lnTo>
                  <a:pt x="92064" y="0"/>
                </a:lnTo>
                <a:lnTo>
                  <a:pt x="92064" y="3609258"/>
                </a:lnTo>
                <a:lnTo>
                  <a:pt x="0" y="36092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3686502" y="2764615"/>
            <a:ext cx="92075" cy="3007995"/>
          </a:xfrm>
          <a:custGeom>
            <a:avLst/>
            <a:gdLst/>
            <a:ahLst/>
            <a:cxnLst/>
            <a:rect l="l" t="t" r="r" b="b"/>
            <a:pathLst>
              <a:path w="92075" h="3007995">
                <a:moveTo>
                  <a:pt x="0" y="0"/>
                </a:moveTo>
                <a:lnTo>
                  <a:pt x="92064" y="0"/>
                </a:lnTo>
                <a:lnTo>
                  <a:pt x="92064" y="3007714"/>
                </a:lnTo>
                <a:lnTo>
                  <a:pt x="0" y="30077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3801583" y="809601"/>
            <a:ext cx="92075" cy="4963160"/>
          </a:xfrm>
          <a:custGeom>
            <a:avLst/>
            <a:gdLst/>
            <a:ahLst/>
            <a:cxnLst/>
            <a:rect l="l" t="t" r="r" b="b"/>
            <a:pathLst>
              <a:path w="92075" h="4963160">
                <a:moveTo>
                  <a:pt x="0" y="0"/>
                </a:moveTo>
                <a:lnTo>
                  <a:pt x="92064" y="0"/>
                </a:lnTo>
                <a:lnTo>
                  <a:pt x="92064" y="4962730"/>
                </a:lnTo>
                <a:lnTo>
                  <a:pt x="0" y="4962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3916664" y="4870016"/>
            <a:ext cx="92075" cy="902335"/>
          </a:xfrm>
          <a:custGeom>
            <a:avLst/>
            <a:gdLst/>
            <a:ahLst/>
            <a:cxnLst/>
            <a:rect l="l" t="t" r="r" b="b"/>
            <a:pathLst>
              <a:path w="92075" h="902335">
                <a:moveTo>
                  <a:pt x="0" y="0"/>
                </a:moveTo>
                <a:lnTo>
                  <a:pt x="92064" y="0"/>
                </a:lnTo>
                <a:lnTo>
                  <a:pt x="92064" y="902314"/>
                </a:lnTo>
                <a:lnTo>
                  <a:pt x="0" y="9023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4031744" y="4193280"/>
            <a:ext cx="92075" cy="1579245"/>
          </a:xfrm>
          <a:custGeom>
            <a:avLst/>
            <a:gdLst/>
            <a:ahLst/>
            <a:cxnLst/>
            <a:rect l="l" t="t" r="r" b="b"/>
            <a:pathLst>
              <a:path w="92075" h="1579245">
                <a:moveTo>
                  <a:pt x="0" y="0"/>
                </a:moveTo>
                <a:lnTo>
                  <a:pt x="92064" y="0"/>
                </a:lnTo>
                <a:lnTo>
                  <a:pt x="92064" y="1579050"/>
                </a:lnTo>
                <a:lnTo>
                  <a:pt x="0" y="15790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4146825" y="5020402"/>
            <a:ext cx="92075" cy="752475"/>
          </a:xfrm>
          <a:custGeom>
            <a:avLst/>
            <a:gdLst/>
            <a:ahLst/>
            <a:cxnLst/>
            <a:rect l="l" t="t" r="r" b="b"/>
            <a:pathLst>
              <a:path w="92075" h="752475">
                <a:moveTo>
                  <a:pt x="0" y="0"/>
                </a:moveTo>
                <a:lnTo>
                  <a:pt x="92064" y="0"/>
                </a:lnTo>
                <a:lnTo>
                  <a:pt x="92064" y="751928"/>
                </a:lnTo>
                <a:lnTo>
                  <a:pt x="0" y="75192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4261906" y="4794823"/>
            <a:ext cx="92075" cy="977900"/>
          </a:xfrm>
          <a:custGeom>
            <a:avLst/>
            <a:gdLst/>
            <a:ahLst/>
            <a:cxnLst/>
            <a:rect l="l" t="t" r="r" b="b"/>
            <a:pathLst>
              <a:path w="92075" h="977900">
                <a:moveTo>
                  <a:pt x="0" y="0"/>
                </a:moveTo>
                <a:lnTo>
                  <a:pt x="92064" y="0"/>
                </a:lnTo>
                <a:lnTo>
                  <a:pt x="92064" y="977507"/>
                </a:lnTo>
                <a:lnTo>
                  <a:pt x="0" y="9775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4376987" y="3742123"/>
            <a:ext cx="92075" cy="2030730"/>
          </a:xfrm>
          <a:custGeom>
            <a:avLst/>
            <a:gdLst/>
            <a:ahLst/>
            <a:cxnLst/>
            <a:rect l="l" t="t" r="r" b="b"/>
            <a:pathLst>
              <a:path w="92075" h="2030729">
                <a:moveTo>
                  <a:pt x="0" y="0"/>
                </a:moveTo>
                <a:lnTo>
                  <a:pt x="92064" y="0"/>
                </a:lnTo>
                <a:lnTo>
                  <a:pt x="92064" y="2030207"/>
                </a:lnTo>
                <a:lnTo>
                  <a:pt x="0" y="20302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4492068" y="3591737"/>
            <a:ext cx="92075" cy="2180590"/>
          </a:xfrm>
          <a:custGeom>
            <a:avLst/>
            <a:gdLst/>
            <a:ahLst/>
            <a:cxnLst/>
            <a:rect l="l" t="t" r="r" b="b"/>
            <a:pathLst>
              <a:path w="92075" h="2180590">
                <a:moveTo>
                  <a:pt x="0" y="0"/>
                </a:moveTo>
                <a:lnTo>
                  <a:pt x="92064" y="0"/>
                </a:lnTo>
                <a:lnTo>
                  <a:pt x="92064" y="2180593"/>
                </a:lnTo>
                <a:lnTo>
                  <a:pt x="0" y="218059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4607149" y="1260758"/>
            <a:ext cx="92075" cy="4511675"/>
          </a:xfrm>
          <a:custGeom>
            <a:avLst/>
            <a:gdLst/>
            <a:ahLst/>
            <a:cxnLst/>
            <a:rect l="l" t="t" r="r" b="b"/>
            <a:pathLst>
              <a:path w="92075" h="4511675">
                <a:moveTo>
                  <a:pt x="0" y="0"/>
                </a:moveTo>
                <a:lnTo>
                  <a:pt x="92064" y="0"/>
                </a:lnTo>
                <a:lnTo>
                  <a:pt x="92064" y="4511573"/>
                </a:lnTo>
                <a:lnTo>
                  <a:pt x="0" y="45115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4722229" y="2388651"/>
            <a:ext cx="92075" cy="3383915"/>
          </a:xfrm>
          <a:custGeom>
            <a:avLst/>
            <a:gdLst/>
            <a:ahLst/>
            <a:cxnLst/>
            <a:rect l="l" t="t" r="r" b="b"/>
            <a:pathLst>
              <a:path w="92075" h="3383915">
                <a:moveTo>
                  <a:pt x="0" y="0"/>
                </a:moveTo>
                <a:lnTo>
                  <a:pt x="92064" y="0"/>
                </a:lnTo>
                <a:lnTo>
                  <a:pt x="92064" y="3383679"/>
                </a:lnTo>
                <a:lnTo>
                  <a:pt x="0" y="33836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4837310" y="2238265"/>
            <a:ext cx="92075" cy="3534410"/>
          </a:xfrm>
          <a:custGeom>
            <a:avLst/>
            <a:gdLst/>
            <a:ahLst/>
            <a:cxnLst/>
            <a:rect l="l" t="t" r="r" b="b"/>
            <a:pathLst>
              <a:path w="92075" h="3534410">
                <a:moveTo>
                  <a:pt x="0" y="0"/>
                </a:moveTo>
                <a:lnTo>
                  <a:pt x="92064" y="0"/>
                </a:lnTo>
                <a:lnTo>
                  <a:pt x="92064" y="3534065"/>
                </a:lnTo>
                <a:lnTo>
                  <a:pt x="0" y="35340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4952391" y="2313458"/>
            <a:ext cx="92075" cy="3459479"/>
          </a:xfrm>
          <a:custGeom>
            <a:avLst/>
            <a:gdLst/>
            <a:ahLst/>
            <a:cxnLst/>
            <a:rect l="l" t="t" r="r" b="b"/>
            <a:pathLst>
              <a:path w="92075" h="3459479">
                <a:moveTo>
                  <a:pt x="0" y="0"/>
                </a:moveTo>
                <a:lnTo>
                  <a:pt x="92064" y="0"/>
                </a:lnTo>
                <a:lnTo>
                  <a:pt x="92064" y="3458872"/>
                </a:lnTo>
                <a:lnTo>
                  <a:pt x="0" y="34588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5067472" y="884793"/>
            <a:ext cx="92075" cy="4887595"/>
          </a:xfrm>
          <a:custGeom>
            <a:avLst/>
            <a:gdLst/>
            <a:ahLst/>
            <a:cxnLst/>
            <a:rect l="l" t="t" r="r" b="b"/>
            <a:pathLst>
              <a:path w="92075" h="4887595">
                <a:moveTo>
                  <a:pt x="0" y="0"/>
                </a:moveTo>
                <a:lnTo>
                  <a:pt x="92064" y="0"/>
                </a:lnTo>
                <a:lnTo>
                  <a:pt x="92064" y="4887537"/>
                </a:lnTo>
                <a:lnTo>
                  <a:pt x="0" y="48875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5182553" y="1636722"/>
            <a:ext cx="92075" cy="4135754"/>
          </a:xfrm>
          <a:custGeom>
            <a:avLst/>
            <a:gdLst/>
            <a:ahLst/>
            <a:cxnLst/>
            <a:rect l="l" t="t" r="r" b="b"/>
            <a:pathLst>
              <a:path w="92075" h="4135754">
                <a:moveTo>
                  <a:pt x="0" y="0"/>
                </a:moveTo>
                <a:lnTo>
                  <a:pt x="92064" y="0"/>
                </a:lnTo>
                <a:lnTo>
                  <a:pt x="92064" y="4135608"/>
                </a:lnTo>
                <a:lnTo>
                  <a:pt x="0" y="413560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5297634" y="1636722"/>
            <a:ext cx="92075" cy="4135754"/>
          </a:xfrm>
          <a:custGeom>
            <a:avLst/>
            <a:gdLst/>
            <a:ahLst/>
            <a:cxnLst/>
            <a:rect l="l" t="t" r="r" b="b"/>
            <a:pathLst>
              <a:path w="92075" h="4135754">
                <a:moveTo>
                  <a:pt x="0" y="0"/>
                </a:moveTo>
                <a:lnTo>
                  <a:pt x="92064" y="0"/>
                </a:lnTo>
                <a:lnTo>
                  <a:pt x="92064" y="4135608"/>
                </a:lnTo>
                <a:lnTo>
                  <a:pt x="0" y="413560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5412715" y="2238265"/>
            <a:ext cx="92075" cy="3534410"/>
          </a:xfrm>
          <a:custGeom>
            <a:avLst/>
            <a:gdLst/>
            <a:ahLst/>
            <a:cxnLst/>
            <a:rect l="l" t="t" r="r" b="b"/>
            <a:pathLst>
              <a:path w="92075" h="3534410">
                <a:moveTo>
                  <a:pt x="0" y="0"/>
                </a:moveTo>
                <a:lnTo>
                  <a:pt x="92064" y="0"/>
                </a:lnTo>
                <a:lnTo>
                  <a:pt x="92064" y="3534065"/>
                </a:lnTo>
                <a:lnTo>
                  <a:pt x="0" y="35340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5527795" y="2539037"/>
            <a:ext cx="92075" cy="3233420"/>
          </a:xfrm>
          <a:custGeom>
            <a:avLst/>
            <a:gdLst/>
            <a:ahLst/>
            <a:cxnLst/>
            <a:rect l="l" t="t" r="r" b="b"/>
            <a:pathLst>
              <a:path w="92075" h="3233420">
                <a:moveTo>
                  <a:pt x="0" y="0"/>
                </a:moveTo>
                <a:lnTo>
                  <a:pt x="92064" y="0"/>
                </a:lnTo>
                <a:lnTo>
                  <a:pt x="92064" y="3233293"/>
                </a:lnTo>
                <a:lnTo>
                  <a:pt x="0" y="323329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5642876" y="2238265"/>
            <a:ext cx="92075" cy="3534410"/>
          </a:xfrm>
          <a:custGeom>
            <a:avLst/>
            <a:gdLst/>
            <a:ahLst/>
            <a:cxnLst/>
            <a:rect l="l" t="t" r="r" b="b"/>
            <a:pathLst>
              <a:path w="92075" h="3534410">
                <a:moveTo>
                  <a:pt x="0" y="0"/>
                </a:moveTo>
                <a:lnTo>
                  <a:pt x="92064" y="0"/>
                </a:lnTo>
                <a:lnTo>
                  <a:pt x="92064" y="3534065"/>
                </a:lnTo>
                <a:lnTo>
                  <a:pt x="0" y="35340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5757957" y="1862301"/>
            <a:ext cx="92075" cy="3910329"/>
          </a:xfrm>
          <a:custGeom>
            <a:avLst/>
            <a:gdLst/>
            <a:ahLst/>
            <a:cxnLst/>
            <a:rect l="l" t="t" r="r" b="b"/>
            <a:pathLst>
              <a:path w="92075" h="3910329">
                <a:moveTo>
                  <a:pt x="0" y="0"/>
                </a:moveTo>
                <a:lnTo>
                  <a:pt x="92064" y="0"/>
                </a:lnTo>
                <a:lnTo>
                  <a:pt x="92064" y="3910029"/>
                </a:lnTo>
                <a:lnTo>
                  <a:pt x="0" y="39100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5873038" y="2915001"/>
            <a:ext cx="92075" cy="2857500"/>
          </a:xfrm>
          <a:custGeom>
            <a:avLst/>
            <a:gdLst/>
            <a:ahLst/>
            <a:cxnLst/>
            <a:rect l="l" t="t" r="r" b="b"/>
            <a:pathLst>
              <a:path w="92075" h="2857500">
                <a:moveTo>
                  <a:pt x="0" y="0"/>
                </a:moveTo>
                <a:lnTo>
                  <a:pt x="92064" y="0"/>
                </a:lnTo>
                <a:lnTo>
                  <a:pt x="92064" y="2857329"/>
                </a:lnTo>
                <a:lnTo>
                  <a:pt x="0" y="28573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5988119" y="3065387"/>
            <a:ext cx="92075" cy="2707005"/>
          </a:xfrm>
          <a:custGeom>
            <a:avLst/>
            <a:gdLst/>
            <a:ahLst/>
            <a:cxnLst/>
            <a:rect l="l" t="t" r="r" b="b"/>
            <a:pathLst>
              <a:path w="92075" h="2707004">
                <a:moveTo>
                  <a:pt x="0" y="0"/>
                </a:moveTo>
                <a:lnTo>
                  <a:pt x="92064" y="0"/>
                </a:lnTo>
                <a:lnTo>
                  <a:pt x="92064" y="2706944"/>
                </a:lnTo>
                <a:lnTo>
                  <a:pt x="0" y="270694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6103200" y="3366158"/>
            <a:ext cx="92075" cy="2406650"/>
          </a:xfrm>
          <a:custGeom>
            <a:avLst/>
            <a:gdLst/>
            <a:ahLst/>
            <a:cxnLst/>
            <a:rect l="l" t="t" r="r" b="b"/>
            <a:pathLst>
              <a:path w="92075" h="2406650">
                <a:moveTo>
                  <a:pt x="0" y="0"/>
                </a:moveTo>
                <a:lnTo>
                  <a:pt x="92064" y="0"/>
                </a:lnTo>
                <a:lnTo>
                  <a:pt x="92064" y="2406172"/>
                </a:lnTo>
                <a:lnTo>
                  <a:pt x="0" y="24061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6218281" y="3817316"/>
            <a:ext cx="92075" cy="1955164"/>
          </a:xfrm>
          <a:custGeom>
            <a:avLst/>
            <a:gdLst/>
            <a:ahLst/>
            <a:cxnLst/>
            <a:rect l="l" t="t" r="r" b="b"/>
            <a:pathLst>
              <a:path w="92075" h="1955164">
                <a:moveTo>
                  <a:pt x="0" y="0"/>
                </a:moveTo>
                <a:lnTo>
                  <a:pt x="92064" y="0"/>
                </a:lnTo>
                <a:lnTo>
                  <a:pt x="92064" y="1955014"/>
                </a:lnTo>
                <a:lnTo>
                  <a:pt x="0" y="19550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6333361" y="3441351"/>
            <a:ext cx="92075" cy="2331085"/>
          </a:xfrm>
          <a:custGeom>
            <a:avLst/>
            <a:gdLst/>
            <a:ahLst/>
            <a:cxnLst/>
            <a:rect l="l" t="t" r="r" b="b"/>
            <a:pathLst>
              <a:path w="92075" h="2331085">
                <a:moveTo>
                  <a:pt x="0" y="0"/>
                </a:moveTo>
                <a:lnTo>
                  <a:pt x="92064" y="0"/>
                </a:lnTo>
                <a:lnTo>
                  <a:pt x="92064" y="2330978"/>
                </a:lnTo>
                <a:lnTo>
                  <a:pt x="0" y="233097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6448443" y="4268473"/>
            <a:ext cx="92075" cy="1504315"/>
          </a:xfrm>
          <a:custGeom>
            <a:avLst/>
            <a:gdLst/>
            <a:ahLst/>
            <a:cxnLst/>
            <a:rect l="l" t="t" r="r" b="b"/>
            <a:pathLst>
              <a:path w="92075" h="1504314">
                <a:moveTo>
                  <a:pt x="0" y="0"/>
                </a:moveTo>
                <a:lnTo>
                  <a:pt x="92064" y="0"/>
                </a:lnTo>
                <a:lnTo>
                  <a:pt x="92064" y="1503857"/>
                </a:lnTo>
                <a:lnTo>
                  <a:pt x="0" y="150385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6563524" y="4870016"/>
            <a:ext cx="92075" cy="902335"/>
          </a:xfrm>
          <a:custGeom>
            <a:avLst/>
            <a:gdLst/>
            <a:ahLst/>
            <a:cxnLst/>
            <a:rect l="l" t="t" r="r" b="b"/>
            <a:pathLst>
              <a:path w="92075" h="902335">
                <a:moveTo>
                  <a:pt x="0" y="0"/>
                </a:moveTo>
                <a:lnTo>
                  <a:pt x="92064" y="0"/>
                </a:lnTo>
                <a:lnTo>
                  <a:pt x="92064" y="902314"/>
                </a:lnTo>
                <a:lnTo>
                  <a:pt x="0" y="9023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6678604" y="3441351"/>
            <a:ext cx="92075" cy="2331085"/>
          </a:xfrm>
          <a:custGeom>
            <a:avLst/>
            <a:gdLst/>
            <a:ahLst/>
            <a:cxnLst/>
            <a:rect l="l" t="t" r="r" b="b"/>
            <a:pathLst>
              <a:path w="92075" h="2331085">
                <a:moveTo>
                  <a:pt x="0" y="0"/>
                </a:moveTo>
                <a:lnTo>
                  <a:pt x="92064" y="0"/>
                </a:lnTo>
                <a:lnTo>
                  <a:pt x="92064" y="2330978"/>
                </a:lnTo>
                <a:lnTo>
                  <a:pt x="0" y="233097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6793686" y="3817316"/>
            <a:ext cx="92075" cy="1955164"/>
          </a:xfrm>
          <a:custGeom>
            <a:avLst/>
            <a:gdLst/>
            <a:ahLst/>
            <a:cxnLst/>
            <a:rect l="l" t="t" r="r" b="b"/>
            <a:pathLst>
              <a:path w="92075" h="1955164">
                <a:moveTo>
                  <a:pt x="0" y="0"/>
                </a:moveTo>
                <a:lnTo>
                  <a:pt x="92064" y="0"/>
                </a:lnTo>
                <a:lnTo>
                  <a:pt x="92064" y="1955014"/>
                </a:lnTo>
                <a:lnTo>
                  <a:pt x="0" y="19550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6908766" y="4042894"/>
            <a:ext cx="92075" cy="1729739"/>
          </a:xfrm>
          <a:custGeom>
            <a:avLst/>
            <a:gdLst/>
            <a:ahLst/>
            <a:cxnLst/>
            <a:rect l="l" t="t" r="r" b="b"/>
            <a:pathLst>
              <a:path w="92075" h="1729739">
                <a:moveTo>
                  <a:pt x="0" y="0"/>
                </a:moveTo>
                <a:lnTo>
                  <a:pt x="92064" y="0"/>
                </a:lnTo>
                <a:lnTo>
                  <a:pt x="92064" y="1729435"/>
                </a:lnTo>
                <a:lnTo>
                  <a:pt x="0" y="17294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7023847" y="4794823"/>
            <a:ext cx="92075" cy="977900"/>
          </a:xfrm>
          <a:custGeom>
            <a:avLst/>
            <a:gdLst/>
            <a:ahLst/>
            <a:cxnLst/>
            <a:rect l="l" t="t" r="r" b="b"/>
            <a:pathLst>
              <a:path w="92075" h="977900">
                <a:moveTo>
                  <a:pt x="0" y="0"/>
                </a:moveTo>
                <a:lnTo>
                  <a:pt x="92064" y="0"/>
                </a:lnTo>
                <a:lnTo>
                  <a:pt x="92064" y="977507"/>
                </a:lnTo>
                <a:lnTo>
                  <a:pt x="0" y="9775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7138928" y="2990194"/>
            <a:ext cx="92075" cy="2782570"/>
          </a:xfrm>
          <a:custGeom>
            <a:avLst/>
            <a:gdLst/>
            <a:ahLst/>
            <a:cxnLst/>
            <a:rect l="l" t="t" r="r" b="b"/>
            <a:pathLst>
              <a:path w="92075" h="2782570">
                <a:moveTo>
                  <a:pt x="0" y="0"/>
                </a:moveTo>
                <a:lnTo>
                  <a:pt x="92064" y="0"/>
                </a:lnTo>
                <a:lnTo>
                  <a:pt x="92064" y="2782136"/>
                </a:lnTo>
                <a:lnTo>
                  <a:pt x="0" y="278213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7254009" y="3666930"/>
            <a:ext cx="92075" cy="2105660"/>
          </a:xfrm>
          <a:custGeom>
            <a:avLst/>
            <a:gdLst/>
            <a:ahLst/>
            <a:cxnLst/>
            <a:rect l="l" t="t" r="r" b="b"/>
            <a:pathLst>
              <a:path w="92075" h="2105660">
                <a:moveTo>
                  <a:pt x="0" y="0"/>
                </a:moveTo>
                <a:lnTo>
                  <a:pt x="92064" y="0"/>
                </a:lnTo>
                <a:lnTo>
                  <a:pt x="92064" y="2105400"/>
                </a:lnTo>
                <a:lnTo>
                  <a:pt x="0" y="210540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7369089" y="2539037"/>
            <a:ext cx="92075" cy="3233420"/>
          </a:xfrm>
          <a:custGeom>
            <a:avLst/>
            <a:gdLst/>
            <a:ahLst/>
            <a:cxnLst/>
            <a:rect l="l" t="t" r="r" b="b"/>
            <a:pathLst>
              <a:path w="92075" h="3233420">
                <a:moveTo>
                  <a:pt x="0" y="0"/>
                </a:moveTo>
                <a:lnTo>
                  <a:pt x="92064" y="0"/>
                </a:lnTo>
                <a:lnTo>
                  <a:pt x="92064" y="3233293"/>
                </a:lnTo>
                <a:lnTo>
                  <a:pt x="0" y="323329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7484171" y="3967702"/>
            <a:ext cx="92075" cy="1804670"/>
          </a:xfrm>
          <a:custGeom>
            <a:avLst/>
            <a:gdLst/>
            <a:ahLst/>
            <a:cxnLst/>
            <a:rect l="l" t="t" r="r" b="b"/>
            <a:pathLst>
              <a:path w="92075" h="1804670">
                <a:moveTo>
                  <a:pt x="0" y="0"/>
                </a:moveTo>
                <a:lnTo>
                  <a:pt x="92064" y="0"/>
                </a:lnTo>
                <a:lnTo>
                  <a:pt x="92064" y="1804629"/>
                </a:lnTo>
                <a:lnTo>
                  <a:pt x="0" y="18046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7599251" y="4945209"/>
            <a:ext cx="92075" cy="827405"/>
          </a:xfrm>
          <a:custGeom>
            <a:avLst/>
            <a:gdLst/>
            <a:ahLst/>
            <a:cxnLst/>
            <a:rect l="l" t="t" r="r" b="b"/>
            <a:pathLst>
              <a:path w="92075" h="827404">
                <a:moveTo>
                  <a:pt x="0" y="0"/>
                </a:moveTo>
                <a:lnTo>
                  <a:pt x="92064" y="0"/>
                </a:lnTo>
                <a:lnTo>
                  <a:pt x="92064" y="827121"/>
                </a:lnTo>
                <a:lnTo>
                  <a:pt x="0" y="8271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7714332" y="3140580"/>
            <a:ext cx="92075" cy="2632075"/>
          </a:xfrm>
          <a:custGeom>
            <a:avLst/>
            <a:gdLst/>
            <a:ahLst/>
            <a:cxnLst/>
            <a:rect l="l" t="t" r="r" b="b"/>
            <a:pathLst>
              <a:path w="92075" h="2632075">
                <a:moveTo>
                  <a:pt x="0" y="0"/>
                </a:moveTo>
                <a:lnTo>
                  <a:pt x="92064" y="0"/>
                </a:lnTo>
                <a:lnTo>
                  <a:pt x="92064" y="2631750"/>
                </a:lnTo>
                <a:lnTo>
                  <a:pt x="0" y="26317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7829412" y="2915001"/>
            <a:ext cx="92075" cy="2857500"/>
          </a:xfrm>
          <a:custGeom>
            <a:avLst/>
            <a:gdLst/>
            <a:ahLst/>
            <a:cxnLst/>
            <a:rect l="l" t="t" r="r" b="b"/>
            <a:pathLst>
              <a:path w="92075" h="2857500">
                <a:moveTo>
                  <a:pt x="0" y="0"/>
                </a:moveTo>
                <a:lnTo>
                  <a:pt x="92064" y="0"/>
                </a:lnTo>
                <a:lnTo>
                  <a:pt x="92064" y="2857329"/>
                </a:lnTo>
                <a:lnTo>
                  <a:pt x="0" y="28573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7944494" y="3742123"/>
            <a:ext cx="92075" cy="2030730"/>
          </a:xfrm>
          <a:custGeom>
            <a:avLst/>
            <a:gdLst/>
            <a:ahLst/>
            <a:cxnLst/>
            <a:rect l="l" t="t" r="r" b="b"/>
            <a:pathLst>
              <a:path w="92075" h="2030729">
                <a:moveTo>
                  <a:pt x="0" y="0"/>
                </a:moveTo>
                <a:lnTo>
                  <a:pt x="92064" y="0"/>
                </a:lnTo>
                <a:lnTo>
                  <a:pt x="92064" y="2030207"/>
                </a:lnTo>
                <a:lnTo>
                  <a:pt x="0" y="20302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8059575" y="3065387"/>
            <a:ext cx="92075" cy="2707005"/>
          </a:xfrm>
          <a:custGeom>
            <a:avLst/>
            <a:gdLst/>
            <a:ahLst/>
            <a:cxnLst/>
            <a:rect l="l" t="t" r="r" b="b"/>
            <a:pathLst>
              <a:path w="92075" h="2707004">
                <a:moveTo>
                  <a:pt x="0" y="0"/>
                </a:moveTo>
                <a:lnTo>
                  <a:pt x="92064" y="0"/>
                </a:lnTo>
                <a:lnTo>
                  <a:pt x="92064" y="2706944"/>
                </a:lnTo>
                <a:lnTo>
                  <a:pt x="0" y="270694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8174656" y="3441351"/>
            <a:ext cx="92075" cy="2331085"/>
          </a:xfrm>
          <a:custGeom>
            <a:avLst/>
            <a:gdLst/>
            <a:ahLst/>
            <a:cxnLst/>
            <a:rect l="l" t="t" r="r" b="b"/>
            <a:pathLst>
              <a:path w="92075" h="2331085">
                <a:moveTo>
                  <a:pt x="0" y="0"/>
                </a:moveTo>
                <a:lnTo>
                  <a:pt x="92064" y="0"/>
                </a:lnTo>
                <a:lnTo>
                  <a:pt x="92064" y="2330978"/>
                </a:lnTo>
                <a:lnTo>
                  <a:pt x="0" y="233097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8289737" y="3817316"/>
            <a:ext cx="92075" cy="1955164"/>
          </a:xfrm>
          <a:custGeom>
            <a:avLst/>
            <a:gdLst/>
            <a:ahLst/>
            <a:cxnLst/>
            <a:rect l="l" t="t" r="r" b="b"/>
            <a:pathLst>
              <a:path w="92075" h="1955164">
                <a:moveTo>
                  <a:pt x="0" y="0"/>
                </a:moveTo>
                <a:lnTo>
                  <a:pt x="92064" y="0"/>
                </a:lnTo>
                <a:lnTo>
                  <a:pt x="92064" y="1955014"/>
                </a:lnTo>
                <a:lnTo>
                  <a:pt x="0" y="19550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8404817" y="4644438"/>
            <a:ext cx="92075" cy="1128395"/>
          </a:xfrm>
          <a:custGeom>
            <a:avLst/>
            <a:gdLst/>
            <a:ahLst/>
            <a:cxnLst/>
            <a:rect l="l" t="t" r="r" b="b"/>
            <a:pathLst>
              <a:path w="92075" h="1128395">
                <a:moveTo>
                  <a:pt x="0" y="0"/>
                </a:moveTo>
                <a:lnTo>
                  <a:pt x="92064" y="0"/>
                </a:lnTo>
                <a:lnTo>
                  <a:pt x="92064" y="1127893"/>
                </a:lnTo>
                <a:lnTo>
                  <a:pt x="0" y="112789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8519898" y="3742123"/>
            <a:ext cx="92075" cy="2030730"/>
          </a:xfrm>
          <a:custGeom>
            <a:avLst/>
            <a:gdLst/>
            <a:ahLst/>
            <a:cxnLst/>
            <a:rect l="l" t="t" r="r" b="b"/>
            <a:pathLst>
              <a:path w="92075" h="2030729">
                <a:moveTo>
                  <a:pt x="0" y="0"/>
                </a:moveTo>
                <a:lnTo>
                  <a:pt x="92064" y="0"/>
                </a:lnTo>
                <a:lnTo>
                  <a:pt x="92064" y="2030207"/>
                </a:lnTo>
                <a:lnTo>
                  <a:pt x="0" y="20302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8634979" y="5621945"/>
            <a:ext cx="92075" cy="150495"/>
          </a:xfrm>
          <a:custGeom>
            <a:avLst/>
            <a:gdLst/>
            <a:ahLst/>
            <a:cxnLst/>
            <a:rect l="l" t="t" r="r" b="b"/>
            <a:pathLst>
              <a:path w="92075" h="150495">
                <a:moveTo>
                  <a:pt x="0" y="0"/>
                </a:moveTo>
                <a:lnTo>
                  <a:pt x="92064" y="0"/>
                </a:lnTo>
                <a:lnTo>
                  <a:pt x="92064" y="150385"/>
                </a:lnTo>
                <a:lnTo>
                  <a:pt x="0" y="15038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8750060" y="4343666"/>
            <a:ext cx="92075" cy="1428750"/>
          </a:xfrm>
          <a:custGeom>
            <a:avLst/>
            <a:gdLst/>
            <a:ahLst/>
            <a:cxnLst/>
            <a:rect l="l" t="t" r="r" b="b"/>
            <a:pathLst>
              <a:path w="92075" h="1428750">
                <a:moveTo>
                  <a:pt x="0" y="0"/>
                </a:moveTo>
                <a:lnTo>
                  <a:pt x="92064" y="0"/>
                </a:lnTo>
                <a:lnTo>
                  <a:pt x="92064" y="1428664"/>
                </a:lnTo>
                <a:lnTo>
                  <a:pt x="0" y="142866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8865141" y="3967702"/>
            <a:ext cx="92075" cy="1804670"/>
          </a:xfrm>
          <a:custGeom>
            <a:avLst/>
            <a:gdLst/>
            <a:ahLst/>
            <a:cxnLst/>
            <a:rect l="l" t="t" r="r" b="b"/>
            <a:pathLst>
              <a:path w="92075" h="1804670">
                <a:moveTo>
                  <a:pt x="0" y="0"/>
                </a:moveTo>
                <a:lnTo>
                  <a:pt x="92064" y="0"/>
                </a:lnTo>
                <a:lnTo>
                  <a:pt x="92064" y="1804629"/>
                </a:lnTo>
                <a:lnTo>
                  <a:pt x="0" y="18046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8980222" y="4193280"/>
            <a:ext cx="92075" cy="1579245"/>
          </a:xfrm>
          <a:custGeom>
            <a:avLst/>
            <a:gdLst/>
            <a:ahLst/>
            <a:cxnLst/>
            <a:rect l="l" t="t" r="r" b="b"/>
            <a:pathLst>
              <a:path w="92075" h="1579245">
                <a:moveTo>
                  <a:pt x="0" y="0"/>
                </a:moveTo>
                <a:lnTo>
                  <a:pt x="92064" y="0"/>
                </a:lnTo>
                <a:lnTo>
                  <a:pt x="92064" y="1579050"/>
                </a:lnTo>
                <a:lnTo>
                  <a:pt x="0" y="15790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9095302" y="4945209"/>
            <a:ext cx="92075" cy="827405"/>
          </a:xfrm>
          <a:custGeom>
            <a:avLst/>
            <a:gdLst/>
            <a:ahLst/>
            <a:cxnLst/>
            <a:rect l="l" t="t" r="r" b="b"/>
            <a:pathLst>
              <a:path w="92075" h="827404">
                <a:moveTo>
                  <a:pt x="0" y="0"/>
                </a:moveTo>
                <a:lnTo>
                  <a:pt x="92064" y="0"/>
                </a:lnTo>
                <a:lnTo>
                  <a:pt x="92064" y="827121"/>
                </a:lnTo>
                <a:lnTo>
                  <a:pt x="0" y="8271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9210383" y="4268473"/>
            <a:ext cx="92075" cy="1504315"/>
          </a:xfrm>
          <a:custGeom>
            <a:avLst/>
            <a:gdLst/>
            <a:ahLst/>
            <a:cxnLst/>
            <a:rect l="l" t="t" r="r" b="b"/>
            <a:pathLst>
              <a:path w="92075" h="1504314">
                <a:moveTo>
                  <a:pt x="0" y="0"/>
                </a:moveTo>
                <a:lnTo>
                  <a:pt x="92064" y="0"/>
                </a:lnTo>
                <a:lnTo>
                  <a:pt x="92064" y="1503857"/>
                </a:lnTo>
                <a:lnTo>
                  <a:pt x="0" y="150385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9325464" y="4343666"/>
            <a:ext cx="92075" cy="1428750"/>
          </a:xfrm>
          <a:custGeom>
            <a:avLst/>
            <a:gdLst/>
            <a:ahLst/>
            <a:cxnLst/>
            <a:rect l="l" t="t" r="r" b="b"/>
            <a:pathLst>
              <a:path w="92075" h="1428750">
                <a:moveTo>
                  <a:pt x="0" y="0"/>
                </a:moveTo>
                <a:lnTo>
                  <a:pt x="92064" y="0"/>
                </a:lnTo>
                <a:lnTo>
                  <a:pt x="92064" y="1428664"/>
                </a:lnTo>
                <a:lnTo>
                  <a:pt x="0" y="142866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9440545" y="3366158"/>
            <a:ext cx="92075" cy="2406650"/>
          </a:xfrm>
          <a:custGeom>
            <a:avLst/>
            <a:gdLst/>
            <a:ahLst/>
            <a:cxnLst/>
            <a:rect l="l" t="t" r="r" b="b"/>
            <a:pathLst>
              <a:path w="92075" h="2406650">
                <a:moveTo>
                  <a:pt x="0" y="0"/>
                </a:moveTo>
                <a:lnTo>
                  <a:pt x="92064" y="0"/>
                </a:lnTo>
                <a:lnTo>
                  <a:pt x="92064" y="2406172"/>
                </a:lnTo>
                <a:lnTo>
                  <a:pt x="0" y="24061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9555626" y="3516545"/>
            <a:ext cx="92075" cy="2256155"/>
          </a:xfrm>
          <a:custGeom>
            <a:avLst/>
            <a:gdLst/>
            <a:ahLst/>
            <a:cxnLst/>
            <a:rect l="l" t="t" r="r" b="b"/>
            <a:pathLst>
              <a:path w="92075" h="2256154">
                <a:moveTo>
                  <a:pt x="0" y="0"/>
                </a:moveTo>
                <a:lnTo>
                  <a:pt x="92064" y="0"/>
                </a:lnTo>
                <a:lnTo>
                  <a:pt x="92064" y="2255786"/>
                </a:lnTo>
                <a:lnTo>
                  <a:pt x="0" y="225578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9670707" y="3666930"/>
            <a:ext cx="92075" cy="2105660"/>
          </a:xfrm>
          <a:custGeom>
            <a:avLst/>
            <a:gdLst/>
            <a:ahLst/>
            <a:cxnLst/>
            <a:rect l="l" t="t" r="r" b="b"/>
            <a:pathLst>
              <a:path w="92075" h="2105660">
                <a:moveTo>
                  <a:pt x="0" y="0"/>
                </a:moveTo>
                <a:lnTo>
                  <a:pt x="92064" y="0"/>
                </a:lnTo>
                <a:lnTo>
                  <a:pt x="92064" y="2105400"/>
                </a:lnTo>
                <a:lnTo>
                  <a:pt x="0" y="210540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9785787" y="4193280"/>
            <a:ext cx="92075" cy="1579245"/>
          </a:xfrm>
          <a:custGeom>
            <a:avLst/>
            <a:gdLst/>
            <a:ahLst/>
            <a:cxnLst/>
            <a:rect l="l" t="t" r="r" b="b"/>
            <a:pathLst>
              <a:path w="92075" h="1579245">
                <a:moveTo>
                  <a:pt x="0" y="0"/>
                </a:moveTo>
                <a:lnTo>
                  <a:pt x="92064" y="0"/>
                </a:lnTo>
                <a:lnTo>
                  <a:pt x="92064" y="1579050"/>
                </a:lnTo>
                <a:lnTo>
                  <a:pt x="0" y="15790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9900869" y="2915001"/>
            <a:ext cx="92075" cy="2857500"/>
          </a:xfrm>
          <a:custGeom>
            <a:avLst/>
            <a:gdLst/>
            <a:ahLst/>
            <a:cxnLst/>
            <a:rect l="l" t="t" r="r" b="b"/>
            <a:pathLst>
              <a:path w="92075" h="2857500">
                <a:moveTo>
                  <a:pt x="0" y="0"/>
                </a:moveTo>
                <a:lnTo>
                  <a:pt x="92064" y="0"/>
                </a:lnTo>
                <a:lnTo>
                  <a:pt x="92064" y="2857329"/>
                </a:lnTo>
                <a:lnTo>
                  <a:pt x="0" y="28573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10015949" y="2539037"/>
            <a:ext cx="92075" cy="3233420"/>
          </a:xfrm>
          <a:custGeom>
            <a:avLst/>
            <a:gdLst/>
            <a:ahLst/>
            <a:cxnLst/>
            <a:rect l="l" t="t" r="r" b="b"/>
            <a:pathLst>
              <a:path w="92075" h="3233420">
                <a:moveTo>
                  <a:pt x="0" y="0"/>
                </a:moveTo>
                <a:lnTo>
                  <a:pt x="92064" y="0"/>
                </a:lnTo>
                <a:lnTo>
                  <a:pt x="92064" y="3233293"/>
                </a:lnTo>
                <a:lnTo>
                  <a:pt x="0" y="323329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10131031" y="3516545"/>
            <a:ext cx="92075" cy="2256155"/>
          </a:xfrm>
          <a:custGeom>
            <a:avLst/>
            <a:gdLst/>
            <a:ahLst/>
            <a:cxnLst/>
            <a:rect l="l" t="t" r="r" b="b"/>
            <a:pathLst>
              <a:path w="92075" h="2256154">
                <a:moveTo>
                  <a:pt x="0" y="0"/>
                </a:moveTo>
                <a:lnTo>
                  <a:pt x="92064" y="0"/>
                </a:lnTo>
                <a:lnTo>
                  <a:pt x="92064" y="2255786"/>
                </a:lnTo>
                <a:lnTo>
                  <a:pt x="0" y="225578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10246111" y="2839808"/>
            <a:ext cx="92075" cy="2933065"/>
          </a:xfrm>
          <a:custGeom>
            <a:avLst/>
            <a:gdLst/>
            <a:ahLst/>
            <a:cxnLst/>
            <a:rect l="l" t="t" r="r" b="b"/>
            <a:pathLst>
              <a:path w="92075" h="2933065">
                <a:moveTo>
                  <a:pt x="0" y="0"/>
                </a:moveTo>
                <a:lnTo>
                  <a:pt x="92064" y="0"/>
                </a:lnTo>
                <a:lnTo>
                  <a:pt x="92064" y="2932522"/>
                </a:lnTo>
                <a:lnTo>
                  <a:pt x="0" y="293252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10361192" y="3366158"/>
            <a:ext cx="92075" cy="2406650"/>
          </a:xfrm>
          <a:custGeom>
            <a:avLst/>
            <a:gdLst/>
            <a:ahLst/>
            <a:cxnLst/>
            <a:rect l="l" t="t" r="r" b="b"/>
            <a:pathLst>
              <a:path w="92075" h="2406650">
                <a:moveTo>
                  <a:pt x="0" y="0"/>
                </a:moveTo>
                <a:lnTo>
                  <a:pt x="92064" y="0"/>
                </a:lnTo>
                <a:lnTo>
                  <a:pt x="92064" y="2406172"/>
                </a:lnTo>
                <a:lnTo>
                  <a:pt x="0" y="24061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10476273" y="3140580"/>
            <a:ext cx="92075" cy="2632075"/>
          </a:xfrm>
          <a:custGeom>
            <a:avLst/>
            <a:gdLst/>
            <a:ahLst/>
            <a:cxnLst/>
            <a:rect l="l" t="t" r="r" b="b"/>
            <a:pathLst>
              <a:path w="92075" h="2632075">
                <a:moveTo>
                  <a:pt x="0" y="0"/>
                </a:moveTo>
                <a:lnTo>
                  <a:pt x="92064" y="0"/>
                </a:lnTo>
                <a:lnTo>
                  <a:pt x="92064" y="2631750"/>
                </a:lnTo>
                <a:lnTo>
                  <a:pt x="0" y="26317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1085674" y="809601"/>
            <a:ext cx="9436735" cy="4800600"/>
          </a:xfrm>
          <a:custGeom>
            <a:avLst/>
            <a:gdLst/>
            <a:ahLst/>
            <a:cxnLst/>
            <a:rect l="l" t="t" r="r" b="b"/>
            <a:pathLst>
              <a:path w="9436735" h="4800600">
                <a:moveTo>
                  <a:pt x="0" y="4790403"/>
                </a:moveTo>
                <a:lnTo>
                  <a:pt x="115080" y="4150187"/>
                </a:lnTo>
                <a:lnTo>
                  <a:pt x="230161" y="3993528"/>
                </a:lnTo>
                <a:lnTo>
                  <a:pt x="345242" y="3677539"/>
                </a:lnTo>
                <a:lnTo>
                  <a:pt x="460323" y="4490651"/>
                </a:lnTo>
                <a:lnTo>
                  <a:pt x="575404" y="4494947"/>
                </a:lnTo>
                <a:lnTo>
                  <a:pt x="690485" y="4800476"/>
                </a:lnTo>
                <a:lnTo>
                  <a:pt x="805566" y="4386155"/>
                </a:lnTo>
                <a:lnTo>
                  <a:pt x="920646" y="3497052"/>
                </a:lnTo>
                <a:lnTo>
                  <a:pt x="1035727" y="2451394"/>
                </a:lnTo>
                <a:lnTo>
                  <a:pt x="1150808" y="3759857"/>
                </a:lnTo>
                <a:lnTo>
                  <a:pt x="1265889" y="1164541"/>
                </a:lnTo>
                <a:lnTo>
                  <a:pt x="1380970" y="1774238"/>
                </a:lnTo>
                <a:lnTo>
                  <a:pt x="1496051" y="655294"/>
                </a:lnTo>
                <a:lnTo>
                  <a:pt x="1611132" y="1716571"/>
                </a:lnTo>
                <a:lnTo>
                  <a:pt x="1726212" y="2552642"/>
                </a:lnTo>
                <a:lnTo>
                  <a:pt x="1841293" y="2790878"/>
                </a:lnTo>
                <a:lnTo>
                  <a:pt x="1956374" y="1365907"/>
                </a:lnTo>
                <a:lnTo>
                  <a:pt x="2071455" y="3250294"/>
                </a:lnTo>
                <a:lnTo>
                  <a:pt x="2186536" y="2338763"/>
                </a:lnTo>
                <a:lnTo>
                  <a:pt x="2301617" y="0"/>
                </a:lnTo>
                <a:lnTo>
                  <a:pt x="2416698" y="1911744"/>
                </a:lnTo>
                <a:lnTo>
                  <a:pt x="2531779" y="1474147"/>
                </a:lnTo>
                <a:lnTo>
                  <a:pt x="2646859" y="1943507"/>
                </a:lnTo>
                <a:lnTo>
                  <a:pt x="2761940" y="134962"/>
                </a:lnTo>
                <a:lnTo>
                  <a:pt x="2877021" y="3717306"/>
                </a:lnTo>
                <a:lnTo>
                  <a:pt x="2992102" y="3422002"/>
                </a:lnTo>
                <a:lnTo>
                  <a:pt x="3107183" y="4183003"/>
                </a:lnTo>
                <a:lnTo>
                  <a:pt x="3222264" y="3873032"/>
                </a:lnTo>
                <a:lnTo>
                  <a:pt x="3337345" y="2903617"/>
                </a:lnTo>
                <a:lnTo>
                  <a:pt x="3452426" y="3021226"/>
                </a:lnTo>
                <a:lnTo>
                  <a:pt x="3567506" y="1175813"/>
                </a:lnTo>
                <a:lnTo>
                  <a:pt x="3682587" y="1839636"/>
                </a:lnTo>
                <a:lnTo>
                  <a:pt x="3797668" y="2092417"/>
                </a:lnTo>
                <a:lnTo>
                  <a:pt x="3912749" y="2018562"/>
                </a:lnTo>
                <a:lnTo>
                  <a:pt x="4027830" y="992095"/>
                </a:lnTo>
                <a:lnTo>
                  <a:pt x="4142911" y="1608496"/>
                </a:lnTo>
                <a:lnTo>
                  <a:pt x="4257991" y="1631520"/>
                </a:lnTo>
                <a:lnTo>
                  <a:pt x="4373072" y="1901838"/>
                </a:lnTo>
                <a:lnTo>
                  <a:pt x="4488153" y="2407296"/>
                </a:lnTo>
                <a:lnTo>
                  <a:pt x="4603234" y="2144216"/>
                </a:lnTo>
                <a:lnTo>
                  <a:pt x="4718315" y="1816990"/>
                </a:lnTo>
                <a:lnTo>
                  <a:pt x="4833396" y="2606520"/>
                </a:lnTo>
                <a:lnTo>
                  <a:pt x="4948477" y="2703098"/>
                </a:lnTo>
                <a:lnTo>
                  <a:pt x="5063558" y="3105199"/>
                </a:lnTo>
                <a:lnTo>
                  <a:pt x="5178639" y="3395575"/>
                </a:lnTo>
                <a:lnTo>
                  <a:pt x="5293719" y="3125548"/>
                </a:lnTo>
                <a:lnTo>
                  <a:pt x="5408800" y="3687812"/>
                </a:lnTo>
                <a:lnTo>
                  <a:pt x="5523881" y="4250504"/>
                </a:lnTo>
                <a:lnTo>
                  <a:pt x="5638962" y="3409827"/>
                </a:lnTo>
                <a:lnTo>
                  <a:pt x="5754043" y="3498892"/>
                </a:lnTo>
                <a:lnTo>
                  <a:pt x="5869123" y="3254045"/>
                </a:lnTo>
                <a:lnTo>
                  <a:pt x="5984205" y="4232239"/>
                </a:lnTo>
                <a:lnTo>
                  <a:pt x="6099285" y="3086052"/>
                </a:lnTo>
                <a:lnTo>
                  <a:pt x="6214366" y="3542888"/>
                </a:lnTo>
                <a:lnTo>
                  <a:pt x="6329447" y="2828298"/>
                </a:lnTo>
                <a:lnTo>
                  <a:pt x="6444528" y="3698673"/>
                </a:lnTo>
                <a:lnTo>
                  <a:pt x="6559609" y="4298022"/>
                </a:lnTo>
                <a:lnTo>
                  <a:pt x="6674690" y="3257527"/>
                </a:lnTo>
                <a:lnTo>
                  <a:pt x="6789771" y="3240607"/>
                </a:lnTo>
                <a:lnTo>
                  <a:pt x="6904851" y="3745183"/>
                </a:lnTo>
                <a:lnTo>
                  <a:pt x="7019933" y="3276022"/>
                </a:lnTo>
                <a:lnTo>
                  <a:pt x="7135013" y="3137546"/>
                </a:lnTo>
                <a:lnTo>
                  <a:pt x="7250094" y="3653812"/>
                </a:lnTo>
                <a:lnTo>
                  <a:pt x="7365175" y="4114361"/>
                </a:lnTo>
                <a:lnTo>
                  <a:pt x="7480256" y="3534936"/>
                </a:lnTo>
                <a:lnTo>
                  <a:pt x="7595337" y="4733636"/>
                </a:lnTo>
                <a:lnTo>
                  <a:pt x="7710417" y="4076049"/>
                </a:lnTo>
                <a:lnTo>
                  <a:pt x="7825499" y="3843744"/>
                </a:lnTo>
                <a:lnTo>
                  <a:pt x="7940579" y="3883865"/>
                </a:lnTo>
                <a:lnTo>
                  <a:pt x="8055660" y="4338771"/>
                </a:lnTo>
                <a:lnTo>
                  <a:pt x="8170741" y="4054364"/>
                </a:lnTo>
                <a:lnTo>
                  <a:pt x="8285822" y="3839764"/>
                </a:lnTo>
                <a:lnTo>
                  <a:pt x="8400903" y="3358144"/>
                </a:lnTo>
                <a:lnTo>
                  <a:pt x="8515984" y="3436544"/>
                </a:lnTo>
                <a:lnTo>
                  <a:pt x="8631065" y="3505615"/>
                </a:lnTo>
                <a:lnTo>
                  <a:pt x="8746145" y="3702519"/>
                </a:lnTo>
                <a:lnTo>
                  <a:pt x="8861226" y="3051043"/>
                </a:lnTo>
                <a:lnTo>
                  <a:pt x="8976307" y="2755431"/>
                </a:lnTo>
                <a:lnTo>
                  <a:pt x="9091388" y="3390368"/>
                </a:lnTo>
                <a:lnTo>
                  <a:pt x="9206469" y="3022670"/>
                </a:lnTo>
                <a:lnTo>
                  <a:pt x="9321550" y="3250266"/>
                </a:lnTo>
                <a:lnTo>
                  <a:pt x="9436631" y="3254396"/>
                </a:lnTo>
              </a:path>
            </a:pathLst>
          </a:custGeom>
          <a:ln w="952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3282726" y="619721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4229100" y="62506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 txBox="1"/>
          <p:nvPr/>
        </p:nvSpPr>
        <p:spPr>
          <a:xfrm>
            <a:off x="4569420" y="5826469"/>
            <a:ext cx="4319905" cy="549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8975">
              <a:lnSpc>
                <a:spcPct val="100000"/>
              </a:lnSpc>
              <a:tabLst>
                <a:tab pos="2210435" algn="l"/>
                <a:tab pos="3695700" algn="l"/>
              </a:tabLst>
            </a:pPr>
            <a:r>
              <a:rPr sz="1200" spc="-10" dirty="0">
                <a:latin typeface="Segoe UI"/>
                <a:cs typeface="Segoe UI"/>
              </a:rPr>
              <a:t>Oct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</a:t>
            </a:r>
            <a:r>
              <a:rPr sz="1200" spc="-10" dirty="0">
                <a:latin typeface="Segoe UI"/>
                <a:cs typeface="Segoe UI"/>
              </a:rPr>
              <a:t>Jan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	</a:t>
            </a: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outpat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324" name="object 324"/>
          <p:cNvSpPr txBox="1"/>
          <p:nvPr/>
        </p:nvSpPr>
        <p:spPr>
          <a:xfrm>
            <a:off x="9780127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25" name="object 325"/>
          <p:cNvSpPr txBox="1"/>
          <p:nvPr/>
        </p:nvSpPr>
        <p:spPr>
          <a:xfrm>
            <a:off x="3415109" y="6147067"/>
            <a:ext cx="760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326" name="object 326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33" name="object 333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40" name="object 340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 txBox="1"/>
          <p:nvPr/>
        </p:nvSpPr>
        <p:spPr>
          <a:xfrm>
            <a:off x="3733601" y="6808964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I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LI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347" name="object 347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54" name="object 354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59" name="object 359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73" name="object 373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86" name="object 386"/>
          <p:cNvSpPr txBox="1"/>
          <p:nvPr/>
        </p:nvSpPr>
        <p:spPr>
          <a:xfrm>
            <a:off x="12207874" y="4740274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389" name="object 389"/>
          <p:cNvSpPr/>
          <p:nvPr/>
        </p:nvSpPr>
        <p:spPr>
          <a:xfrm>
            <a:off x="11029949" y="5367337"/>
            <a:ext cx="1200150" cy="0"/>
          </a:xfrm>
          <a:custGeom>
            <a:avLst/>
            <a:gdLst/>
            <a:ahLst/>
            <a:cxnLst/>
            <a:rect l="l" t="t" r="r" b="b"/>
            <a:pathLst>
              <a:path w="1200150">
                <a:moveTo>
                  <a:pt x="0" y="0"/>
                </a:moveTo>
                <a:lnTo>
                  <a:pt x="1200149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12093189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10940057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 txBox="1"/>
          <p:nvPr/>
        </p:nvSpPr>
        <p:spPr>
          <a:xfrm>
            <a:off x="12207874" y="55689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401" name="object 401"/>
          <p:cNvSpPr/>
          <p:nvPr/>
        </p:nvSpPr>
        <p:spPr>
          <a:xfrm>
            <a:off x="10953749" y="6196012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0" y="0"/>
                </a:moveTo>
                <a:lnTo>
                  <a:pt x="1276349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200" y="228600"/>
            <a:ext cx="123444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2396" y="446996"/>
            <a:ext cx="121920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Number and the proportion of severe acute respiratory infection (SARI) cases per 100 inpatients,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Indonesia</a:t>
            </a:r>
            <a:endParaRPr lang="en-US" sz="2400" dirty="0"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20774" y="5653087"/>
            <a:ext cx="9201150" cy="0"/>
          </a:xfrm>
          <a:custGeom>
            <a:avLst/>
            <a:gdLst/>
            <a:ahLst/>
            <a:cxnLst/>
            <a:rect l="l" t="t" r="r" b="b"/>
            <a:pathLst>
              <a:path w="9201150">
                <a:moveTo>
                  <a:pt x="0" y="0"/>
                </a:moveTo>
                <a:lnTo>
                  <a:pt x="9201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2174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50065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138518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026970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915424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03877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692331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580784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469237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357690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246144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134597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023050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11503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799956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688409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76863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65315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353769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42222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30675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129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907582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796035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684489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572942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461395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349848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238301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126754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015208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903661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792114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680567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569020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457474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345926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34380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122833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011286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99739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788193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676646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565099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453553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342006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230459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118912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007365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895818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784272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72725" y="4994166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884055" y="4994166"/>
            <a:ext cx="2700020" cy="0"/>
          </a:xfrm>
          <a:custGeom>
            <a:avLst/>
            <a:gdLst/>
            <a:ahLst/>
            <a:cxnLst/>
            <a:rect l="l" t="t" r="r" b="b"/>
            <a:pathLst>
              <a:path w="2700020">
                <a:moveTo>
                  <a:pt x="0" y="0"/>
                </a:moveTo>
                <a:lnTo>
                  <a:pt x="269943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214774" y="4994166"/>
            <a:ext cx="580390" cy="0"/>
          </a:xfrm>
          <a:custGeom>
            <a:avLst/>
            <a:gdLst/>
            <a:ahLst/>
            <a:cxnLst/>
            <a:rect l="l" t="t" r="r" b="b"/>
            <a:pathLst>
              <a:path w="580389">
                <a:moveTo>
                  <a:pt x="0" y="0"/>
                </a:moveTo>
                <a:lnTo>
                  <a:pt x="58004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123156" y="4988768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0250065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0138518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0026970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915424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803877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692331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9580784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469237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357690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246144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34597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023050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911503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799956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688409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465315" y="433524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353769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242222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130675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019129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907582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796035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684489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572942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461395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349848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238301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126754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015208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903661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792114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680567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569020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345926" y="433524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011286" y="4335244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788193" y="433524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565099" y="433524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453553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342006" y="433524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120774" y="4335244"/>
            <a:ext cx="4132579" cy="0"/>
          </a:xfrm>
          <a:custGeom>
            <a:avLst/>
            <a:gdLst/>
            <a:ahLst/>
            <a:cxnLst/>
            <a:rect l="l" t="t" r="r" b="b"/>
            <a:pathLst>
              <a:path w="4132579">
                <a:moveTo>
                  <a:pt x="0" y="0"/>
                </a:moveTo>
                <a:lnTo>
                  <a:pt x="413199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0250065" y="3676324"/>
            <a:ext cx="72390" cy="0"/>
          </a:xfrm>
          <a:custGeom>
            <a:avLst/>
            <a:gdLst/>
            <a:ahLst/>
            <a:cxnLst/>
            <a:rect l="l" t="t" r="r" b="b"/>
            <a:pathLst>
              <a:path w="72390">
                <a:moveTo>
                  <a:pt x="0" y="0"/>
                </a:moveTo>
                <a:lnTo>
                  <a:pt x="7185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0138518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0026970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915424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803877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692331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580784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469237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9357690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9246144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9134597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9023050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911503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799956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688409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465315" y="367632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019129" y="3676324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69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7684489" y="3676324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7572942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7461395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7349848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7238301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7126754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7015208" y="36763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680567" y="3676324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788193" y="3676324"/>
            <a:ext cx="803275" cy="0"/>
          </a:xfrm>
          <a:custGeom>
            <a:avLst/>
            <a:gdLst/>
            <a:ahLst/>
            <a:cxnLst/>
            <a:rect l="l" t="t" r="r" b="b"/>
            <a:pathLst>
              <a:path w="803275">
                <a:moveTo>
                  <a:pt x="0" y="0"/>
                </a:moveTo>
                <a:lnTo>
                  <a:pt x="80313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120774" y="3676324"/>
            <a:ext cx="4578350" cy="0"/>
          </a:xfrm>
          <a:custGeom>
            <a:avLst/>
            <a:gdLst/>
            <a:ahLst/>
            <a:cxnLst/>
            <a:rect l="l" t="t" r="r" b="b"/>
            <a:pathLst>
              <a:path w="4578350">
                <a:moveTo>
                  <a:pt x="0" y="0"/>
                </a:moveTo>
                <a:lnTo>
                  <a:pt x="457818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9803877" y="3017402"/>
            <a:ext cx="518159" cy="0"/>
          </a:xfrm>
          <a:custGeom>
            <a:avLst/>
            <a:gdLst/>
            <a:ahLst/>
            <a:cxnLst/>
            <a:rect l="l" t="t" r="r" b="b"/>
            <a:pathLst>
              <a:path w="518159">
                <a:moveTo>
                  <a:pt x="0" y="0"/>
                </a:moveTo>
                <a:lnTo>
                  <a:pt x="51804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9692331" y="3017402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9580784" y="3017402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9469237" y="3017402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9357690" y="3017402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9246144" y="3017402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9134597" y="3017402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9023050" y="3017402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8911503" y="3017402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8688409" y="3017402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7461395" y="3017402"/>
            <a:ext cx="1137920" cy="0"/>
          </a:xfrm>
          <a:custGeom>
            <a:avLst/>
            <a:gdLst/>
            <a:ahLst/>
            <a:cxnLst/>
            <a:rect l="l" t="t" r="r" b="b"/>
            <a:pathLst>
              <a:path w="1137920">
                <a:moveTo>
                  <a:pt x="0" y="0"/>
                </a:moveTo>
                <a:lnTo>
                  <a:pt x="113777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7238301" y="3017402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7126754" y="3017402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7015208" y="3017402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1120774" y="3017402"/>
            <a:ext cx="5805805" cy="0"/>
          </a:xfrm>
          <a:custGeom>
            <a:avLst/>
            <a:gdLst/>
            <a:ahLst/>
            <a:cxnLst/>
            <a:rect l="l" t="t" r="r" b="b"/>
            <a:pathLst>
              <a:path w="5805805">
                <a:moveTo>
                  <a:pt x="0" y="0"/>
                </a:moveTo>
                <a:lnTo>
                  <a:pt x="580519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9469237" y="2358481"/>
            <a:ext cx="852805" cy="0"/>
          </a:xfrm>
          <a:custGeom>
            <a:avLst/>
            <a:gdLst/>
            <a:ahLst/>
            <a:cxnLst/>
            <a:rect l="l" t="t" r="r" b="b"/>
            <a:pathLst>
              <a:path w="852804">
                <a:moveTo>
                  <a:pt x="0" y="0"/>
                </a:moveTo>
                <a:lnTo>
                  <a:pt x="85268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9134597" y="2358481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7126754" y="2358481"/>
            <a:ext cx="1918970" cy="0"/>
          </a:xfrm>
          <a:custGeom>
            <a:avLst/>
            <a:gdLst/>
            <a:ahLst/>
            <a:cxnLst/>
            <a:rect l="l" t="t" r="r" b="b"/>
            <a:pathLst>
              <a:path w="1918970">
                <a:moveTo>
                  <a:pt x="0" y="0"/>
                </a:moveTo>
                <a:lnTo>
                  <a:pt x="191860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120774" y="2358481"/>
            <a:ext cx="5916930" cy="0"/>
          </a:xfrm>
          <a:custGeom>
            <a:avLst/>
            <a:gdLst/>
            <a:ahLst/>
            <a:cxnLst/>
            <a:rect l="l" t="t" r="r" b="b"/>
            <a:pathLst>
              <a:path w="5916930">
                <a:moveTo>
                  <a:pt x="0" y="0"/>
                </a:moveTo>
                <a:lnTo>
                  <a:pt x="591674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9134597" y="1699560"/>
            <a:ext cx="1187450" cy="0"/>
          </a:xfrm>
          <a:custGeom>
            <a:avLst/>
            <a:gdLst/>
            <a:ahLst/>
            <a:cxnLst/>
            <a:rect l="l" t="t" r="r" b="b"/>
            <a:pathLst>
              <a:path w="1187450">
                <a:moveTo>
                  <a:pt x="0" y="0"/>
                </a:moveTo>
                <a:lnTo>
                  <a:pt x="118732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1120774" y="169956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58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9134597" y="1040638"/>
            <a:ext cx="1187450" cy="0"/>
          </a:xfrm>
          <a:custGeom>
            <a:avLst/>
            <a:gdLst/>
            <a:ahLst/>
            <a:cxnLst/>
            <a:rect l="l" t="t" r="r" b="b"/>
            <a:pathLst>
              <a:path w="1187450">
                <a:moveTo>
                  <a:pt x="0" y="0"/>
                </a:moveTo>
                <a:lnTo>
                  <a:pt x="118732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1120774" y="1040638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58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0309225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10309225" y="470091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 txBox="1"/>
          <p:nvPr/>
        </p:nvSpPr>
        <p:spPr>
          <a:xfrm>
            <a:off x="825896" y="4605780"/>
            <a:ext cx="9874250" cy="492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.2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40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825896" y="423534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825896" y="357642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825896" y="2917504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825896" y="225858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825896" y="159966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825896" y="94074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70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10444162" y="5553189"/>
            <a:ext cx="16002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10591205" y="5038724"/>
            <a:ext cx="1810385" cy="1323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6" name="object 166"/>
          <p:cNvSpPr/>
          <p:nvPr/>
        </p:nvSpPr>
        <p:spPr>
          <a:xfrm>
            <a:off x="10309225" y="375350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10444162" y="3658370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10309225" y="280609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10444162" y="2710960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.6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10309225" y="185868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 txBox="1"/>
          <p:nvPr/>
        </p:nvSpPr>
        <p:spPr>
          <a:xfrm>
            <a:off x="10444162" y="1763551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.8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72" name="object 172"/>
          <p:cNvSpPr/>
          <p:nvPr/>
        </p:nvSpPr>
        <p:spPr>
          <a:xfrm>
            <a:off x="10309225" y="91127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 txBox="1"/>
          <p:nvPr/>
        </p:nvSpPr>
        <p:spPr>
          <a:xfrm>
            <a:off x="10444162" y="816141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r>
              <a:rPr sz="1400" spc="-5" dirty="0">
                <a:latin typeface="Segoe UI"/>
                <a:cs typeface="Segoe UI"/>
              </a:rPr>
              <a:t>.0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464752" y="2628115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10816790" y="285071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2224013" y="5707226"/>
            <a:ext cx="73850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3711030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78" name="object 178"/>
          <p:cNvSpPr/>
          <p:nvPr/>
        </p:nvSpPr>
        <p:spPr>
          <a:xfrm>
            <a:off x="1125537" y="4791726"/>
            <a:ext cx="89535" cy="856615"/>
          </a:xfrm>
          <a:custGeom>
            <a:avLst/>
            <a:gdLst/>
            <a:ahLst/>
            <a:cxnLst/>
            <a:rect l="l" t="t" r="r" b="b"/>
            <a:pathLst>
              <a:path w="89534" h="856614">
                <a:moveTo>
                  <a:pt x="0" y="0"/>
                </a:moveTo>
                <a:lnTo>
                  <a:pt x="89237" y="0"/>
                </a:lnTo>
                <a:lnTo>
                  <a:pt x="89237" y="856597"/>
                </a:lnTo>
                <a:lnTo>
                  <a:pt x="0" y="8565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1237084" y="5252972"/>
            <a:ext cx="89535" cy="395605"/>
          </a:xfrm>
          <a:custGeom>
            <a:avLst/>
            <a:gdLst/>
            <a:ahLst/>
            <a:cxnLst/>
            <a:rect l="l" t="t" r="r" b="b"/>
            <a:pathLst>
              <a:path w="89534" h="395604">
                <a:moveTo>
                  <a:pt x="0" y="0"/>
                </a:moveTo>
                <a:lnTo>
                  <a:pt x="89237" y="0"/>
                </a:lnTo>
                <a:lnTo>
                  <a:pt x="89237" y="395352"/>
                </a:lnTo>
                <a:lnTo>
                  <a:pt x="0" y="3953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1348630" y="5450648"/>
            <a:ext cx="89535" cy="198120"/>
          </a:xfrm>
          <a:custGeom>
            <a:avLst/>
            <a:gdLst/>
            <a:ahLst/>
            <a:cxnLst/>
            <a:rect l="l" t="t" r="r" b="b"/>
            <a:pathLst>
              <a:path w="89534" h="198120">
                <a:moveTo>
                  <a:pt x="0" y="0"/>
                </a:moveTo>
                <a:lnTo>
                  <a:pt x="89237" y="0"/>
                </a:lnTo>
                <a:lnTo>
                  <a:pt x="89237" y="197676"/>
                </a:lnTo>
                <a:lnTo>
                  <a:pt x="0" y="19767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1460177" y="5318863"/>
            <a:ext cx="89535" cy="329565"/>
          </a:xfrm>
          <a:custGeom>
            <a:avLst/>
            <a:gdLst/>
            <a:ahLst/>
            <a:cxnLst/>
            <a:rect l="l" t="t" r="r" b="b"/>
            <a:pathLst>
              <a:path w="89534" h="329564">
                <a:moveTo>
                  <a:pt x="0" y="0"/>
                </a:moveTo>
                <a:lnTo>
                  <a:pt x="89237" y="0"/>
                </a:lnTo>
                <a:lnTo>
                  <a:pt x="89237" y="329460"/>
                </a:lnTo>
                <a:lnTo>
                  <a:pt x="0" y="32946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571724" y="5121187"/>
            <a:ext cx="89535" cy="527685"/>
          </a:xfrm>
          <a:custGeom>
            <a:avLst/>
            <a:gdLst/>
            <a:ahLst/>
            <a:cxnLst/>
            <a:rect l="l" t="t" r="r" b="b"/>
            <a:pathLst>
              <a:path w="89535" h="527685">
                <a:moveTo>
                  <a:pt x="0" y="0"/>
                </a:moveTo>
                <a:lnTo>
                  <a:pt x="89237" y="0"/>
                </a:lnTo>
                <a:lnTo>
                  <a:pt x="89237" y="527136"/>
                </a:lnTo>
                <a:lnTo>
                  <a:pt x="0" y="5271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683271" y="5187079"/>
            <a:ext cx="89535" cy="461645"/>
          </a:xfrm>
          <a:custGeom>
            <a:avLst/>
            <a:gdLst/>
            <a:ahLst/>
            <a:cxnLst/>
            <a:rect l="l" t="t" r="r" b="b"/>
            <a:pathLst>
              <a:path w="89535" h="461645">
                <a:moveTo>
                  <a:pt x="0" y="0"/>
                </a:moveTo>
                <a:lnTo>
                  <a:pt x="89237" y="0"/>
                </a:lnTo>
                <a:lnTo>
                  <a:pt x="89237" y="461244"/>
                </a:lnTo>
                <a:lnTo>
                  <a:pt x="0" y="46124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1794818" y="4857619"/>
            <a:ext cx="89535" cy="791210"/>
          </a:xfrm>
          <a:custGeom>
            <a:avLst/>
            <a:gdLst/>
            <a:ahLst/>
            <a:cxnLst/>
            <a:rect l="l" t="t" r="r" b="b"/>
            <a:pathLst>
              <a:path w="89535" h="791210">
                <a:moveTo>
                  <a:pt x="0" y="0"/>
                </a:moveTo>
                <a:lnTo>
                  <a:pt x="89237" y="0"/>
                </a:lnTo>
                <a:lnTo>
                  <a:pt x="89237" y="790705"/>
                </a:lnTo>
                <a:lnTo>
                  <a:pt x="0" y="79070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1906365" y="5384756"/>
            <a:ext cx="89535" cy="264160"/>
          </a:xfrm>
          <a:custGeom>
            <a:avLst/>
            <a:gdLst/>
            <a:ahLst/>
            <a:cxnLst/>
            <a:rect l="l" t="t" r="r" b="b"/>
            <a:pathLst>
              <a:path w="89535" h="264160">
                <a:moveTo>
                  <a:pt x="0" y="0"/>
                </a:moveTo>
                <a:lnTo>
                  <a:pt x="89237" y="0"/>
                </a:lnTo>
                <a:lnTo>
                  <a:pt x="89237" y="263568"/>
                </a:lnTo>
                <a:lnTo>
                  <a:pt x="0" y="263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2017911" y="5252972"/>
            <a:ext cx="89535" cy="395605"/>
          </a:xfrm>
          <a:custGeom>
            <a:avLst/>
            <a:gdLst/>
            <a:ahLst/>
            <a:cxnLst/>
            <a:rect l="l" t="t" r="r" b="b"/>
            <a:pathLst>
              <a:path w="89535" h="395604">
                <a:moveTo>
                  <a:pt x="0" y="0"/>
                </a:moveTo>
                <a:lnTo>
                  <a:pt x="89237" y="0"/>
                </a:lnTo>
                <a:lnTo>
                  <a:pt x="89237" y="395352"/>
                </a:lnTo>
                <a:lnTo>
                  <a:pt x="0" y="3953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2129458" y="5187079"/>
            <a:ext cx="89535" cy="461645"/>
          </a:xfrm>
          <a:custGeom>
            <a:avLst/>
            <a:gdLst/>
            <a:ahLst/>
            <a:cxnLst/>
            <a:rect l="l" t="t" r="r" b="b"/>
            <a:pathLst>
              <a:path w="89535" h="461645">
                <a:moveTo>
                  <a:pt x="0" y="0"/>
                </a:moveTo>
                <a:lnTo>
                  <a:pt x="89237" y="0"/>
                </a:lnTo>
                <a:lnTo>
                  <a:pt x="89237" y="461244"/>
                </a:lnTo>
                <a:lnTo>
                  <a:pt x="0" y="46124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2241005" y="5121187"/>
            <a:ext cx="89535" cy="527685"/>
          </a:xfrm>
          <a:custGeom>
            <a:avLst/>
            <a:gdLst/>
            <a:ahLst/>
            <a:cxnLst/>
            <a:rect l="l" t="t" r="r" b="b"/>
            <a:pathLst>
              <a:path w="89535" h="527685">
                <a:moveTo>
                  <a:pt x="0" y="0"/>
                </a:moveTo>
                <a:lnTo>
                  <a:pt x="89237" y="0"/>
                </a:lnTo>
                <a:lnTo>
                  <a:pt x="89237" y="527136"/>
                </a:lnTo>
                <a:lnTo>
                  <a:pt x="0" y="5271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352552" y="4989403"/>
            <a:ext cx="89535" cy="659130"/>
          </a:xfrm>
          <a:custGeom>
            <a:avLst/>
            <a:gdLst/>
            <a:ahLst/>
            <a:cxnLst/>
            <a:rect l="l" t="t" r="r" b="b"/>
            <a:pathLst>
              <a:path w="89535" h="659129">
                <a:moveTo>
                  <a:pt x="0" y="0"/>
                </a:moveTo>
                <a:lnTo>
                  <a:pt x="89237" y="0"/>
                </a:lnTo>
                <a:lnTo>
                  <a:pt x="89237" y="658921"/>
                </a:lnTo>
                <a:lnTo>
                  <a:pt x="0" y="65892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2464098" y="4989403"/>
            <a:ext cx="89535" cy="659130"/>
          </a:xfrm>
          <a:custGeom>
            <a:avLst/>
            <a:gdLst/>
            <a:ahLst/>
            <a:cxnLst/>
            <a:rect l="l" t="t" r="r" b="b"/>
            <a:pathLst>
              <a:path w="89535" h="659129">
                <a:moveTo>
                  <a:pt x="0" y="0"/>
                </a:moveTo>
                <a:lnTo>
                  <a:pt x="89237" y="0"/>
                </a:lnTo>
                <a:lnTo>
                  <a:pt x="89237" y="658921"/>
                </a:lnTo>
                <a:lnTo>
                  <a:pt x="0" y="65892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2575645" y="5384756"/>
            <a:ext cx="89535" cy="264160"/>
          </a:xfrm>
          <a:custGeom>
            <a:avLst/>
            <a:gdLst/>
            <a:ahLst/>
            <a:cxnLst/>
            <a:rect l="l" t="t" r="r" b="b"/>
            <a:pathLst>
              <a:path w="89535" h="264160">
                <a:moveTo>
                  <a:pt x="0" y="0"/>
                </a:moveTo>
                <a:lnTo>
                  <a:pt x="89237" y="0"/>
                </a:lnTo>
                <a:lnTo>
                  <a:pt x="89237" y="263568"/>
                </a:lnTo>
                <a:lnTo>
                  <a:pt x="0" y="263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2687192" y="5187079"/>
            <a:ext cx="89535" cy="461645"/>
          </a:xfrm>
          <a:custGeom>
            <a:avLst/>
            <a:gdLst/>
            <a:ahLst/>
            <a:cxnLst/>
            <a:rect l="l" t="t" r="r" b="b"/>
            <a:pathLst>
              <a:path w="89535" h="461645">
                <a:moveTo>
                  <a:pt x="0" y="0"/>
                </a:moveTo>
                <a:lnTo>
                  <a:pt x="89237" y="0"/>
                </a:lnTo>
                <a:lnTo>
                  <a:pt x="89237" y="461244"/>
                </a:lnTo>
                <a:lnTo>
                  <a:pt x="0" y="46124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2798739" y="5384756"/>
            <a:ext cx="89535" cy="264160"/>
          </a:xfrm>
          <a:custGeom>
            <a:avLst/>
            <a:gdLst/>
            <a:ahLst/>
            <a:cxnLst/>
            <a:rect l="l" t="t" r="r" b="b"/>
            <a:pathLst>
              <a:path w="89535" h="264160">
                <a:moveTo>
                  <a:pt x="0" y="0"/>
                </a:moveTo>
                <a:lnTo>
                  <a:pt x="89237" y="0"/>
                </a:lnTo>
                <a:lnTo>
                  <a:pt x="89237" y="263568"/>
                </a:lnTo>
                <a:lnTo>
                  <a:pt x="0" y="263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2910285" y="5252972"/>
            <a:ext cx="89535" cy="395605"/>
          </a:xfrm>
          <a:custGeom>
            <a:avLst/>
            <a:gdLst/>
            <a:ahLst/>
            <a:cxnLst/>
            <a:rect l="l" t="t" r="r" b="b"/>
            <a:pathLst>
              <a:path w="89535" h="395604">
                <a:moveTo>
                  <a:pt x="0" y="0"/>
                </a:moveTo>
                <a:lnTo>
                  <a:pt x="89237" y="0"/>
                </a:lnTo>
                <a:lnTo>
                  <a:pt x="89237" y="395352"/>
                </a:lnTo>
                <a:lnTo>
                  <a:pt x="0" y="3953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3021832" y="5252972"/>
            <a:ext cx="89535" cy="395605"/>
          </a:xfrm>
          <a:custGeom>
            <a:avLst/>
            <a:gdLst/>
            <a:ahLst/>
            <a:cxnLst/>
            <a:rect l="l" t="t" r="r" b="b"/>
            <a:pathLst>
              <a:path w="89535" h="395604">
                <a:moveTo>
                  <a:pt x="0" y="0"/>
                </a:moveTo>
                <a:lnTo>
                  <a:pt x="89237" y="0"/>
                </a:lnTo>
                <a:lnTo>
                  <a:pt x="89237" y="395352"/>
                </a:lnTo>
                <a:lnTo>
                  <a:pt x="0" y="3953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3133379" y="5384756"/>
            <a:ext cx="89535" cy="264160"/>
          </a:xfrm>
          <a:custGeom>
            <a:avLst/>
            <a:gdLst/>
            <a:ahLst/>
            <a:cxnLst/>
            <a:rect l="l" t="t" r="r" b="b"/>
            <a:pathLst>
              <a:path w="89535" h="264160">
                <a:moveTo>
                  <a:pt x="0" y="0"/>
                </a:moveTo>
                <a:lnTo>
                  <a:pt x="89237" y="0"/>
                </a:lnTo>
                <a:lnTo>
                  <a:pt x="89237" y="263568"/>
                </a:lnTo>
                <a:lnTo>
                  <a:pt x="0" y="263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3244926" y="5450648"/>
            <a:ext cx="89535" cy="198120"/>
          </a:xfrm>
          <a:custGeom>
            <a:avLst/>
            <a:gdLst/>
            <a:ahLst/>
            <a:cxnLst/>
            <a:rect l="l" t="t" r="r" b="b"/>
            <a:pathLst>
              <a:path w="89535" h="198120">
                <a:moveTo>
                  <a:pt x="0" y="0"/>
                </a:moveTo>
                <a:lnTo>
                  <a:pt x="89237" y="0"/>
                </a:lnTo>
                <a:lnTo>
                  <a:pt x="89237" y="197676"/>
                </a:lnTo>
                <a:lnTo>
                  <a:pt x="0" y="19767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3356473" y="5384756"/>
            <a:ext cx="89535" cy="264160"/>
          </a:xfrm>
          <a:custGeom>
            <a:avLst/>
            <a:gdLst/>
            <a:ahLst/>
            <a:cxnLst/>
            <a:rect l="l" t="t" r="r" b="b"/>
            <a:pathLst>
              <a:path w="89535" h="264160">
                <a:moveTo>
                  <a:pt x="0" y="0"/>
                </a:moveTo>
                <a:lnTo>
                  <a:pt x="89237" y="0"/>
                </a:lnTo>
                <a:lnTo>
                  <a:pt x="89237" y="263568"/>
                </a:lnTo>
                <a:lnTo>
                  <a:pt x="0" y="263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3468020" y="5318863"/>
            <a:ext cx="89535" cy="329565"/>
          </a:xfrm>
          <a:custGeom>
            <a:avLst/>
            <a:gdLst/>
            <a:ahLst/>
            <a:cxnLst/>
            <a:rect l="l" t="t" r="r" b="b"/>
            <a:pathLst>
              <a:path w="89535" h="329564">
                <a:moveTo>
                  <a:pt x="0" y="0"/>
                </a:moveTo>
                <a:lnTo>
                  <a:pt x="89237" y="0"/>
                </a:lnTo>
                <a:lnTo>
                  <a:pt x="89237" y="329460"/>
                </a:lnTo>
                <a:lnTo>
                  <a:pt x="0" y="32946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3579566" y="5582432"/>
            <a:ext cx="89535" cy="66040"/>
          </a:xfrm>
          <a:custGeom>
            <a:avLst/>
            <a:gdLst/>
            <a:ahLst/>
            <a:cxnLst/>
            <a:rect l="l" t="t" r="r" b="b"/>
            <a:pathLst>
              <a:path w="89535" h="66039">
                <a:moveTo>
                  <a:pt x="0" y="0"/>
                </a:moveTo>
                <a:lnTo>
                  <a:pt x="89237" y="0"/>
                </a:lnTo>
                <a:lnTo>
                  <a:pt x="89237" y="65892"/>
                </a:lnTo>
                <a:lnTo>
                  <a:pt x="0" y="658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3691113" y="5516540"/>
            <a:ext cx="89535" cy="132080"/>
          </a:xfrm>
          <a:custGeom>
            <a:avLst/>
            <a:gdLst/>
            <a:ahLst/>
            <a:cxnLst/>
            <a:rect l="l" t="t" r="r" b="b"/>
            <a:pathLst>
              <a:path w="89535" h="132079">
                <a:moveTo>
                  <a:pt x="0" y="0"/>
                </a:moveTo>
                <a:lnTo>
                  <a:pt x="89237" y="0"/>
                </a:lnTo>
                <a:lnTo>
                  <a:pt x="89237" y="131784"/>
                </a:lnTo>
                <a:lnTo>
                  <a:pt x="0" y="13178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3802660" y="5582432"/>
            <a:ext cx="89535" cy="66040"/>
          </a:xfrm>
          <a:custGeom>
            <a:avLst/>
            <a:gdLst/>
            <a:ahLst/>
            <a:cxnLst/>
            <a:rect l="l" t="t" r="r" b="b"/>
            <a:pathLst>
              <a:path w="89535" h="66039">
                <a:moveTo>
                  <a:pt x="0" y="0"/>
                </a:moveTo>
                <a:lnTo>
                  <a:pt x="89237" y="0"/>
                </a:lnTo>
                <a:lnTo>
                  <a:pt x="89237" y="65892"/>
                </a:lnTo>
                <a:lnTo>
                  <a:pt x="0" y="658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3914207" y="5318863"/>
            <a:ext cx="89535" cy="329565"/>
          </a:xfrm>
          <a:custGeom>
            <a:avLst/>
            <a:gdLst/>
            <a:ahLst/>
            <a:cxnLst/>
            <a:rect l="l" t="t" r="r" b="b"/>
            <a:pathLst>
              <a:path w="89535" h="329564">
                <a:moveTo>
                  <a:pt x="0" y="0"/>
                </a:moveTo>
                <a:lnTo>
                  <a:pt x="89237" y="0"/>
                </a:lnTo>
                <a:lnTo>
                  <a:pt x="89237" y="329460"/>
                </a:lnTo>
                <a:lnTo>
                  <a:pt x="0" y="32946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4025753" y="5384756"/>
            <a:ext cx="89535" cy="264160"/>
          </a:xfrm>
          <a:custGeom>
            <a:avLst/>
            <a:gdLst/>
            <a:ahLst/>
            <a:cxnLst/>
            <a:rect l="l" t="t" r="r" b="b"/>
            <a:pathLst>
              <a:path w="89535" h="264160">
                <a:moveTo>
                  <a:pt x="0" y="0"/>
                </a:moveTo>
                <a:lnTo>
                  <a:pt x="89237" y="0"/>
                </a:lnTo>
                <a:lnTo>
                  <a:pt x="89237" y="263568"/>
                </a:lnTo>
                <a:lnTo>
                  <a:pt x="0" y="263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137300" y="5450648"/>
            <a:ext cx="89535" cy="198120"/>
          </a:xfrm>
          <a:custGeom>
            <a:avLst/>
            <a:gdLst/>
            <a:ahLst/>
            <a:cxnLst/>
            <a:rect l="l" t="t" r="r" b="b"/>
            <a:pathLst>
              <a:path w="89535" h="198120">
                <a:moveTo>
                  <a:pt x="0" y="0"/>
                </a:moveTo>
                <a:lnTo>
                  <a:pt x="89237" y="0"/>
                </a:lnTo>
                <a:lnTo>
                  <a:pt x="89237" y="197676"/>
                </a:lnTo>
                <a:lnTo>
                  <a:pt x="0" y="19767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248847" y="5450648"/>
            <a:ext cx="89535" cy="198120"/>
          </a:xfrm>
          <a:custGeom>
            <a:avLst/>
            <a:gdLst/>
            <a:ahLst/>
            <a:cxnLst/>
            <a:rect l="l" t="t" r="r" b="b"/>
            <a:pathLst>
              <a:path w="89535" h="198120">
                <a:moveTo>
                  <a:pt x="0" y="0"/>
                </a:moveTo>
                <a:lnTo>
                  <a:pt x="89237" y="0"/>
                </a:lnTo>
                <a:lnTo>
                  <a:pt x="89237" y="197676"/>
                </a:lnTo>
                <a:lnTo>
                  <a:pt x="0" y="19767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360394" y="5121187"/>
            <a:ext cx="89535" cy="527685"/>
          </a:xfrm>
          <a:custGeom>
            <a:avLst/>
            <a:gdLst/>
            <a:ahLst/>
            <a:cxnLst/>
            <a:rect l="l" t="t" r="r" b="b"/>
            <a:pathLst>
              <a:path w="89535" h="527685">
                <a:moveTo>
                  <a:pt x="0" y="0"/>
                </a:moveTo>
                <a:lnTo>
                  <a:pt x="89237" y="0"/>
                </a:lnTo>
                <a:lnTo>
                  <a:pt x="89237" y="527136"/>
                </a:lnTo>
                <a:lnTo>
                  <a:pt x="0" y="5271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471940" y="4989403"/>
            <a:ext cx="89535" cy="659130"/>
          </a:xfrm>
          <a:custGeom>
            <a:avLst/>
            <a:gdLst/>
            <a:ahLst/>
            <a:cxnLst/>
            <a:rect l="l" t="t" r="r" b="b"/>
            <a:pathLst>
              <a:path w="89535" h="659129">
                <a:moveTo>
                  <a:pt x="0" y="0"/>
                </a:moveTo>
                <a:lnTo>
                  <a:pt x="89237" y="0"/>
                </a:lnTo>
                <a:lnTo>
                  <a:pt x="89237" y="658921"/>
                </a:lnTo>
                <a:lnTo>
                  <a:pt x="0" y="65892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583488" y="4659942"/>
            <a:ext cx="89535" cy="988694"/>
          </a:xfrm>
          <a:custGeom>
            <a:avLst/>
            <a:gdLst/>
            <a:ahLst/>
            <a:cxnLst/>
            <a:rect l="l" t="t" r="r" b="b"/>
            <a:pathLst>
              <a:path w="89535" h="988695">
                <a:moveTo>
                  <a:pt x="0" y="0"/>
                </a:moveTo>
                <a:lnTo>
                  <a:pt x="89237" y="0"/>
                </a:lnTo>
                <a:lnTo>
                  <a:pt x="89237" y="988381"/>
                </a:lnTo>
                <a:lnTo>
                  <a:pt x="0" y="9883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4695034" y="4330482"/>
            <a:ext cx="89535" cy="1318260"/>
          </a:xfrm>
          <a:custGeom>
            <a:avLst/>
            <a:gdLst/>
            <a:ahLst/>
            <a:cxnLst/>
            <a:rect l="l" t="t" r="r" b="b"/>
            <a:pathLst>
              <a:path w="89535" h="1318260">
                <a:moveTo>
                  <a:pt x="0" y="0"/>
                </a:moveTo>
                <a:lnTo>
                  <a:pt x="89237" y="0"/>
                </a:lnTo>
                <a:lnTo>
                  <a:pt x="89237" y="1317842"/>
                </a:lnTo>
                <a:lnTo>
                  <a:pt x="0" y="131784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806581" y="4594050"/>
            <a:ext cx="89535" cy="1054735"/>
          </a:xfrm>
          <a:custGeom>
            <a:avLst/>
            <a:gdLst/>
            <a:ahLst/>
            <a:cxnLst/>
            <a:rect l="l" t="t" r="r" b="b"/>
            <a:pathLst>
              <a:path w="89535" h="1054735">
                <a:moveTo>
                  <a:pt x="0" y="0"/>
                </a:moveTo>
                <a:lnTo>
                  <a:pt x="89237" y="0"/>
                </a:lnTo>
                <a:lnTo>
                  <a:pt x="89237" y="1054273"/>
                </a:lnTo>
                <a:lnTo>
                  <a:pt x="0" y="105427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4918128" y="4659942"/>
            <a:ext cx="89535" cy="988694"/>
          </a:xfrm>
          <a:custGeom>
            <a:avLst/>
            <a:gdLst/>
            <a:ahLst/>
            <a:cxnLst/>
            <a:rect l="l" t="t" r="r" b="b"/>
            <a:pathLst>
              <a:path w="89535" h="988695">
                <a:moveTo>
                  <a:pt x="0" y="0"/>
                </a:moveTo>
                <a:lnTo>
                  <a:pt x="89237" y="0"/>
                </a:lnTo>
                <a:lnTo>
                  <a:pt x="89237" y="988381"/>
                </a:lnTo>
                <a:lnTo>
                  <a:pt x="0" y="9883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5029674" y="4528158"/>
            <a:ext cx="89535" cy="1120775"/>
          </a:xfrm>
          <a:custGeom>
            <a:avLst/>
            <a:gdLst/>
            <a:ahLst/>
            <a:cxnLst/>
            <a:rect l="l" t="t" r="r" b="b"/>
            <a:pathLst>
              <a:path w="89535" h="1120775">
                <a:moveTo>
                  <a:pt x="0" y="0"/>
                </a:moveTo>
                <a:lnTo>
                  <a:pt x="89237" y="0"/>
                </a:lnTo>
                <a:lnTo>
                  <a:pt x="89237" y="1120166"/>
                </a:lnTo>
                <a:lnTo>
                  <a:pt x="0" y="11201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141221" y="4396374"/>
            <a:ext cx="89535" cy="1252220"/>
          </a:xfrm>
          <a:custGeom>
            <a:avLst/>
            <a:gdLst/>
            <a:ahLst/>
            <a:cxnLst/>
            <a:rect l="l" t="t" r="r" b="b"/>
            <a:pathLst>
              <a:path w="89535" h="1252220">
                <a:moveTo>
                  <a:pt x="0" y="0"/>
                </a:moveTo>
                <a:lnTo>
                  <a:pt x="89237" y="0"/>
                </a:lnTo>
                <a:lnTo>
                  <a:pt x="89237" y="1251950"/>
                </a:lnTo>
                <a:lnTo>
                  <a:pt x="0" y="12519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5252768" y="3935129"/>
            <a:ext cx="89535" cy="1713230"/>
          </a:xfrm>
          <a:custGeom>
            <a:avLst/>
            <a:gdLst/>
            <a:ahLst/>
            <a:cxnLst/>
            <a:rect l="l" t="t" r="r" b="b"/>
            <a:pathLst>
              <a:path w="89535" h="1713229">
                <a:moveTo>
                  <a:pt x="0" y="0"/>
                </a:moveTo>
                <a:lnTo>
                  <a:pt x="89237" y="0"/>
                </a:lnTo>
                <a:lnTo>
                  <a:pt x="89237" y="1713195"/>
                </a:lnTo>
                <a:lnTo>
                  <a:pt x="0" y="171319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5364315" y="3803345"/>
            <a:ext cx="89535" cy="1845310"/>
          </a:xfrm>
          <a:custGeom>
            <a:avLst/>
            <a:gdLst/>
            <a:ahLst/>
            <a:cxnLst/>
            <a:rect l="l" t="t" r="r" b="b"/>
            <a:pathLst>
              <a:path w="89535" h="1845310">
                <a:moveTo>
                  <a:pt x="0" y="0"/>
                </a:moveTo>
                <a:lnTo>
                  <a:pt x="89237" y="0"/>
                </a:lnTo>
                <a:lnTo>
                  <a:pt x="89237" y="1844979"/>
                </a:lnTo>
                <a:lnTo>
                  <a:pt x="0" y="18449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5475862" y="3803345"/>
            <a:ext cx="89535" cy="1845310"/>
          </a:xfrm>
          <a:custGeom>
            <a:avLst/>
            <a:gdLst/>
            <a:ahLst/>
            <a:cxnLst/>
            <a:rect l="l" t="t" r="r" b="b"/>
            <a:pathLst>
              <a:path w="89535" h="1845310">
                <a:moveTo>
                  <a:pt x="0" y="0"/>
                </a:moveTo>
                <a:lnTo>
                  <a:pt x="89237" y="0"/>
                </a:lnTo>
                <a:lnTo>
                  <a:pt x="89237" y="1844979"/>
                </a:lnTo>
                <a:lnTo>
                  <a:pt x="0" y="18449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587409" y="4594050"/>
            <a:ext cx="89535" cy="1054735"/>
          </a:xfrm>
          <a:custGeom>
            <a:avLst/>
            <a:gdLst/>
            <a:ahLst/>
            <a:cxnLst/>
            <a:rect l="l" t="t" r="r" b="b"/>
            <a:pathLst>
              <a:path w="89535" h="1054735">
                <a:moveTo>
                  <a:pt x="0" y="0"/>
                </a:moveTo>
                <a:lnTo>
                  <a:pt x="89237" y="0"/>
                </a:lnTo>
                <a:lnTo>
                  <a:pt x="89237" y="1054273"/>
                </a:lnTo>
                <a:lnTo>
                  <a:pt x="0" y="105427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698956" y="3276208"/>
            <a:ext cx="89535" cy="2372360"/>
          </a:xfrm>
          <a:custGeom>
            <a:avLst/>
            <a:gdLst/>
            <a:ahLst/>
            <a:cxnLst/>
            <a:rect l="l" t="t" r="r" b="b"/>
            <a:pathLst>
              <a:path w="89535" h="2372360">
                <a:moveTo>
                  <a:pt x="0" y="0"/>
                </a:moveTo>
                <a:lnTo>
                  <a:pt x="89237" y="0"/>
                </a:lnTo>
                <a:lnTo>
                  <a:pt x="89237" y="2372116"/>
                </a:lnTo>
                <a:lnTo>
                  <a:pt x="0" y="23721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810502" y="4330482"/>
            <a:ext cx="89535" cy="1318260"/>
          </a:xfrm>
          <a:custGeom>
            <a:avLst/>
            <a:gdLst/>
            <a:ahLst/>
            <a:cxnLst/>
            <a:rect l="l" t="t" r="r" b="b"/>
            <a:pathLst>
              <a:path w="89535" h="1318260">
                <a:moveTo>
                  <a:pt x="0" y="0"/>
                </a:moveTo>
                <a:lnTo>
                  <a:pt x="89237" y="0"/>
                </a:lnTo>
                <a:lnTo>
                  <a:pt x="89237" y="1317842"/>
                </a:lnTo>
                <a:lnTo>
                  <a:pt x="0" y="131784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5922049" y="3671561"/>
            <a:ext cx="89535" cy="1976755"/>
          </a:xfrm>
          <a:custGeom>
            <a:avLst/>
            <a:gdLst/>
            <a:ahLst/>
            <a:cxnLst/>
            <a:rect l="l" t="t" r="r" b="b"/>
            <a:pathLst>
              <a:path w="89535" h="1976754">
                <a:moveTo>
                  <a:pt x="0" y="0"/>
                </a:moveTo>
                <a:lnTo>
                  <a:pt x="89237" y="0"/>
                </a:lnTo>
                <a:lnTo>
                  <a:pt x="89237" y="1976763"/>
                </a:lnTo>
                <a:lnTo>
                  <a:pt x="0" y="197676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6033596" y="4528158"/>
            <a:ext cx="89535" cy="1120775"/>
          </a:xfrm>
          <a:custGeom>
            <a:avLst/>
            <a:gdLst/>
            <a:ahLst/>
            <a:cxnLst/>
            <a:rect l="l" t="t" r="r" b="b"/>
            <a:pathLst>
              <a:path w="89535" h="1120775">
                <a:moveTo>
                  <a:pt x="0" y="0"/>
                </a:moveTo>
                <a:lnTo>
                  <a:pt x="89237" y="0"/>
                </a:lnTo>
                <a:lnTo>
                  <a:pt x="89237" y="1120166"/>
                </a:lnTo>
                <a:lnTo>
                  <a:pt x="0" y="11201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6145142" y="4528158"/>
            <a:ext cx="89535" cy="1120775"/>
          </a:xfrm>
          <a:custGeom>
            <a:avLst/>
            <a:gdLst/>
            <a:ahLst/>
            <a:cxnLst/>
            <a:rect l="l" t="t" r="r" b="b"/>
            <a:pathLst>
              <a:path w="89535" h="1120775">
                <a:moveTo>
                  <a:pt x="0" y="0"/>
                </a:moveTo>
                <a:lnTo>
                  <a:pt x="89237" y="0"/>
                </a:lnTo>
                <a:lnTo>
                  <a:pt x="89237" y="1120166"/>
                </a:lnTo>
                <a:lnTo>
                  <a:pt x="0" y="11201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6256689" y="4264590"/>
            <a:ext cx="89535" cy="1384300"/>
          </a:xfrm>
          <a:custGeom>
            <a:avLst/>
            <a:gdLst/>
            <a:ahLst/>
            <a:cxnLst/>
            <a:rect l="l" t="t" r="r" b="b"/>
            <a:pathLst>
              <a:path w="89535" h="1384300">
                <a:moveTo>
                  <a:pt x="0" y="0"/>
                </a:moveTo>
                <a:lnTo>
                  <a:pt x="89237" y="0"/>
                </a:lnTo>
                <a:lnTo>
                  <a:pt x="89237" y="1383734"/>
                </a:lnTo>
                <a:lnTo>
                  <a:pt x="0" y="138373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6368236" y="4594050"/>
            <a:ext cx="89535" cy="1054735"/>
          </a:xfrm>
          <a:custGeom>
            <a:avLst/>
            <a:gdLst/>
            <a:ahLst/>
            <a:cxnLst/>
            <a:rect l="l" t="t" r="r" b="b"/>
            <a:pathLst>
              <a:path w="89535" h="1054735">
                <a:moveTo>
                  <a:pt x="0" y="0"/>
                </a:moveTo>
                <a:lnTo>
                  <a:pt x="89237" y="0"/>
                </a:lnTo>
                <a:lnTo>
                  <a:pt x="89237" y="1054273"/>
                </a:lnTo>
                <a:lnTo>
                  <a:pt x="0" y="105427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6479783" y="3737453"/>
            <a:ext cx="89535" cy="1911350"/>
          </a:xfrm>
          <a:custGeom>
            <a:avLst/>
            <a:gdLst/>
            <a:ahLst/>
            <a:cxnLst/>
            <a:rect l="l" t="t" r="r" b="b"/>
            <a:pathLst>
              <a:path w="89534" h="1911350">
                <a:moveTo>
                  <a:pt x="0" y="0"/>
                </a:moveTo>
                <a:lnTo>
                  <a:pt x="89237" y="0"/>
                </a:lnTo>
                <a:lnTo>
                  <a:pt x="89237" y="1910871"/>
                </a:lnTo>
                <a:lnTo>
                  <a:pt x="0" y="191087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6591330" y="3276208"/>
            <a:ext cx="89535" cy="2372360"/>
          </a:xfrm>
          <a:custGeom>
            <a:avLst/>
            <a:gdLst/>
            <a:ahLst/>
            <a:cxnLst/>
            <a:rect l="l" t="t" r="r" b="b"/>
            <a:pathLst>
              <a:path w="89534" h="2372360">
                <a:moveTo>
                  <a:pt x="0" y="0"/>
                </a:moveTo>
                <a:lnTo>
                  <a:pt x="89237" y="0"/>
                </a:lnTo>
                <a:lnTo>
                  <a:pt x="89237" y="2372116"/>
                </a:lnTo>
                <a:lnTo>
                  <a:pt x="0" y="23721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6702876" y="4264590"/>
            <a:ext cx="89535" cy="1384300"/>
          </a:xfrm>
          <a:custGeom>
            <a:avLst/>
            <a:gdLst/>
            <a:ahLst/>
            <a:cxnLst/>
            <a:rect l="l" t="t" r="r" b="b"/>
            <a:pathLst>
              <a:path w="89534" h="1384300">
                <a:moveTo>
                  <a:pt x="0" y="0"/>
                </a:moveTo>
                <a:lnTo>
                  <a:pt x="89237" y="0"/>
                </a:lnTo>
                <a:lnTo>
                  <a:pt x="89237" y="1383734"/>
                </a:lnTo>
                <a:lnTo>
                  <a:pt x="0" y="138373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6814423" y="3935129"/>
            <a:ext cx="89535" cy="1713230"/>
          </a:xfrm>
          <a:custGeom>
            <a:avLst/>
            <a:gdLst/>
            <a:ahLst/>
            <a:cxnLst/>
            <a:rect l="l" t="t" r="r" b="b"/>
            <a:pathLst>
              <a:path w="89534" h="1713229">
                <a:moveTo>
                  <a:pt x="0" y="0"/>
                </a:moveTo>
                <a:lnTo>
                  <a:pt x="89237" y="0"/>
                </a:lnTo>
                <a:lnTo>
                  <a:pt x="89237" y="1713195"/>
                </a:lnTo>
                <a:lnTo>
                  <a:pt x="0" y="171319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6925970" y="2814963"/>
            <a:ext cx="89535" cy="2833370"/>
          </a:xfrm>
          <a:custGeom>
            <a:avLst/>
            <a:gdLst/>
            <a:ahLst/>
            <a:cxnLst/>
            <a:rect l="l" t="t" r="r" b="b"/>
            <a:pathLst>
              <a:path w="89534" h="2833370">
                <a:moveTo>
                  <a:pt x="0" y="0"/>
                </a:moveTo>
                <a:lnTo>
                  <a:pt x="89237" y="0"/>
                </a:lnTo>
                <a:lnTo>
                  <a:pt x="89237" y="2833361"/>
                </a:lnTo>
                <a:lnTo>
                  <a:pt x="0" y="283336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7037517" y="2221934"/>
            <a:ext cx="89535" cy="3426460"/>
          </a:xfrm>
          <a:custGeom>
            <a:avLst/>
            <a:gdLst/>
            <a:ahLst/>
            <a:cxnLst/>
            <a:rect l="l" t="t" r="r" b="b"/>
            <a:pathLst>
              <a:path w="89534" h="3426460">
                <a:moveTo>
                  <a:pt x="0" y="0"/>
                </a:moveTo>
                <a:lnTo>
                  <a:pt x="89237" y="0"/>
                </a:lnTo>
                <a:lnTo>
                  <a:pt x="89237" y="3426389"/>
                </a:lnTo>
                <a:lnTo>
                  <a:pt x="0" y="342638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7149064" y="2419610"/>
            <a:ext cx="89535" cy="3228975"/>
          </a:xfrm>
          <a:custGeom>
            <a:avLst/>
            <a:gdLst/>
            <a:ahLst/>
            <a:cxnLst/>
            <a:rect l="l" t="t" r="r" b="b"/>
            <a:pathLst>
              <a:path w="89534" h="3228975">
                <a:moveTo>
                  <a:pt x="0" y="0"/>
                </a:moveTo>
                <a:lnTo>
                  <a:pt x="89237" y="0"/>
                </a:lnTo>
                <a:lnTo>
                  <a:pt x="89237" y="3228713"/>
                </a:lnTo>
                <a:lnTo>
                  <a:pt x="0" y="32287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7260610" y="3407992"/>
            <a:ext cx="89535" cy="2240915"/>
          </a:xfrm>
          <a:custGeom>
            <a:avLst/>
            <a:gdLst/>
            <a:ahLst/>
            <a:cxnLst/>
            <a:rect l="l" t="t" r="r" b="b"/>
            <a:pathLst>
              <a:path w="89534" h="2240915">
                <a:moveTo>
                  <a:pt x="0" y="0"/>
                </a:moveTo>
                <a:lnTo>
                  <a:pt x="89237" y="0"/>
                </a:lnTo>
                <a:lnTo>
                  <a:pt x="89237" y="2240331"/>
                </a:lnTo>
                <a:lnTo>
                  <a:pt x="0" y="224033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7372157" y="2617287"/>
            <a:ext cx="89535" cy="3031490"/>
          </a:xfrm>
          <a:custGeom>
            <a:avLst/>
            <a:gdLst/>
            <a:ahLst/>
            <a:cxnLst/>
            <a:rect l="l" t="t" r="r" b="b"/>
            <a:pathLst>
              <a:path w="89534" h="3031490">
                <a:moveTo>
                  <a:pt x="0" y="0"/>
                </a:moveTo>
                <a:lnTo>
                  <a:pt x="89237" y="0"/>
                </a:lnTo>
                <a:lnTo>
                  <a:pt x="89237" y="3031037"/>
                </a:lnTo>
                <a:lnTo>
                  <a:pt x="0" y="30310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7483704" y="3605669"/>
            <a:ext cx="89535" cy="2042795"/>
          </a:xfrm>
          <a:custGeom>
            <a:avLst/>
            <a:gdLst/>
            <a:ahLst/>
            <a:cxnLst/>
            <a:rect l="l" t="t" r="r" b="b"/>
            <a:pathLst>
              <a:path w="89534" h="2042795">
                <a:moveTo>
                  <a:pt x="0" y="0"/>
                </a:moveTo>
                <a:lnTo>
                  <a:pt x="89237" y="0"/>
                </a:lnTo>
                <a:lnTo>
                  <a:pt x="89237" y="2042655"/>
                </a:lnTo>
                <a:lnTo>
                  <a:pt x="0" y="204265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7595251" y="3407992"/>
            <a:ext cx="89535" cy="2240915"/>
          </a:xfrm>
          <a:custGeom>
            <a:avLst/>
            <a:gdLst/>
            <a:ahLst/>
            <a:cxnLst/>
            <a:rect l="l" t="t" r="r" b="b"/>
            <a:pathLst>
              <a:path w="89534" h="2240915">
                <a:moveTo>
                  <a:pt x="0" y="0"/>
                </a:moveTo>
                <a:lnTo>
                  <a:pt x="89237" y="0"/>
                </a:lnTo>
                <a:lnTo>
                  <a:pt x="89237" y="2240331"/>
                </a:lnTo>
                <a:lnTo>
                  <a:pt x="0" y="224033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7706797" y="4001021"/>
            <a:ext cx="89535" cy="1647825"/>
          </a:xfrm>
          <a:custGeom>
            <a:avLst/>
            <a:gdLst/>
            <a:ahLst/>
            <a:cxnLst/>
            <a:rect l="l" t="t" r="r" b="b"/>
            <a:pathLst>
              <a:path w="89534" h="1647825">
                <a:moveTo>
                  <a:pt x="0" y="0"/>
                </a:moveTo>
                <a:lnTo>
                  <a:pt x="89237" y="0"/>
                </a:lnTo>
                <a:lnTo>
                  <a:pt x="89237" y="1647302"/>
                </a:lnTo>
                <a:lnTo>
                  <a:pt x="0" y="164730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7818344" y="4198697"/>
            <a:ext cx="89535" cy="1449705"/>
          </a:xfrm>
          <a:custGeom>
            <a:avLst/>
            <a:gdLst/>
            <a:ahLst/>
            <a:cxnLst/>
            <a:rect l="l" t="t" r="r" b="b"/>
            <a:pathLst>
              <a:path w="89534" h="1449704">
                <a:moveTo>
                  <a:pt x="0" y="0"/>
                </a:moveTo>
                <a:lnTo>
                  <a:pt x="89237" y="0"/>
                </a:lnTo>
                <a:lnTo>
                  <a:pt x="89237" y="1449626"/>
                </a:lnTo>
                <a:lnTo>
                  <a:pt x="0" y="144962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7929891" y="3605669"/>
            <a:ext cx="89535" cy="2042795"/>
          </a:xfrm>
          <a:custGeom>
            <a:avLst/>
            <a:gdLst/>
            <a:ahLst/>
            <a:cxnLst/>
            <a:rect l="l" t="t" r="r" b="b"/>
            <a:pathLst>
              <a:path w="89534" h="2042795">
                <a:moveTo>
                  <a:pt x="0" y="0"/>
                </a:moveTo>
                <a:lnTo>
                  <a:pt x="89237" y="0"/>
                </a:lnTo>
                <a:lnTo>
                  <a:pt x="89237" y="2042655"/>
                </a:lnTo>
                <a:lnTo>
                  <a:pt x="0" y="204265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8041438" y="3803345"/>
            <a:ext cx="89535" cy="1845310"/>
          </a:xfrm>
          <a:custGeom>
            <a:avLst/>
            <a:gdLst/>
            <a:ahLst/>
            <a:cxnLst/>
            <a:rect l="l" t="t" r="r" b="b"/>
            <a:pathLst>
              <a:path w="89534" h="1845310">
                <a:moveTo>
                  <a:pt x="0" y="0"/>
                </a:moveTo>
                <a:lnTo>
                  <a:pt x="89237" y="0"/>
                </a:lnTo>
                <a:lnTo>
                  <a:pt x="89237" y="1844979"/>
                </a:lnTo>
                <a:lnTo>
                  <a:pt x="0" y="18449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8152985" y="4264590"/>
            <a:ext cx="89535" cy="1384300"/>
          </a:xfrm>
          <a:custGeom>
            <a:avLst/>
            <a:gdLst/>
            <a:ahLst/>
            <a:cxnLst/>
            <a:rect l="l" t="t" r="r" b="b"/>
            <a:pathLst>
              <a:path w="89534" h="1384300">
                <a:moveTo>
                  <a:pt x="0" y="0"/>
                </a:moveTo>
                <a:lnTo>
                  <a:pt x="89237" y="0"/>
                </a:lnTo>
                <a:lnTo>
                  <a:pt x="89237" y="1383734"/>
                </a:lnTo>
                <a:lnTo>
                  <a:pt x="0" y="138373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8264531" y="3803345"/>
            <a:ext cx="89535" cy="1845310"/>
          </a:xfrm>
          <a:custGeom>
            <a:avLst/>
            <a:gdLst/>
            <a:ahLst/>
            <a:cxnLst/>
            <a:rect l="l" t="t" r="r" b="b"/>
            <a:pathLst>
              <a:path w="89534" h="1845310">
                <a:moveTo>
                  <a:pt x="0" y="0"/>
                </a:moveTo>
                <a:lnTo>
                  <a:pt x="89237" y="0"/>
                </a:lnTo>
                <a:lnTo>
                  <a:pt x="89237" y="1844979"/>
                </a:lnTo>
                <a:lnTo>
                  <a:pt x="0" y="18449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8376078" y="3144424"/>
            <a:ext cx="89535" cy="2504440"/>
          </a:xfrm>
          <a:custGeom>
            <a:avLst/>
            <a:gdLst/>
            <a:ahLst/>
            <a:cxnLst/>
            <a:rect l="l" t="t" r="r" b="b"/>
            <a:pathLst>
              <a:path w="89534" h="2504440">
                <a:moveTo>
                  <a:pt x="0" y="0"/>
                </a:moveTo>
                <a:lnTo>
                  <a:pt x="89237" y="0"/>
                </a:lnTo>
                <a:lnTo>
                  <a:pt x="89237" y="2503900"/>
                </a:lnTo>
                <a:lnTo>
                  <a:pt x="0" y="250390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8487626" y="4528158"/>
            <a:ext cx="89535" cy="1120775"/>
          </a:xfrm>
          <a:custGeom>
            <a:avLst/>
            <a:gdLst/>
            <a:ahLst/>
            <a:cxnLst/>
            <a:rect l="l" t="t" r="r" b="b"/>
            <a:pathLst>
              <a:path w="89534" h="1120775">
                <a:moveTo>
                  <a:pt x="0" y="0"/>
                </a:moveTo>
                <a:lnTo>
                  <a:pt x="89237" y="0"/>
                </a:lnTo>
                <a:lnTo>
                  <a:pt x="89237" y="1120166"/>
                </a:lnTo>
                <a:lnTo>
                  <a:pt x="0" y="11201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8599172" y="2814963"/>
            <a:ext cx="89535" cy="2833370"/>
          </a:xfrm>
          <a:custGeom>
            <a:avLst/>
            <a:gdLst/>
            <a:ahLst/>
            <a:cxnLst/>
            <a:rect l="l" t="t" r="r" b="b"/>
            <a:pathLst>
              <a:path w="89534" h="2833370">
                <a:moveTo>
                  <a:pt x="0" y="0"/>
                </a:moveTo>
                <a:lnTo>
                  <a:pt x="89237" y="0"/>
                </a:lnTo>
                <a:lnTo>
                  <a:pt x="89237" y="2833361"/>
                </a:lnTo>
                <a:lnTo>
                  <a:pt x="0" y="283336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8710719" y="3407992"/>
            <a:ext cx="89535" cy="2240915"/>
          </a:xfrm>
          <a:custGeom>
            <a:avLst/>
            <a:gdLst/>
            <a:ahLst/>
            <a:cxnLst/>
            <a:rect l="l" t="t" r="r" b="b"/>
            <a:pathLst>
              <a:path w="89534" h="2240915">
                <a:moveTo>
                  <a:pt x="0" y="0"/>
                </a:moveTo>
                <a:lnTo>
                  <a:pt x="89237" y="0"/>
                </a:lnTo>
                <a:lnTo>
                  <a:pt x="89237" y="2240331"/>
                </a:lnTo>
                <a:lnTo>
                  <a:pt x="0" y="224033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8822266" y="2617287"/>
            <a:ext cx="89535" cy="3031490"/>
          </a:xfrm>
          <a:custGeom>
            <a:avLst/>
            <a:gdLst/>
            <a:ahLst/>
            <a:cxnLst/>
            <a:rect l="l" t="t" r="r" b="b"/>
            <a:pathLst>
              <a:path w="89534" h="3031490">
                <a:moveTo>
                  <a:pt x="0" y="0"/>
                </a:moveTo>
                <a:lnTo>
                  <a:pt x="89237" y="0"/>
                </a:lnTo>
                <a:lnTo>
                  <a:pt x="89237" y="3031037"/>
                </a:lnTo>
                <a:lnTo>
                  <a:pt x="0" y="30310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8933812" y="2419610"/>
            <a:ext cx="89535" cy="3228975"/>
          </a:xfrm>
          <a:custGeom>
            <a:avLst/>
            <a:gdLst/>
            <a:ahLst/>
            <a:cxnLst/>
            <a:rect l="l" t="t" r="r" b="b"/>
            <a:pathLst>
              <a:path w="89534" h="3228975">
                <a:moveTo>
                  <a:pt x="0" y="0"/>
                </a:moveTo>
                <a:lnTo>
                  <a:pt x="89237" y="0"/>
                </a:lnTo>
                <a:lnTo>
                  <a:pt x="89237" y="3228713"/>
                </a:lnTo>
                <a:lnTo>
                  <a:pt x="0" y="32287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9045359" y="838200"/>
            <a:ext cx="89535" cy="4810125"/>
          </a:xfrm>
          <a:custGeom>
            <a:avLst/>
            <a:gdLst/>
            <a:ahLst/>
            <a:cxnLst/>
            <a:rect l="l" t="t" r="r" b="b"/>
            <a:pathLst>
              <a:path w="89534" h="4810125">
                <a:moveTo>
                  <a:pt x="0" y="0"/>
                </a:moveTo>
                <a:lnTo>
                  <a:pt x="89237" y="0"/>
                </a:lnTo>
                <a:lnTo>
                  <a:pt x="89237" y="4810124"/>
                </a:lnTo>
                <a:lnTo>
                  <a:pt x="0" y="48101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9156906" y="2485502"/>
            <a:ext cx="89535" cy="3162935"/>
          </a:xfrm>
          <a:custGeom>
            <a:avLst/>
            <a:gdLst/>
            <a:ahLst/>
            <a:cxnLst/>
            <a:rect l="l" t="t" r="r" b="b"/>
            <a:pathLst>
              <a:path w="89534" h="3162935">
                <a:moveTo>
                  <a:pt x="0" y="0"/>
                </a:moveTo>
                <a:lnTo>
                  <a:pt x="89237" y="0"/>
                </a:lnTo>
                <a:lnTo>
                  <a:pt x="89237" y="3162821"/>
                </a:lnTo>
                <a:lnTo>
                  <a:pt x="0" y="316282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9268452" y="2485502"/>
            <a:ext cx="89535" cy="3162935"/>
          </a:xfrm>
          <a:custGeom>
            <a:avLst/>
            <a:gdLst/>
            <a:ahLst/>
            <a:cxnLst/>
            <a:rect l="l" t="t" r="r" b="b"/>
            <a:pathLst>
              <a:path w="89534" h="3162935">
                <a:moveTo>
                  <a:pt x="0" y="0"/>
                </a:moveTo>
                <a:lnTo>
                  <a:pt x="89237" y="0"/>
                </a:lnTo>
                <a:lnTo>
                  <a:pt x="89237" y="3162821"/>
                </a:lnTo>
                <a:lnTo>
                  <a:pt x="0" y="316282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9379999" y="2090150"/>
            <a:ext cx="89535" cy="3558540"/>
          </a:xfrm>
          <a:custGeom>
            <a:avLst/>
            <a:gdLst/>
            <a:ahLst/>
            <a:cxnLst/>
            <a:rect l="l" t="t" r="r" b="b"/>
            <a:pathLst>
              <a:path w="89534" h="3558540">
                <a:moveTo>
                  <a:pt x="0" y="0"/>
                </a:moveTo>
                <a:lnTo>
                  <a:pt x="89237" y="0"/>
                </a:lnTo>
                <a:lnTo>
                  <a:pt x="89237" y="3558174"/>
                </a:lnTo>
                <a:lnTo>
                  <a:pt x="0" y="355817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9491546" y="2683179"/>
            <a:ext cx="89535" cy="2965450"/>
          </a:xfrm>
          <a:custGeom>
            <a:avLst/>
            <a:gdLst/>
            <a:ahLst/>
            <a:cxnLst/>
            <a:rect l="l" t="t" r="r" b="b"/>
            <a:pathLst>
              <a:path w="89534" h="2965450">
                <a:moveTo>
                  <a:pt x="0" y="0"/>
                </a:moveTo>
                <a:lnTo>
                  <a:pt x="89237" y="0"/>
                </a:lnTo>
                <a:lnTo>
                  <a:pt x="89237" y="2965145"/>
                </a:lnTo>
                <a:lnTo>
                  <a:pt x="0" y="29651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9603093" y="2946747"/>
            <a:ext cx="89535" cy="2701925"/>
          </a:xfrm>
          <a:custGeom>
            <a:avLst/>
            <a:gdLst/>
            <a:ahLst/>
            <a:cxnLst/>
            <a:rect l="l" t="t" r="r" b="b"/>
            <a:pathLst>
              <a:path w="89534" h="2701925">
                <a:moveTo>
                  <a:pt x="0" y="0"/>
                </a:moveTo>
                <a:lnTo>
                  <a:pt x="89237" y="0"/>
                </a:lnTo>
                <a:lnTo>
                  <a:pt x="89237" y="2701576"/>
                </a:lnTo>
                <a:lnTo>
                  <a:pt x="0" y="270157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9714640" y="2551395"/>
            <a:ext cx="89535" cy="3097530"/>
          </a:xfrm>
          <a:custGeom>
            <a:avLst/>
            <a:gdLst/>
            <a:ahLst/>
            <a:cxnLst/>
            <a:rect l="l" t="t" r="r" b="b"/>
            <a:pathLst>
              <a:path w="89534" h="3097529">
                <a:moveTo>
                  <a:pt x="0" y="0"/>
                </a:moveTo>
                <a:lnTo>
                  <a:pt x="89237" y="0"/>
                </a:lnTo>
                <a:lnTo>
                  <a:pt x="89237" y="3096929"/>
                </a:lnTo>
                <a:lnTo>
                  <a:pt x="0" y="309692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9826187" y="3276208"/>
            <a:ext cx="89535" cy="2372360"/>
          </a:xfrm>
          <a:custGeom>
            <a:avLst/>
            <a:gdLst/>
            <a:ahLst/>
            <a:cxnLst/>
            <a:rect l="l" t="t" r="r" b="b"/>
            <a:pathLst>
              <a:path w="89534" h="2372360">
                <a:moveTo>
                  <a:pt x="0" y="0"/>
                </a:moveTo>
                <a:lnTo>
                  <a:pt x="89237" y="0"/>
                </a:lnTo>
                <a:lnTo>
                  <a:pt x="89237" y="2372116"/>
                </a:lnTo>
                <a:lnTo>
                  <a:pt x="0" y="23721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9937733" y="3342100"/>
            <a:ext cx="89535" cy="2306320"/>
          </a:xfrm>
          <a:custGeom>
            <a:avLst/>
            <a:gdLst/>
            <a:ahLst/>
            <a:cxnLst/>
            <a:rect l="l" t="t" r="r" b="b"/>
            <a:pathLst>
              <a:path w="89534" h="2306320">
                <a:moveTo>
                  <a:pt x="0" y="0"/>
                </a:moveTo>
                <a:lnTo>
                  <a:pt x="89237" y="0"/>
                </a:lnTo>
                <a:lnTo>
                  <a:pt x="89237" y="2306224"/>
                </a:lnTo>
                <a:lnTo>
                  <a:pt x="0" y="23062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10049281" y="3539776"/>
            <a:ext cx="89535" cy="2108835"/>
          </a:xfrm>
          <a:custGeom>
            <a:avLst/>
            <a:gdLst/>
            <a:ahLst/>
            <a:cxnLst/>
            <a:rect l="l" t="t" r="r" b="b"/>
            <a:pathLst>
              <a:path w="89534" h="2108835">
                <a:moveTo>
                  <a:pt x="0" y="0"/>
                </a:moveTo>
                <a:lnTo>
                  <a:pt x="89237" y="0"/>
                </a:lnTo>
                <a:lnTo>
                  <a:pt x="89237" y="2108547"/>
                </a:lnTo>
                <a:lnTo>
                  <a:pt x="0" y="21085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10160827" y="3144424"/>
            <a:ext cx="89535" cy="2504440"/>
          </a:xfrm>
          <a:custGeom>
            <a:avLst/>
            <a:gdLst/>
            <a:ahLst/>
            <a:cxnLst/>
            <a:rect l="l" t="t" r="r" b="b"/>
            <a:pathLst>
              <a:path w="89534" h="2504440">
                <a:moveTo>
                  <a:pt x="0" y="0"/>
                </a:moveTo>
                <a:lnTo>
                  <a:pt x="89237" y="0"/>
                </a:lnTo>
                <a:lnTo>
                  <a:pt x="89237" y="2503900"/>
                </a:lnTo>
                <a:lnTo>
                  <a:pt x="0" y="250390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10272374" y="3671561"/>
            <a:ext cx="89535" cy="1976755"/>
          </a:xfrm>
          <a:custGeom>
            <a:avLst/>
            <a:gdLst/>
            <a:ahLst/>
            <a:cxnLst/>
            <a:rect l="l" t="t" r="r" b="b"/>
            <a:pathLst>
              <a:path w="89534" h="1976754">
                <a:moveTo>
                  <a:pt x="0" y="0"/>
                </a:moveTo>
                <a:lnTo>
                  <a:pt x="89237" y="0"/>
                </a:lnTo>
                <a:lnTo>
                  <a:pt x="89237" y="1976763"/>
                </a:lnTo>
                <a:lnTo>
                  <a:pt x="0" y="197676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1170156" y="838200"/>
            <a:ext cx="9147175" cy="4587240"/>
          </a:xfrm>
          <a:custGeom>
            <a:avLst/>
            <a:gdLst/>
            <a:ahLst/>
            <a:cxnLst/>
            <a:rect l="l" t="t" r="r" b="b"/>
            <a:pathLst>
              <a:path w="9147175" h="4587240">
                <a:moveTo>
                  <a:pt x="0" y="1148910"/>
                </a:moveTo>
                <a:lnTo>
                  <a:pt x="111546" y="3180406"/>
                </a:lnTo>
                <a:lnTo>
                  <a:pt x="223093" y="3979063"/>
                </a:lnTo>
                <a:lnTo>
                  <a:pt x="334640" y="3355257"/>
                </a:lnTo>
                <a:lnTo>
                  <a:pt x="446187" y="2341305"/>
                </a:lnTo>
                <a:lnTo>
                  <a:pt x="557733" y="2873247"/>
                </a:lnTo>
                <a:lnTo>
                  <a:pt x="669280" y="1458439"/>
                </a:lnTo>
                <a:lnTo>
                  <a:pt x="780827" y="3721148"/>
                </a:lnTo>
                <a:lnTo>
                  <a:pt x="892374" y="3168167"/>
                </a:lnTo>
                <a:lnTo>
                  <a:pt x="1003921" y="2932472"/>
                </a:lnTo>
                <a:lnTo>
                  <a:pt x="1115467" y="2676319"/>
                </a:lnTo>
                <a:lnTo>
                  <a:pt x="1227014" y="1804383"/>
                </a:lnTo>
                <a:lnTo>
                  <a:pt x="1338561" y="1828974"/>
                </a:lnTo>
                <a:lnTo>
                  <a:pt x="1450108" y="3696834"/>
                </a:lnTo>
                <a:lnTo>
                  <a:pt x="1561655" y="3014816"/>
                </a:lnTo>
                <a:lnTo>
                  <a:pt x="1673201" y="3494277"/>
                </a:lnTo>
                <a:lnTo>
                  <a:pt x="1784748" y="2826713"/>
                </a:lnTo>
                <a:lnTo>
                  <a:pt x="1896295" y="3239832"/>
                </a:lnTo>
                <a:lnTo>
                  <a:pt x="2007842" y="3837923"/>
                </a:lnTo>
                <a:lnTo>
                  <a:pt x="2119389" y="3993861"/>
                </a:lnTo>
                <a:lnTo>
                  <a:pt x="2230935" y="3855555"/>
                </a:lnTo>
                <a:lnTo>
                  <a:pt x="2342482" y="3406970"/>
                </a:lnTo>
                <a:lnTo>
                  <a:pt x="2454029" y="4581943"/>
                </a:lnTo>
                <a:lnTo>
                  <a:pt x="2565576" y="4348649"/>
                </a:lnTo>
                <a:lnTo>
                  <a:pt x="2677123" y="4586678"/>
                </a:lnTo>
                <a:lnTo>
                  <a:pt x="2788669" y="3406970"/>
                </a:lnTo>
                <a:lnTo>
                  <a:pt x="2900216" y="3864134"/>
                </a:lnTo>
                <a:lnTo>
                  <a:pt x="3011763" y="4118584"/>
                </a:lnTo>
                <a:lnTo>
                  <a:pt x="3123310" y="4071499"/>
                </a:lnTo>
                <a:lnTo>
                  <a:pt x="3234857" y="2920972"/>
                </a:lnTo>
                <a:lnTo>
                  <a:pt x="3346403" y="3338077"/>
                </a:lnTo>
                <a:lnTo>
                  <a:pt x="3457950" y="3301510"/>
                </a:lnTo>
                <a:lnTo>
                  <a:pt x="3569497" y="2630167"/>
                </a:lnTo>
                <a:lnTo>
                  <a:pt x="3681043" y="3166386"/>
                </a:lnTo>
                <a:lnTo>
                  <a:pt x="3792590" y="3259705"/>
                </a:lnTo>
                <a:lnTo>
                  <a:pt x="3904137" y="3175665"/>
                </a:lnTo>
                <a:lnTo>
                  <a:pt x="4015684" y="2990025"/>
                </a:lnTo>
                <a:lnTo>
                  <a:pt x="4127231" y="2308840"/>
                </a:lnTo>
                <a:lnTo>
                  <a:pt x="4238777" y="1998820"/>
                </a:lnTo>
                <a:lnTo>
                  <a:pt x="4350324" y="2141365"/>
                </a:lnTo>
                <a:lnTo>
                  <a:pt x="4461871" y="3326319"/>
                </a:lnTo>
                <a:lnTo>
                  <a:pt x="4573418" y="1428532"/>
                </a:lnTo>
                <a:lnTo>
                  <a:pt x="4684965" y="2932578"/>
                </a:lnTo>
                <a:lnTo>
                  <a:pt x="4796512" y="1961629"/>
                </a:lnTo>
                <a:lnTo>
                  <a:pt x="4908058" y="3140767"/>
                </a:lnTo>
                <a:lnTo>
                  <a:pt x="5019605" y="3199850"/>
                </a:lnTo>
                <a:lnTo>
                  <a:pt x="5131152" y="2799249"/>
                </a:lnTo>
                <a:lnTo>
                  <a:pt x="5242699" y="3378181"/>
                </a:lnTo>
                <a:lnTo>
                  <a:pt x="5354246" y="2244776"/>
                </a:lnTo>
                <a:lnTo>
                  <a:pt x="5465792" y="1693076"/>
                </a:lnTo>
                <a:lnTo>
                  <a:pt x="5577339" y="3032779"/>
                </a:lnTo>
                <a:lnTo>
                  <a:pt x="5688886" y="2221573"/>
                </a:lnTo>
                <a:lnTo>
                  <a:pt x="5800433" y="555883"/>
                </a:lnTo>
                <a:lnTo>
                  <a:pt x="5911980" y="0"/>
                </a:lnTo>
                <a:lnTo>
                  <a:pt x="6023526" y="419821"/>
                </a:lnTo>
                <a:lnTo>
                  <a:pt x="6135073" y="2161117"/>
                </a:lnTo>
                <a:lnTo>
                  <a:pt x="6246620" y="1314709"/>
                </a:lnTo>
                <a:lnTo>
                  <a:pt x="6358167" y="2232478"/>
                </a:lnTo>
                <a:lnTo>
                  <a:pt x="6469713" y="2062604"/>
                </a:lnTo>
                <a:lnTo>
                  <a:pt x="6581260" y="3038868"/>
                </a:lnTo>
                <a:lnTo>
                  <a:pt x="6692807" y="3233497"/>
                </a:lnTo>
                <a:lnTo>
                  <a:pt x="6804353" y="2648999"/>
                </a:lnTo>
                <a:lnTo>
                  <a:pt x="6915901" y="2749578"/>
                </a:lnTo>
                <a:lnTo>
                  <a:pt x="7027447" y="3388604"/>
                </a:lnTo>
                <a:lnTo>
                  <a:pt x="7138994" y="2762620"/>
                </a:lnTo>
                <a:lnTo>
                  <a:pt x="7250541" y="2289359"/>
                </a:lnTo>
                <a:lnTo>
                  <a:pt x="7362088" y="3127512"/>
                </a:lnTo>
                <a:lnTo>
                  <a:pt x="7473635" y="2048933"/>
                </a:lnTo>
                <a:lnTo>
                  <a:pt x="7585181" y="2835386"/>
                </a:lnTo>
                <a:lnTo>
                  <a:pt x="7696728" y="2034274"/>
                </a:lnTo>
                <a:lnTo>
                  <a:pt x="7808275" y="1716903"/>
                </a:lnTo>
                <a:lnTo>
                  <a:pt x="7919822" y="610410"/>
                </a:lnTo>
                <a:lnTo>
                  <a:pt x="8031369" y="1814757"/>
                </a:lnTo>
                <a:lnTo>
                  <a:pt x="8142915" y="2068314"/>
                </a:lnTo>
                <a:lnTo>
                  <a:pt x="8254462" y="1773195"/>
                </a:lnTo>
                <a:lnTo>
                  <a:pt x="8366009" y="2429698"/>
                </a:lnTo>
                <a:lnTo>
                  <a:pt x="8477556" y="2394766"/>
                </a:lnTo>
                <a:lnTo>
                  <a:pt x="8589103" y="2408385"/>
                </a:lnTo>
                <a:lnTo>
                  <a:pt x="8700649" y="2942285"/>
                </a:lnTo>
                <a:lnTo>
                  <a:pt x="8812196" y="2863240"/>
                </a:lnTo>
                <a:lnTo>
                  <a:pt x="8923742" y="3054646"/>
                </a:lnTo>
                <a:lnTo>
                  <a:pt x="9035290" y="2768988"/>
                </a:lnTo>
                <a:lnTo>
                  <a:pt x="9146836" y="3177785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 txBox="1"/>
          <p:nvPr/>
        </p:nvSpPr>
        <p:spPr>
          <a:xfrm>
            <a:off x="4512567" y="5707226"/>
            <a:ext cx="4282440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2620">
              <a:lnSpc>
                <a:spcPct val="100000"/>
              </a:lnSpc>
              <a:tabLst>
                <a:tab pos="2118995" algn="l"/>
                <a:tab pos="3556000" algn="l"/>
              </a:tabLst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	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65" name="object 265"/>
          <p:cNvSpPr txBox="1"/>
          <p:nvPr/>
        </p:nvSpPr>
        <p:spPr>
          <a:xfrm>
            <a:off x="9543334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6" name="object 266"/>
          <p:cNvSpPr txBox="1"/>
          <p:nvPr/>
        </p:nvSpPr>
        <p:spPr>
          <a:xfrm>
            <a:off x="3147367" y="6051817"/>
            <a:ext cx="97155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67" name="object 267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5" name="object 275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82" name="object 282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89" name="object 289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96" name="object 296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11" name="object 311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13" name="object 313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24" name="object 324"/>
          <p:cNvSpPr/>
          <p:nvPr/>
        </p:nvSpPr>
        <p:spPr>
          <a:xfrm>
            <a:off x="12091900" y="470534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10873085" y="470534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4206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0">
              <a:lnSpc>
                <a:spcPct val="100000"/>
              </a:lnSpc>
            </a:pPr>
            <a:r>
              <a:rPr lang="en-US" dirty="0">
                <a:latin typeface="Calibri"/>
                <a:cs typeface="Calibri"/>
              </a:rPr>
              <a:t>Number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of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ILI/SARI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specimens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processed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for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testing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by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week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and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spc="-25" dirty="0">
                <a:latin typeface="Calibri"/>
                <a:cs typeface="Calibri"/>
              </a:rPr>
              <a:t>year, </a:t>
            </a:r>
            <a:r>
              <a:rPr lang="en-US" u="sng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Indonesia</a:t>
            </a:r>
            <a:endParaRPr spc="25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54099" y="5566489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55067" y="5466722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54099" y="4898474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9221" y="479870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54099" y="4230458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59221" y="413069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54099" y="3562443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59221" y="346267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54099" y="2894427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59221" y="2794660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80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54099" y="2226412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63376" y="2126644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054099" y="1558396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63376" y="145862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054099" y="89038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63376" y="79061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898405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36177" y="2500214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77824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8294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58763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49233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397025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154112" y="1353236"/>
            <a:ext cx="9714230" cy="3607435"/>
          </a:xfrm>
          <a:custGeom>
            <a:avLst/>
            <a:gdLst/>
            <a:ahLst/>
            <a:cxnLst/>
            <a:rect l="l" t="t" r="r" b="b"/>
            <a:pathLst>
              <a:path w="9714230" h="3607435">
                <a:moveTo>
                  <a:pt x="0" y="3540482"/>
                </a:moveTo>
                <a:lnTo>
                  <a:pt x="190469" y="3607284"/>
                </a:lnTo>
                <a:lnTo>
                  <a:pt x="380938" y="3540482"/>
                </a:lnTo>
                <a:lnTo>
                  <a:pt x="571408" y="3607284"/>
                </a:lnTo>
                <a:lnTo>
                  <a:pt x="761877" y="3473681"/>
                </a:lnTo>
                <a:lnTo>
                  <a:pt x="952347" y="3607284"/>
                </a:lnTo>
                <a:lnTo>
                  <a:pt x="1142816" y="3406879"/>
                </a:lnTo>
                <a:lnTo>
                  <a:pt x="1333286" y="3540482"/>
                </a:lnTo>
                <a:lnTo>
                  <a:pt x="1523755" y="3206475"/>
                </a:lnTo>
                <a:lnTo>
                  <a:pt x="1714225" y="2004047"/>
                </a:lnTo>
                <a:lnTo>
                  <a:pt x="1904694" y="3006070"/>
                </a:lnTo>
                <a:lnTo>
                  <a:pt x="2095163" y="1536435"/>
                </a:lnTo>
                <a:lnTo>
                  <a:pt x="2285633" y="1670039"/>
                </a:lnTo>
                <a:lnTo>
                  <a:pt x="2476102" y="1336031"/>
                </a:lnTo>
                <a:lnTo>
                  <a:pt x="2666572" y="2070848"/>
                </a:lnTo>
                <a:lnTo>
                  <a:pt x="2857041" y="3206475"/>
                </a:lnTo>
                <a:lnTo>
                  <a:pt x="3047511" y="2872467"/>
                </a:lnTo>
                <a:lnTo>
                  <a:pt x="3237980" y="2004047"/>
                </a:lnTo>
                <a:lnTo>
                  <a:pt x="3428450" y="3139673"/>
                </a:lnTo>
                <a:lnTo>
                  <a:pt x="3618919" y="2338054"/>
                </a:lnTo>
                <a:lnTo>
                  <a:pt x="3809388" y="0"/>
                </a:lnTo>
                <a:lnTo>
                  <a:pt x="3999858" y="2137650"/>
                </a:lnTo>
                <a:lnTo>
                  <a:pt x="4190327" y="1402832"/>
                </a:lnTo>
                <a:lnTo>
                  <a:pt x="4380797" y="1937245"/>
                </a:lnTo>
                <a:lnTo>
                  <a:pt x="4571266" y="267206"/>
                </a:lnTo>
                <a:lnTo>
                  <a:pt x="4761736" y="3406879"/>
                </a:lnTo>
                <a:lnTo>
                  <a:pt x="4952206" y="3072872"/>
                </a:lnTo>
                <a:lnTo>
                  <a:pt x="5142675" y="3540482"/>
                </a:lnTo>
                <a:lnTo>
                  <a:pt x="5333144" y="3540482"/>
                </a:lnTo>
                <a:lnTo>
                  <a:pt x="5523614" y="2939269"/>
                </a:lnTo>
                <a:lnTo>
                  <a:pt x="5714083" y="2805665"/>
                </a:lnTo>
                <a:lnTo>
                  <a:pt x="5904553" y="2004047"/>
                </a:lnTo>
                <a:lnTo>
                  <a:pt x="6095022" y="2070848"/>
                </a:lnTo>
                <a:lnTo>
                  <a:pt x="6285492" y="2605261"/>
                </a:lnTo>
                <a:lnTo>
                  <a:pt x="6475961" y="2672062"/>
                </a:lnTo>
                <a:lnTo>
                  <a:pt x="6666430" y="1135626"/>
                </a:lnTo>
                <a:lnTo>
                  <a:pt x="6856900" y="2338054"/>
                </a:lnTo>
                <a:lnTo>
                  <a:pt x="7047369" y="1469634"/>
                </a:lnTo>
                <a:lnTo>
                  <a:pt x="7237839" y="1736840"/>
                </a:lnTo>
                <a:lnTo>
                  <a:pt x="7428308" y="1002023"/>
                </a:lnTo>
                <a:lnTo>
                  <a:pt x="7618778" y="1736840"/>
                </a:lnTo>
                <a:lnTo>
                  <a:pt x="7809247" y="0"/>
                </a:lnTo>
                <a:lnTo>
                  <a:pt x="7999716" y="2137650"/>
                </a:lnTo>
                <a:lnTo>
                  <a:pt x="8190186" y="1803642"/>
                </a:lnTo>
                <a:lnTo>
                  <a:pt x="8380655" y="2204451"/>
                </a:lnTo>
                <a:lnTo>
                  <a:pt x="8571125" y="2404856"/>
                </a:lnTo>
                <a:lnTo>
                  <a:pt x="8761594" y="2137650"/>
                </a:lnTo>
                <a:lnTo>
                  <a:pt x="8952064" y="2605261"/>
                </a:lnTo>
                <a:lnTo>
                  <a:pt x="9142533" y="2538459"/>
                </a:lnTo>
                <a:lnTo>
                  <a:pt x="9333003" y="1870443"/>
                </a:lnTo>
                <a:lnTo>
                  <a:pt x="9523472" y="2271253"/>
                </a:lnTo>
                <a:lnTo>
                  <a:pt x="9713942" y="1402832"/>
                </a:lnTo>
              </a:path>
            </a:pathLst>
          </a:custGeom>
          <a:ln w="28537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54112" y="952426"/>
            <a:ext cx="5714365" cy="3540760"/>
          </a:xfrm>
          <a:custGeom>
            <a:avLst/>
            <a:gdLst/>
            <a:ahLst/>
            <a:cxnLst/>
            <a:rect l="l" t="t" r="r" b="b"/>
            <a:pathLst>
              <a:path w="5714365" h="3540760">
                <a:moveTo>
                  <a:pt x="0" y="2070848"/>
                </a:moveTo>
                <a:lnTo>
                  <a:pt x="190469" y="534412"/>
                </a:lnTo>
                <a:lnTo>
                  <a:pt x="380938" y="601214"/>
                </a:lnTo>
                <a:lnTo>
                  <a:pt x="571408" y="601214"/>
                </a:lnTo>
                <a:lnTo>
                  <a:pt x="761877" y="534412"/>
                </a:lnTo>
                <a:lnTo>
                  <a:pt x="952347" y="2605261"/>
                </a:lnTo>
                <a:lnTo>
                  <a:pt x="1142816" y="1135626"/>
                </a:lnTo>
                <a:lnTo>
                  <a:pt x="1333286" y="1536436"/>
                </a:lnTo>
                <a:lnTo>
                  <a:pt x="1523755" y="2070848"/>
                </a:lnTo>
                <a:lnTo>
                  <a:pt x="1714225" y="1269229"/>
                </a:lnTo>
                <a:lnTo>
                  <a:pt x="1904694" y="1937245"/>
                </a:lnTo>
                <a:lnTo>
                  <a:pt x="2095163" y="1736840"/>
                </a:lnTo>
                <a:lnTo>
                  <a:pt x="2285633" y="2204451"/>
                </a:lnTo>
                <a:lnTo>
                  <a:pt x="2476102" y="1603237"/>
                </a:lnTo>
                <a:lnTo>
                  <a:pt x="2666572" y="3540483"/>
                </a:lnTo>
                <a:lnTo>
                  <a:pt x="2857041" y="1469634"/>
                </a:lnTo>
                <a:lnTo>
                  <a:pt x="3047511" y="1803642"/>
                </a:lnTo>
                <a:lnTo>
                  <a:pt x="3237980" y="1135626"/>
                </a:lnTo>
                <a:lnTo>
                  <a:pt x="3428450" y="1135626"/>
                </a:lnTo>
                <a:lnTo>
                  <a:pt x="3618919" y="200404"/>
                </a:lnTo>
                <a:lnTo>
                  <a:pt x="3809388" y="1135626"/>
                </a:lnTo>
                <a:lnTo>
                  <a:pt x="3999858" y="267206"/>
                </a:lnTo>
                <a:lnTo>
                  <a:pt x="4190327" y="601214"/>
                </a:lnTo>
                <a:lnTo>
                  <a:pt x="4380797" y="467610"/>
                </a:lnTo>
                <a:lnTo>
                  <a:pt x="4571266" y="1436233"/>
                </a:lnTo>
                <a:lnTo>
                  <a:pt x="4761736" y="367408"/>
                </a:lnTo>
                <a:lnTo>
                  <a:pt x="4952206" y="0"/>
                </a:lnTo>
                <a:lnTo>
                  <a:pt x="5142675" y="935221"/>
                </a:lnTo>
                <a:lnTo>
                  <a:pt x="5333144" y="467610"/>
                </a:lnTo>
                <a:lnTo>
                  <a:pt x="5523614" y="801618"/>
                </a:lnTo>
                <a:lnTo>
                  <a:pt x="5714083" y="1068825"/>
                </a:lnTo>
              </a:path>
            </a:pathLst>
          </a:custGeom>
          <a:ln w="2854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172824" y="2771774"/>
            <a:ext cx="1209675" cy="657225"/>
          </a:xfrm>
          <a:custGeom>
            <a:avLst/>
            <a:gdLst/>
            <a:ahLst/>
            <a:cxnLst/>
            <a:rect l="l" t="t" r="r" b="b"/>
            <a:pathLst>
              <a:path w="1209675" h="657225">
                <a:moveTo>
                  <a:pt x="0" y="0"/>
                </a:moveTo>
                <a:lnTo>
                  <a:pt x="1209674" y="0"/>
                </a:lnTo>
                <a:lnTo>
                  <a:pt x="1209674" y="657224"/>
                </a:lnTo>
                <a:lnTo>
                  <a:pt x="0" y="6572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12035866" y="52482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0873977" y="52482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12207874" y="5654674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 dirty="0">
              <a:latin typeface="Segoe Fluent Icons"/>
              <a:cs typeface="Segoe Fluent Icons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10963274" y="6281737"/>
            <a:ext cx="1266825" cy="0"/>
          </a:xfrm>
          <a:custGeom>
            <a:avLst/>
            <a:gdLst/>
            <a:ahLst/>
            <a:cxnLst/>
            <a:rect l="l" t="t" r="r" b="b"/>
            <a:pathLst>
              <a:path w="1266825">
                <a:moveTo>
                  <a:pt x="0" y="0"/>
                </a:moveTo>
                <a:lnTo>
                  <a:pt x="12668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685801" y="332350"/>
            <a:ext cx="110490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Number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of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specimens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positive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for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influenza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by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subtypes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and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the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percentage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positive,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Indonesia</a:t>
            </a:r>
            <a:endParaRPr lang="en-US" sz="2000" dirty="0"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20189" y="5643847"/>
            <a:ext cx="8432165" cy="0"/>
          </a:xfrm>
          <a:custGeom>
            <a:avLst/>
            <a:gdLst/>
            <a:ahLst/>
            <a:cxnLst/>
            <a:rect l="l" t="t" r="r" b="b"/>
            <a:pathLst>
              <a:path w="8432165">
                <a:moveTo>
                  <a:pt x="0" y="0"/>
                </a:moveTo>
                <a:lnTo>
                  <a:pt x="84315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21323" y="554402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470380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64313" y="4628166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062291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58246" y="4628166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56223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552178" y="4628166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450156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348133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246112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144088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042067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735999" y="4628166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633977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531954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327910" y="4628166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225887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123865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919820" y="4628166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817797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715775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409708" y="4628166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307685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695551" y="4628166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>
                <a:moveTo>
                  <a:pt x="0" y="0"/>
                </a:moveTo>
                <a:lnTo>
                  <a:pt x="53051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389484" y="4628166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287461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185439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083416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981394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879372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777349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675327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471282" y="4628166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369260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267237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165215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451058" y="4628166"/>
            <a:ext cx="633095" cy="0"/>
          </a:xfrm>
          <a:custGeom>
            <a:avLst/>
            <a:gdLst/>
            <a:ahLst/>
            <a:cxnLst/>
            <a:rect l="l" t="t" r="r" b="b"/>
            <a:pathLst>
              <a:path w="633095">
                <a:moveTo>
                  <a:pt x="0" y="0"/>
                </a:moveTo>
                <a:lnTo>
                  <a:pt x="632538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247013" y="4628166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940946" y="4628166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634879" y="4628166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532856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430834" y="4628166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124767" y="4628166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20189" y="4628166"/>
            <a:ext cx="923290" cy="0"/>
          </a:xfrm>
          <a:custGeom>
            <a:avLst/>
            <a:gdLst/>
            <a:ahLst/>
            <a:cxnLst/>
            <a:rect l="l" t="t" r="r" b="b"/>
            <a:pathLst>
              <a:path w="923289">
                <a:moveTo>
                  <a:pt x="0" y="0"/>
                </a:moveTo>
                <a:lnTo>
                  <a:pt x="92295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825563" y="452834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9164313" y="3612485"/>
            <a:ext cx="387985" cy="0"/>
          </a:xfrm>
          <a:custGeom>
            <a:avLst/>
            <a:gdLst/>
            <a:ahLst/>
            <a:cxnLst/>
            <a:rect l="l" t="t" r="r" b="b"/>
            <a:pathLst>
              <a:path w="387984">
                <a:moveTo>
                  <a:pt x="0" y="0"/>
                </a:moveTo>
                <a:lnTo>
                  <a:pt x="387470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062291" y="361248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450156" y="3612485"/>
            <a:ext cx="530860" cy="0"/>
          </a:xfrm>
          <a:custGeom>
            <a:avLst/>
            <a:gdLst/>
            <a:ahLst/>
            <a:cxnLst/>
            <a:rect l="l" t="t" r="r" b="b"/>
            <a:pathLst>
              <a:path w="530859">
                <a:moveTo>
                  <a:pt x="0" y="0"/>
                </a:moveTo>
                <a:lnTo>
                  <a:pt x="53051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348133" y="361248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246112" y="361248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633977" y="3612485"/>
            <a:ext cx="530860" cy="0"/>
          </a:xfrm>
          <a:custGeom>
            <a:avLst/>
            <a:gdLst/>
            <a:ahLst/>
            <a:cxnLst/>
            <a:rect l="l" t="t" r="r" b="b"/>
            <a:pathLst>
              <a:path w="530859">
                <a:moveTo>
                  <a:pt x="0" y="0"/>
                </a:moveTo>
                <a:lnTo>
                  <a:pt x="53051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531954" y="361248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429932" y="361248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225887" y="3612485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817797" y="3612485"/>
            <a:ext cx="327025" cy="0"/>
          </a:xfrm>
          <a:custGeom>
            <a:avLst/>
            <a:gdLst/>
            <a:ahLst/>
            <a:cxnLst/>
            <a:rect l="l" t="t" r="r" b="b"/>
            <a:pathLst>
              <a:path w="327025">
                <a:moveTo>
                  <a:pt x="0" y="0"/>
                </a:moveTo>
                <a:lnTo>
                  <a:pt x="32647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695551" y="3612485"/>
            <a:ext cx="1040765" cy="0"/>
          </a:xfrm>
          <a:custGeom>
            <a:avLst/>
            <a:gdLst/>
            <a:ahLst/>
            <a:cxnLst/>
            <a:rect l="l" t="t" r="r" b="b"/>
            <a:pathLst>
              <a:path w="1040765">
                <a:moveTo>
                  <a:pt x="0" y="0"/>
                </a:moveTo>
                <a:lnTo>
                  <a:pt x="1040628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389484" y="361248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287461" y="361248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185439" y="361248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083416" y="361248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879372" y="3612485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777349" y="361248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532856" y="3612485"/>
            <a:ext cx="2163445" cy="0"/>
          </a:xfrm>
          <a:custGeom>
            <a:avLst/>
            <a:gdLst/>
            <a:ahLst/>
            <a:cxnLst/>
            <a:rect l="l" t="t" r="r" b="b"/>
            <a:pathLst>
              <a:path w="2163445">
                <a:moveTo>
                  <a:pt x="0" y="0"/>
                </a:moveTo>
                <a:lnTo>
                  <a:pt x="216287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20189" y="3612485"/>
            <a:ext cx="1331595" cy="0"/>
          </a:xfrm>
          <a:custGeom>
            <a:avLst/>
            <a:gdLst/>
            <a:ahLst/>
            <a:cxnLst/>
            <a:rect l="l" t="t" r="r" b="b"/>
            <a:pathLst>
              <a:path w="1331595">
                <a:moveTo>
                  <a:pt x="0" y="0"/>
                </a:moveTo>
                <a:lnTo>
                  <a:pt x="13310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825563" y="3512665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8450156" y="2596803"/>
            <a:ext cx="1101725" cy="0"/>
          </a:xfrm>
          <a:custGeom>
            <a:avLst/>
            <a:gdLst/>
            <a:ahLst/>
            <a:cxnLst/>
            <a:rect l="l" t="t" r="r" b="b"/>
            <a:pathLst>
              <a:path w="1101725">
                <a:moveTo>
                  <a:pt x="0" y="0"/>
                </a:moveTo>
                <a:lnTo>
                  <a:pt x="11016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531954" y="2596803"/>
            <a:ext cx="836930" cy="0"/>
          </a:xfrm>
          <a:custGeom>
            <a:avLst/>
            <a:gdLst/>
            <a:ahLst/>
            <a:cxnLst/>
            <a:rect l="l" t="t" r="r" b="b"/>
            <a:pathLst>
              <a:path w="836929">
                <a:moveTo>
                  <a:pt x="0" y="0"/>
                </a:moveTo>
                <a:lnTo>
                  <a:pt x="83658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429932" y="259680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083416" y="2596803"/>
            <a:ext cx="2265045" cy="0"/>
          </a:xfrm>
          <a:custGeom>
            <a:avLst/>
            <a:gdLst/>
            <a:ahLst/>
            <a:cxnLst/>
            <a:rect l="l" t="t" r="r" b="b"/>
            <a:pathLst>
              <a:path w="2265045">
                <a:moveTo>
                  <a:pt x="0" y="0"/>
                </a:moveTo>
                <a:lnTo>
                  <a:pt x="226489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532856" y="2596803"/>
            <a:ext cx="2469515" cy="0"/>
          </a:xfrm>
          <a:custGeom>
            <a:avLst/>
            <a:gdLst/>
            <a:ahLst/>
            <a:cxnLst/>
            <a:rect l="l" t="t" r="r" b="b"/>
            <a:pathLst>
              <a:path w="2469515">
                <a:moveTo>
                  <a:pt x="0" y="0"/>
                </a:moveTo>
                <a:lnTo>
                  <a:pt x="246894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120189" y="2596803"/>
            <a:ext cx="1331595" cy="0"/>
          </a:xfrm>
          <a:custGeom>
            <a:avLst/>
            <a:gdLst/>
            <a:ahLst/>
            <a:cxnLst/>
            <a:rect l="l" t="t" r="r" b="b"/>
            <a:pathLst>
              <a:path w="1331595">
                <a:moveTo>
                  <a:pt x="0" y="0"/>
                </a:moveTo>
                <a:lnTo>
                  <a:pt x="13310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825563" y="249698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1120189" y="1581121"/>
            <a:ext cx="8432165" cy="0"/>
          </a:xfrm>
          <a:custGeom>
            <a:avLst/>
            <a:gdLst/>
            <a:ahLst/>
            <a:cxnLst/>
            <a:rect l="l" t="t" r="r" b="b"/>
            <a:pathLst>
              <a:path w="8432165">
                <a:moveTo>
                  <a:pt x="0" y="0"/>
                </a:moveTo>
                <a:lnTo>
                  <a:pt x="84315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825563" y="148130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9520062" y="56390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9654867" y="5544027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9520062" y="495056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9654867" y="4855502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9520062" y="426203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9654867" y="4166978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9520062" y="357351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9654867" y="3478452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9520062" y="28849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9654867" y="2789927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9520062" y="219646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9654867" y="2101402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9520062" y="150793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9654867" y="1412877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60%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9520062" y="81941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9654867" y="724352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70%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464742" y="2393664"/>
            <a:ext cx="203200" cy="1585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10065228" y="2808932"/>
            <a:ext cx="203200" cy="7550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spc="-40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400" spc="-30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1124947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431014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737082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839104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941126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043149" y="5029680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145171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247194" y="4623408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4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349216" y="4826544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451238" y="4826544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553261" y="4420272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4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757306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859328" y="5029680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961351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165395" y="4420272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4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369440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471463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675507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777530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981575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083597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185619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287642" y="4826544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389664" y="5029680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491687" y="5029680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593709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695731" y="3810863"/>
            <a:ext cx="81915" cy="1828800"/>
          </a:xfrm>
          <a:custGeom>
            <a:avLst/>
            <a:gdLst/>
            <a:ahLst/>
            <a:cxnLst/>
            <a:rect l="l" t="t" r="r" b="b"/>
            <a:pathLst>
              <a:path w="81914" h="1828800">
                <a:moveTo>
                  <a:pt x="0" y="0"/>
                </a:moveTo>
                <a:lnTo>
                  <a:pt x="81617" y="0"/>
                </a:lnTo>
                <a:lnTo>
                  <a:pt x="81617" y="1828226"/>
                </a:lnTo>
                <a:lnTo>
                  <a:pt x="0" y="182822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797754" y="3404590"/>
            <a:ext cx="81915" cy="2234565"/>
          </a:xfrm>
          <a:custGeom>
            <a:avLst/>
            <a:gdLst/>
            <a:ahLst/>
            <a:cxnLst/>
            <a:rect l="l" t="t" r="r" b="b"/>
            <a:pathLst>
              <a:path w="81914" h="2234565">
                <a:moveTo>
                  <a:pt x="0" y="0"/>
                </a:moveTo>
                <a:lnTo>
                  <a:pt x="81617" y="0"/>
                </a:lnTo>
                <a:lnTo>
                  <a:pt x="81617" y="2234499"/>
                </a:lnTo>
                <a:lnTo>
                  <a:pt x="0" y="223449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899776" y="3607727"/>
            <a:ext cx="81915" cy="2031364"/>
          </a:xfrm>
          <a:custGeom>
            <a:avLst/>
            <a:gdLst/>
            <a:ahLst/>
            <a:cxnLst/>
            <a:rect l="l" t="t" r="r" b="b"/>
            <a:pathLst>
              <a:path w="81914" h="2031364">
                <a:moveTo>
                  <a:pt x="0" y="0"/>
                </a:moveTo>
                <a:lnTo>
                  <a:pt x="81617" y="0"/>
                </a:lnTo>
                <a:lnTo>
                  <a:pt x="81617" y="2031362"/>
                </a:lnTo>
                <a:lnTo>
                  <a:pt x="0" y="20313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001798" y="2795181"/>
            <a:ext cx="81915" cy="2844165"/>
          </a:xfrm>
          <a:custGeom>
            <a:avLst/>
            <a:gdLst/>
            <a:ahLst/>
            <a:cxnLst/>
            <a:rect l="l" t="t" r="r" b="b"/>
            <a:pathLst>
              <a:path w="81914" h="2844165">
                <a:moveTo>
                  <a:pt x="0" y="0"/>
                </a:moveTo>
                <a:lnTo>
                  <a:pt x="81617" y="0"/>
                </a:lnTo>
                <a:lnTo>
                  <a:pt x="81617" y="2843908"/>
                </a:lnTo>
                <a:lnTo>
                  <a:pt x="0" y="284390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103821" y="4420272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4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205843" y="4013999"/>
            <a:ext cx="81915" cy="1625600"/>
          </a:xfrm>
          <a:custGeom>
            <a:avLst/>
            <a:gdLst/>
            <a:ahLst/>
            <a:cxnLst/>
            <a:rect l="l" t="t" r="r" b="b"/>
            <a:pathLst>
              <a:path w="81914" h="1625600">
                <a:moveTo>
                  <a:pt x="0" y="0"/>
                </a:moveTo>
                <a:lnTo>
                  <a:pt x="81617" y="0"/>
                </a:lnTo>
                <a:lnTo>
                  <a:pt x="81617" y="1625090"/>
                </a:lnTo>
                <a:lnTo>
                  <a:pt x="0" y="162509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307866" y="4013999"/>
            <a:ext cx="81915" cy="1625600"/>
          </a:xfrm>
          <a:custGeom>
            <a:avLst/>
            <a:gdLst/>
            <a:ahLst/>
            <a:cxnLst/>
            <a:rect l="l" t="t" r="r" b="b"/>
            <a:pathLst>
              <a:path w="81914" h="1625600">
                <a:moveTo>
                  <a:pt x="0" y="0"/>
                </a:moveTo>
                <a:lnTo>
                  <a:pt x="81617" y="0"/>
                </a:lnTo>
                <a:lnTo>
                  <a:pt x="81617" y="1625090"/>
                </a:lnTo>
                <a:lnTo>
                  <a:pt x="0" y="162509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409888" y="4623408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4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511911" y="4623408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4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613933" y="4826544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715956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817978" y="4826544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920001" y="4826544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124045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226068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328090" y="4826544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430112" y="5334385"/>
            <a:ext cx="81915" cy="304800"/>
          </a:xfrm>
          <a:custGeom>
            <a:avLst/>
            <a:gdLst/>
            <a:ahLst/>
            <a:cxnLst/>
            <a:rect l="l" t="t" r="r" b="b"/>
            <a:pathLst>
              <a:path w="81915" h="304800">
                <a:moveTo>
                  <a:pt x="0" y="0"/>
                </a:moveTo>
                <a:lnTo>
                  <a:pt x="81617" y="0"/>
                </a:lnTo>
                <a:lnTo>
                  <a:pt x="81617" y="304704"/>
                </a:lnTo>
                <a:lnTo>
                  <a:pt x="0" y="30470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6532135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6634157" y="4928112"/>
            <a:ext cx="81915" cy="711200"/>
          </a:xfrm>
          <a:custGeom>
            <a:avLst/>
            <a:gdLst/>
            <a:ahLst/>
            <a:cxnLst/>
            <a:rect l="l" t="t" r="r" b="b"/>
            <a:pathLst>
              <a:path w="81915" h="711200">
                <a:moveTo>
                  <a:pt x="0" y="0"/>
                </a:moveTo>
                <a:lnTo>
                  <a:pt x="81617" y="0"/>
                </a:lnTo>
                <a:lnTo>
                  <a:pt x="81617" y="710977"/>
                </a:lnTo>
                <a:lnTo>
                  <a:pt x="0" y="71097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6736180" y="4928112"/>
            <a:ext cx="81915" cy="711200"/>
          </a:xfrm>
          <a:custGeom>
            <a:avLst/>
            <a:gdLst/>
            <a:ahLst/>
            <a:cxnLst/>
            <a:rect l="l" t="t" r="r" b="b"/>
            <a:pathLst>
              <a:path w="81915" h="711200">
                <a:moveTo>
                  <a:pt x="0" y="0"/>
                </a:moveTo>
                <a:lnTo>
                  <a:pt x="81617" y="0"/>
                </a:lnTo>
                <a:lnTo>
                  <a:pt x="81617" y="710977"/>
                </a:lnTo>
                <a:lnTo>
                  <a:pt x="0" y="71097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6838202" y="5131249"/>
            <a:ext cx="81915" cy="508000"/>
          </a:xfrm>
          <a:custGeom>
            <a:avLst/>
            <a:gdLst/>
            <a:ahLst/>
            <a:cxnLst/>
            <a:rect l="l" t="t" r="r" b="b"/>
            <a:pathLst>
              <a:path w="81915" h="508000">
                <a:moveTo>
                  <a:pt x="0" y="0"/>
                </a:moveTo>
                <a:lnTo>
                  <a:pt x="81617" y="0"/>
                </a:lnTo>
                <a:lnTo>
                  <a:pt x="81617" y="507840"/>
                </a:lnTo>
                <a:lnTo>
                  <a:pt x="0" y="50784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7042246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7144270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7246291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7348315" y="4623408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5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7450336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7552359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7654381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7756404" y="4623408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5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7960448" y="5029680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5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8164493" y="4826544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5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266516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8368538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8470561" y="5334385"/>
            <a:ext cx="81915" cy="304800"/>
          </a:xfrm>
          <a:custGeom>
            <a:avLst/>
            <a:gdLst/>
            <a:ahLst/>
            <a:cxnLst/>
            <a:rect l="l" t="t" r="r" b="b"/>
            <a:pathLst>
              <a:path w="81915" h="304800">
                <a:moveTo>
                  <a:pt x="0" y="0"/>
                </a:moveTo>
                <a:lnTo>
                  <a:pt x="81617" y="0"/>
                </a:lnTo>
                <a:lnTo>
                  <a:pt x="81617" y="304704"/>
                </a:lnTo>
                <a:lnTo>
                  <a:pt x="0" y="30470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572583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8674605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8776628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9082695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9286740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9388762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9490785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124947" y="523281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533037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1941126" y="523281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2043149" y="4420272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2145171" y="4826544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2247194" y="3607727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4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2349216" y="4013999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2451238" y="3404590"/>
            <a:ext cx="81915" cy="1422400"/>
          </a:xfrm>
          <a:custGeom>
            <a:avLst/>
            <a:gdLst/>
            <a:ahLst/>
            <a:cxnLst/>
            <a:rect l="l" t="t" r="r" b="b"/>
            <a:pathLst>
              <a:path w="81914" h="1422400">
                <a:moveTo>
                  <a:pt x="0" y="0"/>
                </a:moveTo>
                <a:lnTo>
                  <a:pt x="81617" y="0"/>
                </a:lnTo>
                <a:lnTo>
                  <a:pt x="81617" y="1421954"/>
                </a:lnTo>
                <a:lnTo>
                  <a:pt x="0" y="142195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2553261" y="3607727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2655283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2757306" y="4623408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2859328" y="3607727"/>
            <a:ext cx="81915" cy="1422400"/>
          </a:xfrm>
          <a:custGeom>
            <a:avLst/>
            <a:gdLst/>
            <a:ahLst/>
            <a:cxnLst/>
            <a:rect l="l" t="t" r="r" b="b"/>
            <a:pathLst>
              <a:path w="81914" h="1422400">
                <a:moveTo>
                  <a:pt x="0" y="0"/>
                </a:moveTo>
                <a:lnTo>
                  <a:pt x="81617" y="0"/>
                </a:lnTo>
                <a:lnTo>
                  <a:pt x="81617" y="1421954"/>
                </a:lnTo>
                <a:lnTo>
                  <a:pt x="0" y="142195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2961351" y="4623408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3063373" y="4623408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4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3165395" y="4217135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3267418" y="4826544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3369440" y="4013999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4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3471463" y="4623408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3573485" y="5029680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3675507" y="523281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3777530" y="523281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3879552" y="52328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3981575" y="523281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083597" y="4420272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4185619" y="4420272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4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287642" y="4420272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4389664" y="4420272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4491687" y="4826544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593709" y="3810863"/>
            <a:ext cx="81915" cy="1422400"/>
          </a:xfrm>
          <a:custGeom>
            <a:avLst/>
            <a:gdLst/>
            <a:ahLst/>
            <a:cxnLst/>
            <a:rect l="l" t="t" r="r" b="b"/>
            <a:pathLst>
              <a:path w="81914" h="1422400">
                <a:moveTo>
                  <a:pt x="0" y="0"/>
                </a:moveTo>
                <a:lnTo>
                  <a:pt x="81617" y="0"/>
                </a:lnTo>
                <a:lnTo>
                  <a:pt x="81617" y="1421954"/>
                </a:lnTo>
                <a:lnTo>
                  <a:pt x="0" y="142195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695731" y="2592045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4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4797754" y="2592045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4899776" y="2998317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001798" y="1576363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4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5103821" y="2592045"/>
            <a:ext cx="81915" cy="1828800"/>
          </a:xfrm>
          <a:custGeom>
            <a:avLst/>
            <a:gdLst/>
            <a:ahLst/>
            <a:cxnLst/>
            <a:rect l="l" t="t" r="r" b="b"/>
            <a:pathLst>
              <a:path w="81914" h="1828800">
                <a:moveTo>
                  <a:pt x="0" y="0"/>
                </a:moveTo>
                <a:lnTo>
                  <a:pt x="81617" y="0"/>
                </a:lnTo>
                <a:lnTo>
                  <a:pt x="81617" y="1828226"/>
                </a:lnTo>
                <a:lnTo>
                  <a:pt x="0" y="182822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5205843" y="381086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307866" y="3201454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409888" y="3810863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5511911" y="4217135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5613933" y="4013999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5817978" y="4623408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5920001" y="4623408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6124045" y="5029680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6226068" y="4420272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4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328090" y="4420272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6430112" y="5131249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6532135" y="4623408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5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6634157" y="4115567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5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6736180" y="3709295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5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6838202" y="4521840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5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7042246" y="4217135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5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7144270" y="3303022"/>
            <a:ext cx="81915" cy="2132965"/>
          </a:xfrm>
          <a:custGeom>
            <a:avLst/>
            <a:gdLst/>
            <a:ahLst/>
            <a:cxnLst/>
            <a:rect l="l" t="t" r="r" b="b"/>
            <a:pathLst>
              <a:path w="81915" h="2132965">
                <a:moveTo>
                  <a:pt x="0" y="0"/>
                </a:moveTo>
                <a:lnTo>
                  <a:pt x="81617" y="0"/>
                </a:lnTo>
                <a:lnTo>
                  <a:pt x="81617" y="2132931"/>
                </a:lnTo>
                <a:lnTo>
                  <a:pt x="0" y="213293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7246291" y="4013999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5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7348315" y="2388909"/>
            <a:ext cx="81915" cy="2234565"/>
          </a:xfrm>
          <a:custGeom>
            <a:avLst/>
            <a:gdLst/>
            <a:ahLst/>
            <a:cxnLst/>
            <a:rect l="l" t="t" r="r" b="b"/>
            <a:pathLst>
              <a:path w="81915" h="2234565">
                <a:moveTo>
                  <a:pt x="0" y="0"/>
                </a:moveTo>
                <a:lnTo>
                  <a:pt x="81617" y="0"/>
                </a:lnTo>
                <a:lnTo>
                  <a:pt x="81617" y="2234499"/>
                </a:lnTo>
                <a:lnTo>
                  <a:pt x="0" y="223449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7450336" y="3404590"/>
            <a:ext cx="81915" cy="2031364"/>
          </a:xfrm>
          <a:custGeom>
            <a:avLst/>
            <a:gdLst/>
            <a:ahLst/>
            <a:cxnLst/>
            <a:rect l="l" t="t" r="r" b="b"/>
            <a:pathLst>
              <a:path w="81915" h="2031364">
                <a:moveTo>
                  <a:pt x="0" y="0"/>
                </a:moveTo>
                <a:lnTo>
                  <a:pt x="81617" y="0"/>
                </a:lnTo>
                <a:lnTo>
                  <a:pt x="81617" y="2031362"/>
                </a:lnTo>
                <a:lnTo>
                  <a:pt x="0" y="203136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7552359" y="3912431"/>
            <a:ext cx="81915" cy="1320800"/>
          </a:xfrm>
          <a:custGeom>
            <a:avLst/>
            <a:gdLst/>
            <a:ahLst/>
            <a:cxnLst/>
            <a:rect l="l" t="t" r="r" b="b"/>
            <a:pathLst>
              <a:path w="81915" h="1320800">
                <a:moveTo>
                  <a:pt x="0" y="0"/>
                </a:moveTo>
                <a:lnTo>
                  <a:pt x="81617" y="0"/>
                </a:lnTo>
                <a:lnTo>
                  <a:pt x="81617" y="1320385"/>
                </a:lnTo>
                <a:lnTo>
                  <a:pt x="0" y="132038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7654381" y="3607727"/>
            <a:ext cx="81915" cy="1625600"/>
          </a:xfrm>
          <a:custGeom>
            <a:avLst/>
            <a:gdLst/>
            <a:ahLst/>
            <a:cxnLst/>
            <a:rect l="l" t="t" r="r" b="b"/>
            <a:pathLst>
              <a:path w="81915" h="1625600">
                <a:moveTo>
                  <a:pt x="0" y="0"/>
                </a:moveTo>
                <a:lnTo>
                  <a:pt x="81617" y="0"/>
                </a:lnTo>
                <a:lnTo>
                  <a:pt x="81617" y="1625090"/>
                </a:lnTo>
                <a:lnTo>
                  <a:pt x="0" y="162509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7756404" y="3607727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5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7858426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7960448" y="3810863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5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8062471" y="4420272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5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8164493" y="4420272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8266516" y="4826544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8368538" y="3201454"/>
            <a:ext cx="81915" cy="2234565"/>
          </a:xfrm>
          <a:custGeom>
            <a:avLst/>
            <a:gdLst/>
            <a:ahLst/>
            <a:cxnLst/>
            <a:rect l="l" t="t" r="r" b="b"/>
            <a:pathLst>
              <a:path w="81915" h="2234565">
                <a:moveTo>
                  <a:pt x="0" y="0"/>
                </a:moveTo>
                <a:lnTo>
                  <a:pt x="81617" y="0"/>
                </a:lnTo>
                <a:lnTo>
                  <a:pt x="81617" y="2234499"/>
                </a:lnTo>
                <a:lnTo>
                  <a:pt x="0" y="223449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8470561" y="5131249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8572583" y="4623408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5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8674605" y="523281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8776628" y="4318703"/>
            <a:ext cx="81915" cy="1117600"/>
          </a:xfrm>
          <a:custGeom>
            <a:avLst/>
            <a:gdLst/>
            <a:ahLst/>
            <a:cxnLst/>
            <a:rect l="l" t="t" r="r" b="b"/>
            <a:pathLst>
              <a:path w="81915" h="1117600">
                <a:moveTo>
                  <a:pt x="0" y="0"/>
                </a:moveTo>
                <a:lnTo>
                  <a:pt x="81617" y="0"/>
                </a:lnTo>
                <a:lnTo>
                  <a:pt x="81617" y="1117249"/>
                </a:lnTo>
                <a:lnTo>
                  <a:pt x="0" y="111724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8878650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8980673" y="5334385"/>
            <a:ext cx="81915" cy="304800"/>
          </a:xfrm>
          <a:custGeom>
            <a:avLst/>
            <a:gdLst/>
            <a:ahLst/>
            <a:cxnLst/>
            <a:rect l="l" t="t" r="r" b="b"/>
            <a:pathLst>
              <a:path w="81915" h="304800">
                <a:moveTo>
                  <a:pt x="0" y="0"/>
                </a:moveTo>
                <a:lnTo>
                  <a:pt x="81617" y="0"/>
                </a:lnTo>
                <a:lnTo>
                  <a:pt x="81617" y="304704"/>
                </a:lnTo>
                <a:lnTo>
                  <a:pt x="0" y="30470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9082695" y="5029680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9286740" y="4826544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5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9388762" y="523281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9490785" y="523281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3777530" y="5029680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4083597" y="4013999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4389664" y="4217135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4695731" y="2388909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4797754" y="1982636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001798" y="966954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103821" y="2388909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205843" y="3404590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5307866" y="299831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5613933" y="381086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5715956" y="5029680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6328090" y="4217135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6430112" y="5029680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6532135" y="4420272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6634157" y="4013999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6736180" y="3404590"/>
            <a:ext cx="81915" cy="304800"/>
          </a:xfrm>
          <a:custGeom>
            <a:avLst/>
            <a:gdLst/>
            <a:ahLst/>
            <a:cxnLst/>
            <a:rect l="l" t="t" r="r" b="b"/>
            <a:pathLst>
              <a:path w="81915" h="304800">
                <a:moveTo>
                  <a:pt x="0" y="0"/>
                </a:moveTo>
                <a:lnTo>
                  <a:pt x="81617" y="0"/>
                </a:lnTo>
                <a:lnTo>
                  <a:pt x="81617" y="304704"/>
                </a:lnTo>
                <a:lnTo>
                  <a:pt x="0" y="30470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6838202" y="4217135"/>
            <a:ext cx="81915" cy="304800"/>
          </a:xfrm>
          <a:custGeom>
            <a:avLst/>
            <a:gdLst/>
            <a:ahLst/>
            <a:cxnLst/>
            <a:rect l="l" t="t" r="r" b="b"/>
            <a:pathLst>
              <a:path w="81915" h="304800">
                <a:moveTo>
                  <a:pt x="0" y="0"/>
                </a:moveTo>
                <a:lnTo>
                  <a:pt x="81617" y="0"/>
                </a:lnTo>
                <a:lnTo>
                  <a:pt x="81617" y="304704"/>
                </a:lnTo>
                <a:lnTo>
                  <a:pt x="0" y="30470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7042246" y="4013999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7144270" y="3201454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7450336" y="3201454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7552359" y="3810863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7756404" y="3303022"/>
            <a:ext cx="81915" cy="304800"/>
          </a:xfrm>
          <a:custGeom>
            <a:avLst/>
            <a:gdLst/>
            <a:ahLst/>
            <a:cxnLst/>
            <a:rect l="l" t="t" r="r" b="b"/>
            <a:pathLst>
              <a:path w="81915" h="304800">
                <a:moveTo>
                  <a:pt x="0" y="0"/>
                </a:moveTo>
                <a:lnTo>
                  <a:pt x="81617" y="0"/>
                </a:lnTo>
                <a:lnTo>
                  <a:pt x="81617" y="304704"/>
                </a:lnTo>
                <a:lnTo>
                  <a:pt x="0" y="30470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7960448" y="360772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470561" y="5029680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776628" y="4217135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8878650" y="523281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980673" y="5029680"/>
            <a:ext cx="81915" cy="304800"/>
          </a:xfrm>
          <a:custGeom>
            <a:avLst/>
            <a:gdLst/>
            <a:ahLst/>
            <a:cxnLst/>
            <a:rect l="l" t="t" r="r" b="b"/>
            <a:pathLst>
              <a:path w="81915" h="304800">
                <a:moveTo>
                  <a:pt x="0" y="0"/>
                </a:moveTo>
                <a:lnTo>
                  <a:pt x="81617" y="0"/>
                </a:lnTo>
                <a:lnTo>
                  <a:pt x="81617" y="304704"/>
                </a:lnTo>
                <a:lnTo>
                  <a:pt x="0" y="30470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9082695" y="4826544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9286740" y="4623408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1941126" y="5029680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2043149" y="4217135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2145171" y="4623408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2247194" y="3201454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2451238" y="2795181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2553261" y="3404590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3063373" y="4420272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4593709" y="360772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4695731" y="1779500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4899776" y="2592045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5103821" y="2185772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5307866" y="2795181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5613933" y="3201454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6328090" y="4013999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6736180" y="2795181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5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6940225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7042246" y="360772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7144270" y="3099886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7246291" y="381086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7348315" y="2185772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7450336" y="2185772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5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7552359" y="2795181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5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7654381" y="2795181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5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7756404" y="2693613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5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7858426" y="4826544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5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7960448" y="2592045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5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8062471" y="3607727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5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8164493" y="2998317"/>
            <a:ext cx="81915" cy="1422400"/>
          </a:xfrm>
          <a:custGeom>
            <a:avLst/>
            <a:gdLst/>
            <a:ahLst/>
            <a:cxnLst/>
            <a:rect l="l" t="t" r="r" b="b"/>
            <a:pathLst>
              <a:path w="81915" h="1422400">
                <a:moveTo>
                  <a:pt x="0" y="0"/>
                </a:moveTo>
                <a:lnTo>
                  <a:pt x="81617" y="0"/>
                </a:lnTo>
                <a:lnTo>
                  <a:pt x="81617" y="1421954"/>
                </a:lnTo>
                <a:lnTo>
                  <a:pt x="0" y="142195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8266516" y="3810863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5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8368538" y="2185772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5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8470561" y="3810863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5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8572583" y="4217135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8674605" y="4826544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8776628" y="3607727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5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8878650" y="4826544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8980673" y="3201454"/>
            <a:ext cx="81915" cy="1828800"/>
          </a:xfrm>
          <a:custGeom>
            <a:avLst/>
            <a:gdLst/>
            <a:ahLst/>
            <a:cxnLst/>
            <a:rect l="l" t="t" r="r" b="b"/>
            <a:pathLst>
              <a:path w="81915" h="1828800">
                <a:moveTo>
                  <a:pt x="0" y="0"/>
                </a:moveTo>
                <a:lnTo>
                  <a:pt x="81617" y="0"/>
                </a:lnTo>
                <a:lnTo>
                  <a:pt x="81617" y="1828226"/>
                </a:lnTo>
                <a:lnTo>
                  <a:pt x="0" y="182822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9082695" y="2795181"/>
            <a:ext cx="81915" cy="2031364"/>
          </a:xfrm>
          <a:custGeom>
            <a:avLst/>
            <a:gdLst/>
            <a:ahLst/>
            <a:cxnLst/>
            <a:rect l="l" t="t" r="r" b="b"/>
            <a:pathLst>
              <a:path w="81915" h="2031364">
                <a:moveTo>
                  <a:pt x="0" y="0"/>
                </a:moveTo>
                <a:lnTo>
                  <a:pt x="81617" y="0"/>
                </a:lnTo>
                <a:lnTo>
                  <a:pt x="81617" y="2031362"/>
                </a:lnTo>
                <a:lnTo>
                  <a:pt x="0" y="203136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9184717" y="4623408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5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9286740" y="3810863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5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9388762" y="3810863"/>
            <a:ext cx="81915" cy="1422400"/>
          </a:xfrm>
          <a:custGeom>
            <a:avLst/>
            <a:gdLst/>
            <a:ahLst/>
            <a:cxnLst/>
            <a:rect l="l" t="t" r="r" b="b"/>
            <a:pathLst>
              <a:path w="81915" h="1422400">
                <a:moveTo>
                  <a:pt x="0" y="0"/>
                </a:moveTo>
                <a:lnTo>
                  <a:pt x="81617" y="0"/>
                </a:lnTo>
                <a:lnTo>
                  <a:pt x="81617" y="1421954"/>
                </a:lnTo>
                <a:lnTo>
                  <a:pt x="0" y="142195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9490785" y="4420272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5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1124947" y="5029680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1328992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2043149" y="3607727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2145171" y="4420272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2247194" y="2592045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2349216" y="360772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2451238" y="1779500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4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2655283" y="5029680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2961351" y="4420272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3063373" y="4013999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3267418" y="4623408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3369440" y="381086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3573485" y="4826544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4797754" y="1779500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6736180" y="2592045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6838202" y="4013999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7042246" y="3404590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7144270" y="2998317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7348315" y="1982636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7450336" y="1576363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5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7654381" y="2592045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7960448" y="1779500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5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8266516" y="3404590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8368538" y="1982636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8470561" y="360772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8572583" y="4013999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8674605" y="4420272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8776628" y="3404590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8878650" y="4623408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8980673" y="2592045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5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9082695" y="2592045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9184717" y="4420272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9286740" y="360772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9388762" y="3607727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9490785" y="4217135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1165756" y="966954"/>
            <a:ext cx="8366125" cy="4443095"/>
          </a:xfrm>
          <a:custGeom>
            <a:avLst/>
            <a:gdLst/>
            <a:ahLst/>
            <a:cxnLst/>
            <a:rect l="l" t="t" r="r" b="b"/>
            <a:pathLst>
              <a:path w="8366125" h="4443095">
                <a:moveTo>
                  <a:pt x="0" y="2606559"/>
                </a:moveTo>
                <a:lnTo>
                  <a:pt x="204044" y="3983609"/>
                </a:lnTo>
                <a:lnTo>
                  <a:pt x="306067" y="3907106"/>
                </a:lnTo>
                <a:lnTo>
                  <a:pt x="408089" y="4046202"/>
                </a:lnTo>
                <a:lnTo>
                  <a:pt x="612134" y="3524592"/>
                </a:lnTo>
                <a:lnTo>
                  <a:pt x="714156" y="3295084"/>
                </a:lnTo>
                <a:lnTo>
                  <a:pt x="816179" y="3295084"/>
                </a:lnTo>
                <a:lnTo>
                  <a:pt x="918201" y="2585694"/>
                </a:lnTo>
                <a:lnTo>
                  <a:pt x="1020224" y="2377051"/>
                </a:lnTo>
                <a:lnTo>
                  <a:pt x="1122246" y="2090165"/>
                </a:lnTo>
                <a:lnTo>
                  <a:pt x="1224268" y="2860226"/>
                </a:lnTo>
                <a:lnTo>
                  <a:pt x="1326291" y="1629814"/>
                </a:lnTo>
                <a:lnTo>
                  <a:pt x="1428313" y="2305329"/>
                </a:lnTo>
                <a:lnTo>
                  <a:pt x="1530336" y="3295084"/>
                </a:lnTo>
                <a:lnTo>
                  <a:pt x="1632358" y="2950821"/>
                </a:lnTo>
                <a:lnTo>
                  <a:pt x="1734380" y="2585694"/>
                </a:lnTo>
                <a:lnTo>
                  <a:pt x="1836403" y="2090165"/>
                </a:lnTo>
                <a:lnTo>
                  <a:pt x="1938425" y="2704920"/>
                </a:lnTo>
                <a:lnTo>
                  <a:pt x="2040448" y="3907106"/>
                </a:lnTo>
                <a:lnTo>
                  <a:pt x="2142470" y="3561610"/>
                </a:lnTo>
                <a:lnTo>
                  <a:pt x="2244493" y="3196723"/>
                </a:lnTo>
                <a:lnTo>
                  <a:pt x="2346515" y="3659597"/>
                </a:lnTo>
                <a:lnTo>
                  <a:pt x="2448537" y="4205338"/>
                </a:lnTo>
                <a:lnTo>
                  <a:pt x="2550560" y="3524592"/>
                </a:lnTo>
                <a:lnTo>
                  <a:pt x="2652582" y="3457090"/>
                </a:lnTo>
                <a:lnTo>
                  <a:pt x="2754605" y="3295084"/>
                </a:lnTo>
                <a:lnTo>
                  <a:pt x="2856627" y="3295084"/>
                </a:lnTo>
                <a:lnTo>
                  <a:pt x="2958649" y="1773081"/>
                </a:lnTo>
                <a:lnTo>
                  <a:pt x="3060672" y="2704920"/>
                </a:lnTo>
                <a:lnTo>
                  <a:pt x="3162694" y="3420270"/>
                </a:lnTo>
                <a:lnTo>
                  <a:pt x="3264717" y="3165986"/>
                </a:lnTo>
                <a:lnTo>
                  <a:pt x="3366739" y="3524592"/>
                </a:lnTo>
                <a:lnTo>
                  <a:pt x="3468762" y="1678547"/>
                </a:lnTo>
                <a:lnTo>
                  <a:pt x="3570784" y="1828226"/>
                </a:lnTo>
                <a:lnTo>
                  <a:pt x="3672806" y="0"/>
                </a:lnTo>
                <a:lnTo>
                  <a:pt x="3774829" y="2153140"/>
                </a:lnTo>
                <a:lnTo>
                  <a:pt x="3876851" y="392113"/>
                </a:lnTo>
                <a:lnTo>
                  <a:pt x="3978874" y="2233608"/>
                </a:lnTo>
                <a:lnTo>
                  <a:pt x="4080896" y="2625168"/>
                </a:lnTo>
                <a:lnTo>
                  <a:pt x="4182918" y="3142079"/>
                </a:lnTo>
                <a:lnTo>
                  <a:pt x="4284941" y="2673190"/>
                </a:lnTo>
                <a:lnTo>
                  <a:pt x="4386963" y="3333336"/>
                </a:lnTo>
                <a:lnTo>
                  <a:pt x="4488986" y="1918034"/>
                </a:lnTo>
                <a:lnTo>
                  <a:pt x="4591008" y="3907106"/>
                </a:lnTo>
                <a:lnTo>
                  <a:pt x="4693030" y="3561610"/>
                </a:lnTo>
                <a:lnTo>
                  <a:pt x="4795053" y="3237707"/>
                </a:lnTo>
                <a:lnTo>
                  <a:pt x="4999097" y="4081970"/>
                </a:lnTo>
                <a:lnTo>
                  <a:pt x="5101120" y="3247600"/>
                </a:lnTo>
                <a:lnTo>
                  <a:pt x="5203142" y="3360658"/>
                </a:lnTo>
                <a:lnTo>
                  <a:pt x="5305165" y="4128562"/>
                </a:lnTo>
                <a:lnTo>
                  <a:pt x="5407187" y="3994897"/>
                </a:lnTo>
                <a:lnTo>
                  <a:pt x="5509210" y="3754101"/>
                </a:lnTo>
                <a:lnTo>
                  <a:pt x="5611232" y="2950821"/>
                </a:lnTo>
                <a:lnTo>
                  <a:pt x="5713255" y="3769151"/>
                </a:lnTo>
                <a:lnTo>
                  <a:pt x="5815277" y="4442626"/>
                </a:lnTo>
                <a:lnTo>
                  <a:pt x="5917299" y="3215639"/>
                </a:lnTo>
                <a:lnTo>
                  <a:pt x="6019321" y="2726302"/>
                </a:lnTo>
                <a:lnTo>
                  <a:pt x="6121344" y="3041417"/>
                </a:lnTo>
                <a:lnTo>
                  <a:pt x="6223366" y="2193444"/>
                </a:lnTo>
                <a:lnTo>
                  <a:pt x="6325389" y="1229509"/>
                </a:lnTo>
                <a:lnTo>
                  <a:pt x="6427411" y="2430425"/>
                </a:lnTo>
                <a:lnTo>
                  <a:pt x="6529434" y="1803280"/>
                </a:lnTo>
                <a:lnTo>
                  <a:pt x="6631456" y="2453553"/>
                </a:lnTo>
                <a:lnTo>
                  <a:pt x="6733479" y="2950821"/>
                </a:lnTo>
                <a:lnTo>
                  <a:pt x="6835501" y="1888735"/>
                </a:lnTo>
                <a:lnTo>
                  <a:pt x="6937523" y="3032789"/>
                </a:lnTo>
                <a:lnTo>
                  <a:pt x="7039546" y="2950821"/>
                </a:lnTo>
                <a:lnTo>
                  <a:pt x="7141568" y="3215639"/>
                </a:lnTo>
                <a:lnTo>
                  <a:pt x="7243591" y="2794338"/>
                </a:lnTo>
                <a:lnTo>
                  <a:pt x="7345613" y="3348048"/>
                </a:lnTo>
                <a:lnTo>
                  <a:pt x="7447636" y="3824719"/>
                </a:lnTo>
                <a:lnTo>
                  <a:pt x="7549658" y="3983609"/>
                </a:lnTo>
                <a:lnTo>
                  <a:pt x="7651681" y="3450557"/>
                </a:lnTo>
                <a:lnTo>
                  <a:pt x="7753703" y="3947371"/>
                </a:lnTo>
                <a:lnTo>
                  <a:pt x="7855725" y="3045697"/>
                </a:lnTo>
                <a:lnTo>
                  <a:pt x="7957747" y="3175341"/>
                </a:lnTo>
                <a:lnTo>
                  <a:pt x="8059770" y="3921016"/>
                </a:lnTo>
                <a:lnTo>
                  <a:pt x="8161792" y="3561610"/>
                </a:lnTo>
                <a:lnTo>
                  <a:pt x="8263815" y="3464195"/>
                </a:lnTo>
                <a:lnTo>
                  <a:pt x="8365837" y="3762761"/>
                </a:lnTo>
              </a:path>
            </a:pathLst>
          </a:custGeom>
          <a:ln w="9516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58416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59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20795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 txBox="1"/>
          <p:nvPr/>
        </p:nvSpPr>
        <p:spPr>
          <a:xfrm>
            <a:off x="2098832" y="5697927"/>
            <a:ext cx="73787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72390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A/H1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50" name="object 350"/>
          <p:cNvSpPr/>
          <p:nvPr/>
        </p:nvSpPr>
        <p:spPr>
          <a:xfrm>
            <a:off x="2727960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338451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 txBox="1"/>
          <p:nvPr/>
        </p:nvSpPr>
        <p:spPr>
          <a:xfrm>
            <a:off x="3461999" y="5697927"/>
            <a:ext cx="66421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53340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A/H5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53" name="object 353"/>
          <p:cNvSpPr/>
          <p:nvPr/>
        </p:nvSpPr>
        <p:spPr>
          <a:xfrm>
            <a:off x="40328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 txBox="1"/>
          <p:nvPr/>
        </p:nvSpPr>
        <p:spPr>
          <a:xfrm>
            <a:off x="4155529" y="5697927"/>
            <a:ext cx="134620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5475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A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(Unsubtyp…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55" name="object 355"/>
          <p:cNvSpPr txBox="1"/>
          <p:nvPr/>
        </p:nvSpPr>
        <p:spPr>
          <a:xfrm>
            <a:off x="6120090" y="5697927"/>
            <a:ext cx="7112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56" name="object 356"/>
          <p:cNvSpPr txBox="1"/>
          <p:nvPr/>
        </p:nvSpPr>
        <p:spPr>
          <a:xfrm>
            <a:off x="7433147" y="5697927"/>
            <a:ext cx="7378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57" name="object 357"/>
          <p:cNvSpPr txBox="1"/>
          <p:nvPr/>
        </p:nvSpPr>
        <p:spPr>
          <a:xfrm>
            <a:off x="8796314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58" name="object 358"/>
          <p:cNvSpPr txBox="1"/>
          <p:nvPr/>
        </p:nvSpPr>
        <p:spPr>
          <a:xfrm>
            <a:off x="705693" y="6052570"/>
            <a:ext cx="1299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A/H1N1pdm09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59" name="object 359"/>
          <p:cNvSpPr txBox="1"/>
          <p:nvPr/>
        </p:nvSpPr>
        <p:spPr>
          <a:xfrm>
            <a:off x="2850008" y="6052570"/>
            <a:ext cx="46100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Segoe UI"/>
                <a:cs typeface="Segoe UI"/>
              </a:rPr>
              <a:t>A/H3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60" name="object 360"/>
          <p:cNvSpPr/>
          <p:nvPr/>
        </p:nvSpPr>
        <p:spPr>
          <a:xfrm>
            <a:off x="54323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 txBox="1"/>
          <p:nvPr/>
        </p:nvSpPr>
        <p:spPr>
          <a:xfrm>
            <a:off x="5553323" y="6052570"/>
            <a:ext cx="10039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45" dirty="0">
                <a:latin typeface="Segoe UI"/>
                <a:cs typeface="Segoe UI"/>
              </a:rPr>
              <a:t>Y</a:t>
            </a:r>
            <a:r>
              <a:rPr sz="1500" spc="-10" dirty="0">
                <a:latin typeface="Segoe UI"/>
                <a:cs typeface="Segoe UI"/>
              </a:rPr>
              <a:t>amagata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62" name="object 362"/>
          <p:cNvSpPr/>
          <p:nvPr/>
        </p:nvSpPr>
        <p:spPr>
          <a:xfrm>
            <a:off x="66236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 txBox="1"/>
          <p:nvPr/>
        </p:nvSpPr>
        <p:spPr>
          <a:xfrm>
            <a:off x="6749454" y="6052570"/>
            <a:ext cx="824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Victoria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64" name="object 364"/>
          <p:cNvSpPr/>
          <p:nvPr/>
        </p:nvSpPr>
        <p:spPr>
          <a:xfrm>
            <a:off x="7642859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 txBox="1"/>
          <p:nvPr/>
        </p:nvSpPr>
        <p:spPr>
          <a:xfrm>
            <a:off x="7766397" y="6052570"/>
            <a:ext cx="10801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66" name="object 366"/>
          <p:cNvSpPr/>
          <p:nvPr/>
        </p:nvSpPr>
        <p:spPr>
          <a:xfrm>
            <a:off x="8896350" y="6140957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 txBox="1"/>
          <p:nvPr/>
        </p:nvSpPr>
        <p:spPr>
          <a:xfrm>
            <a:off x="9232354" y="6052570"/>
            <a:ext cx="8737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%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60" dirty="0">
                <a:latin typeface="Segoe UI"/>
                <a:cs typeface="Segoe UI"/>
              </a:rPr>
              <a:t>P</a:t>
            </a:r>
            <a:r>
              <a:rPr sz="1500" dirty="0">
                <a:latin typeface="Segoe UI"/>
                <a:cs typeface="Segoe UI"/>
              </a:rPr>
              <a:t>ositive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68" name="object 368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 txBox="1"/>
          <p:nvPr/>
        </p:nvSpPr>
        <p:spPr>
          <a:xfrm>
            <a:off x="619521" y="6808964"/>
            <a:ext cx="589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376" name="object 376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83" name="object 383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90" name="object 390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97" name="object 397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02" name="object 402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404" name="object 404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405" name="object 405"/>
          <p:cNvSpPr/>
          <p:nvPr/>
        </p:nvSpPr>
        <p:spPr>
          <a:xfrm>
            <a:off x="228600" y="228600"/>
            <a:ext cx="1171575" cy="352425"/>
          </a:xfrm>
          <a:custGeom>
            <a:avLst/>
            <a:gdLst/>
            <a:ahLst/>
            <a:cxnLst/>
            <a:rect l="l" t="t" r="r" b="b"/>
            <a:pathLst>
              <a:path w="1171575" h="352425">
                <a:moveTo>
                  <a:pt x="0" y="0"/>
                </a:moveTo>
                <a:lnTo>
                  <a:pt x="1171574" y="0"/>
                </a:lnTo>
                <a:lnTo>
                  <a:pt x="1171574" y="352424"/>
                </a:lnTo>
                <a:lnTo>
                  <a:pt x="0" y="3524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11924865" y="42291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10401299" y="5743574"/>
            <a:ext cx="2000250" cy="781050"/>
          </a:xfrm>
          <a:custGeom>
            <a:avLst/>
            <a:gdLst/>
            <a:ahLst/>
            <a:cxnLst/>
            <a:rect l="l" t="t" r="r" b="b"/>
            <a:pathLst>
              <a:path w="2000250" h="781050">
                <a:moveTo>
                  <a:pt x="0" y="0"/>
                </a:moveTo>
                <a:lnTo>
                  <a:pt x="2000249" y="0"/>
                </a:lnTo>
                <a:lnTo>
                  <a:pt x="2000249" y="781049"/>
                </a:lnTo>
                <a:lnTo>
                  <a:pt x="0" y="7810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 txBox="1"/>
          <p:nvPr/>
        </p:nvSpPr>
        <p:spPr>
          <a:xfrm>
            <a:off x="12179299" y="577849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2137" y="446996"/>
            <a:ext cx="1188307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Number and the proportion of severe acute respiratory infection (SARI) cases per 100 inpatients, </a:t>
            </a:r>
            <a:r>
              <a:rPr kumimoji="0" lang="en-US" sz="2000" b="0" i="0" u="sng" strike="noStrike" kern="0" cap="none" spc="-1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>
                  <a:solidFill>
                    <a:srgbClr val="118CFF"/>
                  </a:solidFill>
                </a:uFill>
                <a:latin typeface="Segoe UI"/>
                <a:ea typeface="+mj-ea"/>
                <a:cs typeface="Segoe UI"/>
              </a:rPr>
              <a:t>Maldives</a:t>
            </a: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20774" y="5653087"/>
            <a:ext cx="9201150" cy="0"/>
          </a:xfrm>
          <a:custGeom>
            <a:avLst/>
            <a:gdLst/>
            <a:ahLst/>
            <a:cxnLst/>
            <a:rect l="l" t="t" r="r" b="b"/>
            <a:pathLst>
              <a:path w="9201150">
                <a:moveTo>
                  <a:pt x="0" y="0"/>
                </a:moveTo>
                <a:lnTo>
                  <a:pt x="9201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2174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926900" y="4831966"/>
            <a:ext cx="395605" cy="0"/>
          </a:xfrm>
          <a:custGeom>
            <a:avLst/>
            <a:gdLst/>
            <a:ahLst/>
            <a:cxnLst/>
            <a:rect l="l" t="t" r="r" b="b"/>
            <a:pathLst>
              <a:path w="395604">
                <a:moveTo>
                  <a:pt x="0" y="0"/>
                </a:moveTo>
                <a:lnTo>
                  <a:pt x="39502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14306" y="4831966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>
                <a:moveTo>
                  <a:pt x="0" y="0"/>
                </a:moveTo>
                <a:lnTo>
                  <a:pt x="1275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608010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01713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395417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289119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182823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076527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757636" y="4831966"/>
            <a:ext cx="234315" cy="0"/>
          </a:xfrm>
          <a:custGeom>
            <a:avLst/>
            <a:gdLst/>
            <a:ahLst/>
            <a:cxnLst/>
            <a:rect l="l" t="t" r="r" b="b"/>
            <a:pathLst>
              <a:path w="234315">
                <a:moveTo>
                  <a:pt x="0" y="0"/>
                </a:moveTo>
                <a:lnTo>
                  <a:pt x="23385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651340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545043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332450" y="4831966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>
                <a:moveTo>
                  <a:pt x="0" y="0"/>
                </a:moveTo>
                <a:lnTo>
                  <a:pt x="1275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907263" y="4831966"/>
            <a:ext cx="340360" cy="0"/>
          </a:xfrm>
          <a:custGeom>
            <a:avLst/>
            <a:gdLst/>
            <a:ahLst/>
            <a:cxnLst/>
            <a:rect l="l" t="t" r="r" b="b"/>
            <a:pathLst>
              <a:path w="340359">
                <a:moveTo>
                  <a:pt x="0" y="0"/>
                </a:moveTo>
                <a:lnTo>
                  <a:pt x="340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800967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694669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588374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375780" y="4831966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>
                <a:moveTo>
                  <a:pt x="0" y="0"/>
                </a:moveTo>
                <a:lnTo>
                  <a:pt x="1275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269484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163186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056890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950593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844296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738000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525407" y="4831966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>
                <a:moveTo>
                  <a:pt x="0" y="0"/>
                </a:moveTo>
                <a:lnTo>
                  <a:pt x="1275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206516" y="4831966"/>
            <a:ext cx="234315" cy="0"/>
          </a:xfrm>
          <a:custGeom>
            <a:avLst/>
            <a:gdLst/>
            <a:ahLst/>
            <a:cxnLst/>
            <a:rect l="l" t="t" r="r" b="b"/>
            <a:pathLst>
              <a:path w="234314">
                <a:moveTo>
                  <a:pt x="0" y="0"/>
                </a:moveTo>
                <a:lnTo>
                  <a:pt x="23385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100220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356143" y="4831966"/>
            <a:ext cx="659130" cy="0"/>
          </a:xfrm>
          <a:custGeom>
            <a:avLst/>
            <a:gdLst/>
            <a:ahLst/>
            <a:cxnLst/>
            <a:rect l="l" t="t" r="r" b="b"/>
            <a:pathLst>
              <a:path w="659129">
                <a:moveTo>
                  <a:pt x="0" y="0"/>
                </a:moveTo>
                <a:lnTo>
                  <a:pt x="65903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143550" y="4831966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>
                <a:moveTo>
                  <a:pt x="0" y="0"/>
                </a:moveTo>
                <a:lnTo>
                  <a:pt x="1275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037254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930957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24660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718363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612067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505770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293177" y="4831966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>
                <a:moveTo>
                  <a:pt x="0" y="0"/>
                </a:moveTo>
                <a:lnTo>
                  <a:pt x="1275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186880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080583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974287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867991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761694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655397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442804" y="4831966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>
                <a:moveTo>
                  <a:pt x="0" y="0"/>
                </a:moveTo>
                <a:lnTo>
                  <a:pt x="1275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017617" y="4831966"/>
            <a:ext cx="340360" cy="0"/>
          </a:xfrm>
          <a:custGeom>
            <a:avLst/>
            <a:gdLst/>
            <a:ahLst/>
            <a:cxnLst/>
            <a:rect l="l" t="t" r="r" b="b"/>
            <a:pathLst>
              <a:path w="340360">
                <a:moveTo>
                  <a:pt x="0" y="0"/>
                </a:moveTo>
                <a:lnTo>
                  <a:pt x="340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592431" y="4831966"/>
            <a:ext cx="340360" cy="0"/>
          </a:xfrm>
          <a:custGeom>
            <a:avLst/>
            <a:gdLst/>
            <a:ahLst/>
            <a:cxnLst/>
            <a:rect l="l" t="t" r="r" b="b"/>
            <a:pathLst>
              <a:path w="340360">
                <a:moveTo>
                  <a:pt x="0" y="0"/>
                </a:moveTo>
                <a:lnTo>
                  <a:pt x="340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486134" y="48319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120774" y="4831966"/>
            <a:ext cx="1280795" cy="0"/>
          </a:xfrm>
          <a:custGeom>
            <a:avLst/>
            <a:gdLst/>
            <a:ahLst/>
            <a:cxnLst/>
            <a:rect l="l" t="t" r="r" b="b"/>
            <a:pathLst>
              <a:path w="1280795">
                <a:moveTo>
                  <a:pt x="0" y="0"/>
                </a:moveTo>
                <a:lnTo>
                  <a:pt x="128032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921742" y="4732068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9926900" y="4010845"/>
            <a:ext cx="395605" cy="0"/>
          </a:xfrm>
          <a:custGeom>
            <a:avLst/>
            <a:gdLst/>
            <a:ahLst/>
            <a:cxnLst/>
            <a:rect l="l" t="t" r="r" b="b"/>
            <a:pathLst>
              <a:path w="395604">
                <a:moveTo>
                  <a:pt x="0" y="0"/>
                </a:moveTo>
                <a:lnTo>
                  <a:pt x="39502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714306" y="4010845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>
                <a:moveTo>
                  <a:pt x="0" y="0"/>
                </a:moveTo>
                <a:lnTo>
                  <a:pt x="1275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608010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501713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9395417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9289119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9182823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332450" y="4010845"/>
            <a:ext cx="765810" cy="0"/>
          </a:xfrm>
          <a:custGeom>
            <a:avLst/>
            <a:gdLst/>
            <a:ahLst/>
            <a:cxnLst/>
            <a:rect l="l" t="t" r="r" b="b"/>
            <a:pathLst>
              <a:path w="765809">
                <a:moveTo>
                  <a:pt x="0" y="0"/>
                </a:moveTo>
                <a:lnTo>
                  <a:pt x="76533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269484" y="4010845"/>
            <a:ext cx="978535" cy="0"/>
          </a:xfrm>
          <a:custGeom>
            <a:avLst/>
            <a:gdLst/>
            <a:ahLst/>
            <a:cxnLst/>
            <a:rect l="l" t="t" r="r" b="b"/>
            <a:pathLst>
              <a:path w="978534">
                <a:moveTo>
                  <a:pt x="0" y="0"/>
                </a:moveTo>
                <a:lnTo>
                  <a:pt x="97792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163186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950593" y="4010845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>
                <a:moveTo>
                  <a:pt x="0" y="0"/>
                </a:moveTo>
                <a:lnTo>
                  <a:pt x="1275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844296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525407" y="4010845"/>
            <a:ext cx="234315" cy="0"/>
          </a:xfrm>
          <a:custGeom>
            <a:avLst/>
            <a:gdLst/>
            <a:ahLst/>
            <a:cxnLst/>
            <a:rect l="l" t="t" r="r" b="b"/>
            <a:pathLst>
              <a:path w="234315">
                <a:moveTo>
                  <a:pt x="0" y="0"/>
                </a:moveTo>
                <a:lnTo>
                  <a:pt x="23385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356143" y="4010845"/>
            <a:ext cx="1084580" cy="0"/>
          </a:xfrm>
          <a:custGeom>
            <a:avLst/>
            <a:gdLst/>
            <a:ahLst/>
            <a:cxnLst/>
            <a:rect l="l" t="t" r="r" b="b"/>
            <a:pathLst>
              <a:path w="1084579">
                <a:moveTo>
                  <a:pt x="0" y="0"/>
                </a:moveTo>
                <a:lnTo>
                  <a:pt x="108422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143550" y="4010845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>
                <a:moveTo>
                  <a:pt x="0" y="0"/>
                </a:moveTo>
                <a:lnTo>
                  <a:pt x="1275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037254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930957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824660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718363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612067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293177" y="4010845"/>
            <a:ext cx="234315" cy="0"/>
          </a:xfrm>
          <a:custGeom>
            <a:avLst/>
            <a:gdLst/>
            <a:ahLst/>
            <a:cxnLst/>
            <a:rect l="l" t="t" r="r" b="b"/>
            <a:pathLst>
              <a:path w="234314">
                <a:moveTo>
                  <a:pt x="0" y="0"/>
                </a:moveTo>
                <a:lnTo>
                  <a:pt x="23385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186880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080583" y="401084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867991" y="4010845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>
                <a:moveTo>
                  <a:pt x="0" y="0"/>
                </a:moveTo>
                <a:lnTo>
                  <a:pt x="1275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120774" y="4010845"/>
            <a:ext cx="2662555" cy="0"/>
          </a:xfrm>
          <a:custGeom>
            <a:avLst/>
            <a:gdLst/>
            <a:ahLst/>
            <a:cxnLst/>
            <a:rect l="l" t="t" r="r" b="b"/>
            <a:pathLst>
              <a:path w="2662554">
                <a:moveTo>
                  <a:pt x="0" y="0"/>
                </a:moveTo>
                <a:lnTo>
                  <a:pt x="266217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714306" y="3189725"/>
            <a:ext cx="607695" cy="0"/>
          </a:xfrm>
          <a:custGeom>
            <a:avLst/>
            <a:gdLst/>
            <a:ahLst/>
            <a:cxnLst/>
            <a:rect l="l" t="t" r="r" b="b"/>
            <a:pathLst>
              <a:path w="607695">
                <a:moveTo>
                  <a:pt x="0" y="0"/>
                </a:moveTo>
                <a:lnTo>
                  <a:pt x="60761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608010" y="318972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2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395417" y="3189725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>
                <a:moveTo>
                  <a:pt x="0" y="0"/>
                </a:moveTo>
                <a:lnTo>
                  <a:pt x="1275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332450" y="3189725"/>
            <a:ext cx="978535" cy="0"/>
          </a:xfrm>
          <a:custGeom>
            <a:avLst/>
            <a:gdLst/>
            <a:ahLst/>
            <a:cxnLst/>
            <a:rect l="l" t="t" r="r" b="b"/>
            <a:pathLst>
              <a:path w="978534">
                <a:moveTo>
                  <a:pt x="0" y="0"/>
                </a:moveTo>
                <a:lnTo>
                  <a:pt x="97792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163186" y="3189725"/>
            <a:ext cx="1084580" cy="0"/>
          </a:xfrm>
          <a:custGeom>
            <a:avLst/>
            <a:gdLst/>
            <a:ahLst/>
            <a:cxnLst/>
            <a:rect l="l" t="t" r="r" b="b"/>
            <a:pathLst>
              <a:path w="1084579">
                <a:moveTo>
                  <a:pt x="0" y="0"/>
                </a:moveTo>
                <a:lnTo>
                  <a:pt x="108422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844296" y="3189725"/>
            <a:ext cx="234315" cy="0"/>
          </a:xfrm>
          <a:custGeom>
            <a:avLst/>
            <a:gdLst/>
            <a:ahLst/>
            <a:cxnLst/>
            <a:rect l="l" t="t" r="r" b="b"/>
            <a:pathLst>
              <a:path w="234315">
                <a:moveTo>
                  <a:pt x="0" y="0"/>
                </a:moveTo>
                <a:lnTo>
                  <a:pt x="23385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037254" y="3189725"/>
            <a:ext cx="1722120" cy="0"/>
          </a:xfrm>
          <a:custGeom>
            <a:avLst/>
            <a:gdLst/>
            <a:ahLst/>
            <a:cxnLst/>
            <a:rect l="l" t="t" r="r" b="b"/>
            <a:pathLst>
              <a:path w="1722120">
                <a:moveTo>
                  <a:pt x="0" y="0"/>
                </a:moveTo>
                <a:lnTo>
                  <a:pt x="172200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612067" y="3189725"/>
            <a:ext cx="340360" cy="0"/>
          </a:xfrm>
          <a:custGeom>
            <a:avLst/>
            <a:gdLst/>
            <a:ahLst/>
            <a:cxnLst/>
            <a:rect l="l" t="t" r="r" b="b"/>
            <a:pathLst>
              <a:path w="340360">
                <a:moveTo>
                  <a:pt x="0" y="0"/>
                </a:moveTo>
                <a:lnTo>
                  <a:pt x="340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120774" y="3189725"/>
            <a:ext cx="3406775" cy="0"/>
          </a:xfrm>
          <a:custGeom>
            <a:avLst/>
            <a:gdLst/>
            <a:ahLst/>
            <a:cxnLst/>
            <a:rect l="l" t="t" r="r" b="b"/>
            <a:pathLst>
              <a:path w="3406775">
                <a:moveTo>
                  <a:pt x="0" y="0"/>
                </a:moveTo>
                <a:lnTo>
                  <a:pt x="34062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714306" y="2368604"/>
            <a:ext cx="607695" cy="0"/>
          </a:xfrm>
          <a:custGeom>
            <a:avLst/>
            <a:gdLst/>
            <a:ahLst/>
            <a:cxnLst/>
            <a:rect l="l" t="t" r="r" b="b"/>
            <a:pathLst>
              <a:path w="607695">
                <a:moveTo>
                  <a:pt x="0" y="0"/>
                </a:moveTo>
                <a:lnTo>
                  <a:pt x="60761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395417" y="2368604"/>
            <a:ext cx="234315" cy="0"/>
          </a:xfrm>
          <a:custGeom>
            <a:avLst/>
            <a:gdLst/>
            <a:ahLst/>
            <a:cxnLst/>
            <a:rect l="l" t="t" r="r" b="b"/>
            <a:pathLst>
              <a:path w="234315">
                <a:moveTo>
                  <a:pt x="0" y="0"/>
                </a:moveTo>
                <a:lnTo>
                  <a:pt x="23385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037254" y="2368604"/>
            <a:ext cx="4273550" cy="0"/>
          </a:xfrm>
          <a:custGeom>
            <a:avLst/>
            <a:gdLst/>
            <a:ahLst/>
            <a:cxnLst/>
            <a:rect l="l" t="t" r="r" b="b"/>
            <a:pathLst>
              <a:path w="4273550">
                <a:moveTo>
                  <a:pt x="0" y="0"/>
                </a:moveTo>
                <a:lnTo>
                  <a:pt x="427312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612067" y="2368604"/>
            <a:ext cx="340360" cy="0"/>
          </a:xfrm>
          <a:custGeom>
            <a:avLst/>
            <a:gdLst/>
            <a:ahLst/>
            <a:cxnLst/>
            <a:rect l="l" t="t" r="r" b="b"/>
            <a:pathLst>
              <a:path w="340360">
                <a:moveTo>
                  <a:pt x="0" y="0"/>
                </a:moveTo>
                <a:lnTo>
                  <a:pt x="340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120774" y="2368604"/>
            <a:ext cx="3406775" cy="0"/>
          </a:xfrm>
          <a:custGeom>
            <a:avLst/>
            <a:gdLst/>
            <a:ahLst/>
            <a:cxnLst/>
            <a:rect l="l" t="t" r="r" b="b"/>
            <a:pathLst>
              <a:path w="3406775">
                <a:moveTo>
                  <a:pt x="0" y="0"/>
                </a:moveTo>
                <a:lnTo>
                  <a:pt x="34062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714306" y="1547483"/>
            <a:ext cx="607695" cy="0"/>
          </a:xfrm>
          <a:custGeom>
            <a:avLst/>
            <a:gdLst/>
            <a:ahLst/>
            <a:cxnLst/>
            <a:rect l="l" t="t" r="r" b="b"/>
            <a:pathLst>
              <a:path w="607695">
                <a:moveTo>
                  <a:pt x="0" y="0"/>
                </a:moveTo>
                <a:lnTo>
                  <a:pt x="60761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120774" y="1547483"/>
            <a:ext cx="8509000" cy="0"/>
          </a:xfrm>
          <a:custGeom>
            <a:avLst/>
            <a:gdLst/>
            <a:ahLst/>
            <a:cxnLst/>
            <a:rect l="l" t="t" r="r" b="b"/>
            <a:pathLst>
              <a:path w="8509000">
                <a:moveTo>
                  <a:pt x="0" y="0"/>
                </a:moveTo>
                <a:lnTo>
                  <a:pt x="850849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0299700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0299700" y="46958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0299700" y="37433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 txBox="1"/>
          <p:nvPr/>
        </p:nvSpPr>
        <p:spPr>
          <a:xfrm>
            <a:off x="825896" y="3089827"/>
            <a:ext cx="9864725" cy="1024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15</a:t>
            </a:r>
            <a:endParaRPr sz="1400">
              <a:latin typeface="Segoe UI"/>
              <a:cs typeface="Segoe U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1105"/>
              </a:spcBef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40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825896" y="226870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825896" y="144758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10434637" y="5553189"/>
            <a:ext cx="16002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10581680" y="5038724"/>
            <a:ext cx="1819910" cy="1323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10434637" y="4600689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10299700" y="27908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10434637" y="2695689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.6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10299700" y="18383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10434637" y="1743189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.8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10299700" y="8858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10434637" y="790689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r>
              <a:rPr sz="1400" spc="-5" dirty="0">
                <a:latin typeface="Segoe UI"/>
                <a:cs typeface="Segoe UI"/>
              </a:rPr>
              <a:t>.0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464752" y="2651928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10816790" y="2874527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2155161" y="5707226"/>
            <a:ext cx="73850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3573927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1125537" y="5155651"/>
            <a:ext cx="85090" cy="492759"/>
          </a:xfrm>
          <a:custGeom>
            <a:avLst/>
            <a:gdLst/>
            <a:ahLst/>
            <a:cxnLst/>
            <a:rect l="l" t="t" r="r" b="b"/>
            <a:pathLst>
              <a:path w="85090" h="492760">
                <a:moveTo>
                  <a:pt x="0" y="0"/>
                </a:moveTo>
                <a:lnTo>
                  <a:pt x="85037" y="0"/>
                </a:lnTo>
                <a:lnTo>
                  <a:pt x="85037" y="492672"/>
                </a:lnTo>
                <a:lnTo>
                  <a:pt x="0" y="49267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231834" y="4991427"/>
            <a:ext cx="85090" cy="657225"/>
          </a:xfrm>
          <a:custGeom>
            <a:avLst/>
            <a:gdLst/>
            <a:ahLst/>
            <a:cxnLst/>
            <a:rect l="l" t="t" r="r" b="b"/>
            <a:pathLst>
              <a:path w="85090" h="657225">
                <a:moveTo>
                  <a:pt x="0" y="0"/>
                </a:moveTo>
                <a:lnTo>
                  <a:pt x="85037" y="0"/>
                </a:lnTo>
                <a:lnTo>
                  <a:pt x="85037" y="656896"/>
                </a:lnTo>
                <a:lnTo>
                  <a:pt x="0" y="656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338130" y="5484100"/>
            <a:ext cx="85090" cy="164465"/>
          </a:xfrm>
          <a:custGeom>
            <a:avLst/>
            <a:gdLst/>
            <a:ahLst/>
            <a:cxnLst/>
            <a:rect l="l" t="t" r="r" b="b"/>
            <a:pathLst>
              <a:path w="85090" h="164464">
                <a:moveTo>
                  <a:pt x="0" y="0"/>
                </a:moveTo>
                <a:lnTo>
                  <a:pt x="85037" y="0"/>
                </a:lnTo>
                <a:lnTo>
                  <a:pt x="85037" y="164223"/>
                </a:lnTo>
                <a:lnTo>
                  <a:pt x="0" y="16422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444427" y="5319876"/>
            <a:ext cx="85090" cy="328930"/>
          </a:xfrm>
          <a:custGeom>
            <a:avLst/>
            <a:gdLst/>
            <a:ahLst/>
            <a:cxnLst/>
            <a:rect l="l" t="t" r="r" b="b"/>
            <a:pathLst>
              <a:path w="85090" h="328929">
                <a:moveTo>
                  <a:pt x="0" y="0"/>
                </a:moveTo>
                <a:lnTo>
                  <a:pt x="85037" y="0"/>
                </a:lnTo>
                <a:lnTo>
                  <a:pt x="85037" y="328448"/>
                </a:lnTo>
                <a:lnTo>
                  <a:pt x="0" y="32844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550723" y="4991427"/>
            <a:ext cx="85090" cy="657225"/>
          </a:xfrm>
          <a:custGeom>
            <a:avLst/>
            <a:gdLst/>
            <a:ahLst/>
            <a:cxnLst/>
            <a:rect l="l" t="t" r="r" b="b"/>
            <a:pathLst>
              <a:path w="85089" h="657225">
                <a:moveTo>
                  <a:pt x="0" y="0"/>
                </a:moveTo>
                <a:lnTo>
                  <a:pt x="85037" y="0"/>
                </a:lnTo>
                <a:lnTo>
                  <a:pt x="85037" y="656896"/>
                </a:lnTo>
                <a:lnTo>
                  <a:pt x="0" y="656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657020" y="5319876"/>
            <a:ext cx="85090" cy="328930"/>
          </a:xfrm>
          <a:custGeom>
            <a:avLst/>
            <a:gdLst/>
            <a:ahLst/>
            <a:cxnLst/>
            <a:rect l="l" t="t" r="r" b="b"/>
            <a:pathLst>
              <a:path w="85089" h="328929">
                <a:moveTo>
                  <a:pt x="0" y="0"/>
                </a:moveTo>
                <a:lnTo>
                  <a:pt x="85037" y="0"/>
                </a:lnTo>
                <a:lnTo>
                  <a:pt x="85037" y="328448"/>
                </a:lnTo>
                <a:lnTo>
                  <a:pt x="0" y="32844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763317" y="5319876"/>
            <a:ext cx="85090" cy="328930"/>
          </a:xfrm>
          <a:custGeom>
            <a:avLst/>
            <a:gdLst/>
            <a:ahLst/>
            <a:cxnLst/>
            <a:rect l="l" t="t" r="r" b="b"/>
            <a:pathLst>
              <a:path w="85089" h="328929">
                <a:moveTo>
                  <a:pt x="0" y="0"/>
                </a:moveTo>
                <a:lnTo>
                  <a:pt x="85037" y="0"/>
                </a:lnTo>
                <a:lnTo>
                  <a:pt x="85037" y="328448"/>
                </a:lnTo>
                <a:lnTo>
                  <a:pt x="0" y="32844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869613" y="5484100"/>
            <a:ext cx="85090" cy="164465"/>
          </a:xfrm>
          <a:custGeom>
            <a:avLst/>
            <a:gdLst/>
            <a:ahLst/>
            <a:cxnLst/>
            <a:rect l="l" t="t" r="r" b="b"/>
            <a:pathLst>
              <a:path w="85089" h="164464">
                <a:moveTo>
                  <a:pt x="0" y="0"/>
                </a:moveTo>
                <a:lnTo>
                  <a:pt x="85037" y="0"/>
                </a:lnTo>
                <a:lnTo>
                  <a:pt x="85037" y="164223"/>
                </a:lnTo>
                <a:lnTo>
                  <a:pt x="0" y="16422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975910" y="5319876"/>
            <a:ext cx="85090" cy="328930"/>
          </a:xfrm>
          <a:custGeom>
            <a:avLst/>
            <a:gdLst/>
            <a:ahLst/>
            <a:cxnLst/>
            <a:rect l="l" t="t" r="r" b="b"/>
            <a:pathLst>
              <a:path w="85089" h="328929">
                <a:moveTo>
                  <a:pt x="0" y="0"/>
                </a:moveTo>
                <a:lnTo>
                  <a:pt x="85037" y="0"/>
                </a:lnTo>
                <a:lnTo>
                  <a:pt x="85037" y="328448"/>
                </a:lnTo>
                <a:lnTo>
                  <a:pt x="0" y="32844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082207" y="5484100"/>
            <a:ext cx="85090" cy="164465"/>
          </a:xfrm>
          <a:custGeom>
            <a:avLst/>
            <a:gdLst/>
            <a:ahLst/>
            <a:cxnLst/>
            <a:rect l="l" t="t" r="r" b="b"/>
            <a:pathLst>
              <a:path w="85089" h="164464">
                <a:moveTo>
                  <a:pt x="0" y="0"/>
                </a:moveTo>
                <a:lnTo>
                  <a:pt x="85037" y="0"/>
                </a:lnTo>
                <a:lnTo>
                  <a:pt x="85037" y="164223"/>
                </a:lnTo>
                <a:lnTo>
                  <a:pt x="0" y="16422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188503" y="5319876"/>
            <a:ext cx="85090" cy="328930"/>
          </a:xfrm>
          <a:custGeom>
            <a:avLst/>
            <a:gdLst/>
            <a:ahLst/>
            <a:cxnLst/>
            <a:rect l="l" t="t" r="r" b="b"/>
            <a:pathLst>
              <a:path w="85089" h="328929">
                <a:moveTo>
                  <a:pt x="0" y="0"/>
                </a:moveTo>
                <a:lnTo>
                  <a:pt x="85037" y="0"/>
                </a:lnTo>
                <a:lnTo>
                  <a:pt x="85037" y="328448"/>
                </a:lnTo>
                <a:lnTo>
                  <a:pt x="0" y="32844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294800" y="5484100"/>
            <a:ext cx="85090" cy="164465"/>
          </a:xfrm>
          <a:custGeom>
            <a:avLst/>
            <a:gdLst/>
            <a:ahLst/>
            <a:cxnLst/>
            <a:rect l="l" t="t" r="r" b="b"/>
            <a:pathLst>
              <a:path w="85089" h="164464">
                <a:moveTo>
                  <a:pt x="0" y="0"/>
                </a:moveTo>
                <a:lnTo>
                  <a:pt x="85037" y="0"/>
                </a:lnTo>
                <a:lnTo>
                  <a:pt x="85037" y="164223"/>
                </a:lnTo>
                <a:lnTo>
                  <a:pt x="0" y="16422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401097" y="4170307"/>
            <a:ext cx="85090" cy="1478280"/>
          </a:xfrm>
          <a:custGeom>
            <a:avLst/>
            <a:gdLst/>
            <a:ahLst/>
            <a:cxnLst/>
            <a:rect l="l" t="t" r="r" b="b"/>
            <a:pathLst>
              <a:path w="85089" h="1478279">
                <a:moveTo>
                  <a:pt x="0" y="0"/>
                </a:moveTo>
                <a:lnTo>
                  <a:pt x="85037" y="0"/>
                </a:lnTo>
                <a:lnTo>
                  <a:pt x="85037" y="1478017"/>
                </a:lnTo>
                <a:lnTo>
                  <a:pt x="0" y="147801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507393" y="4662979"/>
            <a:ext cx="85090" cy="985519"/>
          </a:xfrm>
          <a:custGeom>
            <a:avLst/>
            <a:gdLst/>
            <a:ahLst/>
            <a:cxnLst/>
            <a:rect l="l" t="t" r="r" b="b"/>
            <a:pathLst>
              <a:path w="85089" h="985520">
                <a:moveTo>
                  <a:pt x="0" y="0"/>
                </a:moveTo>
                <a:lnTo>
                  <a:pt x="85037" y="0"/>
                </a:lnTo>
                <a:lnTo>
                  <a:pt x="85037" y="985344"/>
                </a:lnTo>
                <a:lnTo>
                  <a:pt x="0" y="98534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613690" y="4827203"/>
            <a:ext cx="85090" cy="821690"/>
          </a:xfrm>
          <a:custGeom>
            <a:avLst/>
            <a:gdLst/>
            <a:ahLst/>
            <a:cxnLst/>
            <a:rect l="l" t="t" r="r" b="b"/>
            <a:pathLst>
              <a:path w="85089" h="821689">
                <a:moveTo>
                  <a:pt x="0" y="0"/>
                </a:moveTo>
                <a:lnTo>
                  <a:pt x="85037" y="0"/>
                </a:lnTo>
                <a:lnTo>
                  <a:pt x="85037" y="821120"/>
                </a:lnTo>
                <a:lnTo>
                  <a:pt x="0" y="82112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719987" y="5319876"/>
            <a:ext cx="85090" cy="328930"/>
          </a:xfrm>
          <a:custGeom>
            <a:avLst/>
            <a:gdLst/>
            <a:ahLst/>
            <a:cxnLst/>
            <a:rect l="l" t="t" r="r" b="b"/>
            <a:pathLst>
              <a:path w="85089" h="328929">
                <a:moveTo>
                  <a:pt x="0" y="0"/>
                </a:moveTo>
                <a:lnTo>
                  <a:pt x="85037" y="0"/>
                </a:lnTo>
                <a:lnTo>
                  <a:pt x="85037" y="328448"/>
                </a:lnTo>
                <a:lnTo>
                  <a:pt x="0" y="32844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826283" y="5484100"/>
            <a:ext cx="85090" cy="164465"/>
          </a:xfrm>
          <a:custGeom>
            <a:avLst/>
            <a:gdLst/>
            <a:ahLst/>
            <a:cxnLst/>
            <a:rect l="l" t="t" r="r" b="b"/>
            <a:pathLst>
              <a:path w="85089" h="164464">
                <a:moveTo>
                  <a:pt x="0" y="0"/>
                </a:moveTo>
                <a:lnTo>
                  <a:pt x="85037" y="0"/>
                </a:lnTo>
                <a:lnTo>
                  <a:pt x="85037" y="164223"/>
                </a:lnTo>
                <a:lnTo>
                  <a:pt x="0" y="16422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932580" y="4498755"/>
            <a:ext cx="85090" cy="1149985"/>
          </a:xfrm>
          <a:custGeom>
            <a:avLst/>
            <a:gdLst/>
            <a:ahLst/>
            <a:cxnLst/>
            <a:rect l="l" t="t" r="r" b="b"/>
            <a:pathLst>
              <a:path w="85089" h="1149985">
                <a:moveTo>
                  <a:pt x="0" y="0"/>
                </a:moveTo>
                <a:lnTo>
                  <a:pt x="85037" y="0"/>
                </a:lnTo>
                <a:lnTo>
                  <a:pt x="85037" y="1149568"/>
                </a:lnTo>
                <a:lnTo>
                  <a:pt x="0" y="1149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3038877" y="5319876"/>
            <a:ext cx="85090" cy="328930"/>
          </a:xfrm>
          <a:custGeom>
            <a:avLst/>
            <a:gdLst/>
            <a:ahLst/>
            <a:cxnLst/>
            <a:rect l="l" t="t" r="r" b="b"/>
            <a:pathLst>
              <a:path w="85089" h="328929">
                <a:moveTo>
                  <a:pt x="0" y="0"/>
                </a:moveTo>
                <a:lnTo>
                  <a:pt x="85037" y="0"/>
                </a:lnTo>
                <a:lnTo>
                  <a:pt x="85037" y="328448"/>
                </a:lnTo>
                <a:lnTo>
                  <a:pt x="0" y="32844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3145173" y="5484100"/>
            <a:ext cx="85090" cy="164465"/>
          </a:xfrm>
          <a:custGeom>
            <a:avLst/>
            <a:gdLst/>
            <a:ahLst/>
            <a:cxnLst/>
            <a:rect l="l" t="t" r="r" b="b"/>
            <a:pathLst>
              <a:path w="85089" h="164464">
                <a:moveTo>
                  <a:pt x="0" y="0"/>
                </a:moveTo>
                <a:lnTo>
                  <a:pt x="85037" y="0"/>
                </a:lnTo>
                <a:lnTo>
                  <a:pt x="85037" y="164223"/>
                </a:lnTo>
                <a:lnTo>
                  <a:pt x="0" y="16422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357767" y="4662979"/>
            <a:ext cx="85090" cy="985519"/>
          </a:xfrm>
          <a:custGeom>
            <a:avLst/>
            <a:gdLst/>
            <a:ahLst/>
            <a:cxnLst/>
            <a:rect l="l" t="t" r="r" b="b"/>
            <a:pathLst>
              <a:path w="85089" h="985520">
                <a:moveTo>
                  <a:pt x="0" y="0"/>
                </a:moveTo>
                <a:lnTo>
                  <a:pt x="85037" y="0"/>
                </a:lnTo>
                <a:lnTo>
                  <a:pt x="85037" y="985344"/>
                </a:lnTo>
                <a:lnTo>
                  <a:pt x="0" y="98534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464063" y="4991427"/>
            <a:ext cx="85090" cy="657225"/>
          </a:xfrm>
          <a:custGeom>
            <a:avLst/>
            <a:gdLst/>
            <a:ahLst/>
            <a:cxnLst/>
            <a:rect l="l" t="t" r="r" b="b"/>
            <a:pathLst>
              <a:path w="85089" h="657225">
                <a:moveTo>
                  <a:pt x="0" y="0"/>
                </a:moveTo>
                <a:lnTo>
                  <a:pt x="85037" y="0"/>
                </a:lnTo>
                <a:lnTo>
                  <a:pt x="85037" y="656896"/>
                </a:lnTo>
                <a:lnTo>
                  <a:pt x="0" y="656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570360" y="4006083"/>
            <a:ext cx="85090" cy="1642745"/>
          </a:xfrm>
          <a:custGeom>
            <a:avLst/>
            <a:gdLst/>
            <a:ahLst/>
            <a:cxnLst/>
            <a:rect l="l" t="t" r="r" b="b"/>
            <a:pathLst>
              <a:path w="85089" h="1642745">
                <a:moveTo>
                  <a:pt x="0" y="0"/>
                </a:moveTo>
                <a:lnTo>
                  <a:pt x="85037" y="0"/>
                </a:lnTo>
                <a:lnTo>
                  <a:pt x="85037" y="1642241"/>
                </a:lnTo>
                <a:lnTo>
                  <a:pt x="0" y="16422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676656" y="4662979"/>
            <a:ext cx="85090" cy="985519"/>
          </a:xfrm>
          <a:custGeom>
            <a:avLst/>
            <a:gdLst/>
            <a:ahLst/>
            <a:cxnLst/>
            <a:rect l="l" t="t" r="r" b="b"/>
            <a:pathLst>
              <a:path w="85089" h="985520">
                <a:moveTo>
                  <a:pt x="0" y="0"/>
                </a:moveTo>
                <a:lnTo>
                  <a:pt x="85037" y="0"/>
                </a:lnTo>
                <a:lnTo>
                  <a:pt x="85037" y="985344"/>
                </a:lnTo>
                <a:lnTo>
                  <a:pt x="0" y="98534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782953" y="3841859"/>
            <a:ext cx="85090" cy="1806575"/>
          </a:xfrm>
          <a:custGeom>
            <a:avLst/>
            <a:gdLst/>
            <a:ahLst/>
            <a:cxnLst/>
            <a:rect l="l" t="t" r="r" b="b"/>
            <a:pathLst>
              <a:path w="85089" h="1806575">
                <a:moveTo>
                  <a:pt x="0" y="0"/>
                </a:moveTo>
                <a:lnTo>
                  <a:pt x="85037" y="0"/>
                </a:lnTo>
                <a:lnTo>
                  <a:pt x="85037" y="1806465"/>
                </a:lnTo>
                <a:lnTo>
                  <a:pt x="0" y="180646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889250" y="4334531"/>
            <a:ext cx="85090" cy="1313815"/>
          </a:xfrm>
          <a:custGeom>
            <a:avLst/>
            <a:gdLst/>
            <a:ahLst/>
            <a:cxnLst/>
            <a:rect l="l" t="t" r="r" b="b"/>
            <a:pathLst>
              <a:path w="85089" h="1313814">
                <a:moveTo>
                  <a:pt x="0" y="0"/>
                </a:moveTo>
                <a:lnTo>
                  <a:pt x="85037" y="0"/>
                </a:lnTo>
                <a:lnTo>
                  <a:pt x="85037" y="1313792"/>
                </a:lnTo>
                <a:lnTo>
                  <a:pt x="0" y="13137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995546" y="3841859"/>
            <a:ext cx="85090" cy="1806575"/>
          </a:xfrm>
          <a:custGeom>
            <a:avLst/>
            <a:gdLst/>
            <a:ahLst/>
            <a:cxnLst/>
            <a:rect l="l" t="t" r="r" b="b"/>
            <a:pathLst>
              <a:path w="85089" h="1806575">
                <a:moveTo>
                  <a:pt x="0" y="0"/>
                </a:moveTo>
                <a:lnTo>
                  <a:pt x="85037" y="0"/>
                </a:lnTo>
                <a:lnTo>
                  <a:pt x="85037" y="1806465"/>
                </a:lnTo>
                <a:lnTo>
                  <a:pt x="0" y="180646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101843" y="3513410"/>
            <a:ext cx="85090" cy="2135505"/>
          </a:xfrm>
          <a:custGeom>
            <a:avLst/>
            <a:gdLst/>
            <a:ahLst/>
            <a:cxnLst/>
            <a:rect l="l" t="t" r="r" b="b"/>
            <a:pathLst>
              <a:path w="85089" h="2135504">
                <a:moveTo>
                  <a:pt x="0" y="0"/>
                </a:moveTo>
                <a:lnTo>
                  <a:pt x="85037" y="0"/>
                </a:lnTo>
                <a:lnTo>
                  <a:pt x="85037" y="2134913"/>
                </a:lnTo>
                <a:lnTo>
                  <a:pt x="0" y="21349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208140" y="3841859"/>
            <a:ext cx="85090" cy="1806575"/>
          </a:xfrm>
          <a:custGeom>
            <a:avLst/>
            <a:gdLst/>
            <a:ahLst/>
            <a:cxnLst/>
            <a:rect l="l" t="t" r="r" b="b"/>
            <a:pathLst>
              <a:path w="85089" h="1806575">
                <a:moveTo>
                  <a:pt x="0" y="0"/>
                </a:moveTo>
                <a:lnTo>
                  <a:pt x="85037" y="0"/>
                </a:lnTo>
                <a:lnTo>
                  <a:pt x="85037" y="1806465"/>
                </a:lnTo>
                <a:lnTo>
                  <a:pt x="0" y="180646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314437" y="4827203"/>
            <a:ext cx="85090" cy="821690"/>
          </a:xfrm>
          <a:custGeom>
            <a:avLst/>
            <a:gdLst/>
            <a:ahLst/>
            <a:cxnLst/>
            <a:rect l="l" t="t" r="r" b="b"/>
            <a:pathLst>
              <a:path w="85089" h="821689">
                <a:moveTo>
                  <a:pt x="0" y="0"/>
                </a:moveTo>
                <a:lnTo>
                  <a:pt x="85037" y="0"/>
                </a:lnTo>
                <a:lnTo>
                  <a:pt x="85037" y="821120"/>
                </a:lnTo>
                <a:lnTo>
                  <a:pt x="0" y="82112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420733" y="4498755"/>
            <a:ext cx="85090" cy="1149985"/>
          </a:xfrm>
          <a:custGeom>
            <a:avLst/>
            <a:gdLst/>
            <a:ahLst/>
            <a:cxnLst/>
            <a:rect l="l" t="t" r="r" b="b"/>
            <a:pathLst>
              <a:path w="85089" h="1149985">
                <a:moveTo>
                  <a:pt x="0" y="0"/>
                </a:moveTo>
                <a:lnTo>
                  <a:pt x="85037" y="0"/>
                </a:lnTo>
                <a:lnTo>
                  <a:pt x="85037" y="1149568"/>
                </a:lnTo>
                <a:lnTo>
                  <a:pt x="0" y="1149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527029" y="2199617"/>
            <a:ext cx="85090" cy="3449320"/>
          </a:xfrm>
          <a:custGeom>
            <a:avLst/>
            <a:gdLst/>
            <a:ahLst/>
            <a:cxnLst/>
            <a:rect l="l" t="t" r="r" b="b"/>
            <a:pathLst>
              <a:path w="85089" h="3449320">
                <a:moveTo>
                  <a:pt x="0" y="0"/>
                </a:moveTo>
                <a:lnTo>
                  <a:pt x="85037" y="0"/>
                </a:lnTo>
                <a:lnTo>
                  <a:pt x="85037" y="3448706"/>
                </a:lnTo>
                <a:lnTo>
                  <a:pt x="0" y="344870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633326" y="3513410"/>
            <a:ext cx="85090" cy="2135505"/>
          </a:xfrm>
          <a:custGeom>
            <a:avLst/>
            <a:gdLst/>
            <a:ahLst/>
            <a:cxnLst/>
            <a:rect l="l" t="t" r="r" b="b"/>
            <a:pathLst>
              <a:path w="85089" h="2135504">
                <a:moveTo>
                  <a:pt x="0" y="0"/>
                </a:moveTo>
                <a:lnTo>
                  <a:pt x="85037" y="0"/>
                </a:lnTo>
                <a:lnTo>
                  <a:pt x="85037" y="2134913"/>
                </a:lnTo>
                <a:lnTo>
                  <a:pt x="0" y="21349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739623" y="3513410"/>
            <a:ext cx="85090" cy="2135505"/>
          </a:xfrm>
          <a:custGeom>
            <a:avLst/>
            <a:gdLst/>
            <a:ahLst/>
            <a:cxnLst/>
            <a:rect l="l" t="t" r="r" b="b"/>
            <a:pathLst>
              <a:path w="85089" h="2135504">
                <a:moveTo>
                  <a:pt x="0" y="0"/>
                </a:moveTo>
                <a:lnTo>
                  <a:pt x="85037" y="0"/>
                </a:lnTo>
                <a:lnTo>
                  <a:pt x="85037" y="2134913"/>
                </a:lnTo>
                <a:lnTo>
                  <a:pt x="0" y="21349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845920" y="3841859"/>
            <a:ext cx="85090" cy="1806575"/>
          </a:xfrm>
          <a:custGeom>
            <a:avLst/>
            <a:gdLst/>
            <a:ahLst/>
            <a:cxnLst/>
            <a:rect l="l" t="t" r="r" b="b"/>
            <a:pathLst>
              <a:path w="85089" h="1806575">
                <a:moveTo>
                  <a:pt x="0" y="0"/>
                </a:moveTo>
                <a:lnTo>
                  <a:pt x="85037" y="0"/>
                </a:lnTo>
                <a:lnTo>
                  <a:pt x="85037" y="1806465"/>
                </a:lnTo>
                <a:lnTo>
                  <a:pt x="0" y="180646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952216" y="2199617"/>
            <a:ext cx="85090" cy="3449320"/>
          </a:xfrm>
          <a:custGeom>
            <a:avLst/>
            <a:gdLst/>
            <a:ahLst/>
            <a:cxnLst/>
            <a:rect l="l" t="t" r="r" b="b"/>
            <a:pathLst>
              <a:path w="85089" h="3449320">
                <a:moveTo>
                  <a:pt x="0" y="0"/>
                </a:moveTo>
                <a:lnTo>
                  <a:pt x="85037" y="0"/>
                </a:lnTo>
                <a:lnTo>
                  <a:pt x="85037" y="3448706"/>
                </a:lnTo>
                <a:lnTo>
                  <a:pt x="0" y="344870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058513" y="3349187"/>
            <a:ext cx="85090" cy="2299335"/>
          </a:xfrm>
          <a:custGeom>
            <a:avLst/>
            <a:gdLst/>
            <a:ahLst/>
            <a:cxnLst/>
            <a:rect l="l" t="t" r="r" b="b"/>
            <a:pathLst>
              <a:path w="85089" h="2299335">
                <a:moveTo>
                  <a:pt x="0" y="0"/>
                </a:moveTo>
                <a:lnTo>
                  <a:pt x="85037" y="0"/>
                </a:lnTo>
                <a:lnTo>
                  <a:pt x="85037" y="2299137"/>
                </a:lnTo>
                <a:lnTo>
                  <a:pt x="0" y="22991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164809" y="4991427"/>
            <a:ext cx="85090" cy="657225"/>
          </a:xfrm>
          <a:custGeom>
            <a:avLst/>
            <a:gdLst/>
            <a:ahLst/>
            <a:cxnLst/>
            <a:rect l="l" t="t" r="r" b="b"/>
            <a:pathLst>
              <a:path w="85089" h="657225">
                <a:moveTo>
                  <a:pt x="0" y="0"/>
                </a:moveTo>
                <a:lnTo>
                  <a:pt x="85037" y="0"/>
                </a:lnTo>
                <a:lnTo>
                  <a:pt x="85037" y="656896"/>
                </a:lnTo>
                <a:lnTo>
                  <a:pt x="0" y="656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271106" y="3513410"/>
            <a:ext cx="85090" cy="2135505"/>
          </a:xfrm>
          <a:custGeom>
            <a:avLst/>
            <a:gdLst/>
            <a:ahLst/>
            <a:cxnLst/>
            <a:rect l="l" t="t" r="r" b="b"/>
            <a:pathLst>
              <a:path w="85089" h="2135504">
                <a:moveTo>
                  <a:pt x="0" y="0"/>
                </a:moveTo>
                <a:lnTo>
                  <a:pt x="85037" y="0"/>
                </a:lnTo>
                <a:lnTo>
                  <a:pt x="85037" y="2134913"/>
                </a:lnTo>
                <a:lnTo>
                  <a:pt x="0" y="21349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377403" y="5319876"/>
            <a:ext cx="85090" cy="328930"/>
          </a:xfrm>
          <a:custGeom>
            <a:avLst/>
            <a:gdLst/>
            <a:ahLst/>
            <a:cxnLst/>
            <a:rect l="l" t="t" r="r" b="b"/>
            <a:pathLst>
              <a:path w="85089" h="328929">
                <a:moveTo>
                  <a:pt x="0" y="0"/>
                </a:moveTo>
                <a:lnTo>
                  <a:pt x="85037" y="0"/>
                </a:lnTo>
                <a:lnTo>
                  <a:pt x="85037" y="328448"/>
                </a:lnTo>
                <a:lnTo>
                  <a:pt x="0" y="32844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483700" y="5155651"/>
            <a:ext cx="85090" cy="492759"/>
          </a:xfrm>
          <a:custGeom>
            <a:avLst/>
            <a:gdLst/>
            <a:ahLst/>
            <a:cxnLst/>
            <a:rect l="l" t="t" r="r" b="b"/>
            <a:pathLst>
              <a:path w="85089" h="492760">
                <a:moveTo>
                  <a:pt x="0" y="0"/>
                </a:moveTo>
                <a:lnTo>
                  <a:pt x="85037" y="0"/>
                </a:lnTo>
                <a:lnTo>
                  <a:pt x="85037" y="492672"/>
                </a:lnTo>
                <a:lnTo>
                  <a:pt x="0" y="49267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589996" y="4827203"/>
            <a:ext cx="85090" cy="821690"/>
          </a:xfrm>
          <a:custGeom>
            <a:avLst/>
            <a:gdLst/>
            <a:ahLst/>
            <a:cxnLst/>
            <a:rect l="l" t="t" r="r" b="b"/>
            <a:pathLst>
              <a:path w="85089" h="821689">
                <a:moveTo>
                  <a:pt x="0" y="0"/>
                </a:moveTo>
                <a:lnTo>
                  <a:pt x="85037" y="0"/>
                </a:lnTo>
                <a:lnTo>
                  <a:pt x="85037" y="821120"/>
                </a:lnTo>
                <a:lnTo>
                  <a:pt x="0" y="82112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696293" y="4991427"/>
            <a:ext cx="85090" cy="657225"/>
          </a:xfrm>
          <a:custGeom>
            <a:avLst/>
            <a:gdLst/>
            <a:ahLst/>
            <a:cxnLst/>
            <a:rect l="l" t="t" r="r" b="b"/>
            <a:pathLst>
              <a:path w="85089" h="657225">
                <a:moveTo>
                  <a:pt x="0" y="0"/>
                </a:moveTo>
                <a:lnTo>
                  <a:pt x="85037" y="0"/>
                </a:lnTo>
                <a:lnTo>
                  <a:pt x="85037" y="656896"/>
                </a:lnTo>
                <a:lnTo>
                  <a:pt x="0" y="656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802590" y="4991427"/>
            <a:ext cx="85090" cy="657225"/>
          </a:xfrm>
          <a:custGeom>
            <a:avLst/>
            <a:gdLst/>
            <a:ahLst/>
            <a:cxnLst/>
            <a:rect l="l" t="t" r="r" b="b"/>
            <a:pathLst>
              <a:path w="85089" h="657225">
                <a:moveTo>
                  <a:pt x="0" y="0"/>
                </a:moveTo>
                <a:lnTo>
                  <a:pt x="85037" y="0"/>
                </a:lnTo>
                <a:lnTo>
                  <a:pt x="85037" y="656896"/>
                </a:lnTo>
                <a:lnTo>
                  <a:pt x="0" y="656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908886" y="5484100"/>
            <a:ext cx="85090" cy="164465"/>
          </a:xfrm>
          <a:custGeom>
            <a:avLst/>
            <a:gdLst/>
            <a:ahLst/>
            <a:cxnLst/>
            <a:rect l="l" t="t" r="r" b="b"/>
            <a:pathLst>
              <a:path w="85089" h="164464">
                <a:moveTo>
                  <a:pt x="0" y="0"/>
                </a:moveTo>
                <a:lnTo>
                  <a:pt x="85037" y="0"/>
                </a:lnTo>
                <a:lnTo>
                  <a:pt x="85037" y="164223"/>
                </a:lnTo>
                <a:lnTo>
                  <a:pt x="0" y="16422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015183" y="4498755"/>
            <a:ext cx="85090" cy="1149985"/>
          </a:xfrm>
          <a:custGeom>
            <a:avLst/>
            <a:gdLst/>
            <a:ahLst/>
            <a:cxnLst/>
            <a:rect l="l" t="t" r="r" b="b"/>
            <a:pathLst>
              <a:path w="85089" h="1149985">
                <a:moveTo>
                  <a:pt x="0" y="0"/>
                </a:moveTo>
                <a:lnTo>
                  <a:pt x="85037" y="0"/>
                </a:lnTo>
                <a:lnTo>
                  <a:pt x="85037" y="1149568"/>
                </a:lnTo>
                <a:lnTo>
                  <a:pt x="0" y="1149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121479" y="4170307"/>
            <a:ext cx="85090" cy="1478280"/>
          </a:xfrm>
          <a:custGeom>
            <a:avLst/>
            <a:gdLst/>
            <a:ahLst/>
            <a:cxnLst/>
            <a:rect l="l" t="t" r="r" b="b"/>
            <a:pathLst>
              <a:path w="85089" h="1478279">
                <a:moveTo>
                  <a:pt x="0" y="0"/>
                </a:moveTo>
                <a:lnTo>
                  <a:pt x="85037" y="0"/>
                </a:lnTo>
                <a:lnTo>
                  <a:pt x="85037" y="1478017"/>
                </a:lnTo>
                <a:lnTo>
                  <a:pt x="0" y="147801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227776" y="5155651"/>
            <a:ext cx="85090" cy="492759"/>
          </a:xfrm>
          <a:custGeom>
            <a:avLst/>
            <a:gdLst/>
            <a:ahLst/>
            <a:cxnLst/>
            <a:rect l="l" t="t" r="r" b="b"/>
            <a:pathLst>
              <a:path w="85089" h="492760">
                <a:moveTo>
                  <a:pt x="0" y="0"/>
                </a:moveTo>
                <a:lnTo>
                  <a:pt x="85037" y="0"/>
                </a:lnTo>
                <a:lnTo>
                  <a:pt x="85037" y="492672"/>
                </a:lnTo>
                <a:lnTo>
                  <a:pt x="0" y="49267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334073" y="5155651"/>
            <a:ext cx="85090" cy="492759"/>
          </a:xfrm>
          <a:custGeom>
            <a:avLst/>
            <a:gdLst/>
            <a:ahLst/>
            <a:cxnLst/>
            <a:rect l="l" t="t" r="r" b="b"/>
            <a:pathLst>
              <a:path w="85089" h="492760">
                <a:moveTo>
                  <a:pt x="0" y="0"/>
                </a:moveTo>
                <a:lnTo>
                  <a:pt x="85037" y="0"/>
                </a:lnTo>
                <a:lnTo>
                  <a:pt x="85037" y="492672"/>
                </a:lnTo>
                <a:lnTo>
                  <a:pt x="0" y="49267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440370" y="3677635"/>
            <a:ext cx="85090" cy="1971039"/>
          </a:xfrm>
          <a:custGeom>
            <a:avLst/>
            <a:gdLst/>
            <a:ahLst/>
            <a:cxnLst/>
            <a:rect l="l" t="t" r="r" b="b"/>
            <a:pathLst>
              <a:path w="85090" h="1971039">
                <a:moveTo>
                  <a:pt x="0" y="0"/>
                </a:moveTo>
                <a:lnTo>
                  <a:pt x="85037" y="0"/>
                </a:lnTo>
                <a:lnTo>
                  <a:pt x="85037" y="1970689"/>
                </a:lnTo>
                <a:lnTo>
                  <a:pt x="0" y="197068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546666" y="4991427"/>
            <a:ext cx="85090" cy="657225"/>
          </a:xfrm>
          <a:custGeom>
            <a:avLst/>
            <a:gdLst/>
            <a:ahLst/>
            <a:cxnLst/>
            <a:rect l="l" t="t" r="r" b="b"/>
            <a:pathLst>
              <a:path w="85090" h="657225">
                <a:moveTo>
                  <a:pt x="0" y="0"/>
                </a:moveTo>
                <a:lnTo>
                  <a:pt x="85037" y="0"/>
                </a:lnTo>
                <a:lnTo>
                  <a:pt x="85037" y="656896"/>
                </a:lnTo>
                <a:lnTo>
                  <a:pt x="0" y="656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652962" y="4498755"/>
            <a:ext cx="85090" cy="1149985"/>
          </a:xfrm>
          <a:custGeom>
            <a:avLst/>
            <a:gdLst/>
            <a:ahLst/>
            <a:cxnLst/>
            <a:rect l="l" t="t" r="r" b="b"/>
            <a:pathLst>
              <a:path w="85090" h="1149985">
                <a:moveTo>
                  <a:pt x="0" y="0"/>
                </a:moveTo>
                <a:lnTo>
                  <a:pt x="85037" y="0"/>
                </a:lnTo>
                <a:lnTo>
                  <a:pt x="85037" y="1149568"/>
                </a:lnTo>
                <a:lnTo>
                  <a:pt x="0" y="1149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759260" y="3020738"/>
            <a:ext cx="85090" cy="2627630"/>
          </a:xfrm>
          <a:custGeom>
            <a:avLst/>
            <a:gdLst/>
            <a:ahLst/>
            <a:cxnLst/>
            <a:rect l="l" t="t" r="r" b="b"/>
            <a:pathLst>
              <a:path w="85090" h="2627629">
                <a:moveTo>
                  <a:pt x="0" y="0"/>
                </a:moveTo>
                <a:lnTo>
                  <a:pt x="85037" y="0"/>
                </a:lnTo>
                <a:lnTo>
                  <a:pt x="85037" y="2627585"/>
                </a:lnTo>
                <a:lnTo>
                  <a:pt x="0" y="262758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865556" y="3513410"/>
            <a:ext cx="85090" cy="2135505"/>
          </a:xfrm>
          <a:custGeom>
            <a:avLst/>
            <a:gdLst/>
            <a:ahLst/>
            <a:cxnLst/>
            <a:rect l="l" t="t" r="r" b="b"/>
            <a:pathLst>
              <a:path w="85090" h="2135504">
                <a:moveTo>
                  <a:pt x="0" y="0"/>
                </a:moveTo>
                <a:lnTo>
                  <a:pt x="85037" y="0"/>
                </a:lnTo>
                <a:lnTo>
                  <a:pt x="85037" y="2134913"/>
                </a:lnTo>
                <a:lnTo>
                  <a:pt x="0" y="21349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971853" y="4498755"/>
            <a:ext cx="85090" cy="1149985"/>
          </a:xfrm>
          <a:custGeom>
            <a:avLst/>
            <a:gdLst/>
            <a:ahLst/>
            <a:cxnLst/>
            <a:rect l="l" t="t" r="r" b="b"/>
            <a:pathLst>
              <a:path w="85090" h="1149985">
                <a:moveTo>
                  <a:pt x="0" y="0"/>
                </a:moveTo>
                <a:lnTo>
                  <a:pt x="85037" y="0"/>
                </a:lnTo>
                <a:lnTo>
                  <a:pt x="85037" y="1149568"/>
                </a:lnTo>
                <a:lnTo>
                  <a:pt x="0" y="1149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7078150" y="2692290"/>
            <a:ext cx="85090" cy="2956560"/>
          </a:xfrm>
          <a:custGeom>
            <a:avLst/>
            <a:gdLst/>
            <a:ahLst/>
            <a:cxnLst/>
            <a:rect l="l" t="t" r="r" b="b"/>
            <a:pathLst>
              <a:path w="85090" h="2956560">
                <a:moveTo>
                  <a:pt x="0" y="0"/>
                </a:moveTo>
                <a:lnTo>
                  <a:pt x="85037" y="0"/>
                </a:lnTo>
                <a:lnTo>
                  <a:pt x="85037" y="2956034"/>
                </a:lnTo>
                <a:lnTo>
                  <a:pt x="0" y="295603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7184446" y="3349187"/>
            <a:ext cx="85090" cy="2299335"/>
          </a:xfrm>
          <a:custGeom>
            <a:avLst/>
            <a:gdLst/>
            <a:ahLst/>
            <a:cxnLst/>
            <a:rect l="l" t="t" r="r" b="b"/>
            <a:pathLst>
              <a:path w="85090" h="2299335">
                <a:moveTo>
                  <a:pt x="0" y="0"/>
                </a:moveTo>
                <a:lnTo>
                  <a:pt x="85037" y="0"/>
                </a:lnTo>
                <a:lnTo>
                  <a:pt x="85037" y="2299137"/>
                </a:lnTo>
                <a:lnTo>
                  <a:pt x="0" y="22991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7290743" y="4334531"/>
            <a:ext cx="85090" cy="1313815"/>
          </a:xfrm>
          <a:custGeom>
            <a:avLst/>
            <a:gdLst/>
            <a:ahLst/>
            <a:cxnLst/>
            <a:rect l="l" t="t" r="r" b="b"/>
            <a:pathLst>
              <a:path w="85090" h="1313814">
                <a:moveTo>
                  <a:pt x="0" y="0"/>
                </a:moveTo>
                <a:lnTo>
                  <a:pt x="85037" y="0"/>
                </a:lnTo>
                <a:lnTo>
                  <a:pt x="85037" y="1313792"/>
                </a:lnTo>
                <a:lnTo>
                  <a:pt x="0" y="13137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7397039" y="4827203"/>
            <a:ext cx="85090" cy="821690"/>
          </a:xfrm>
          <a:custGeom>
            <a:avLst/>
            <a:gdLst/>
            <a:ahLst/>
            <a:cxnLst/>
            <a:rect l="l" t="t" r="r" b="b"/>
            <a:pathLst>
              <a:path w="85090" h="821689">
                <a:moveTo>
                  <a:pt x="0" y="0"/>
                </a:moveTo>
                <a:lnTo>
                  <a:pt x="85037" y="0"/>
                </a:lnTo>
                <a:lnTo>
                  <a:pt x="85037" y="821120"/>
                </a:lnTo>
                <a:lnTo>
                  <a:pt x="0" y="82112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7503336" y="4006083"/>
            <a:ext cx="85090" cy="1642745"/>
          </a:xfrm>
          <a:custGeom>
            <a:avLst/>
            <a:gdLst/>
            <a:ahLst/>
            <a:cxnLst/>
            <a:rect l="l" t="t" r="r" b="b"/>
            <a:pathLst>
              <a:path w="85090" h="1642745">
                <a:moveTo>
                  <a:pt x="0" y="0"/>
                </a:moveTo>
                <a:lnTo>
                  <a:pt x="85037" y="0"/>
                </a:lnTo>
                <a:lnTo>
                  <a:pt x="85037" y="1642241"/>
                </a:lnTo>
                <a:lnTo>
                  <a:pt x="0" y="16422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609633" y="4006083"/>
            <a:ext cx="85090" cy="1642745"/>
          </a:xfrm>
          <a:custGeom>
            <a:avLst/>
            <a:gdLst/>
            <a:ahLst/>
            <a:cxnLst/>
            <a:rect l="l" t="t" r="r" b="b"/>
            <a:pathLst>
              <a:path w="85090" h="1642745">
                <a:moveTo>
                  <a:pt x="0" y="0"/>
                </a:moveTo>
                <a:lnTo>
                  <a:pt x="85037" y="0"/>
                </a:lnTo>
                <a:lnTo>
                  <a:pt x="85037" y="1642241"/>
                </a:lnTo>
                <a:lnTo>
                  <a:pt x="0" y="16422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715929" y="4170307"/>
            <a:ext cx="85090" cy="1478280"/>
          </a:xfrm>
          <a:custGeom>
            <a:avLst/>
            <a:gdLst/>
            <a:ahLst/>
            <a:cxnLst/>
            <a:rect l="l" t="t" r="r" b="b"/>
            <a:pathLst>
              <a:path w="85090" h="1478279">
                <a:moveTo>
                  <a:pt x="0" y="0"/>
                </a:moveTo>
                <a:lnTo>
                  <a:pt x="85037" y="0"/>
                </a:lnTo>
                <a:lnTo>
                  <a:pt x="85037" y="1478017"/>
                </a:lnTo>
                <a:lnTo>
                  <a:pt x="0" y="147801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7822226" y="4006083"/>
            <a:ext cx="85090" cy="1642745"/>
          </a:xfrm>
          <a:custGeom>
            <a:avLst/>
            <a:gdLst/>
            <a:ahLst/>
            <a:cxnLst/>
            <a:rect l="l" t="t" r="r" b="b"/>
            <a:pathLst>
              <a:path w="85090" h="1642745">
                <a:moveTo>
                  <a:pt x="0" y="0"/>
                </a:moveTo>
                <a:lnTo>
                  <a:pt x="85037" y="0"/>
                </a:lnTo>
                <a:lnTo>
                  <a:pt x="85037" y="1642241"/>
                </a:lnTo>
                <a:lnTo>
                  <a:pt x="0" y="16422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7928523" y="5155651"/>
            <a:ext cx="85090" cy="492759"/>
          </a:xfrm>
          <a:custGeom>
            <a:avLst/>
            <a:gdLst/>
            <a:ahLst/>
            <a:cxnLst/>
            <a:rect l="l" t="t" r="r" b="b"/>
            <a:pathLst>
              <a:path w="85090" h="492760">
                <a:moveTo>
                  <a:pt x="0" y="0"/>
                </a:moveTo>
                <a:lnTo>
                  <a:pt x="85037" y="0"/>
                </a:lnTo>
                <a:lnTo>
                  <a:pt x="85037" y="492672"/>
                </a:lnTo>
                <a:lnTo>
                  <a:pt x="0" y="49267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8034819" y="4827203"/>
            <a:ext cx="85090" cy="821690"/>
          </a:xfrm>
          <a:custGeom>
            <a:avLst/>
            <a:gdLst/>
            <a:ahLst/>
            <a:cxnLst/>
            <a:rect l="l" t="t" r="r" b="b"/>
            <a:pathLst>
              <a:path w="85090" h="821689">
                <a:moveTo>
                  <a:pt x="0" y="0"/>
                </a:moveTo>
                <a:lnTo>
                  <a:pt x="85037" y="0"/>
                </a:lnTo>
                <a:lnTo>
                  <a:pt x="85037" y="821120"/>
                </a:lnTo>
                <a:lnTo>
                  <a:pt x="0" y="82112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141116" y="4991427"/>
            <a:ext cx="85090" cy="657225"/>
          </a:xfrm>
          <a:custGeom>
            <a:avLst/>
            <a:gdLst/>
            <a:ahLst/>
            <a:cxnLst/>
            <a:rect l="l" t="t" r="r" b="b"/>
            <a:pathLst>
              <a:path w="85090" h="657225">
                <a:moveTo>
                  <a:pt x="0" y="0"/>
                </a:moveTo>
                <a:lnTo>
                  <a:pt x="85037" y="0"/>
                </a:lnTo>
                <a:lnTo>
                  <a:pt x="85037" y="656896"/>
                </a:lnTo>
                <a:lnTo>
                  <a:pt x="0" y="656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8247412" y="2528066"/>
            <a:ext cx="85090" cy="3120390"/>
          </a:xfrm>
          <a:custGeom>
            <a:avLst/>
            <a:gdLst/>
            <a:ahLst/>
            <a:cxnLst/>
            <a:rect l="l" t="t" r="r" b="b"/>
            <a:pathLst>
              <a:path w="85090" h="3120390">
                <a:moveTo>
                  <a:pt x="0" y="0"/>
                </a:moveTo>
                <a:lnTo>
                  <a:pt x="85037" y="0"/>
                </a:lnTo>
                <a:lnTo>
                  <a:pt x="85037" y="3120258"/>
                </a:lnTo>
                <a:lnTo>
                  <a:pt x="0" y="31202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8353709" y="4991427"/>
            <a:ext cx="85090" cy="657225"/>
          </a:xfrm>
          <a:custGeom>
            <a:avLst/>
            <a:gdLst/>
            <a:ahLst/>
            <a:cxnLst/>
            <a:rect l="l" t="t" r="r" b="b"/>
            <a:pathLst>
              <a:path w="85090" h="657225">
                <a:moveTo>
                  <a:pt x="0" y="0"/>
                </a:moveTo>
                <a:lnTo>
                  <a:pt x="85037" y="0"/>
                </a:lnTo>
                <a:lnTo>
                  <a:pt x="85037" y="656896"/>
                </a:lnTo>
                <a:lnTo>
                  <a:pt x="0" y="656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8460006" y="4498755"/>
            <a:ext cx="85090" cy="1149985"/>
          </a:xfrm>
          <a:custGeom>
            <a:avLst/>
            <a:gdLst/>
            <a:ahLst/>
            <a:cxnLst/>
            <a:rect l="l" t="t" r="r" b="b"/>
            <a:pathLst>
              <a:path w="85090" h="1149985">
                <a:moveTo>
                  <a:pt x="0" y="0"/>
                </a:moveTo>
                <a:lnTo>
                  <a:pt x="85037" y="0"/>
                </a:lnTo>
                <a:lnTo>
                  <a:pt x="85037" y="1149568"/>
                </a:lnTo>
                <a:lnTo>
                  <a:pt x="0" y="1149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8566302" y="4170307"/>
            <a:ext cx="85090" cy="1478280"/>
          </a:xfrm>
          <a:custGeom>
            <a:avLst/>
            <a:gdLst/>
            <a:ahLst/>
            <a:cxnLst/>
            <a:rect l="l" t="t" r="r" b="b"/>
            <a:pathLst>
              <a:path w="85090" h="1478279">
                <a:moveTo>
                  <a:pt x="0" y="0"/>
                </a:moveTo>
                <a:lnTo>
                  <a:pt x="85037" y="0"/>
                </a:lnTo>
                <a:lnTo>
                  <a:pt x="85037" y="1478017"/>
                </a:lnTo>
                <a:lnTo>
                  <a:pt x="0" y="147801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8672599" y="4334531"/>
            <a:ext cx="85090" cy="1313815"/>
          </a:xfrm>
          <a:custGeom>
            <a:avLst/>
            <a:gdLst/>
            <a:ahLst/>
            <a:cxnLst/>
            <a:rect l="l" t="t" r="r" b="b"/>
            <a:pathLst>
              <a:path w="85090" h="1313814">
                <a:moveTo>
                  <a:pt x="0" y="0"/>
                </a:moveTo>
                <a:lnTo>
                  <a:pt x="85037" y="0"/>
                </a:lnTo>
                <a:lnTo>
                  <a:pt x="85037" y="1313792"/>
                </a:lnTo>
                <a:lnTo>
                  <a:pt x="0" y="13137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778896" y="4991427"/>
            <a:ext cx="85090" cy="657225"/>
          </a:xfrm>
          <a:custGeom>
            <a:avLst/>
            <a:gdLst/>
            <a:ahLst/>
            <a:cxnLst/>
            <a:rect l="l" t="t" r="r" b="b"/>
            <a:pathLst>
              <a:path w="85090" h="657225">
                <a:moveTo>
                  <a:pt x="0" y="0"/>
                </a:moveTo>
                <a:lnTo>
                  <a:pt x="85037" y="0"/>
                </a:lnTo>
                <a:lnTo>
                  <a:pt x="85037" y="656896"/>
                </a:lnTo>
                <a:lnTo>
                  <a:pt x="0" y="656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885192" y="4991427"/>
            <a:ext cx="85090" cy="657225"/>
          </a:xfrm>
          <a:custGeom>
            <a:avLst/>
            <a:gdLst/>
            <a:ahLst/>
            <a:cxnLst/>
            <a:rect l="l" t="t" r="r" b="b"/>
            <a:pathLst>
              <a:path w="85090" h="657225">
                <a:moveTo>
                  <a:pt x="0" y="0"/>
                </a:moveTo>
                <a:lnTo>
                  <a:pt x="85037" y="0"/>
                </a:lnTo>
                <a:lnTo>
                  <a:pt x="85037" y="656896"/>
                </a:lnTo>
                <a:lnTo>
                  <a:pt x="0" y="656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8991489" y="4006083"/>
            <a:ext cx="85090" cy="1642745"/>
          </a:xfrm>
          <a:custGeom>
            <a:avLst/>
            <a:gdLst/>
            <a:ahLst/>
            <a:cxnLst/>
            <a:rect l="l" t="t" r="r" b="b"/>
            <a:pathLst>
              <a:path w="85090" h="1642745">
                <a:moveTo>
                  <a:pt x="0" y="0"/>
                </a:moveTo>
                <a:lnTo>
                  <a:pt x="85037" y="0"/>
                </a:lnTo>
                <a:lnTo>
                  <a:pt x="85037" y="1642241"/>
                </a:lnTo>
                <a:lnTo>
                  <a:pt x="0" y="16422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9097786" y="3841859"/>
            <a:ext cx="85090" cy="1806575"/>
          </a:xfrm>
          <a:custGeom>
            <a:avLst/>
            <a:gdLst/>
            <a:ahLst/>
            <a:cxnLst/>
            <a:rect l="l" t="t" r="r" b="b"/>
            <a:pathLst>
              <a:path w="85090" h="1806575">
                <a:moveTo>
                  <a:pt x="0" y="0"/>
                </a:moveTo>
                <a:lnTo>
                  <a:pt x="85037" y="0"/>
                </a:lnTo>
                <a:lnTo>
                  <a:pt x="85037" y="1806465"/>
                </a:lnTo>
                <a:lnTo>
                  <a:pt x="0" y="180646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9204082" y="3513410"/>
            <a:ext cx="85090" cy="2135505"/>
          </a:xfrm>
          <a:custGeom>
            <a:avLst/>
            <a:gdLst/>
            <a:ahLst/>
            <a:cxnLst/>
            <a:rect l="l" t="t" r="r" b="b"/>
            <a:pathLst>
              <a:path w="85090" h="2135504">
                <a:moveTo>
                  <a:pt x="0" y="0"/>
                </a:moveTo>
                <a:lnTo>
                  <a:pt x="85037" y="0"/>
                </a:lnTo>
                <a:lnTo>
                  <a:pt x="85037" y="2134913"/>
                </a:lnTo>
                <a:lnTo>
                  <a:pt x="0" y="21349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9310379" y="1706945"/>
            <a:ext cx="85090" cy="3941445"/>
          </a:xfrm>
          <a:custGeom>
            <a:avLst/>
            <a:gdLst/>
            <a:ahLst/>
            <a:cxnLst/>
            <a:rect l="l" t="t" r="r" b="b"/>
            <a:pathLst>
              <a:path w="85090" h="3941445">
                <a:moveTo>
                  <a:pt x="0" y="0"/>
                </a:moveTo>
                <a:lnTo>
                  <a:pt x="85037" y="0"/>
                </a:lnTo>
                <a:lnTo>
                  <a:pt x="85037" y="3941378"/>
                </a:lnTo>
                <a:lnTo>
                  <a:pt x="0" y="394137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9416676" y="3184962"/>
            <a:ext cx="85090" cy="2463800"/>
          </a:xfrm>
          <a:custGeom>
            <a:avLst/>
            <a:gdLst/>
            <a:ahLst/>
            <a:cxnLst/>
            <a:rect l="l" t="t" r="r" b="b"/>
            <a:pathLst>
              <a:path w="85090" h="2463800">
                <a:moveTo>
                  <a:pt x="0" y="0"/>
                </a:moveTo>
                <a:lnTo>
                  <a:pt x="85037" y="0"/>
                </a:lnTo>
                <a:lnTo>
                  <a:pt x="85037" y="2463361"/>
                </a:lnTo>
                <a:lnTo>
                  <a:pt x="0" y="246336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9522972" y="3020738"/>
            <a:ext cx="85090" cy="2627630"/>
          </a:xfrm>
          <a:custGeom>
            <a:avLst/>
            <a:gdLst/>
            <a:ahLst/>
            <a:cxnLst/>
            <a:rect l="l" t="t" r="r" b="b"/>
            <a:pathLst>
              <a:path w="85090" h="2627629">
                <a:moveTo>
                  <a:pt x="0" y="0"/>
                </a:moveTo>
                <a:lnTo>
                  <a:pt x="85037" y="0"/>
                </a:lnTo>
                <a:lnTo>
                  <a:pt x="85037" y="2627585"/>
                </a:lnTo>
                <a:lnTo>
                  <a:pt x="0" y="262758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9629269" y="885825"/>
            <a:ext cx="85090" cy="4762500"/>
          </a:xfrm>
          <a:custGeom>
            <a:avLst/>
            <a:gdLst/>
            <a:ahLst/>
            <a:cxnLst/>
            <a:rect l="l" t="t" r="r" b="b"/>
            <a:pathLst>
              <a:path w="85090" h="4762500">
                <a:moveTo>
                  <a:pt x="0" y="0"/>
                </a:moveTo>
                <a:lnTo>
                  <a:pt x="85037" y="0"/>
                </a:lnTo>
                <a:lnTo>
                  <a:pt x="85037" y="4762499"/>
                </a:lnTo>
                <a:lnTo>
                  <a:pt x="0" y="47624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9735565" y="5319876"/>
            <a:ext cx="85090" cy="328930"/>
          </a:xfrm>
          <a:custGeom>
            <a:avLst/>
            <a:gdLst/>
            <a:ahLst/>
            <a:cxnLst/>
            <a:rect l="l" t="t" r="r" b="b"/>
            <a:pathLst>
              <a:path w="85090" h="328929">
                <a:moveTo>
                  <a:pt x="0" y="0"/>
                </a:moveTo>
                <a:lnTo>
                  <a:pt x="85037" y="0"/>
                </a:lnTo>
                <a:lnTo>
                  <a:pt x="85037" y="328448"/>
                </a:lnTo>
                <a:lnTo>
                  <a:pt x="0" y="32844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9841862" y="3513410"/>
            <a:ext cx="85090" cy="2135505"/>
          </a:xfrm>
          <a:custGeom>
            <a:avLst/>
            <a:gdLst/>
            <a:ahLst/>
            <a:cxnLst/>
            <a:rect l="l" t="t" r="r" b="b"/>
            <a:pathLst>
              <a:path w="85090" h="2135504">
                <a:moveTo>
                  <a:pt x="0" y="0"/>
                </a:moveTo>
                <a:lnTo>
                  <a:pt x="85037" y="0"/>
                </a:lnTo>
                <a:lnTo>
                  <a:pt x="85037" y="2134913"/>
                </a:lnTo>
                <a:lnTo>
                  <a:pt x="0" y="21349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9948159" y="5155651"/>
            <a:ext cx="85090" cy="492759"/>
          </a:xfrm>
          <a:custGeom>
            <a:avLst/>
            <a:gdLst/>
            <a:ahLst/>
            <a:cxnLst/>
            <a:rect l="l" t="t" r="r" b="b"/>
            <a:pathLst>
              <a:path w="85090" h="492760">
                <a:moveTo>
                  <a:pt x="0" y="0"/>
                </a:moveTo>
                <a:lnTo>
                  <a:pt x="85037" y="0"/>
                </a:lnTo>
                <a:lnTo>
                  <a:pt x="85037" y="492672"/>
                </a:lnTo>
                <a:lnTo>
                  <a:pt x="0" y="49267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10054456" y="5484100"/>
            <a:ext cx="85090" cy="164465"/>
          </a:xfrm>
          <a:custGeom>
            <a:avLst/>
            <a:gdLst/>
            <a:ahLst/>
            <a:cxnLst/>
            <a:rect l="l" t="t" r="r" b="b"/>
            <a:pathLst>
              <a:path w="85090" h="164464">
                <a:moveTo>
                  <a:pt x="0" y="0"/>
                </a:moveTo>
                <a:lnTo>
                  <a:pt x="85037" y="0"/>
                </a:lnTo>
                <a:lnTo>
                  <a:pt x="85037" y="164223"/>
                </a:lnTo>
                <a:lnTo>
                  <a:pt x="0" y="16422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10160752" y="5484100"/>
            <a:ext cx="85090" cy="164465"/>
          </a:xfrm>
          <a:custGeom>
            <a:avLst/>
            <a:gdLst/>
            <a:ahLst/>
            <a:cxnLst/>
            <a:rect l="l" t="t" r="r" b="b"/>
            <a:pathLst>
              <a:path w="85090" h="164464">
                <a:moveTo>
                  <a:pt x="0" y="0"/>
                </a:moveTo>
                <a:lnTo>
                  <a:pt x="85037" y="0"/>
                </a:lnTo>
                <a:lnTo>
                  <a:pt x="85037" y="164223"/>
                </a:lnTo>
                <a:lnTo>
                  <a:pt x="0" y="16422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10267049" y="5319876"/>
            <a:ext cx="85090" cy="328930"/>
          </a:xfrm>
          <a:custGeom>
            <a:avLst/>
            <a:gdLst/>
            <a:ahLst/>
            <a:cxnLst/>
            <a:rect l="l" t="t" r="r" b="b"/>
            <a:pathLst>
              <a:path w="85090" h="328929">
                <a:moveTo>
                  <a:pt x="0" y="0"/>
                </a:moveTo>
                <a:lnTo>
                  <a:pt x="85037" y="0"/>
                </a:lnTo>
                <a:lnTo>
                  <a:pt x="85037" y="328448"/>
                </a:lnTo>
                <a:lnTo>
                  <a:pt x="0" y="32844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168056" y="5648324"/>
            <a:ext cx="9142095" cy="0"/>
          </a:xfrm>
          <a:custGeom>
            <a:avLst/>
            <a:gdLst/>
            <a:ahLst/>
            <a:cxnLst/>
            <a:rect l="l" t="t" r="r" b="b"/>
            <a:pathLst>
              <a:path w="9142095">
                <a:moveTo>
                  <a:pt x="0" y="0"/>
                </a:moveTo>
                <a:lnTo>
                  <a:pt x="0" y="0"/>
                </a:lnTo>
                <a:lnTo>
                  <a:pt x="9035215" y="0"/>
                </a:lnTo>
                <a:lnTo>
                  <a:pt x="9141511" y="0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 txBox="1"/>
          <p:nvPr/>
        </p:nvSpPr>
        <p:spPr>
          <a:xfrm>
            <a:off x="4512567" y="5707226"/>
            <a:ext cx="3938904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6245">
              <a:lnSpc>
                <a:spcPct val="100000"/>
              </a:lnSpc>
              <a:tabLst>
                <a:tab pos="1844039" algn="l"/>
                <a:tab pos="3212465" algn="l"/>
              </a:tabLst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	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08" name="object 208"/>
          <p:cNvSpPr txBox="1"/>
          <p:nvPr/>
        </p:nvSpPr>
        <p:spPr>
          <a:xfrm>
            <a:off x="9131724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3147367" y="6051817"/>
            <a:ext cx="97155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10" name="object 210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8" name="object 218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5" name="object 225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2" name="object 232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39" name="object 239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5" name="object 255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57" name="object 257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60" name="object 260"/>
          <p:cNvSpPr txBox="1"/>
          <p:nvPr/>
        </p:nvSpPr>
        <p:spPr>
          <a:xfrm>
            <a:off x="12207874" y="4187825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272" name="object 272"/>
          <p:cNvSpPr txBox="1"/>
          <p:nvPr/>
        </p:nvSpPr>
        <p:spPr>
          <a:xfrm>
            <a:off x="12179299" y="50736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275" name="object 275"/>
          <p:cNvSpPr/>
          <p:nvPr/>
        </p:nvSpPr>
        <p:spPr>
          <a:xfrm>
            <a:off x="10848974" y="5700712"/>
            <a:ext cx="1352550" cy="0"/>
          </a:xfrm>
          <a:custGeom>
            <a:avLst/>
            <a:gdLst/>
            <a:ahLst/>
            <a:cxnLst/>
            <a:rect l="l" t="t" r="r" b="b"/>
            <a:pathLst>
              <a:path w="1352550">
                <a:moveTo>
                  <a:pt x="0" y="0"/>
                </a:moveTo>
                <a:lnTo>
                  <a:pt x="1352549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64739" y="321657"/>
            <a:ext cx="10970061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Number</a:t>
            </a:r>
            <a:r>
              <a:rPr kumimoji="0" lang="en-US" sz="18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of</a:t>
            </a:r>
            <a:r>
              <a:rPr kumimoji="0" lang="en-US" sz="18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specimens</a:t>
            </a:r>
            <a:r>
              <a:rPr kumimoji="0" lang="en-US" sz="18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positive</a:t>
            </a:r>
            <a:r>
              <a:rPr kumimoji="0" lang="en-US" sz="18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for</a:t>
            </a:r>
            <a:r>
              <a:rPr kumimoji="0" lang="en-US" sz="18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influenza</a:t>
            </a:r>
            <a:r>
              <a:rPr kumimoji="0" lang="en-US" sz="18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by</a:t>
            </a:r>
            <a:r>
              <a:rPr kumimoji="0" lang="en-US" sz="18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subtypes</a:t>
            </a:r>
            <a:r>
              <a:rPr kumimoji="0" lang="en-US" sz="18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and</a:t>
            </a:r>
            <a:r>
              <a:rPr kumimoji="0" lang="en-US" sz="18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the</a:t>
            </a:r>
            <a:r>
              <a:rPr kumimoji="0" lang="en-US" sz="18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percentage</a:t>
            </a:r>
            <a:r>
              <a:rPr kumimoji="0" lang="en-US" sz="18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positive, </a:t>
            </a:r>
            <a:r>
              <a:rPr kumimoji="0" lang="en-US" sz="1800" b="0" i="0" u="sng" strike="noStrike" kern="0" cap="none" spc="-1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>
                  <a:solidFill>
                    <a:srgbClr val="118CFF"/>
                  </a:solidFill>
                </a:uFill>
                <a:latin typeface="Segoe UI"/>
                <a:ea typeface="+mj-ea"/>
                <a:cs typeface="Segoe UI"/>
              </a:rPr>
              <a:t>Maldives</a:t>
            </a:r>
            <a:endParaRPr lang="en-US" sz="18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31491" y="5111655"/>
            <a:ext cx="7594600" cy="0"/>
          </a:xfrm>
          <a:custGeom>
            <a:avLst/>
            <a:gdLst/>
            <a:ahLst/>
            <a:cxnLst/>
            <a:rect l="l" t="t" r="r" b="b"/>
            <a:pathLst>
              <a:path w="7594600">
                <a:moveTo>
                  <a:pt x="0" y="0"/>
                </a:moveTo>
                <a:lnTo>
                  <a:pt x="7594384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51051" y="5020484"/>
            <a:ext cx="11176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0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294246" y="4485309"/>
            <a:ext cx="332105" cy="0"/>
          </a:xfrm>
          <a:custGeom>
            <a:avLst/>
            <a:gdLst/>
            <a:ahLst/>
            <a:cxnLst/>
            <a:rect l="l" t="t" r="r" b="b"/>
            <a:pathLst>
              <a:path w="332104">
                <a:moveTo>
                  <a:pt x="0" y="0"/>
                </a:moveTo>
                <a:lnTo>
                  <a:pt x="331630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06583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118920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031258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943595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55932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768270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15016" y="4485309"/>
            <a:ext cx="1683385" cy="0"/>
          </a:xfrm>
          <a:custGeom>
            <a:avLst/>
            <a:gdLst/>
            <a:ahLst/>
            <a:cxnLst/>
            <a:rect l="l" t="t" r="r" b="b"/>
            <a:pathLst>
              <a:path w="1683384">
                <a:moveTo>
                  <a:pt x="0" y="0"/>
                </a:moveTo>
                <a:lnTo>
                  <a:pt x="168312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927354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39691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787739" y="4485309"/>
            <a:ext cx="982344" cy="0"/>
          </a:xfrm>
          <a:custGeom>
            <a:avLst/>
            <a:gdLst/>
            <a:ahLst/>
            <a:cxnLst/>
            <a:rect l="l" t="t" r="r" b="b"/>
            <a:pathLst>
              <a:path w="982345">
                <a:moveTo>
                  <a:pt x="0" y="0"/>
                </a:moveTo>
                <a:lnTo>
                  <a:pt x="981821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524751" y="4485309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2857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437088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086438" y="4485309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520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60461" y="4485309"/>
            <a:ext cx="455930" cy="0"/>
          </a:xfrm>
          <a:custGeom>
            <a:avLst/>
            <a:gdLst/>
            <a:ahLst/>
            <a:cxnLst/>
            <a:rect l="l" t="t" r="r" b="b"/>
            <a:pathLst>
              <a:path w="455929">
                <a:moveTo>
                  <a:pt x="0" y="0"/>
                </a:moveTo>
                <a:lnTo>
                  <a:pt x="455846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97473" y="4485309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2857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122148" y="4485309"/>
            <a:ext cx="105410" cy="0"/>
          </a:xfrm>
          <a:custGeom>
            <a:avLst/>
            <a:gdLst/>
            <a:ahLst/>
            <a:cxnLst/>
            <a:rect l="l" t="t" r="r" b="b"/>
            <a:pathLst>
              <a:path w="105410">
                <a:moveTo>
                  <a:pt x="0" y="0"/>
                </a:moveTo>
                <a:lnTo>
                  <a:pt x="105195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4486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80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946823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80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859160" y="4485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80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982534" y="4485309"/>
            <a:ext cx="807085" cy="0"/>
          </a:xfrm>
          <a:custGeom>
            <a:avLst/>
            <a:gdLst/>
            <a:ahLst/>
            <a:cxnLst/>
            <a:rect l="l" t="t" r="r" b="b"/>
            <a:pathLst>
              <a:path w="807085">
                <a:moveTo>
                  <a:pt x="0" y="0"/>
                </a:moveTo>
                <a:lnTo>
                  <a:pt x="806496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31491" y="4485309"/>
            <a:ext cx="881380" cy="0"/>
          </a:xfrm>
          <a:custGeom>
            <a:avLst/>
            <a:gdLst/>
            <a:ahLst/>
            <a:cxnLst/>
            <a:rect l="l" t="t" r="r" b="b"/>
            <a:pathLst>
              <a:path w="881380">
                <a:moveTo>
                  <a:pt x="0" y="0"/>
                </a:moveTo>
                <a:lnTo>
                  <a:pt x="88091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764740" y="4394138"/>
            <a:ext cx="19812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10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8206583" y="3858964"/>
            <a:ext cx="419734" cy="0"/>
          </a:xfrm>
          <a:custGeom>
            <a:avLst/>
            <a:gdLst/>
            <a:ahLst/>
            <a:cxnLst/>
            <a:rect l="l" t="t" r="r" b="b"/>
            <a:pathLst>
              <a:path w="419734">
                <a:moveTo>
                  <a:pt x="0" y="0"/>
                </a:moveTo>
                <a:lnTo>
                  <a:pt x="419293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31258" y="3858964"/>
            <a:ext cx="105410" cy="0"/>
          </a:xfrm>
          <a:custGeom>
            <a:avLst/>
            <a:gdLst/>
            <a:ahLst/>
            <a:cxnLst/>
            <a:rect l="l" t="t" r="r" b="b"/>
            <a:pathLst>
              <a:path w="105409">
                <a:moveTo>
                  <a:pt x="0" y="0"/>
                </a:moveTo>
                <a:lnTo>
                  <a:pt x="105194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943595" y="3858964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855932" y="3858964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768270" y="3858964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015016" y="3858964"/>
            <a:ext cx="1683385" cy="0"/>
          </a:xfrm>
          <a:custGeom>
            <a:avLst/>
            <a:gdLst/>
            <a:ahLst/>
            <a:cxnLst/>
            <a:rect l="l" t="t" r="r" b="b"/>
            <a:pathLst>
              <a:path w="1683384">
                <a:moveTo>
                  <a:pt x="0" y="0"/>
                </a:moveTo>
                <a:lnTo>
                  <a:pt x="168312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927354" y="3858964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031491" y="3858964"/>
            <a:ext cx="4826000" cy="0"/>
          </a:xfrm>
          <a:custGeom>
            <a:avLst/>
            <a:gdLst/>
            <a:ahLst/>
            <a:cxnLst/>
            <a:rect l="l" t="t" r="r" b="b"/>
            <a:pathLst>
              <a:path w="4826000">
                <a:moveTo>
                  <a:pt x="0" y="0"/>
                </a:moveTo>
                <a:lnTo>
                  <a:pt x="48257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764740" y="3767793"/>
            <a:ext cx="19812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20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7943595" y="3232618"/>
            <a:ext cx="682625" cy="0"/>
          </a:xfrm>
          <a:custGeom>
            <a:avLst/>
            <a:gdLst/>
            <a:ahLst/>
            <a:cxnLst/>
            <a:rect l="l" t="t" r="r" b="b"/>
            <a:pathLst>
              <a:path w="682625">
                <a:moveTo>
                  <a:pt x="0" y="0"/>
                </a:moveTo>
                <a:lnTo>
                  <a:pt x="682280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855932" y="3232618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031491" y="3232618"/>
            <a:ext cx="6754495" cy="0"/>
          </a:xfrm>
          <a:custGeom>
            <a:avLst/>
            <a:gdLst/>
            <a:ahLst/>
            <a:cxnLst/>
            <a:rect l="l" t="t" r="r" b="b"/>
            <a:pathLst>
              <a:path w="6754495">
                <a:moveTo>
                  <a:pt x="0" y="0"/>
                </a:moveTo>
                <a:lnTo>
                  <a:pt x="6754310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764740" y="3141448"/>
            <a:ext cx="19812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30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7943595" y="2606273"/>
            <a:ext cx="682625" cy="0"/>
          </a:xfrm>
          <a:custGeom>
            <a:avLst/>
            <a:gdLst/>
            <a:ahLst/>
            <a:cxnLst/>
            <a:rect l="l" t="t" r="r" b="b"/>
            <a:pathLst>
              <a:path w="682625">
                <a:moveTo>
                  <a:pt x="0" y="0"/>
                </a:moveTo>
                <a:lnTo>
                  <a:pt x="682280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855932" y="2606273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>
                <a:moveTo>
                  <a:pt x="0" y="0"/>
                </a:moveTo>
                <a:lnTo>
                  <a:pt x="17532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31491" y="2606273"/>
            <a:ext cx="6754495" cy="0"/>
          </a:xfrm>
          <a:custGeom>
            <a:avLst/>
            <a:gdLst/>
            <a:ahLst/>
            <a:cxnLst/>
            <a:rect l="l" t="t" r="r" b="b"/>
            <a:pathLst>
              <a:path w="6754495">
                <a:moveTo>
                  <a:pt x="0" y="0"/>
                </a:moveTo>
                <a:lnTo>
                  <a:pt x="6754310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764740" y="2515102"/>
            <a:ext cx="19812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40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7855932" y="1979928"/>
            <a:ext cx="770255" cy="0"/>
          </a:xfrm>
          <a:custGeom>
            <a:avLst/>
            <a:gdLst/>
            <a:ahLst/>
            <a:cxnLst/>
            <a:rect l="l" t="t" r="r" b="b"/>
            <a:pathLst>
              <a:path w="770254">
                <a:moveTo>
                  <a:pt x="0" y="0"/>
                </a:moveTo>
                <a:lnTo>
                  <a:pt x="769943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31491" y="1979928"/>
            <a:ext cx="6754495" cy="0"/>
          </a:xfrm>
          <a:custGeom>
            <a:avLst/>
            <a:gdLst/>
            <a:ahLst/>
            <a:cxnLst/>
            <a:rect l="l" t="t" r="r" b="b"/>
            <a:pathLst>
              <a:path w="6754495">
                <a:moveTo>
                  <a:pt x="0" y="0"/>
                </a:moveTo>
                <a:lnTo>
                  <a:pt x="6754310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764740" y="1888757"/>
            <a:ext cx="19812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50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7855932" y="1353582"/>
            <a:ext cx="770255" cy="0"/>
          </a:xfrm>
          <a:custGeom>
            <a:avLst/>
            <a:gdLst/>
            <a:ahLst/>
            <a:cxnLst/>
            <a:rect l="l" t="t" r="r" b="b"/>
            <a:pathLst>
              <a:path w="770254">
                <a:moveTo>
                  <a:pt x="0" y="0"/>
                </a:moveTo>
                <a:lnTo>
                  <a:pt x="769943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31491" y="1353582"/>
            <a:ext cx="6754495" cy="0"/>
          </a:xfrm>
          <a:custGeom>
            <a:avLst/>
            <a:gdLst/>
            <a:ahLst/>
            <a:cxnLst/>
            <a:rect l="l" t="t" r="r" b="b"/>
            <a:pathLst>
              <a:path w="6754495">
                <a:moveTo>
                  <a:pt x="0" y="0"/>
                </a:moveTo>
                <a:lnTo>
                  <a:pt x="6754310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764740" y="1262411"/>
            <a:ext cx="19812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60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1031491" y="727237"/>
            <a:ext cx="7594600" cy="0"/>
          </a:xfrm>
          <a:custGeom>
            <a:avLst/>
            <a:gdLst/>
            <a:ahLst/>
            <a:cxnLst/>
            <a:rect l="l" t="t" r="r" b="b"/>
            <a:pathLst>
              <a:path w="7594600">
                <a:moveTo>
                  <a:pt x="0" y="0"/>
                </a:moveTo>
                <a:lnTo>
                  <a:pt x="7594384" y="0"/>
                </a:lnTo>
              </a:path>
            </a:pathLst>
          </a:custGeom>
          <a:ln w="9841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764740" y="636066"/>
            <a:ext cx="19812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70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8597753" y="5107369"/>
            <a:ext cx="51435" cy="8890"/>
          </a:xfrm>
          <a:custGeom>
            <a:avLst/>
            <a:gdLst/>
            <a:ahLst/>
            <a:cxnLst/>
            <a:rect l="l" t="t" r="r" b="b"/>
            <a:pathLst>
              <a:path w="51434" h="8889">
                <a:moveTo>
                  <a:pt x="48326" y="8571"/>
                </a:moveTo>
                <a:lnTo>
                  <a:pt x="45959" y="8571"/>
                </a:lnTo>
                <a:lnTo>
                  <a:pt x="44949" y="8153"/>
                </a:lnTo>
                <a:lnTo>
                  <a:pt x="43276" y="6479"/>
                </a:lnTo>
                <a:lnTo>
                  <a:pt x="42857" y="5469"/>
                </a:lnTo>
                <a:lnTo>
                  <a:pt x="42857" y="3102"/>
                </a:lnTo>
                <a:lnTo>
                  <a:pt x="43276" y="2092"/>
                </a:lnTo>
                <a:lnTo>
                  <a:pt x="44949" y="418"/>
                </a:lnTo>
                <a:lnTo>
                  <a:pt x="45959" y="0"/>
                </a:lnTo>
                <a:lnTo>
                  <a:pt x="48326" y="0"/>
                </a:lnTo>
                <a:lnTo>
                  <a:pt x="49337" y="418"/>
                </a:lnTo>
                <a:lnTo>
                  <a:pt x="51010" y="2092"/>
                </a:lnTo>
                <a:lnTo>
                  <a:pt x="51429" y="3102"/>
                </a:lnTo>
                <a:lnTo>
                  <a:pt x="51429" y="5469"/>
                </a:lnTo>
                <a:lnTo>
                  <a:pt x="51010" y="6479"/>
                </a:lnTo>
                <a:lnTo>
                  <a:pt x="49337" y="8153"/>
                </a:lnTo>
                <a:lnTo>
                  <a:pt x="48326" y="8571"/>
                </a:lnTo>
                <a:close/>
              </a:path>
              <a:path w="51434" h="8889">
                <a:moveTo>
                  <a:pt x="5469" y="8571"/>
                </a:moveTo>
                <a:lnTo>
                  <a:pt x="3102" y="8571"/>
                </a:lnTo>
                <a:lnTo>
                  <a:pt x="2092" y="8153"/>
                </a:lnTo>
                <a:lnTo>
                  <a:pt x="418" y="6479"/>
                </a:lnTo>
                <a:lnTo>
                  <a:pt x="0" y="5469"/>
                </a:lnTo>
                <a:lnTo>
                  <a:pt x="0" y="3102"/>
                </a:lnTo>
                <a:lnTo>
                  <a:pt x="418" y="2092"/>
                </a:lnTo>
                <a:lnTo>
                  <a:pt x="2092" y="418"/>
                </a:lnTo>
                <a:lnTo>
                  <a:pt x="3102" y="0"/>
                </a:lnTo>
                <a:lnTo>
                  <a:pt x="5469" y="0"/>
                </a:lnTo>
                <a:lnTo>
                  <a:pt x="6479" y="418"/>
                </a:lnTo>
                <a:lnTo>
                  <a:pt x="8153" y="2092"/>
                </a:lnTo>
                <a:lnTo>
                  <a:pt x="8571" y="3102"/>
                </a:lnTo>
                <a:lnTo>
                  <a:pt x="8571" y="5469"/>
                </a:lnTo>
                <a:lnTo>
                  <a:pt x="8153" y="6479"/>
                </a:lnTo>
                <a:lnTo>
                  <a:pt x="6479" y="8153"/>
                </a:lnTo>
                <a:lnTo>
                  <a:pt x="5469" y="8571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8717912" y="5020484"/>
            <a:ext cx="243204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0%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8597753" y="4429471"/>
            <a:ext cx="51435" cy="8890"/>
          </a:xfrm>
          <a:custGeom>
            <a:avLst/>
            <a:gdLst/>
            <a:ahLst/>
            <a:cxnLst/>
            <a:rect l="l" t="t" r="r" b="b"/>
            <a:pathLst>
              <a:path w="51434" h="8889">
                <a:moveTo>
                  <a:pt x="48326" y="8571"/>
                </a:moveTo>
                <a:lnTo>
                  <a:pt x="45959" y="8571"/>
                </a:lnTo>
                <a:lnTo>
                  <a:pt x="44949" y="8153"/>
                </a:lnTo>
                <a:lnTo>
                  <a:pt x="43276" y="6479"/>
                </a:lnTo>
                <a:lnTo>
                  <a:pt x="42857" y="5469"/>
                </a:lnTo>
                <a:lnTo>
                  <a:pt x="42857" y="3102"/>
                </a:lnTo>
                <a:lnTo>
                  <a:pt x="43276" y="2092"/>
                </a:lnTo>
                <a:lnTo>
                  <a:pt x="44949" y="418"/>
                </a:lnTo>
                <a:lnTo>
                  <a:pt x="45959" y="0"/>
                </a:lnTo>
                <a:lnTo>
                  <a:pt x="48326" y="0"/>
                </a:lnTo>
                <a:lnTo>
                  <a:pt x="49337" y="418"/>
                </a:lnTo>
                <a:lnTo>
                  <a:pt x="51010" y="2092"/>
                </a:lnTo>
                <a:lnTo>
                  <a:pt x="51429" y="3102"/>
                </a:lnTo>
                <a:lnTo>
                  <a:pt x="51429" y="5469"/>
                </a:lnTo>
                <a:lnTo>
                  <a:pt x="51010" y="6479"/>
                </a:lnTo>
                <a:lnTo>
                  <a:pt x="49337" y="8153"/>
                </a:lnTo>
                <a:lnTo>
                  <a:pt x="48326" y="8571"/>
                </a:lnTo>
                <a:close/>
              </a:path>
              <a:path w="51434" h="8889">
                <a:moveTo>
                  <a:pt x="5469" y="8571"/>
                </a:moveTo>
                <a:lnTo>
                  <a:pt x="3102" y="8571"/>
                </a:lnTo>
                <a:lnTo>
                  <a:pt x="2092" y="8153"/>
                </a:lnTo>
                <a:lnTo>
                  <a:pt x="418" y="6479"/>
                </a:lnTo>
                <a:lnTo>
                  <a:pt x="0" y="5469"/>
                </a:lnTo>
                <a:lnTo>
                  <a:pt x="0" y="3102"/>
                </a:lnTo>
                <a:lnTo>
                  <a:pt x="418" y="2092"/>
                </a:lnTo>
                <a:lnTo>
                  <a:pt x="2092" y="418"/>
                </a:lnTo>
                <a:lnTo>
                  <a:pt x="3102" y="0"/>
                </a:lnTo>
                <a:lnTo>
                  <a:pt x="5469" y="0"/>
                </a:lnTo>
                <a:lnTo>
                  <a:pt x="6479" y="418"/>
                </a:lnTo>
                <a:lnTo>
                  <a:pt x="8153" y="2092"/>
                </a:lnTo>
                <a:lnTo>
                  <a:pt x="8571" y="3102"/>
                </a:lnTo>
                <a:lnTo>
                  <a:pt x="8571" y="5469"/>
                </a:lnTo>
                <a:lnTo>
                  <a:pt x="8153" y="6479"/>
                </a:lnTo>
                <a:lnTo>
                  <a:pt x="6479" y="8153"/>
                </a:lnTo>
                <a:lnTo>
                  <a:pt x="5469" y="8571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8717912" y="4342585"/>
            <a:ext cx="32893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10%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8597753" y="3751572"/>
            <a:ext cx="51435" cy="8890"/>
          </a:xfrm>
          <a:custGeom>
            <a:avLst/>
            <a:gdLst/>
            <a:ahLst/>
            <a:cxnLst/>
            <a:rect l="l" t="t" r="r" b="b"/>
            <a:pathLst>
              <a:path w="51434" h="8889">
                <a:moveTo>
                  <a:pt x="48326" y="8571"/>
                </a:moveTo>
                <a:lnTo>
                  <a:pt x="45959" y="8571"/>
                </a:lnTo>
                <a:lnTo>
                  <a:pt x="44949" y="8153"/>
                </a:lnTo>
                <a:lnTo>
                  <a:pt x="43276" y="6479"/>
                </a:lnTo>
                <a:lnTo>
                  <a:pt x="42857" y="5469"/>
                </a:lnTo>
                <a:lnTo>
                  <a:pt x="42857" y="3102"/>
                </a:lnTo>
                <a:lnTo>
                  <a:pt x="43276" y="2092"/>
                </a:lnTo>
                <a:lnTo>
                  <a:pt x="44949" y="418"/>
                </a:lnTo>
                <a:lnTo>
                  <a:pt x="45959" y="0"/>
                </a:lnTo>
                <a:lnTo>
                  <a:pt x="48326" y="0"/>
                </a:lnTo>
                <a:lnTo>
                  <a:pt x="49337" y="418"/>
                </a:lnTo>
                <a:lnTo>
                  <a:pt x="51010" y="2092"/>
                </a:lnTo>
                <a:lnTo>
                  <a:pt x="51429" y="3102"/>
                </a:lnTo>
                <a:lnTo>
                  <a:pt x="51429" y="5469"/>
                </a:lnTo>
                <a:lnTo>
                  <a:pt x="51010" y="6479"/>
                </a:lnTo>
                <a:lnTo>
                  <a:pt x="49337" y="8153"/>
                </a:lnTo>
                <a:lnTo>
                  <a:pt x="48326" y="8571"/>
                </a:lnTo>
                <a:close/>
              </a:path>
              <a:path w="51434" h="8889">
                <a:moveTo>
                  <a:pt x="5469" y="8571"/>
                </a:moveTo>
                <a:lnTo>
                  <a:pt x="3102" y="8571"/>
                </a:lnTo>
                <a:lnTo>
                  <a:pt x="2092" y="8153"/>
                </a:lnTo>
                <a:lnTo>
                  <a:pt x="418" y="6479"/>
                </a:lnTo>
                <a:lnTo>
                  <a:pt x="0" y="5469"/>
                </a:lnTo>
                <a:lnTo>
                  <a:pt x="0" y="3102"/>
                </a:lnTo>
                <a:lnTo>
                  <a:pt x="418" y="2092"/>
                </a:lnTo>
                <a:lnTo>
                  <a:pt x="2092" y="418"/>
                </a:lnTo>
                <a:lnTo>
                  <a:pt x="3102" y="0"/>
                </a:lnTo>
                <a:lnTo>
                  <a:pt x="5469" y="0"/>
                </a:lnTo>
                <a:lnTo>
                  <a:pt x="6479" y="418"/>
                </a:lnTo>
                <a:lnTo>
                  <a:pt x="8153" y="2092"/>
                </a:lnTo>
                <a:lnTo>
                  <a:pt x="8571" y="3102"/>
                </a:lnTo>
                <a:lnTo>
                  <a:pt x="8571" y="5469"/>
                </a:lnTo>
                <a:lnTo>
                  <a:pt x="8153" y="6479"/>
                </a:lnTo>
                <a:lnTo>
                  <a:pt x="6479" y="8153"/>
                </a:lnTo>
                <a:lnTo>
                  <a:pt x="5469" y="8571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8717912" y="3664687"/>
            <a:ext cx="32893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20%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8597753" y="3073674"/>
            <a:ext cx="51435" cy="8890"/>
          </a:xfrm>
          <a:custGeom>
            <a:avLst/>
            <a:gdLst/>
            <a:ahLst/>
            <a:cxnLst/>
            <a:rect l="l" t="t" r="r" b="b"/>
            <a:pathLst>
              <a:path w="51434" h="8889">
                <a:moveTo>
                  <a:pt x="48326" y="8571"/>
                </a:moveTo>
                <a:lnTo>
                  <a:pt x="45959" y="8571"/>
                </a:lnTo>
                <a:lnTo>
                  <a:pt x="44949" y="8153"/>
                </a:lnTo>
                <a:lnTo>
                  <a:pt x="43276" y="6479"/>
                </a:lnTo>
                <a:lnTo>
                  <a:pt x="42857" y="5469"/>
                </a:lnTo>
                <a:lnTo>
                  <a:pt x="42857" y="3102"/>
                </a:lnTo>
                <a:lnTo>
                  <a:pt x="43276" y="2092"/>
                </a:lnTo>
                <a:lnTo>
                  <a:pt x="44949" y="418"/>
                </a:lnTo>
                <a:lnTo>
                  <a:pt x="45959" y="0"/>
                </a:lnTo>
                <a:lnTo>
                  <a:pt x="48326" y="0"/>
                </a:lnTo>
                <a:lnTo>
                  <a:pt x="49337" y="418"/>
                </a:lnTo>
                <a:lnTo>
                  <a:pt x="51010" y="2092"/>
                </a:lnTo>
                <a:lnTo>
                  <a:pt x="51429" y="3102"/>
                </a:lnTo>
                <a:lnTo>
                  <a:pt x="51429" y="5469"/>
                </a:lnTo>
                <a:lnTo>
                  <a:pt x="51010" y="6479"/>
                </a:lnTo>
                <a:lnTo>
                  <a:pt x="49337" y="8153"/>
                </a:lnTo>
                <a:lnTo>
                  <a:pt x="48326" y="8571"/>
                </a:lnTo>
                <a:close/>
              </a:path>
              <a:path w="51434" h="8889">
                <a:moveTo>
                  <a:pt x="5469" y="8571"/>
                </a:moveTo>
                <a:lnTo>
                  <a:pt x="3102" y="8571"/>
                </a:lnTo>
                <a:lnTo>
                  <a:pt x="2092" y="8153"/>
                </a:lnTo>
                <a:lnTo>
                  <a:pt x="418" y="6479"/>
                </a:lnTo>
                <a:lnTo>
                  <a:pt x="0" y="5469"/>
                </a:lnTo>
                <a:lnTo>
                  <a:pt x="0" y="3102"/>
                </a:lnTo>
                <a:lnTo>
                  <a:pt x="418" y="2092"/>
                </a:lnTo>
                <a:lnTo>
                  <a:pt x="2092" y="418"/>
                </a:lnTo>
                <a:lnTo>
                  <a:pt x="3102" y="0"/>
                </a:lnTo>
                <a:lnTo>
                  <a:pt x="5469" y="0"/>
                </a:lnTo>
                <a:lnTo>
                  <a:pt x="6479" y="418"/>
                </a:lnTo>
                <a:lnTo>
                  <a:pt x="8153" y="2092"/>
                </a:lnTo>
                <a:lnTo>
                  <a:pt x="8571" y="3102"/>
                </a:lnTo>
                <a:lnTo>
                  <a:pt x="8571" y="5469"/>
                </a:lnTo>
                <a:lnTo>
                  <a:pt x="8153" y="6479"/>
                </a:lnTo>
                <a:lnTo>
                  <a:pt x="6479" y="8153"/>
                </a:lnTo>
                <a:lnTo>
                  <a:pt x="5469" y="8571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8717912" y="2986789"/>
            <a:ext cx="32893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30%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8597753" y="2395775"/>
            <a:ext cx="51435" cy="8890"/>
          </a:xfrm>
          <a:custGeom>
            <a:avLst/>
            <a:gdLst/>
            <a:ahLst/>
            <a:cxnLst/>
            <a:rect l="l" t="t" r="r" b="b"/>
            <a:pathLst>
              <a:path w="51434" h="8889">
                <a:moveTo>
                  <a:pt x="48326" y="8571"/>
                </a:moveTo>
                <a:lnTo>
                  <a:pt x="45959" y="8571"/>
                </a:lnTo>
                <a:lnTo>
                  <a:pt x="44949" y="8153"/>
                </a:lnTo>
                <a:lnTo>
                  <a:pt x="43276" y="6479"/>
                </a:lnTo>
                <a:lnTo>
                  <a:pt x="42857" y="5469"/>
                </a:lnTo>
                <a:lnTo>
                  <a:pt x="42857" y="3102"/>
                </a:lnTo>
                <a:lnTo>
                  <a:pt x="43276" y="2092"/>
                </a:lnTo>
                <a:lnTo>
                  <a:pt x="44949" y="418"/>
                </a:lnTo>
                <a:lnTo>
                  <a:pt x="45959" y="0"/>
                </a:lnTo>
                <a:lnTo>
                  <a:pt x="48326" y="0"/>
                </a:lnTo>
                <a:lnTo>
                  <a:pt x="49337" y="418"/>
                </a:lnTo>
                <a:lnTo>
                  <a:pt x="51010" y="2092"/>
                </a:lnTo>
                <a:lnTo>
                  <a:pt x="51429" y="3102"/>
                </a:lnTo>
                <a:lnTo>
                  <a:pt x="51429" y="5469"/>
                </a:lnTo>
                <a:lnTo>
                  <a:pt x="51010" y="6479"/>
                </a:lnTo>
                <a:lnTo>
                  <a:pt x="49337" y="8153"/>
                </a:lnTo>
                <a:lnTo>
                  <a:pt x="48326" y="8571"/>
                </a:lnTo>
                <a:close/>
              </a:path>
              <a:path w="51434" h="8889">
                <a:moveTo>
                  <a:pt x="5469" y="8571"/>
                </a:moveTo>
                <a:lnTo>
                  <a:pt x="3102" y="8571"/>
                </a:lnTo>
                <a:lnTo>
                  <a:pt x="2092" y="8153"/>
                </a:lnTo>
                <a:lnTo>
                  <a:pt x="418" y="6479"/>
                </a:lnTo>
                <a:lnTo>
                  <a:pt x="0" y="5469"/>
                </a:lnTo>
                <a:lnTo>
                  <a:pt x="0" y="3102"/>
                </a:lnTo>
                <a:lnTo>
                  <a:pt x="418" y="2092"/>
                </a:lnTo>
                <a:lnTo>
                  <a:pt x="2092" y="418"/>
                </a:lnTo>
                <a:lnTo>
                  <a:pt x="3102" y="0"/>
                </a:lnTo>
                <a:lnTo>
                  <a:pt x="5469" y="0"/>
                </a:lnTo>
                <a:lnTo>
                  <a:pt x="6479" y="418"/>
                </a:lnTo>
                <a:lnTo>
                  <a:pt x="8153" y="2092"/>
                </a:lnTo>
                <a:lnTo>
                  <a:pt x="8571" y="3102"/>
                </a:lnTo>
                <a:lnTo>
                  <a:pt x="8571" y="5469"/>
                </a:lnTo>
                <a:lnTo>
                  <a:pt x="8153" y="6479"/>
                </a:lnTo>
                <a:lnTo>
                  <a:pt x="6479" y="8153"/>
                </a:lnTo>
                <a:lnTo>
                  <a:pt x="5469" y="8571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8717912" y="2308890"/>
            <a:ext cx="32893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40%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8597753" y="1717877"/>
            <a:ext cx="51435" cy="8890"/>
          </a:xfrm>
          <a:custGeom>
            <a:avLst/>
            <a:gdLst/>
            <a:ahLst/>
            <a:cxnLst/>
            <a:rect l="l" t="t" r="r" b="b"/>
            <a:pathLst>
              <a:path w="51434" h="8889">
                <a:moveTo>
                  <a:pt x="48326" y="8571"/>
                </a:moveTo>
                <a:lnTo>
                  <a:pt x="45959" y="8571"/>
                </a:lnTo>
                <a:lnTo>
                  <a:pt x="44949" y="8153"/>
                </a:lnTo>
                <a:lnTo>
                  <a:pt x="43276" y="6479"/>
                </a:lnTo>
                <a:lnTo>
                  <a:pt x="42857" y="5469"/>
                </a:lnTo>
                <a:lnTo>
                  <a:pt x="42857" y="3102"/>
                </a:lnTo>
                <a:lnTo>
                  <a:pt x="43276" y="2092"/>
                </a:lnTo>
                <a:lnTo>
                  <a:pt x="44949" y="418"/>
                </a:lnTo>
                <a:lnTo>
                  <a:pt x="45959" y="0"/>
                </a:lnTo>
                <a:lnTo>
                  <a:pt x="48326" y="0"/>
                </a:lnTo>
                <a:lnTo>
                  <a:pt x="49337" y="418"/>
                </a:lnTo>
                <a:lnTo>
                  <a:pt x="51010" y="2092"/>
                </a:lnTo>
                <a:lnTo>
                  <a:pt x="51429" y="3102"/>
                </a:lnTo>
                <a:lnTo>
                  <a:pt x="51429" y="5469"/>
                </a:lnTo>
                <a:lnTo>
                  <a:pt x="51010" y="6479"/>
                </a:lnTo>
                <a:lnTo>
                  <a:pt x="49337" y="8153"/>
                </a:lnTo>
                <a:lnTo>
                  <a:pt x="48326" y="8571"/>
                </a:lnTo>
                <a:close/>
              </a:path>
              <a:path w="51434" h="8889">
                <a:moveTo>
                  <a:pt x="5469" y="8571"/>
                </a:moveTo>
                <a:lnTo>
                  <a:pt x="3102" y="8571"/>
                </a:lnTo>
                <a:lnTo>
                  <a:pt x="2092" y="8153"/>
                </a:lnTo>
                <a:lnTo>
                  <a:pt x="418" y="6479"/>
                </a:lnTo>
                <a:lnTo>
                  <a:pt x="0" y="5469"/>
                </a:lnTo>
                <a:lnTo>
                  <a:pt x="0" y="3102"/>
                </a:lnTo>
                <a:lnTo>
                  <a:pt x="418" y="2092"/>
                </a:lnTo>
                <a:lnTo>
                  <a:pt x="2092" y="418"/>
                </a:lnTo>
                <a:lnTo>
                  <a:pt x="3102" y="0"/>
                </a:lnTo>
                <a:lnTo>
                  <a:pt x="5469" y="0"/>
                </a:lnTo>
                <a:lnTo>
                  <a:pt x="6479" y="418"/>
                </a:lnTo>
                <a:lnTo>
                  <a:pt x="8153" y="2092"/>
                </a:lnTo>
                <a:lnTo>
                  <a:pt x="8571" y="3102"/>
                </a:lnTo>
                <a:lnTo>
                  <a:pt x="8571" y="5469"/>
                </a:lnTo>
                <a:lnTo>
                  <a:pt x="8153" y="6479"/>
                </a:lnTo>
                <a:lnTo>
                  <a:pt x="6479" y="8153"/>
                </a:lnTo>
                <a:lnTo>
                  <a:pt x="5469" y="8571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8717912" y="1630992"/>
            <a:ext cx="32893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50%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8597753" y="1039978"/>
            <a:ext cx="51435" cy="8890"/>
          </a:xfrm>
          <a:custGeom>
            <a:avLst/>
            <a:gdLst/>
            <a:ahLst/>
            <a:cxnLst/>
            <a:rect l="l" t="t" r="r" b="b"/>
            <a:pathLst>
              <a:path w="51434" h="8890">
                <a:moveTo>
                  <a:pt x="48326" y="8571"/>
                </a:moveTo>
                <a:lnTo>
                  <a:pt x="45959" y="8571"/>
                </a:lnTo>
                <a:lnTo>
                  <a:pt x="44949" y="8153"/>
                </a:lnTo>
                <a:lnTo>
                  <a:pt x="43276" y="6479"/>
                </a:lnTo>
                <a:lnTo>
                  <a:pt x="42857" y="5469"/>
                </a:lnTo>
                <a:lnTo>
                  <a:pt x="42857" y="3102"/>
                </a:lnTo>
                <a:lnTo>
                  <a:pt x="43276" y="2092"/>
                </a:lnTo>
                <a:lnTo>
                  <a:pt x="44949" y="418"/>
                </a:lnTo>
                <a:lnTo>
                  <a:pt x="45959" y="0"/>
                </a:lnTo>
                <a:lnTo>
                  <a:pt x="48326" y="0"/>
                </a:lnTo>
                <a:lnTo>
                  <a:pt x="49337" y="418"/>
                </a:lnTo>
                <a:lnTo>
                  <a:pt x="51010" y="2092"/>
                </a:lnTo>
                <a:lnTo>
                  <a:pt x="51429" y="3102"/>
                </a:lnTo>
                <a:lnTo>
                  <a:pt x="51429" y="5469"/>
                </a:lnTo>
                <a:lnTo>
                  <a:pt x="51010" y="6479"/>
                </a:lnTo>
                <a:lnTo>
                  <a:pt x="49337" y="8153"/>
                </a:lnTo>
                <a:lnTo>
                  <a:pt x="48326" y="8571"/>
                </a:lnTo>
                <a:close/>
              </a:path>
              <a:path w="51434" h="8890">
                <a:moveTo>
                  <a:pt x="5469" y="8571"/>
                </a:moveTo>
                <a:lnTo>
                  <a:pt x="3102" y="8571"/>
                </a:lnTo>
                <a:lnTo>
                  <a:pt x="2092" y="8153"/>
                </a:lnTo>
                <a:lnTo>
                  <a:pt x="418" y="6479"/>
                </a:lnTo>
                <a:lnTo>
                  <a:pt x="0" y="5469"/>
                </a:lnTo>
                <a:lnTo>
                  <a:pt x="0" y="3102"/>
                </a:lnTo>
                <a:lnTo>
                  <a:pt x="418" y="2092"/>
                </a:lnTo>
                <a:lnTo>
                  <a:pt x="2092" y="418"/>
                </a:lnTo>
                <a:lnTo>
                  <a:pt x="3102" y="0"/>
                </a:lnTo>
                <a:lnTo>
                  <a:pt x="5469" y="0"/>
                </a:lnTo>
                <a:lnTo>
                  <a:pt x="6479" y="418"/>
                </a:lnTo>
                <a:lnTo>
                  <a:pt x="8153" y="2092"/>
                </a:lnTo>
                <a:lnTo>
                  <a:pt x="8571" y="3102"/>
                </a:lnTo>
                <a:lnTo>
                  <a:pt x="8571" y="5469"/>
                </a:lnTo>
                <a:lnTo>
                  <a:pt x="8153" y="6479"/>
                </a:lnTo>
                <a:lnTo>
                  <a:pt x="6479" y="8153"/>
                </a:lnTo>
                <a:lnTo>
                  <a:pt x="5469" y="8571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8717912" y="953093"/>
            <a:ext cx="32893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60%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439985" y="2189220"/>
            <a:ext cx="185420" cy="14300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25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25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25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25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250">
              <a:latin typeface="Arial Narrow"/>
              <a:cs typeface="Arial Narrow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9087569" y="2563179"/>
            <a:ext cx="185420" cy="6819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25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250" spc="-35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25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250" spc="-25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25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250">
              <a:latin typeface="Arial Narrow"/>
              <a:cs typeface="Arial Narrow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1123440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211102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298765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386428" y="4919465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474090" y="4919465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912404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000066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087729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175392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263054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350717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526042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701367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789030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964355" y="4856831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052018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139681" y="4856831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227343" y="4543658"/>
            <a:ext cx="70485" cy="563880"/>
          </a:xfrm>
          <a:custGeom>
            <a:avLst/>
            <a:gdLst/>
            <a:ahLst/>
            <a:cxnLst/>
            <a:rect l="l" t="t" r="r" b="b"/>
            <a:pathLst>
              <a:path w="70485" h="563879">
                <a:moveTo>
                  <a:pt x="0" y="0"/>
                </a:moveTo>
                <a:lnTo>
                  <a:pt x="70130" y="0"/>
                </a:lnTo>
                <a:lnTo>
                  <a:pt x="70130" y="563710"/>
                </a:lnTo>
                <a:lnTo>
                  <a:pt x="0" y="5637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315006" y="4543658"/>
            <a:ext cx="70485" cy="563880"/>
          </a:xfrm>
          <a:custGeom>
            <a:avLst/>
            <a:gdLst/>
            <a:ahLst/>
            <a:cxnLst/>
            <a:rect l="l" t="t" r="r" b="b"/>
            <a:pathLst>
              <a:path w="70485" h="563879">
                <a:moveTo>
                  <a:pt x="0" y="0"/>
                </a:moveTo>
                <a:lnTo>
                  <a:pt x="70130" y="0"/>
                </a:lnTo>
                <a:lnTo>
                  <a:pt x="70130" y="563710"/>
                </a:lnTo>
                <a:lnTo>
                  <a:pt x="0" y="5637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402669" y="4794196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5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490331" y="4606292"/>
            <a:ext cx="70485" cy="501650"/>
          </a:xfrm>
          <a:custGeom>
            <a:avLst/>
            <a:gdLst/>
            <a:ahLst/>
            <a:cxnLst/>
            <a:rect l="l" t="t" r="r" b="b"/>
            <a:pathLst>
              <a:path w="70485" h="501650">
                <a:moveTo>
                  <a:pt x="0" y="0"/>
                </a:moveTo>
                <a:lnTo>
                  <a:pt x="70130" y="0"/>
                </a:lnTo>
                <a:lnTo>
                  <a:pt x="70130" y="501076"/>
                </a:lnTo>
                <a:lnTo>
                  <a:pt x="0" y="5010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577994" y="4668927"/>
            <a:ext cx="70485" cy="438784"/>
          </a:xfrm>
          <a:custGeom>
            <a:avLst/>
            <a:gdLst/>
            <a:ahLst/>
            <a:cxnLst/>
            <a:rect l="l" t="t" r="r" b="b"/>
            <a:pathLst>
              <a:path w="70485" h="438785">
                <a:moveTo>
                  <a:pt x="0" y="0"/>
                </a:moveTo>
                <a:lnTo>
                  <a:pt x="70130" y="0"/>
                </a:lnTo>
                <a:lnTo>
                  <a:pt x="70130" y="438441"/>
                </a:lnTo>
                <a:lnTo>
                  <a:pt x="0" y="4384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665657" y="4731561"/>
            <a:ext cx="70485" cy="375920"/>
          </a:xfrm>
          <a:custGeom>
            <a:avLst/>
            <a:gdLst/>
            <a:ahLst/>
            <a:cxnLst/>
            <a:rect l="l" t="t" r="r" b="b"/>
            <a:pathLst>
              <a:path w="70485" h="375920">
                <a:moveTo>
                  <a:pt x="0" y="0"/>
                </a:moveTo>
                <a:lnTo>
                  <a:pt x="70130" y="0"/>
                </a:lnTo>
                <a:lnTo>
                  <a:pt x="70130" y="375807"/>
                </a:lnTo>
                <a:lnTo>
                  <a:pt x="0" y="3758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753320" y="4481023"/>
            <a:ext cx="70485" cy="626745"/>
          </a:xfrm>
          <a:custGeom>
            <a:avLst/>
            <a:gdLst/>
            <a:ahLst/>
            <a:cxnLst/>
            <a:rect l="l" t="t" r="r" b="b"/>
            <a:pathLst>
              <a:path w="70485" h="626745">
                <a:moveTo>
                  <a:pt x="0" y="0"/>
                </a:moveTo>
                <a:lnTo>
                  <a:pt x="70130" y="0"/>
                </a:lnTo>
                <a:lnTo>
                  <a:pt x="70130" y="626345"/>
                </a:lnTo>
                <a:lnTo>
                  <a:pt x="0" y="6263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840982" y="4481023"/>
            <a:ext cx="70485" cy="626745"/>
          </a:xfrm>
          <a:custGeom>
            <a:avLst/>
            <a:gdLst/>
            <a:ahLst/>
            <a:cxnLst/>
            <a:rect l="l" t="t" r="r" b="b"/>
            <a:pathLst>
              <a:path w="70485" h="626745">
                <a:moveTo>
                  <a:pt x="0" y="0"/>
                </a:moveTo>
                <a:lnTo>
                  <a:pt x="70130" y="0"/>
                </a:lnTo>
                <a:lnTo>
                  <a:pt x="70130" y="626345"/>
                </a:lnTo>
                <a:lnTo>
                  <a:pt x="0" y="6263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928645" y="4543658"/>
            <a:ext cx="70485" cy="563880"/>
          </a:xfrm>
          <a:custGeom>
            <a:avLst/>
            <a:gdLst/>
            <a:ahLst/>
            <a:cxnLst/>
            <a:rect l="l" t="t" r="r" b="b"/>
            <a:pathLst>
              <a:path w="70485" h="563879">
                <a:moveTo>
                  <a:pt x="0" y="0"/>
                </a:moveTo>
                <a:lnTo>
                  <a:pt x="70130" y="0"/>
                </a:lnTo>
                <a:lnTo>
                  <a:pt x="70130" y="563710"/>
                </a:lnTo>
                <a:lnTo>
                  <a:pt x="0" y="5637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016307" y="4543658"/>
            <a:ext cx="70485" cy="563880"/>
          </a:xfrm>
          <a:custGeom>
            <a:avLst/>
            <a:gdLst/>
            <a:ahLst/>
            <a:cxnLst/>
            <a:rect l="l" t="t" r="r" b="b"/>
            <a:pathLst>
              <a:path w="70485" h="563879">
                <a:moveTo>
                  <a:pt x="0" y="0"/>
                </a:moveTo>
                <a:lnTo>
                  <a:pt x="70130" y="0"/>
                </a:lnTo>
                <a:lnTo>
                  <a:pt x="70130" y="563710"/>
                </a:lnTo>
                <a:lnTo>
                  <a:pt x="0" y="5637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103970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191633" y="4794196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5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279295" y="4919465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366958" y="4794196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5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454621" y="4856831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542283" y="4668927"/>
            <a:ext cx="70485" cy="438784"/>
          </a:xfrm>
          <a:custGeom>
            <a:avLst/>
            <a:gdLst/>
            <a:ahLst/>
            <a:cxnLst/>
            <a:rect l="l" t="t" r="r" b="b"/>
            <a:pathLst>
              <a:path w="70485" h="438785">
                <a:moveTo>
                  <a:pt x="0" y="0"/>
                </a:moveTo>
                <a:lnTo>
                  <a:pt x="70130" y="0"/>
                </a:lnTo>
                <a:lnTo>
                  <a:pt x="70130" y="438441"/>
                </a:lnTo>
                <a:lnTo>
                  <a:pt x="0" y="4384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629946" y="4606292"/>
            <a:ext cx="70485" cy="501650"/>
          </a:xfrm>
          <a:custGeom>
            <a:avLst/>
            <a:gdLst/>
            <a:ahLst/>
            <a:cxnLst/>
            <a:rect l="l" t="t" r="r" b="b"/>
            <a:pathLst>
              <a:path w="70485" h="501650">
                <a:moveTo>
                  <a:pt x="0" y="0"/>
                </a:moveTo>
                <a:lnTo>
                  <a:pt x="70130" y="0"/>
                </a:lnTo>
                <a:lnTo>
                  <a:pt x="70130" y="501076"/>
                </a:lnTo>
                <a:lnTo>
                  <a:pt x="0" y="5010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717609" y="4919465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05271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892934" y="4919465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980597" y="4856831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068259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243585" y="4794196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5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331247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418910" y="4731561"/>
            <a:ext cx="70485" cy="375920"/>
          </a:xfrm>
          <a:custGeom>
            <a:avLst/>
            <a:gdLst/>
            <a:ahLst/>
            <a:cxnLst/>
            <a:rect l="l" t="t" r="r" b="b"/>
            <a:pathLst>
              <a:path w="70485" h="375920">
                <a:moveTo>
                  <a:pt x="0" y="0"/>
                </a:moveTo>
                <a:lnTo>
                  <a:pt x="70130" y="0"/>
                </a:lnTo>
                <a:lnTo>
                  <a:pt x="70130" y="375807"/>
                </a:lnTo>
                <a:lnTo>
                  <a:pt x="0" y="3758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506573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594235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681898" y="4794196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5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769561" y="4543658"/>
            <a:ext cx="70485" cy="563880"/>
          </a:xfrm>
          <a:custGeom>
            <a:avLst/>
            <a:gdLst/>
            <a:ahLst/>
            <a:cxnLst/>
            <a:rect l="l" t="t" r="r" b="b"/>
            <a:pathLst>
              <a:path w="70485" h="563879">
                <a:moveTo>
                  <a:pt x="0" y="0"/>
                </a:moveTo>
                <a:lnTo>
                  <a:pt x="70130" y="0"/>
                </a:lnTo>
                <a:lnTo>
                  <a:pt x="70130" y="563710"/>
                </a:lnTo>
                <a:lnTo>
                  <a:pt x="0" y="5637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857223" y="4167851"/>
            <a:ext cx="70485" cy="939800"/>
          </a:xfrm>
          <a:custGeom>
            <a:avLst/>
            <a:gdLst/>
            <a:ahLst/>
            <a:cxnLst/>
            <a:rect l="l" t="t" r="r" b="b"/>
            <a:pathLst>
              <a:path w="70485" h="939800">
                <a:moveTo>
                  <a:pt x="0" y="0"/>
                </a:moveTo>
                <a:lnTo>
                  <a:pt x="70130" y="0"/>
                </a:lnTo>
                <a:lnTo>
                  <a:pt x="70130" y="939518"/>
                </a:lnTo>
                <a:lnTo>
                  <a:pt x="0" y="93951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944886" y="4293120"/>
            <a:ext cx="70485" cy="814705"/>
          </a:xfrm>
          <a:custGeom>
            <a:avLst/>
            <a:gdLst/>
            <a:ahLst/>
            <a:cxnLst/>
            <a:rect l="l" t="t" r="r" b="b"/>
            <a:pathLst>
              <a:path w="70485" h="814704">
                <a:moveTo>
                  <a:pt x="0" y="0"/>
                </a:moveTo>
                <a:lnTo>
                  <a:pt x="70130" y="0"/>
                </a:lnTo>
                <a:lnTo>
                  <a:pt x="70130" y="814248"/>
                </a:lnTo>
                <a:lnTo>
                  <a:pt x="0" y="81424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032548" y="4731561"/>
            <a:ext cx="70485" cy="375920"/>
          </a:xfrm>
          <a:custGeom>
            <a:avLst/>
            <a:gdLst/>
            <a:ahLst/>
            <a:cxnLst/>
            <a:rect l="l" t="t" r="r" b="b"/>
            <a:pathLst>
              <a:path w="70485" h="375920">
                <a:moveTo>
                  <a:pt x="0" y="0"/>
                </a:moveTo>
                <a:lnTo>
                  <a:pt x="70130" y="0"/>
                </a:lnTo>
                <a:lnTo>
                  <a:pt x="70130" y="375807"/>
                </a:lnTo>
                <a:lnTo>
                  <a:pt x="0" y="3758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120211" y="4794196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5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295537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383199" y="4856831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470862" y="4606292"/>
            <a:ext cx="70485" cy="501650"/>
          </a:xfrm>
          <a:custGeom>
            <a:avLst/>
            <a:gdLst/>
            <a:ahLst/>
            <a:cxnLst/>
            <a:rect l="l" t="t" r="r" b="b"/>
            <a:pathLst>
              <a:path w="70484" h="501650">
                <a:moveTo>
                  <a:pt x="0" y="0"/>
                </a:moveTo>
                <a:lnTo>
                  <a:pt x="70130" y="0"/>
                </a:lnTo>
                <a:lnTo>
                  <a:pt x="70130" y="501076"/>
                </a:lnTo>
                <a:lnTo>
                  <a:pt x="0" y="5010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558525" y="4794196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4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646188" y="4919465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733850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909175" y="4919465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996838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7084500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172163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7259826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7347488" y="4919465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7435151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7522814" y="4731561"/>
            <a:ext cx="70485" cy="375920"/>
          </a:xfrm>
          <a:custGeom>
            <a:avLst/>
            <a:gdLst/>
            <a:ahLst/>
            <a:cxnLst/>
            <a:rect l="l" t="t" r="r" b="b"/>
            <a:pathLst>
              <a:path w="70484" h="375920">
                <a:moveTo>
                  <a:pt x="0" y="0"/>
                </a:moveTo>
                <a:lnTo>
                  <a:pt x="70130" y="0"/>
                </a:lnTo>
                <a:lnTo>
                  <a:pt x="70130" y="375807"/>
                </a:lnTo>
                <a:lnTo>
                  <a:pt x="0" y="3758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7610476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698139" y="3729409"/>
            <a:ext cx="70485" cy="1377950"/>
          </a:xfrm>
          <a:custGeom>
            <a:avLst/>
            <a:gdLst/>
            <a:ahLst/>
            <a:cxnLst/>
            <a:rect l="l" t="t" r="r" b="b"/>
            <a:pathLst>
              <a:path w="70484" h="1377950">
                <a:moveTo>
                  <a:pt x="0" y="0"/>
                </a:moveTo>
                <a:lnTo>
                  <a:pt x="70130" y="0"/>
                </a:lnTo>
                <a:lnTo>
                  <a:pt x="70130" y="1377959"/>
                </a:lnTo>
                <a:lnTo>
                  <a:pt x="0" y="137795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7785802" y="1161393"/>
            <a:ext cx="70485" cy="3946525"/>
          </a:xfrm>
          <a:custGeom>
            <a:avLst/>
            <a:gdLst/>
            <a:ahLst/>
            <a:cxnLst/>
            <a:rect l="l" t="t" r="r" b="b"/>
            <a:pathLst>
              <a:path w="70484" h="3946525">
                <a:moveTo>
                  <a:pt x="0" y="0"/>
                </a:moveTo>
                <a:lnTo>
                  <a:pt x="70130" y="0"/>
                </a:lnTo>
                <a:lnTo>
                  <a:pt x="70130" y="3945975"/>
                </a:lnTo>
                <a:lnTo>
                  <a:pt x="0" y="394597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7873465" y="2727256"/>
            <a:ext cx="70485" cy="2380615"/>
          </a:xfrm>
          <a:custGeom>
            <a:avLst/>
            <a:gdLst/>
            <a:ahLst/>
            <a:cxnLst/>
            <a:rect l="l" t="t" r="r" b="b"/>
            <a:pathLst>
              <a:path w="70484" h="2380615">
                <a:moveTo>
                  <a:pt x="0" y="0"/>
                </a:moveTo>
                <a:lnTo>
                  <a:pt x="70130" y="0"/>
                </a:lnTo>
                <a:lnTo>
                  <a:pt x="70130" y="2380112"/>
                </a:lnTo>
                <a:lnTo>
                  <a:pt x="0" y="238011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7961128" y="3792043"/>
            <a:ext cx="70485" cy="1315720"/>
          </a:xfrm>
          <a:custGeom>
            <a:avLst/>
            <a:gdLst/>
            <a:ahLst/>
            <a:cxnLst/>
            <a:rect l="l" t="t" r="r" b="b"/>
            <a:pathLst>
              <a:path w="70484" h="1315720">
                <a:moveTo>
                  <a:pt x="0" y="0"/>
                </a:moveTo>
                <a:lnTo>
                  <a:pt x="70130" y="0"/>
                </a:lnTo>
                <a:lnTo>
                  <a:pt x="70130" y="1315325"/>
                </a:lnTo>
                <a:lnTo>
                  <a:pt x="0" y="131532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8048790" y="4230485"/>
            <a:ext cx="70485" cy="876935"/>
          </a:xfrm>
          <a:custGeom>
            <a:avLst/>
            <a:gdLst/>
            <a:ahLst/>
            <a:cxnLst/>
            <a:rect l="l" t="t" r="r" b="b"/>
            <a:pathLst>
              <a:path w="70484" h="876935">
                <a:moveTo>
                  <a:pt x="0" y="0"/>
                </a:moveTo>
                <a:lnTo>
                  <a:pt x="70130" y="0"/>
                </a:lnTo>
                <a:lnTo>
                  <a:pt x="70130" y="876883"/>
                </a:lnTo>
                <a:lnTo>
                  <a:pt x="0" y="87688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8136452" y="3917312"/>
            <a:ext cx="70485" cy="1190625"/>
          </a:xfrm>
          <a:custGeom>
            <a:avLst/>
            <a:gdLst/>
            <a:ahLst/>
            <a:cxnLst/>
            <a:rect l="l" t="t" r="r" b="b"/>
            <a:pathLst>
              <a:path w="70484" h="1190625">
                <a:moveTo>
                  <a:pt x="0" y="0"/>
                </a:moveTo>
                <a:lnTo>
                  <a:pt x="70130" y="0"/>
                </a:lnTo>
                <a:lnTo>
                  <a:pt x="70130" y="1190056"/>
                </a:lnTo>
                <a:lnTo>
                  <a:pt x="0" y="119005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224115" y="3979947"/>
            <a:ext cx="70485" cy="1127760"/>
          </a:xfrm>
          <a:custGeom>
            <a:avLst/>
            <a:gdLst/>
            <a:ahLst/>
            <a:cxnLst/>
            <a:rect l="l" t="t" r="r" b="b"/>
            <a:pathLst>
              <a:path w="70484" h="1127760">
                <a:moveTo>
                  <a:pt x="0" y="0"/>
                </a:moveTo>
                <a:lnTo>
                  <a:pt x="70130" y="0"/>
                </a:lnTo>
                <a:lnTo>
                  <a:pt x="70130" y="1127421"/>
                </a:lnTo>
                <a:lnTo>
                  <a:pt x="0" y="11274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311778" y="4731561"/>
            <a:ext cx="70485" cy="375920"/>
          </a:xfrm>
          <a:custGeom>
            <a:avLst/>
            <a:gdLst/>
            <a:ahLst/>
            <a:cxnLst/>
            <a:rect l="l" t="t" r="r" b="b"/>
            <a:pathLst>
              <a:path w="70484" h="375920">
                <a:moveTo>
                  <a:pt x="0" y="0"/>
                </a:moveTo>
                <a:lnTo>
                  <a:pt x="70130" y="0"/>
                </a:lnTo>
                <a:lnTo>
                  <a:pt x="70130" y="375807"/>
                </a:lnTo>
                <a:lnTo>
                  <a:pt x="0" y="3758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399440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487103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035777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298765" y="4794196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1474090" y="4856831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1824741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000066" y="4919465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526042" y="4982100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613705" y="4919465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2701367" y="4794196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2789030" y="4230485"/>
            <a:ext cx="70485" cy="751840"/>
          </a:xfrm>
          <a:custGeom>
            <a:avLst/>
            <a:gdLst/>
            <a:ahLst/>
            <a:cxnLst/>
            <a:rect l="l" t="t" r="r" b="b"/>
            <a:pathLst>
              <a:path w="70485" h="751839">
                <a:moveTo>
                  <a:pt x="0" y="0"/>
                </a:moveTo>
                <a:lnTo>
                  <a:pt x="70130" y="0"/>
                </a:lnTo>
                <a:lnTo>
                  <a:pt x="70130" y="751614"/>
                </a:lnTo>
                <a:lnTo>
                  <a:pt x="0" y="75161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876693" y="4355754"/>
            <a:ext cx="70485" cy="751840"/>
          </a:xfrm>
          <a:custGeom>
            <a:avLst/>
            <a:gdLst/>
            <a:ahLst/>
            <a:cxnLst/>
            <a:rect l="l" t="t" r="r" b="b"/>
            <a:pathLst>
              <a:path w="70485" h="751839">
                <a:moveTo>
                  <a:pt x="0" y="0"/>
                </a:moveTo>
                <a:lnTo>
                  <a:pt x="70130" y="0"/>
                </a:lnTo>
                <a:lnTo>
                  <a:pt x="70130" y="751614"/>
                </a:lnTo>
                <a:lnTo>
                  <a:pt x="0" y="75161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2964355" y="4355754"/>
            <a:ext cx="70485" cy="501650"/>
          </a:xfrm>
          <a:custGeom>
            <a:avLst/>
            <a:gdLst/>
            <a:ahLst/>
            <a:cxnLst/>
            <a:rect l="l" t="t" r="r" b="b"/>
            <a:pathLst>
              <a:path w="70485" h="501650">
                <a:moveTo>
                  <a:pt x="0" y="0"/>
                </a:moveTo>
                <a:lnTo>
                  <a:pt x="70130" y="0"/>
                </a:lnTo>
                <a:lnTo>
                  <a:pt x="70130" y="501076"/>
                </a:lnTo>
                <a:lnTo>
                  <a:pt x="0" y="50107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052018" y="4606292"/>
            <a:ext cx="70485" cy="438784"/>
          </a:xfrm>
          <a:custGeom>
            <a:avLst/>
            <a:gdLst/>
            <a:ahLst/>
            <a:cxnLst/>
            <a:rect l="l" t="t" r="r" b="b"/>
            <a:pathLst>
              <a:path w="70485" h="438785">
                <a:moveTo>
                  <a:pt x="0" y="0"/>
                </a:moveTo>
                <a:lnTo>
                  <a:pt x="70130" y="0"/>
                </a:lnTo>
                <a:lnTo>
                  <a:pt x="70130" y="438441"/>
                </a:lnTo>
                <a:lnTo>
                  <a:pt x="0" y="43844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3139681" y="4481023"/>
            <a:ext cx="70485" cy="375920"/>
          </a:xfrm>
          <a:custGeom>
            <a:avLst/>
            <a:gdLst/>
            <a:ahLst/>
            <a:cxnLst/>
            <a:rect l="l" t="t" r="r" b="b"/>
            <a:pathLst>
              <a:path w="70485" h="375920">
                <a:moveTo>
                  <a:pt x="0" y="0"/>
                </a:moveTo>
                <a:lnTo>
                  <a:pt x="70130" y="0"/>
                </a:lnTo>
                <a:lnTo>
                  <a:pt x="70130" y="375807"/>
                </a:lnTo>
                <a:lnTo>
                  <a:pt x="0" y="37580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3227343" y="4355754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3315006" y="4481023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3402669" y="4668927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3490331" y="4167851"/>
            <a:ext cx="70485" cy="438784"/>
          </a:xfrm>
          <a:custGeom>
            <a:avLst/>
            <a:gdLst/>
            <a:ahLst/>
            <a:cxnLst/>
            <a:rect l="l" t="t" r="r" b="b"/>
            <a:pathLst>
              <a:path w="70485" h="438785">
                <a:moveTo>
                  <a:pt x="0" y="0"/>
                </a:moveTo>
                <a:lnTo>
                  <a:pt x="70130" y="0"/>
                </a:lnTo>
                <a:lnTo>
                  <a:pt x="70130" y="438441"/>
                </a:lnTo>
                <a:lnTo>
                  <a:pt x="0" y="43844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3928645" y="4481023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016307" y="4293120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4103970" y="4919465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279295" y="4794196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366958" y="4606292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454621" y="4668927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4717609" y="4668927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892934" y="4856831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5068259" y="4731561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5155922" y="4856831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5243585" y="4731561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331247" y="4731561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506573" y="4856831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594235" y="4919465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681898" y="4481023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5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5769561" y="4042581"/>
            <a:ext cx="70485" cy="501650"/>
          </a:xfrm>
          <a:custGeom>
            <a:avLst/>
            <a:gdLst/>
            <a:ahLst/>
            <a:cxnLst/>
            <a:rect l="l" t="t" r="r" b="b"/>
            <a:pathLst>
              <a:path w="70485" h="501650">
                <a:moveTo>
                  <a:pt x="0" y="0"/>
                </a:moveTo>
                <a:lnTo>
                  <a:pt x="70130" y="0"/>
                </a:lnTo>
                <a:lnTo>
                  <a:pt x="70130" y="501076"/>
                </a:lnTo>
                <a:lnTo>
                  <a:pt x="0" y="50107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857223" y="3541505"/>
            <a:ext cx="70485" cy="626745"/>
          </a:xfrm>
          <a:custGeom>
            <a:avLst/>
            <a:gdLst/>
            <a:ahLst/>
            <a:cxnLst/>
            <a:rect l="l" t="t" r="r" b="b"/>
            <a:pathLst>
              <a:path w="70485" h="626745">
                <a:moveTo>
                  <a:pt x="0" y="0"/>
                </a:moveTo>
                <a:lnTo>
                  <a:pt x="70130" y="0"/>
                </a:lnTo>
                <a:lnTo>
                  <a:pt x="70130" y="626345"/>
                </a:lnTo>
                <a:lnTo>
                  <a:pt x="0" y="6263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5944886" y="4105216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032548" y="4606292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6558525" y="4668927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172163" y="4794196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259826" y="4668927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4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7347488" y="4856831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7435151" y="4919465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7522814" y="4543658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7610476" y="4856831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7698139" y="366677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7785802" y="973489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59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7873465" y="2288814"/>
            <a:ext cx="70485" cy="438784"/>
          </a:xfrm>
          <a:custGeom>
            <a:avLst/>
            <a:gdLst/>
            <a:ahLst/>
            <a:cxnLst/>
            <a:rect l="l" t="t" r="r" b="b"/>
            <a:pathLst>
              <a:path w="70484" h="438785">
                <a:moveTo>
                  <a:pt x="0" y="0"/>
                </a:moveTo>
                <a:lnTo>
                  <a:pt x="70130" y="0"/>
                </a:lnTo>
                <a:lnTo>
                  <a:pt x="70130" y="438441"/>
                </a:lnTo>
                <a:lnTo>
                  <a:pt x="0" y="43844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7961128" y="3541505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4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8048790" y="4105216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542283" y="4606292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681898" y="4418389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769561" y="3979947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996838" y="4919465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698139" y="3604140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1035777" y="4982100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1123440" y="4919465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211102" y="4919465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1298765" y="4606292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386428" y="4731561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1474090" y="4794196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737078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1824741" y="4982100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1912404" y="4355754"/>
            <a:ext cx="70485" cy="626745"/>
          </a:xfrm>
          <a:custGeom>
            <a:avLst/>
            <a:gdLst/>
            <a:ahLst/>
            <a:cxnLst/>
            <a:rect l="l" t="t" r="r" b="b"/>
            <a:pathLst>
              <a:path w="70485" h="626745">
                <a:moveTo>
                  <a:pt x="0" y="0"/>
                </a:moveTo>
                <a:lnTo>
                  <a:pt x="70130" y="0"/>
                </a:lnTo>
                <a:lnTo>
                  <a:pt x="70130" y="626345"/>
                </a:lnTo>
                <a:lnTo>
                  <a:pt x="0" y="62634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2000066" y="4481023"/>
            <a:ext cx="70485" cy="438784"/>
          </a:xfrm>
          <a:custGeom>
            <a:avLst/>
            <a:gdLst/>
            <a:ahLst/>
            <a:cxnLst/>
            <a:rect l="l" t="t" r="r" b="b"/>
            <a:pathLst>
              <a:path w="70485" h="438785">
                <a:moveTo>
                  <a:pt x="0" y="0"/>
                </a:moveTo>
                <a:lnTo>
                  <a:pt x="70130" y="0"/>
                </a:lnTo>
                <a:lnTo>
                  <a:pt x="70130" y="438441"/>
                </a:lnTo>
                <a:lnTo>
                  <a:pt x="0" y="43844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2087729" y="4543658"/>
            <a:ext cx="70485" cy="438784"/>
          </a:xfrm>
          <a:custGeom>
            <a:avLst/>
            <a:gdLst/>
            <a:ahLst/>
            <a:cxnLst/>
            <a:rect l="l" t="t" r="r" b="b"/>
            <a:pathLst>
              <a:path w="70485" h="438785">
                <a:moveTo>
                  <a:pt x="0" y="0"/>
                </a:moveTo>
                <a:lnTo>
                  <a:pt x="70130" y="0"/>
                </a:lnTo>
                <a:lnTo>
                  <a:pt x="70130" y="438441"/>
                </a:lnTo>
                <a:lnTo>
                  <a:pt x="0" y="43844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2175392" y="4731561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350717" y="4982100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438380" y="4982100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526042" y="4856831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2613705" y="4731561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2701367" y="4668927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2789030" y="4042581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2876693" y="4167851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964355" y="4230485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3052018" y="4355754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3139681" y="4355754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3227343" y="4293120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3402669" y="4606292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3490331" y="3979947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3577994" y="4481023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665657" y="4606292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753320" y="4293120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840982" y="4293120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5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3928645" y="4167851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5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016307" y="4167851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4103970" y="4794196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4191633" y="4543658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4279295" y="4543658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4366958" y="4293120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5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454621" y="4105216"/>
            <a:ext cx="70485" cy="563880"/>
          </a:xfrm>
          <a:custGeom>
            <a:avLst/>
            <a:gdLst/>
            <a:ahLst/>
            <a:cxnLst/>
            <a:rect l="l" t="t" r="r" b="b"/>
            <a:pathLst>
              <a:path w="70485" h="563879">
                <a:moveTo>
                  <a:pt x="0" y="0"/>
                </a:moveTo>
                <a:lnTo>
                  <a:pt x="70130" y="0"/>
                </a:lnTo>
                <a:lnTo>
                  <a:pt x="70130" y="563710"/>
                </a:lnTo>
                <a:lnTo>
                  <a:pt x="0" y="56371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4542283" y="4481023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4629946" y="4543658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4717609" y="4418389"/>
            <a:ext cx="70485" cy="250825"/>
          </a:xfrm>
          <a:custGeom>
            <a:avLst/>
            <a:gdLst/>
            <a:ahLst/>
            <a:cxnLst/>
            <a:rect l="l" t="t" r="r" b="b"/>
            <a:pathLst>
              <a:path w="70485" h="250825">
                <a:moveTo>
                  <a:pt x="0" y="0"/>
                </a:moveTo>
                <a:lnTo>
                  <a:pt x="70130" y="0"/>
                </a:lnTo>
                <a:lnTo>
                  <a:pt x="70130" y="250538"/>
                </a:lnTo>
                <a:lnTo>
                  <a:pt x="0" y="25053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4805271" y="4982100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4892934" y="4731561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4980597" y="4731561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5068259" y="4668927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243585" y="4668927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418910" y="4668927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506573" y="4794196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681898" y="435575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5857223" y="3416236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5944886" y="3792043"/>
            <a:ext cx="70485" cy="313690"/>
          </a:xfrm>
          <a:custGeom>
            <a:avLst/>
            <a:gdLst/>
            <a:ahLst/>
            <a:cxnLst/>
            <a:rect l="l" t="t" r="r" b="b"/>
            <a:pathLst>
              <a:path w="70485" h="313689">
                <a:moveTo>
                  <a:pt x="0" y="0"/>
                </a:moveTo>
                <a:lnTo>
                  <a:pt x="70130" y="0"/>
                </a:lnTo>
                <a:lnTo>
                  <a:pt x="70130" y="313172"/>
                </a:lnTo>
                <a:lnTo>
                  <a:pt x="0" y="3131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6032548" y="4481023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6120211" y="4668927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6207874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5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6383199" y="4731561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5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6558525" y="4606292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7172163" y="4668927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7347488" y="4794196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7522814" y="4481023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7610476" y="4668927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7698139" y="3541505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7785802" y="910855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5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7873465" y="2163545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30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7961128" y="3416236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048790" y="3917312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136452" y="3729409"/>
            <a:ext cx="70485" cy="187960"/>
          </a:xfrm>
          <a:custGeom>
            <a:avLst/>
            <a:gdLst/>
            <a:ahLst/>
            <a:cxnLst/>
            <a:rect l="l" t="t" r="r" b="b"/>
            <a:pathLst>
              <a:path w="70484" h="187960">
                <a:moveTo>
                  <a:pt x="0" y="0"/>
                </a:moveTo>
                <a:lnTo>
                  <a:pt x="70130" y="0"/>
                </a:lnTo>
                <a:lnTo>
                  <a:pt x="70130" y="187903"/>
                </a:lnTo>
                <a:lnTo>
                  <a:pt x="0" y="1879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8311778" y="4606292"/>
            <a:ext cx="70485" cy="125730"/>
          </a:xfrm>
          <a:custGeom>
            <a:avLst/>
            <a:gdLst/>
            <a:ahLst/>
            <a:cxnLst/>
            <a:rect l="l" t="t" r="r" b="b"/>
            <a:pathLst>
              <a:path w="70484" h="125729">
                <a:moveTo>
                  <a:pt x="0" y="0"/>
                </a:moveTo>
                <a:lnTo>
                  <a:pt x="70130" y="0"/>
                </a:lnTo>
                <a:lnTo>
                  <a:pt x="70130" y="125269"/>
                </a:lnTo>
                <a:lnTo>
                  <a:pt x="0" y="1252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574766" y="5044734"/>
            <a:ext cx="70485" cy="62865"/>
          </a:xfrm>
          <a:custGeom>
            <a:avLst/>
            <a:gdLst/>
            <a:ahLst/>
            <a:cxnLst/>
            <a:rect l="l" t="t" r="r" b="b"/>
            <a:pathLst>
              <a:path w="70484" h="62864">
                <a:moveTo>
                  <a:pt x="0" y="0"/>
                </a:moveTo>
                <a:lnTo>
                  <a:pt x="70130" y="0"/>
                </a:lnTo>
                <a:lnTo>
                  <a:pt x="70130" y="62634"/>
                </a:lnTo>
                <a:lnTo>
                  <a:pt x="0" y="626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1070842" y="910855"/>
            <a:ext cx="7539355" cy="4069079"/>
          </a:xfrm>
          <a:custGeom>
            <a:avLst/>
            <a:gdLst/>
            <a:ahLst/>
            <a:cxnLst/>
            <a:rect l="l" t="t" r="r" b="b"/>
            <a:pathLst>
              <a:path w="7539355" h="4069079">
                <a:moveTo>
                  <a:pt x="0" y="3518615"/>
                </a:moveTo>
                <a:lnTo>
                  <a:pt x="175325" y="3349141"/>
                </a:lnTo>
                <a:lnTo>
                  <a:pt x="262987" y="2447098"/>
                </a:lnTo>
                <a:lnTo>
                  <a:pt x="350650" y="3179666"/>
                </a:lnTo>
                <a:lnTo>
                  <a:pt x="438313" y="2840717"/>
                </a:lnTo>
                <a:lnTo>
                  <a:pt x="701301" y="3954407"/>
                </a:lnTo>
                <a:lnTo>
                  <a:pt x="788963" y="3839725"/>
                </a:lnTo>
                <a:lnTo>
                  <a:pt x="876626" y="2601458"/>
                </a:lnTo>
                <a:lnTo>
                  <a:pt x="964289" y="2501768"/>
                </a:lnTo>
                <a:lnTo>
                  <a:pt x="1051951" y="2809903"/>
                </a:lnTo>
                <a:lnTo>
                  <a:pt x="1139614" y="3292649"/>
                </a:lnTo>
                <a:lnTo>
                  <a:pt x="1227277" y="3888378"/>
                </a:lnTo>
                <a:lnTo>
                  <a:pt x="1314939" y="3925354"/>
                </a:lnTo>
                <a:lnTo>
                  <a:pt x="1402602" y="3925354"/>
                </a:lnTo>
                <a:lnTo>
                  <a:pt x="1490265" y="3675053"/>
                </a:lnTo>
                <a:lnTo>
                  <a:pt x="1577927" y="3366434"/>
                </a:lnTo>
                <a:lnTo>
                  <a:pt x="1665590" y="3247456"/>
                </a:lnTo>
                <a:lnTo>
                  <a:pt x="1753253" y="2062389"/>
                </a:lnTo>
                <a:lnTo>
                  <a:pt x="1840915" y="2909365"/>
                </a:lnTo>
                <a:lnTo>
                  <a:pt x="1928578" y="400282"/>
                </a:lnTo>
                <a:lnTo>
                  <a:pt x="2016241" y="2690073"/>
                </a:lnTo>
                <a:lnTo>
                  <a:pt x="2103903" y="2601458"/>
                </a:lnTo>
                <a:lnTo>
                  <a:pt x="2191566" y="2468537"/>
                </a:lnTo>
                <a:lnTo>
                  <a:pt x="2279229" y="2963971"/>
                </a:lnTo>
                <a:lnTo>
                  <a:pt x="2366891" y="3133144"/>
                </a:lnTo>
                <a:lnTo>
                  <a:pt x="2454554" y="1849942"/>
                </a:lnTo>
                <a:lnTo>
                  <a:pt x="2542217" y="2840717"/>
                </a:lnTo>
                <a:lnTo>
                  <a:pt x="2629879" y="3111876"/>
                </a:lnTo>
                <a:lnTo>
                  <a:pt x="2717542" y="2564536"/>
                </a:lnTo>
                <a:lnTo>
                  <a:pt x="2805205" y="2650429"/>
                </a:lnTo>
                <a:lnTo>
                  <a:pt x="2892868" y="2443328"/>
                </a:lnTo>
                <a:lnTo>
                  <a:pt x="2980530" y="2501768"/>
                </a:lnTo>
                <a:lnTo>
                  <a:pt x="3068193" y="3169395"/>
                </a:lnTo>
                <a:lnTo>
                  <a:pt x="3155855" y="2501768"/>
                </a:lnTo>
                <a:lnTo>
                  <a:pt x="3243518" y="3299295"/>
                </a:lnTo>
                <a:lnTo>
                  <a:pt x="3331181" y="0"/>
                </a:lnTo>
                <a:lnTo>
                  <a:pt x="3418843" y="2069773"/>
                </a:lnTo>
                <a:lnTo>
                  <a:pt x="3506506" y="3066683"/>
                </a:lnTo>
                <a:lnTo>
                  <a:pt x="3594169" y="3107034"/>
                </a:lnTo>
                <a:lnTo>
                  <a:pt x="3681831" y="2421065"/>
                </a:lnTo>
                <a:lnTo>
                  <a:pt x="3769494" y="3848873"/>
                </a:lnTo>
                <a:lnTo>
                  <a:pt x="3857157" y="3366434"/>
                </a:lnTo>
                <a:lnTo>
                  <a:pt x="3944819" y="2347700"/>
                </a:lnTo>
                <a:lnTo>
                  <a:pt x="4032482" y="3466469"/>
                </a:lnTo>
                <a:lnTo>
                  <a:pt x="4120145" y="3664829"/>
                </a:lnTo>
                <a:lnTo>
                  <a:pt x="4207807" y="3349141"/>
                </a:lnTo>
                <a:lnTo>
                  <a:pt x="4295470" y="3518615"/>
                </a:lnTo>
                <a:lnTo>
                  <a:pt x="4383133" y="3418597"/>
                </a:lnTo>
                <a:lnTo>
                  <a:pt x="4470795" y="3666905"/>
                </a:lnTo>
                <a:lnTo>
                  <a:pt x="4558458" y="3772827"/>
                </a:lnTo>
                <a:lnTo>
                  <a:pt x="4646121" y="2884452"/>
                </a:lnTo>
                <a:lnTo>
                  <a:pt x="4733783" y="2777656"/>
                </a:lnTo>
                <a:lnTo>
                  <a:pt x="4821446" y="2830599"/>
                </a:lnTo>
                <a:lnTo>
                  <a:pt x="4909109" y="3048460"/>
                </a:lnTo>
                <a:lnTo>
                  <a:pt x="4996771" y="3199604"/>
                </a:lnTo>
                <a:lnTo>
                  <a:pt x="5084434" y="3443293"/>
                </a:lnTo>
                <a:lnTo>
                  <a:pt x="5172096" y="4068608"/>
                </a:lnTo>
                <a:lnTo>
                  <a:pt x="5259759" y="3919820"/>
                </a:lnTo>
                <a:lnTo>
                  <a:pt x="5347422" y="3414323"/>
                </a:lnTo>
                <a:lnTo>
                  <a:pt x="5435084" y="2326449"/>
                </a:lnTo>
                <a:lnTo>
                  <a:pt x="5522748" y="3261481"/>
                </a:lnTo>
                <a:lnTo>
                  <a:pt x="5610410" y="3723561"/>
                </a:lnTo>
                <a:lnTo>
                  <a:pt x="5698073" y="3349141"/>
                </a:lnTo>
                <a:lnTo>
                  <a:pt x="5873398" y="3789774"/>
                </a:lnTo>
                <a:lnTo>
                  <a:pt x="5961061" y="3661331"/>
                </a:lnTo>
                <a:lnTo>
                  <a:pt x="6048723" y="4013298"/>
                </a:lnTo>
                <a:lnTo>
                  <a:pt x="6136386" y="3066683"/>
                </a:lnTo>
                <a:lnTo>
                  <a:pt x="6224049" y="2800840"/>
                </a:lnTo>
                <a:lnTo>
                  <a:pt x="6311711" y="3027723"/>
                </a:lnTo>
                <a:lnTo>
                  <a:pt x="6399374" y="3383036"/>
                </a:lnTo>
                <a:lnTo>
                  <a:pt x="6487036" y="2202695"/>
                </a:lnTo>
                <a:lnTo>
                  <a:pt x="6574699" y="3039126"/>
                </a:lnTo>
                <a:lnTo>
                  <a:pt x="6662362" y="807021"/>
                </a:lnTo>
                <a:lnTo>
                  <a:pt x="6750024" y="832129"/>
                </a:lnTo>
                <a:lnTo>
                  <a:pt x="6837687" y="3025145"/>
                </a:lnTo>
                <a:lnTo>
                  <a:pt x="6925350" y="2328834"/>
                </a:lnTo>
                <a:lnTo>
                  <a:pt x="7013013" y="2214964"/>
                </a:lnTo>
                <a:lnTo>
                  <a:pt x="7100675" y="2284492"/>
                </a:lnTo>
                <a:lnTo>
                  <a:pt x="7188338" y="2708444"/>
                </a:lnTo>
                <a:lnTo>
                  <a:pt x="7276001" y="2187926"/>
                </a:lnTo>
                <a:lnTo>
                  <a:pt x="7363663" y="3518615"/>
                </a:lnTo>
                <a:lnTo>
                  <a:pt x="7451326" y="3349141"/>
                </a:lnTo>
                <a:lnTo>
                  <a:pt x="7538989" y="3349141"/>
                </a:lnTo>
              </a:path>
            </a:pathLst>
          </a:custGeom>
          <a:ln w="8571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548608" y="5513527"/>
            <a:ext cx="88900" cy="91440"/>
          </a:xfrm>
          <a:custGeom>
            <a:avLst/>
            <a:gdLst/>
            <a:ahLst/>
            <a:cxnLst/>
            <a:rect l="l" t="t" r="r" b="b"/>
            <a:pathLst>
              <a:path w="88900" h="91439">
                <a:moveTo>
                  <a:pt x="50264" y="91439"/>
                </a:moveTo>
                <a:lnTo>
                  <a:pt x="38494" y="91439"/>
                </a:lnTo>
                <a:lnTo>
                  <a:pt x="32833" y="90279"/>
                </a:lnTo>
                <a:lnTo>
                  <a:pt x="1126" y="57614"/>
                </a:lnTo>
                <a:lnTo>
                  <a:pt x="0" y="51782"/>
                </a:lnTo>
                <a:lnTo>
                  <a:pt x="0" y="39657"/>
                </a:lnTo>
                <a:lnTo>
                  <a:pt x="21959" y="5800"/>
                </a:lnTo>
                <a:lnTo>
                  <a:pt x="38494" y="0"/>
                </a:lnTo>
                <a:lnTo>
                  <a:pt x="50264" y="0"/>
                </a:lnTo>
                <a:lnTo>
                  <a:pt x="83128" y="22622"/>
                </a:lnTo>
                <a:lnTo>
                  <a:pt x="88758" y="39657"/>
                </a:lnTo>
                <a:lnTo>
                  <a:pt x="88758" y="51782"/>
                </a:lnTo>
                <a:lnTo>
                  <a:pt x="66799" y="85639"/>
                </a:lnTo>
                <a:lnTo>
                  <a:pt x="50264" y="9143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1894490" y="5513527"/>
            <a:ext cx="88900" cy="91440"/>
          </a:xfrm>
          <a:custGeom>
            <a:avLst/>
            <a:gdLst/>
            <a:ahLst/>
            <a:cxnLst/>
            <a:rect l="l" t="t" r="r" b="b"/>
            <a:pathLst>
              <a:path w="88900" h="91439">
                <a:moveTo>
                  <a:pt x="50264" y="91439"/>
                </a:moveTo>
                <a:lnTo>
                  <a:pt x="38494" y="91439"/>
                </a:lnTo>
                <a:lnTo>
                  <a:pt x="32833" y="90279"/>
                </a:lnTo>
                <a:lnTo>
                  <a:pt x="1126" y="57614"/>
                </a:lnTo>
                <a:lnTo>
                  <a:pt x="0" y="51782"/>
                </a:lnTo>
                <a:lnTo>
                  <a:pt x="0" y="39657"/>
                </a:lnTo>
                <a:lnTo>
                  <a:pt x="21959" y="5800"/>
                </a:lnTo>
                <a:lnTo>
                  <a:pt x="38494" y="0"/>
                </a:lnTo>
                <a:lnTo>
                  <a:pt x="50264" y="0"/>
                </a:lnTo>
                <a:lnTo>
                  <a:pt x="83128" y="22622"/>
                </a:lnTo>
                <a:lnTo>
                  <a:pt x="88758" y="39657"/>
                </a:lnTo>
                <a:lnTo>
                  <a:pt x="88758" y="51782"/>
                </a:lnTo>
                <a:lnTo>
                  <a:pt x="66799" y="85639"/>
                </a:lnTo>
                <a:lnTo>
                  <a:pt x="50264" y="9143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 txBox="1"/>
          <p:nvPr/>
        </p:nvSpPr>
        <p:spPr>
          <a:xfrm>
            <a:off x="1856158" y="5159147"/>
            <a:ext cx="667385" cy="50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Apr 2023</a:t>
            </a:r>
            <a:endParaRPr sz="1250">
              <a:latin typeface="Segoe UI"/>
              <a:cs typeface="Segoe UI"/>
            </a:endParaRPr>
          </a:p>
          <a:p>
            <a:pPr marL="36195" algn="ctr">
              <a:lnSpc>
                <a:spcPct val="100000"/>
              </a:lnSpc>
              <a:spcBef>
                <a:spcPts val="920"/>
              </a:spcBef>
            </a:pPr>
            <a:r>
              <a:rPr sz="1350" spc="-10" dirty="0">
                <a:latin typeface="Segoe UI"/>
                <a:cs typeface="Segoe UI"/>
              </a:rPr>
              <a:t>A/H1</a:t>
            </a:r>
            <a:endParaRPr sz="1350">
              <a:latin typeface="Segoe UI"/>
              <a:cs typeface="Segoe UI"/>
            </a:endParaRPr>
          </a:p>
        </p:txBody>
      </p:sp>
      <p:sp>
        <p:nvSpPr>
          <p:cNvPr id="272" name="object 272"/>
          <p:cNvSpPr/>
          <p:nvPr/>
        </p:nvSpPr>
        <p:spPr>
          <a:xfrm>
            <a:off x="2478024" y="5513527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51782" y="91439"/>
                </a:moveTo>
                <a:lnTo>
                  <a:pt x="39657" y="91439"/>
                </a:lnTo>
                <a:lnTo>
                  <a:pt x="33825" y="90279"/>
                </a:lnTo>
                <a:lnTo>
                  <a:pt x="1160" y="57614"/>
                </a:lnTo>
                <a:lnTo>
                  <a:pt x="0" y="51782"/>
                </a:lnTo>
                <a:lnTo>
                  <a:pt x="0" y="39657"/>
                </a:lnTo>
                <a:lnTo>
                  <a:pt x="22622" y="5800"/>
                </a:lnTo>
                <a:lnTo>
                  <a:pt x="39657" y="0"/>
                </a:lnTo>
                <a:lnTo>
                  <a:pt x="51782" y="0"/>
                </a:lnTo>
                <a:lnTo>
                  <a:pt x="85639" y="22622"/>
                </a:lnTo>
                <a:lnTo>
                  <a:pt x="91439" y="39657"/>
                </a:lnTo>
                <a:lnTo>
                  <a:pt x="91439" y="51782"/>
                </a:lnTo>
                <a:lnTo>
                  <a:pt x="68817" y="85639"/>
                </a:lnTo>
                <a:lnTo>
                  <a:pt x="51782" y="9143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3068923" y="5513527"/>
            <a:ext cx="88900" cy="91440"/>
          </a:xfrm>
          <a:custGeom>
            <a:avLst/>
            <a:gdLst/>
            <a:ahLst/>
            <a:cxnLst/>
            <a:rect l="l" t="t" r="r" b="b"/>
            <a:pathLst>
              <a:path w="88900" h="91439">
                <a:moveTo>
                  <a:pt x="50264" y="91439"/>
                </a:moveTo>
                <a:lnTo>
                  <a:pt x="38494" y="91439"/>
                </a:lnTo>
                <a:lnTo>
                  <a:pt x="32833" y="90279"/>
                </a:lnTo>
                <a:lnTo>
                  <a:pt x="1126" y="57614"/>
                </a:lnTo>
                <a:lnTo>
                  <a:pt x="0" y="51782"/>
                </a:lnTo>
                <a:lnTo>
                  <a:pt x="0" y="39657"/>
                </a:lnTo>
                <a:lnTo>
                  <a:pt x="21959" y="5800"/>
                </a:lnTo>
                <a:lnTo>
                  <a:pt x="38494" y="0"/>
                </a:lnTo>
                <a:lnTo>
                  <a:pt x="50264" y="0"/>
                </a:lnTo>
                <a:lnTo>
                  <a:pt x="83128" y="22622"/>
                </a:lnTo>
                <a:lnTo>
                  <a:pt x="88758" y="39657"/>
                </a:lnTo>
                <a:lnTo>
                  <a:pt x="88758" y="51782"/>
                </a:lnTo>
                <a:lnTo>
                  <a:pt x="66799" y="85639"/>
                </a:lnTo>
                <a:lnTo>
                  <a:pt x="50264" y="9143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 txBox="1"/>
          <p:nvPr/>
        </p:nvSpPr>
        <p:spPr>
          <a:xfrm>
            <a:off x="3028958" y="5159147"/>
            <a:ext cx="600710" cy="50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Jul 2023</a:t>
            </a:r>
            <a:endParaRPr sz="1250">
              <a:latin typeface="Segoe UI"/>
              <a:cs typeface="Segoe UI"/>
            </a:endParaRPr>
          </a:p>
          <a:p>
            <a:pPr marL="106680" algn="ctr">
              <a:lnSpc>
                <a:spcPct val="100000"/>
              </a:lnSpc>
              <a:spcBef>
                <a:spcPts val="920"/>
              </a:spcBef>
            </a:pPr>
            <a:r>
              <a:rPr sz="1350" spc="-10" dirty="0">
                <a:latin typeface="Segoe UI"/>
                <a:cs typeface="Segoe UI"/>
              </a:rPr>
              <a:t>A/H5</a:t>
            </a:r>
            <a:endParaRPr sz="1350">
              <a:latin typeface="Segoe UI"/>
              <a:cs typeface="Segoe UI"/>
            </a:endParaRPr>
          </a:p>
        </p:txBody>
      </p:sp>
      <p:sp>
        <p:nvSpPr>
          <p:cNvPr id="275" name="object 275"/>
          <p:cNvSpPr/>
          <p:nvPr/>
        </p:nvSpPr>
        <p:spPr>
          <a:xfrm>
            <a:off x="3652456" y="5513527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51782" y="91439"/>
                </a:moveTo>
                <a:lnTo>
                  <a:pt x="39657" y="91439"/>
                </a:lnTo>
                <a:lnTo>
                  <a:pt x="33825" y="90279"/>
                </a:lnTo>
                <a:lnTo>
                  <a:pt x="1160" y="57614"/>
                </a:lnTo>
                <a:lnTo>
                  <a:pt x="0" y="51782"/>
                </a:lnTo>
                <a:lnTo>
                  <a:pt x="0" y="39657"/>
                </a:lnTo>
                <a:lnTo>
                  <a:pt x="22622" y="5800"/>
                </a:lnTo>
                <a:lnTo>
                  <a:pt x="39657" y="0"/>
                </a:lnTo>
                <a:lnTo>
                  <a:pt x="51782" y="0"/>
                </a:lnTo>
                <a:lnTo>
                  <a:pt x="85639" y="22622"/>
                </a:lnTo>
                <a:lnTo>
                  <a:pt x="91439" y="39657"/>
                </a:lnTo>
                <a:lnTo>
                  <a:pt x="91439" y="51782"/>
                </a:lnTo>
                <a:lnTo>
                  <a:pt x="68817" y="85639"/>
                </a:lnTo>
                <a:lnTo>
                  <a:pt x="51782" y="9143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 txBox="1"/>
          <p:nvPr/>
        </p:nvSpPr>
        <p:spPr>
          <a:xfrm>
            <a:off x="3761834" y="5159147"/>
            <a:ext cx="1087755" cy="50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0685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Oct 2023</a:t>
            </a:r>
            <a:endParaRPr sz="125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1350" dirty="0">
                <a:latin typeface="Segoe UI"/>
                <a:cs typeface="Segoe UI"/>
              </a:rPr>
              <a:t>A </a:t>
            </a:r>
            <a:r>
              <a:rPr sz="1350" spc="-10" dirty="0">
                <a:latin typeface="Segoe UI"/>
                <a:cs typeface="Segoe UI"/>
              </a:rPr>
              <a:t>(Unsubtyp…</a:t>
            </a:r>
            <a:endParaRPr sz="1350">
              <a:latin typeface="Segoe UI"/>
              <a:cs typeface="Segoe UI"/>
            </a:endParaRPr>
          </a:p>
        </p:txBody>
      </p:sp>
      <p:sp>
        <p:nvSpPr>
          <p:cNvPr id="277" name="object 277"/>
          <p:cNvSpPr/>
          <p:nvPr/>
        </p:nvSpPr>
        <p:spPr>
          <a:xfrm>
            <a:off x="4912010" y="5513527"/>
            <a:ext cx="88900" cy="91440"/>
          </a:xfrm>
          <a:custGeom>
            <a:avLst/>
            <a:gdLst/>
            <a:ahLst/>
            <a:cxnLst/>
            <a:rect l="l" t="t" r="r" b="b"/>
            <a:pathLst>
              <a:path w="88900" h="91439">
                <a:moveTo>
                  <a:pt x="50264" y="91439"/>
                </a:moveTo>
                <a:lnTo>
                  <a:pt x="38494" y="91439"/>
                </a:lnTo>
                <a:lnTo>
                  <a:pt x="32833" y="90279"/>
                </a:lnTo>
                <a:lnTo>
                  <a:pt x="1126" y="57614"/>
                </a:lnTo>
                <a:lnTo>
                  <a:pt x="0" y="51782"/>
                </a:lnTo>
                <a:lnTo>
                  <a:pt x="0" y="39657"/>
                </a:lnTo>
                <a:lnTo>
                  <a:pt x="21959" y="5800"/>
                </a:lnTo>
                <a:lnTo>
                  <a:pt x="38494" y="0"/>
                </a:lnTo>
                <a:lnTo>
                  <a:pt x="50264" y="0"/>
                </a:lnTo>
                <a:lnTo>
                  <a:pt x="83128" y="22622"/>
                </a:lnTo>
                <a:lnTo>
                  <a:pt x="88758" y="39657"/>
                </a:lnTo>
                <a:lnTo>
                  <a:pt x="88758" y="51782"/>
                </a:lnTo>
                <a:lnTo>
                  <a:pt x="66799" y="85639"/>
                </a:lnTo>
                <a:lnTo>
                  <a:pt x="50264" y="9143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 txBox="1"/>
          <p:nvPr/>
        </p:nvSpPr>
        <p:spPr>
          <a:xfrm>
            <a:off x="5019848" y="5159147"/>
            <a:ext cx="935990" cy="50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Jan 2024</a:t>
            </a:r>
            <a:endParaRPr sz="125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1350" dirty="0">
                <a:latin typeface="Segoe UI"/>
                <a:cs typeface="Segoe UI"/>
              </a:rPr>
              <a:t>B </a:t>
            </a:r>
            <a:r>
              <a:rPr sz="1350" spc="-130" dirty="0">
                <a:latin typeface="Segoe UI"/>
                <a:cs typeface="Segoe UI"/>
              </a:rPr>
              <a:t>Y</a:t>
            </a:r>
            <a:r>
              <a:rPr sz="1350" spc="-10" dirty="0">
                <a:latin typeface="Segoe UI"/>
                <a:cs typeface="Segoe UI"/>
              </a:rPr>
              <a:t>amagata</a:t>
            </a:r>
            <a:endParaRPr sz="1350">
              <a:latin typeface="Segoe UI"/>
              <a:cs typeface="Segoe UI"/>
            </a:endParaRPr>
          </a:p>
        </p:txBody>
      </p:sp>
      <p:sp>
        <p:nvSpPr>
          <p:cNvPr id="279" name="object 279"/>
          <p:cNvSpPr txBox="1"/>
          <p:nvPr/>
        </p:nvSpPr>
        <p:spPr>
          <a:xfrm>
            <a:off x="6439664" y="5159147"/>
            <a:ext cx="667385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Apr 2024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280" name="object 280"/>
          <p:cNvSpPr txBox="1"/>
          <p:nvPr/>
        </p:nvSpPr>
        <p:spPr>
          <a:xfrm>
            <a:off x="7612463" y="5159147"/>
            <a:ext cx="600710" cy="18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dirty="0">
                <a:latin typeface="Segoe UI"/>
                <a:cs typeface="Segoe UI"/>
              </a:rPr>
              <a:t>Jul 2024</a:t>
            </a:r>
            <a:endParaRPr sz="1250">
              <a:latin typeface="Segoe UI"/>
              <a:cs typeface="Segoe UI"/>
            </a:endParaRPr>
          </a:p>
        </p:txBody>
      </p:sp>
      <p:sp>
        <p:nvSpPr>
          <p:cNvPr id="281" name="object 281"/>
          <p:cNvSpPr txBox="1"/>
          <p:nvPr/>
        </p:nvSpPr>
        <p:spPr>
          <a:xfrm>
            <a:off x="656981" y="5469856"/>
            <a:ext cx="1172210" cy="19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dirty="0">
                <a:latin typeface="Segoe UI"/>
                <a:cs typeface="Segoe UI"/>
              </a:rPr>
              <a:t>A/H1N1pdm09</a:t>
            </a:r>
            <a:endParaRPr sz="1350">
              <a:latin typeface="Segoe UI"/>
              <a:cs typeface="Segoe UI"/>
            </a:endParaRPr>
          </a:p>
        </p:txBody>
      </p:sp>
      <p:sp>
        <p:nvSpPr>
          <p:cNvPr id="282" name="object 282"/>
          <p:cNvSpPr txBox="1"/>
          <p:nvPr/>
        </p:nvSpPr>
        <p:spPr>
          <a:xfrm>
            <a:off x="2586865" y="5469856"/>
            <a:ext cx="417195" cy="19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10" dirty="0">
                <a:latin typeface="Segoe UI"/>
                <a:cs typeface="Segoe UI"/>
              </a:rPr>
              <a:t>A/H3</a:t>
            </a:r>
            <a:endParaRPr sz="1350">
              <a:latin typeface="Segoe UI"/>
              <a:cs typeface="Segoe UI"/>
            </a:endParaRPr>
          </a:p>
        </p:txBody>
      </p:sp>
      <p:sp>
        <p:nvSpPr>
          <p:cNvPr id="283" name="object 283"/>
          <p:cNvSpPr/>
          <p:nvPr/>
        </p:nvSpPr>
        <p:spPr>
          <a:xfrm>
            <a:off x="5992145" y="5513527"/>
            <a:ext cx="88900" cy="91440"/>
          </a:xfrm>
          <a:custGeom>
            <a:avLst/>
            <a:gdLst/>
            <a:ahLst/>
            <a:cxnLst/>
            <a:rect l="l" t="t" r="r" b="b"/>
            <a:pathLst>
              <a:path w="88900" h="91439">
                <a:moveTo>
                  <a:pt x="50264" y="91439"/>
                </a:moveTo>
                <a:lnTo>
                  <a:pt x="38494" y="91439"/>
                </a:lnTo>
                <a:lnTo>
                  <a:pt x="32833" y="90279"/>
                </a:lnTo>
                <a:lnTo>
                  <a:pt x="1126" y="57614"/>
                </a:lnTo>
                <a:lnTo>
                  <a:pt x="0" y="51782"/>
                </a:lnTo>
                <a:lnTo>
                  <a:pt x="0" y="39657"/>
                </a:lnTo>
                <a:lnTo>
                  <a:pt x="21959" y="5800"/>
                </a:lnTo>
                <a:lnTo>
                  <a:pt x="38494" y="0"/>
                </a:lnTo>
                <a:lnTo>
                  <a:pt x="50264" y="0"/>
                </a:lnTo>
                <a:lnTo>
                  <a:pt x="83128" y="22622"/>
                </a:lnTo>
                <a:lnTo>
                  <a:pt x="88758" y="39657"/>
                </a:lnTo>
                <a:lnTo>
                  <a:pt x="88758" y="51782"/>
                </a:lnTo>
                <a:lnTo>
                  <a:pt x="66799" y="85639"/>
                </a:lnTo>
                <a:lnTo>
                  <a:pt x="50264" y="9143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 txBox="1"/>
          <p:nvPr/>
        </p:nvSpPr>
        <p:spPr>
          <a:xfrm>
            <a:off x="6096367" y="5469856"/>
            <a:ext cx="744855" cy="19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dirty="0">
                <a:latin typeface="Segoe UI"/>
                <a:cs typeface="Segoe UI"/>
              </a:rPr>
              <a:t>B </a:t>
            </a:r>
            <a:r>
              <a:rPr sz="1350" spc="-10" dirty="0">
                <a:latin typeface="Segoe UI"/>
                <a:cs typeface="Segoe UI"/>
              </a:rPr>
              <a:t>Victoria</a:t>
            </a:r>
            <a:endParaRPr sz="1350">
              <a:latin typeface="Segoe UI"/>
              <a:cs typeface="Segoe UI"/>
            </a:endParaRPr>
          </a:p>
        </p:txBody>
      </p:sp>
      <p:sp>
        <p:nvSpPr>
          <p:cNvPr id="285" name="object 285"/>
          <p:cNvSpPr/>
          <p:nvPr/>
        </p:nvSpPr>
        <p:spPr>
          <a:xfrm>
            <a:off x="6901433" y="5513527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40" h="91439">
                <a:moveTo>
                  <a:pt x="51782" y="91439"/>
                </a:moveTo>
                <a:lnTo>
                  <a:pt x="39657" y="91439"/>
                </a:lnTo>
                <a:lnTo>
                  <a:pt x="33825" y="90279"/>
                </a:lnTo>
                <a:lnTo>
                  <a:pt x="1160" y="57614"/>
                </a:lnTo>
                <a:lnTo>
                  <a:pt x="0" y="51782"/>
                </a:lnTo>
                <a:lnTo>
                  <a:pt x="0" y="39657"/>
                </a:lnTo>
                <a:lnTo>
                  <a:pt x="22622" y="5800"/>
                </a:lnTo>
                <a:lnTo>
                  <a:pt x="39657" y="0"/>
                </a:lnTo>
                <a:lnTo>
                  <a:pt x="51782" y="0"/>
                </a:lnTo>
                <a:lnTo>
                  <a:pt x="85639" y="22622"/>
                </a:lnTo>
                <a:lnTo>
                  <a:pt x="91439" y="39657"/>
                </a:lnTo>
                <a:lnTo>
                  <a:pt x="91439" y="51782"/>
                </a:lnTo>
                <a:lnTo>
                  <a:pt x="68817" y="85639"/>
                </a:lnTo>
                <a:lnTo>
                  <a:pt x="51782" y="9143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 txBox="1"/>
          <p:nvPr/>
        </p:nvSpPr>
        <p:spPr>
          <a:xfrm>
            <a:off x="7011615" y="5469856"/>
            <a:ext cx="974725" cy="19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dirty="0">
                <a:latin typeface="Segoe UI"/>
                <a:cs typeface="Segoe UI"/>
              </a:rPr>
              <a:t>B </a:t>
            </a:r>
            <a:r>
              <a:rPr sz="1350" spc="-10" dirty="0">
                <a:latin typeface="Segoe UI"/>
                <a:cs typeface="Segoe UI"/>
              </a:rPr>
              <a:t>(Unsubty…</a:t>
            </a:r>
            <a:endParaRPr sz="1350">
              <a:latin typeface="Segoe UI"/>
              <a:cs typeface="Segoe UI"/>
            </a:endParaRPr>
          </a:p>
        </p:txBody>
      </p:sp>
      <p:sp>
        <p:nvSpPr>
          <p:cNvPr id="287" name="object 287"/>
          <p:cNvSpPr/>
          <p:nvPr/>
        </p:nvSpPr>
        <p:spPr>
          <a:xfrm>
            <a:off x="8029575" y="5559246"/>
            <a:ext cx="266065" cy="0"/>
          </a:xfrm>
          <a:custGeom>
            <a:avLst/>
            <a:gdLst/>
            <a:ahLst/>
            <a:cxnLst/>
            <a:rect l="l" t="t" r="r" b="b"/>
            <a:pathLst>
              <a:path w="266065">
                <a:moveTo>
                  <a:pt x="0" y="0"/>
                </a:moveTo>
                <a:lnTo>
                  <a:pt x="265747" y="0"/>
                </a:lnTo>
              </a:path>
            </a:pathLst>
          </a:custGeom>
          <a:ln w="17144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 txBox="1"/>
          <p:nvPr/>
        </p:nvSpPr>
        <p:spPr>
          <a:xfrm>
            <a:off x="8330976" y="5469856"/>
            <a:ext cx="788670" cy="19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dirty="0">
                <a:latin typeface="Segoe UI"/>
                <a:cs typeface="Segoe UI"/>
              </a:rPr>
              <a:t>% </a:t>
            </a:r>
            <a:r>
              <a:rPr sz="1350" spc="-50" dirty="0">
                <a:latin typeface="Segoe UI"/>
                <a:cs typeface="Segoe UI"/>
              </a:rPr>
              <a:t>P</a:t>
            </a:r>
            <a:r>
              <a:rPr sz="1350" dirty="0">
                <a:latin typeface="Segoe UI"/>
                <a:cs typeface="Segoe UI"/>
              </a:rPr>
              <a:t>ositive</a:t>
            </a:r>
            <a:endParaRPr sz="1350">
              <a:latin typeface="Segoe UI"/>
              <a:cs typeface="Segoe UI"/>
            </a:endParaRPr>
          </a:p>
        </p:txBody>
      </p:sp>
      <p:sp>
        <p:nvSpPr>
          <p:cNvPr id="289" name="object 289"/>
          <p:cNvSpPr/>
          <p:nvPr/>
        </p:nvSpPr>
        <p:spPr>
          <a:xfrm>
            <a:off x="228600" y="5959511"/>
            <a:ext cx="10964545" cy="0"/>
          </a:xfrm>
          <a:custGeom>
            <a:avLst/>
            <a:gdLst/>
            <a:ahLst/>
            <a:cxnLst/>
            <a:rect l="l" t="t" r="r" b="b"/>
            <a:pathLst>
              <a:path w="10964545">
                <a:moveTo>
                  <a:pt x="0" y="0"/>
                </a:moveTo>
                <a:lnTo>
                  <a:pt x="10964227" y="0"/>
                </a:lnTo>
              </a:path>
            </a:pathLst>
          </a:custGeom>
          <a:ln w="8571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228600" y="6010275"/>
            <a:ext cx="1234440" cy="386080"/>
          </a:xfrm>
          <a:custGeom>
            <a:avLst/>
            <a:gdLst/>
            <a:ahLst/>
            <a:cxnLst/>
            <a:rect l="l" t="t" r="r" b="b"/>
            <a:pathLst>
              <a:path w="1234440" h="386079">
                <a:moveTo>
                  <a:pt x="1101566" y="385762"/>
                </a:moveTo>
                <a:lnTo>
                  <a:pt x="132873" y="385762"/>
                </a:lnTo>
                <a:lnTo>
                  <a:pt x="125556" y="382731"/>
                </a:lnTo>
                <a:lnTo>
                  <a:pt x="3030" y="260205"/>
                </a:lnTo>
                <a:lnTo>
                  <a:pt x="0" y="252888"/>
                </a:lnTo>
                <a:lnTo>
                  <a:pt x="0" y="132873"/>
                </a:lnTo>
                <a:lnTo>
                  <a:pt x="3030" y="125556"/>
                </a:lnTo>
                <a:lnTo>
                  <a:pt x="125556" y="3030"/>
                </a:lnTo>
                <a:lnTo>
                  <a:pt x="132873" y="0"/>
                </a:lnTo>
                <a:lnTo>
                  <a:pt x="1101566" y="0"/>
                </a:lnTo>
                <a:lnTo>
                  <a:pt x="1108883" y="3030"/>
                </a:lnTo>
                <a:lnTo>
                  <a:pt x="1231409" y="125556"/>
                </a:lnTo>
                <a:lnTo>
                  <a:pt x="1234439" y="132873"/>
                </a:lnTo>
                <a:lnTo>
                  <a:pt x="1234439" y="252888"/>
                </a:lnTo>
                <a:lnTo>
                  <a:pt x="1231409" y="260205"/>
                </a:lnTo>
                <a:lnTo>
                  <a:pt x="1108883" y="382731"/>
                </a:lnTo>
                <a:lnTo>
                  <a:pt x="1101566" y="385762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228600" y="6143148"/>
            <a:ext cx="1234440" cy="253365"/>
          </a:xfrm>
          <a:custGeom>
            <a:avLst/>
            <a:gdLst/>
            <a:ahLst/>
            <a:cxnLst/>
            <a:rect l="l" t="t" r="r" b="b"/>
            <a:pathLst>
              <a:path w="1234440" h="253364">
                <a:moveTo>
                  <a:pt x="1234439" y="0"/>
                </a:moveTo>
                <a:lnTo>
                  <a:pt x="1234439" y="4285"/>
                </a:lnTo>
                <a:lnTo>
                  <a:pt x="1234439" y="115728"/>
                </a:lnTo>
                <a:lnTo>
                  <a:pt x="1234439" y="120014"/>
                </a:lnTo>
                <a:lnTo>
                  <a:pt x="1231409" y="127331"/>
                </a:lnTo>
                <a:lnTo>
                  <a:pt x="1228378" y="130362"/>
                </a:lnTo>
                <a:lnTo>
                  <a:pt x="1111914" y="246826"/>
                </a:lnTo>
                <a:lnTo>
                  <a:pt x="1108883" y="249857"/>
                </a:lnTo>
                <a:lnTo>
                  <a:pt x="1101566" y="252888"/>
                </a:lnTo>
                <a:lnTo>
                  <a:pt x="1097279" y="252888"/>
                </a:lnTo>
                <a:lnTo>
                  <a:pt x="137159" y="252888"/>
                </a:lnTo>
                <a:lnTo>
                  <a:pt x="132873" y="252888"/>
                </a:lnTo>
                <a:lnTo>
                  <a:pt x="125556" y="249857"/>
                </a:lnTo>
                <a:lnTo>
                  <a:pt x="122525" y="246826"/>
                </a:lnTo>
                <a:lnTo>
                  <a:pt x="6061" y="130362"/>
                </a:lnTo>
                <a:lnTo>
                  <a:pt x="3030" y="127331"/>
                </a:lnTo>
                <a:lnTo>
                  <a:pt x="0" y="120014"/>
                </a:lnTo>
              </a:path>
            </a:pathLst>
          </a:custGeom>
          <a:ln w="17144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 txBox="1"/>
          <p:nvPr/>
        </p:nvSpPr>
        <p:spPr>
          <a:xfrm>
            <a:off x="579159" y="6144895"/>
            <a:ext cx="53340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293" name="object 293"/>
          <p:cNvSpPr/>
          <p:nvPr/>
        </p:nvSpPr>
        <p:spPr>
          <a:xfrm>
            <a:off x="1531619" y="6010275"/>
            <a:ext cx="1234440" cy="386080"/>
          </a:xfrm>
          <a:custGeom>
            <a:avLst/>
            <a:gdLst/>
            <a:ahLst/>
            <a:cxnLst/>
            <a:rect l="l" t="t" r="r" b="b"/>
            <a:pathLst>
              <a:path w="1234439" h="386079">
                <a:moveTo>
                  <a:pt x="1101566" y="385762"/>
                </a:moveTo>
                <a:lnTo>
                  <a:pt x="132873" y="385762"/>
                </a:lnTo>
                <a:lnTo>
                  <a:pt x="125556" y="382731"/>
                </a:lnTo>
                <a:lnTo>
                  <a:pt x="3030" y="260205"/>
                </a:lnTo>
                <a:lnTo>
                  <a:pt x="0" y="252888"/>
                </a:lnTo>
                <a:lnTo>
                  <a:pt x="0" y="132873"/>
                </a:lnTo>
                <a:lnTo>
                  <a:pt x="3030" y="125556"/>
                </a:lnTo>
                <a:lnTo>
                  <a:pt x="125556" y="3030"/>
                </a:lnTo>
                <a:lnTo>
                  <a:pt x="132873" y="0"/>
                </a:lnTo>
                <a:lnTo>
                  <a:pt x="1101566" y="0"/>
                </a:lnTo>
                <a:lnTo>
                  <a:pt x="1108883" y="3030"/>
                </a:lnTo>
                <a:lnTo>
                  <a:pt x="1231409" y="125556"/>
                </a:lnTo>
                <a:lnTo>
                  <a:pt x="1234439" y="132873"/>
                </a:lnTo>
                <a:lnTo>
                  <a:pt x="1234439" y="252888"/>
                </a:lnTo>
                <a:lnTo>
                  <a:pt x="1231409" y="260205"/>
                </a:lnTo>
                <a:lnTo>
                  <a:pt x="1108883" y="382731"/>
                </a:lnTo>
                <a:lnTo>
                  <a:pt x="1101566" y="385762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1531619" y="6143148"/>
            <a:ext cx="1234440" cy="253365"/>
          </a:xfrm>
          <a:custGeom>
            <a:avLst/>
            <a:gdLst/>
            <a:ahLst/>
            <a:cxnLst/>
            <a:rect l="l" t="t" r="r" b="b"/>
            <a:pathLst>
              <a:path w="1234439" h="253364">
                <a:moveTo>
                  <a:pt x="1234439" y="120014"/>
                </a:moveTo>
                <a:lnTo>
                  <a:pt x="1231409" y="127331"/>
                </a:lnTo>
                <a:lnTo>
                  <a:pt x="1228378" y="130362"/>
                </a:lnTo>
                <a:lnTo>
                  <a:pt x="1111914" y="246826"/>
                </a:lnTo>
                <a:lnTo>
                  <a:pt x="1108883" y="249857"/>
                </a:lnTo>
                <a:lnTo>
                  <a:pt x="1101566" y="252888"/>
                </a:lnTo>
                <a:lnTo>
                  <a:pt x="1097279" y="252888"/>
                </a:lnTo>
                <a:lnTo>
                  <a:pt x="137159" y="252888"/>
                </a:lnTo>
                <a:lnTo>
                  <a:pt x="132873" y="252888"/>
                </a:lnTo>
                <a:lnTo>
                  <a:pt x="125556" y="249857"/>
                </a:lnTo>
                <a:lnTo>
                  <a:pt x="122525" y="246826"/>
                </a:lnTo>
                <a:lnTo>
                  <a:pt x="6061" y="130362"/>
                </a:lnTo>
                <a:lnTo>
                  <a:pt x="3030" y="127331"/>
                </a:lnTo>
                <a:lnTo>
                  <a:pt x="0" y="120014"/>
                </a:lnTo>
              </a:path>
            </a:pathLst>
          </a:custGeom>
          <a:ln w="17144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1533370" y="6127312"/>
            <a:ext cx="10160" cy="12065"/>
          </a:xfrm>
          <a:custGeom>
            <a:avLst/>
            <a:gdLst/>
            <a:ahLst/>
            <a:cxnLst/>
            <a:rect l="l" t="t" r="r" b="b"/>
            <a:pathLst>
              <a:path w="10159" h="12064">
                <a:moveTo>
                  <a:pt x="988" y="9223"/>
                </a:moveTo>
                <a:lnTo>
                  <a:pt x="1280" y="8519"/>
                </a:lnTo>
              </a:path>
            </a:pathLst>
          </a:custGeom>
          <a:ln w="17144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 txBox="1"/>
          <p:nvPr/>
        </p:nvSpPr>
        <p:spPr>
          <a:xfrm>
            <a:off x="1711265" y="6134898"/>
            <a:ext cx="875665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10" dirty="0">
                <a:solidFill>
                  <a:srgbClr val="0332B0"/>
                </a:solidFill>
                <a:latin typeface="Segoe UI"/>
                <a:cs typeface="Segoe UI"/>
              </a:rPr>
              <a:t>Specimen</a:t>
            </a:r>
            <a:r>
              <a:rPr sz="1050" spc="5" dirty="0">
                <a:solidFill>
                  <a:srgbClr val="0332B0"/>
                </a:solidFill>
                <a:latin typeface="Segoe UI"/>
                <a:cs typeface="Segoe UI"/>
              </a:rPr>
              <a:t> test</a:t>
            </a:r>
            <a:endParaRPr sz="1050">
              <a:latin typeface="Segoe UI"/>
              <a:cs typeface="Segoe UI"/>
            </a:endParaRPr>
          </a:p>
        </p:txBody>
      </p:sp>
      <p:sp>
        <p:nvSpPr>
          <p:cNvPr id="297" name="object 297"/>
          <p:cNvSpPr/>
          <p:nvPr/>
        </p:nvSpPr>
        <p:spPr>
          <a:xfrm>
            <a:off x="2834639" y="6010275"/>
            <a:ext cx="1234440" cy="386080"/>
          </a:xfrm>
          <a:custGeom>
            <a:avLst/>
            <a:gdLst/>
            <a:ahLst/>
            <a:cxnLst/>
            <a:rect l="l" t="t" r="r" b="b"/>
            <a:pathLst>
              <a:path w="1234439" h="386079">
                <a:moveTo>
                  <a:pt x="1101566" y="385762"/>
                </a:moveTo>
                <a:lnTo>
                  <a:pt x="132873" y="385762"/>
                </a:lnTo>
                <a:lnTo>
                  <a:pt x="125556" y="382731"/>
                </a:lnTo>
                <a:lnTo>
                  <a:pt x="3030" y="260205"/>
                </a:lnTo>
                <a:lnTo>
                  <a:pt x="0" y="252888"/>
                </a:lnTo>
                <a:lnTo>
                  <a:pt x="0" y="132873"/>
                </a:lnTo>
                <a:lnTo>
                  <a:pt x="3030" y="125556"/>
                </a:lnTo>
                <a:lnTo>
                  <a:pt x="125556" y="3030"/>
                </a:lnTo>
                <a:lnTo>
                  <a:pt x="132873" y="0"/>
                </a:lnTo>
                <a:lnTo>
                  <a:pt x="1101566" y="0"/>
                </a:lnTo>
                <a:lnTo>
                  <a:pt x="1108883" y="3030"/>
                </a:lnTo>
                <a:lnTo>
                  <a:pt x="1231408" y="125556"/>
                </a:lnTo>
                <a:lnTo>
                  <a:pt x="1234439" y="132873"/>
                </a:lnTo>
                <a:lnTo>
                  <a:pt x="1234439" y="252888"/>
                </a:lnTo>
                <a:lnTo>
                  <a:pt x="1231409" y="260205"/>
                </a:lnTo>
                <a:lnTo>
                  <a:pt x="1108883" y="382731"/>
                </a:lnTo>
                <a:lnTo>
                  <a:pt x="1101566" y="385762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4067000" y="6263163"/>
            <a:ext cx="2540" cy="5080"/>
          </a:xfrm>
          <a:custGeom>
            <a:avLst/>
            <a:gdLst/>
            <a:ahLst/>
            <a:cxnLst/>
            <a:rect l="l" t="t" r="r" b="b"/>
            <a:pathLst>
              <a:path w="2539" h="5079">
                <a:moveTo>
                  <a:pt x="2079" y="0"/>
                </a:moveTo>
                <a:lnTo>
                  <a:pt x="0" y="5021"/>
                </a:lnTo>
              </a:path>
            </a:pathLst>
          </a:custGeom>
          <a:ln w="17144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2834639" y="6143148"/>
            <a:ext cx="1231900" cy="253365"/>
          </a:xfrm>
          <a:custGeom>
            <a:avLst/>
            <a:gdLst/>
            <a:ahLst/>
            <a:cxnLst/>
            <a:rect l="l" t="t" r="r" b="b"/>
            <a:pathLst>
              <a:path w="1231900" h="253364">
                <a:moveTo>
                  <a:pt x="1231409" y="127332"/>
                </a:moveTo>
                <a:lnTo>
                  <a:pt x="1228378" y="130362"/>
                </a:lnTo>
                <a:lnTo>
                  <a:pt x="1111914" y="246826"/>
                </a:lnTo>
                <a:lnTo>
                  <a:pt x="1108883" y="249857"/>
                </a:lnTo>
                <a:lnTo>
                  <a:pt x="1101566" y="252888"/>
                </a:lnTo>
                <a:lnTo>
                  <a:pt x="1097279" y="252888"/>
                </a:lnTo>
                <a:lnTo>
                  <a:pt x="137159" y="252888"/>
                </a:lnTo>
                <a:lnTo>
                  <a:pt x="132873" y="252888"/>
                </a:lnTo>
                <a:lnTo>
                  <a:pt x="125556" y="249857"/>
                </a:lnTo>
                <a:lnTo>
                  <a:pt x="122525" y="246826"/>
                </a:lnTo>
                <a:lnTo>
                  <a:pt x="6061" y="130362"/>
                </a:lnTo>
                <a:lnTo>
                  <a:pt x="3030" y="127331"/>
                </a:lnTo>
                <a:lnTo>
                  <a:pt x="0" y="120014"/>
                </a:lnTo>
              </a:path>
            </a:pathLst>
          </a:custGeom>
          <a:ln w="17144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 txBox="1"/>
          <p:nvPr/>
        </p:nvSpPr>
        <p:spPr>
          <a:xfrm>
            <a:off x="3370312" y="6134898"/>
            <a:ext cx="163195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050">
              <a:latin typeface="Segoe UI"/>
              <a:cs typeface="Segoe UI"/>
            </a:endParaRPr>
          </a:p>
        </p:txBody>
      </p:sp>
      <p:sp>
        <p:nvSpPr>
          <p:cNvPr id="301" name="object 301"/>
          <p:cNvSpPr/>
          <p:nvPr/>
        </p:nvSpPr>
        <p:spPr>
          <a:xfrm>
            <a:off x="4137659" y="6010275"/>
            <a:ext cx="1234440" cy="386080"/>
          </a:xfrm>
          <a:custGeom>
            <a:avLst/>
            <a:gdLst/>
            <a:ahLst/>
            <a:cxnLst/>
            <a:rect l="l" t="t" r="r" b="b"/>
            <a:pathLst>
              <a:path w="1234439" h="386079">
                <a:moveTo>
                  <a:pt x="1101566" y="385762"/>
                </a:moveTo>
                <a:lnTo>
                  <a:pt x="132873" y="385762"/>
                </a:lnTo>
                <a:lnTo>
                  <a:pt x="125556" y="382731"/>
                </a:lnTo>
                <a:lnTo>
                  <a:pt x="3030" y="260205"/>
                </a:lnTo>
                <a:lnTo>
                  <a:pt x="0" y="252888"/>
                </a:lnTo>
                <a:lnTo>
                  <a:pt x="0" y="132873"/>
                </a:lnTo>
                <a:lnTo>
                  <a:pt x="3030" y="125556"/>
                </a:lnTo>
                <a:lnTo>
                  <a:pt x="125556" y="3030"/>
                </a:lnTo>
                <a:lnTo>
                  <a:pt x="132873" y="0"/>
                </a:lnTo>
                <a:lnTo>
                  <a:pt x="1101566" y="0"/>
                </a:lnTo>
                <a:lnTo>
                  <a:pt x="1108883" y="3030"/>
                </a:lnTo>
                <a:lnTo>
                  <a:pt x="1231408" y="125556"/>
                </a:lnTo>
                <a:lnTo>
                  <a:pt x="1234439" y="132873"/>
                </a:lnTo>
                <a:lnTo>
                  <a:pt x="1234439" y="252888"/>
                </a:lnTo>
                <a:lnTo>
                  <a:pt x="1231409" y="260205"/>
                </a:lnTo>
                <a:lnTo>
                  <a:pt x="1108883" y="382731"/>
                </a:lnTo>
                <a:lnTo>
                  <a:pt x="1101566" y="385762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5369766" y="6263163"/>
            <a:ext cx="2540" cy="5715"/>
          </a:xfrm>
          <a:custGeom>
            <a:avLst/>
            <a:gdLst/>
            <a:ahLst/>
            <a:cxnLst/>
            <a:rect l="l" t="t" r="r" b="b"/>
            <a:pathLst>
              <a:path w="2539" h="5714">
                <a:moveTo>
                  <a:pt x="2333" y="0"/>
                </a:moveTo>
                <a:lnTo>
                  <a:pt x="0" y="5633"/>
                </a:lnTo>
              </a:path>
            </a:pathLst>
          </a:custGeom>
          <a:ln w="17144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4137659" y="6143148"/>
            <a:ext cx="1231900" cy="253365"/>
          </a:xfrm>
          <a:custGeom>
            <a:avLst/>
            <a:gdLst/>
            <a:ahLst/>
            <a:cxnLst/>
            <a:rect l="l" t="t" r="r" b="b"/>
            <a:pathLst>
              <a:path w="1231900" h="253364">
                <a:moveTo>
                  <a:pt x="1231409" y="127331"/>
                </a:moveTo>
                <a:lnTo>
                  <a:pt x="1228378" y="130362"/>
                </a:lnTo>
                <a:lnTo>
                  <a:pt x="1111914" y="246826"/>
                </a:lnTo>
                <a:lnTo>
                  <a:pt x="1108883" y="249857"/>
                </a:lnTo>
                <a:lnTo>
                  <a:pt x="1101566" y="252888"/>
                </a:lnTo>
                <a:lnTo>
                  <a:pt x="1097279" y="252888"/>
                </a:lnTo>
                <a:lnTo>
                  <a:pt x="137159" y="252888"/>
                </a:lnTo>
                <a:lnTo>
                  <a:pt x="132873" y="252888"/>
                </a:lnTo>
                <a:lnTo>
                  <a:pt x="125556" y="249857"/>
                </a:lnTo>
              </a:path>
              <a:path w="1231900" h="253364">
                <a:moveTo>
                  <a:pt x="123128" y="247429"/>
                </a:moveTo>
                <a:lnTo>
                  <a:pt x="122525" y="246826"/>
                </a:lnTo>
                <a:lnTo>
                  <a:pt x="6061" y="130362"/>
                </a:lnTo>
                <a:lnTo>
                  <a:pt x="3030" y="127331"/>
                </a:lnTo>
              </a:path>
              <a:path w="1231900" h="253364">
                <a:moveTo>
                  <a:pt x="1846" y="124472"/>
                </a:moveTo>
                <a:lnTo>
                  <a:pt x="0" y="120014"/>
                </a:lnTo>
              </a:path>
            </a:pathLst>
          </a:custGeom>
          <a:ln w="17144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 txBox="1"/>
          <p:nvPr/>
        </p:nvSpPr>
        <p:spPr>
          <a:xfrm>
            <a:off x="4602207" y="6134898"/>
            <a:ext cx="305435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1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050">
              <a:latin typeface="Segoe UI"/>
              <a:cs typeface="Segoe UI"/>
            </a:endParaRPr>
          </a:p>
        </p:txBody>
      </p:sp>
      <p:sp>
        <p:nvSpPr>
          <p:cNvPr id="305" name="object 305"/>
          <p:cNvSpPr/>
          <p:nvPr/>
        </p:nvSpPr>
        <p:spPr>
          <a:xfrm>
            <a:off x="5440679" y="6010275"/>
            <a:ext cx="1234440" cy="386080"/>
          </a:xfrm>
          <a:custGeom>
            <a:avLst/>
            <a:gdLst/>
            <a:ahLst/>
            <a:cxnLst/>
            <a:rect l="l" t="t" r="r" b="b"/>
            <a:pathLst>
              <a:path w="1234440" h="386079">
                <a:moveTo>
                  <a:pt x="1101566" y="385762"/>
                </a:moveTo>
                <a:lnTo>
                  <a:pt x="132873" y="385762"/>
                </a:lnTo>
                <a:lnTo>
                  <a:pt x="125556" y="382731"/>
                </a:lnTo>
                <a:lnTo>
                  <a:pt x="3030" y="260205"/>
                </a:lnTo>
                <a:lnTo>
                  <a:pt x="0" y="252888"/>
                </a:lnTo>
                <a:lnTo>
                  <a:pt x="0" y="132873"/>
                </a:lnTo>
                <a:lnTo>
                  <a:pt x="3030" y="125556"/>
                </a:lnTo>
                <a:lnTo>
                  <a:pt x="125556" y="3030"/>
                </a:lnTo>
                <a:lnTo>
                  <a:pt x="132873" y="0"/>
                </a:lnTo>
                <a:lnTo>
                  <a:pt x="1101566" y="0"/>
                </a:lnTo>
                <a:lnTo>
                  <a:pt x="1108883" y="3030"/>
                </a:lnTo>
                <a:lnTo>
                  <a:pt x="1231408" y="125556"/>
                </a:lnTo>
                <a:lnTo>
                  <a:pt x="1234439" y="132873"/>
                </a:lnTo>
                <a:lnTo>
                  <a:pt x="1234439" y="252888"/>
                </a:lnTo>
                <a:lnTo>
                  <a:pt x="1231408" y="260205"/>
                </a:lnTo>
                <a:lnTo>
                  <a:pt x="1108883" y="382731"/>
                </a:lnTo>
                <a:lnTo>
                  <a:pt x="1101566" y="385762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6675033" y="6263163"/>
            <a:ext cx="635" cy="635"/>
          </a:xfrm>
          <a:custGeom>
            <a:avLst/>
            <a:gdLst/>
            <a:ahLst/>
            <a:cxnLst/>
            <a:rect l="l" t="t" r="r" b="b"/>
            <a:pathLst>
              <a:path w="634" h="635">
                <a:moveTo>
                  <a:pt x="85" y="0"/>
                </a:moveTo>
                <a:lnTo>
                  <a:pt x="0" y="207"/>
                </a:lnTo>
              </a:path>
            </a:pathLst>
          </a:custGeom>
          <a:ln w="17144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5440679" y="6135831"/>
            <a:ext cx="1231265" cy="260350"/>
          </a:xfrm>
          <a:custGeom>
            <a:avLst/>
            <a:gdLst/>
            <a:ahLst/>
            <a:cxnLst/>
            <a:rect l="l" t="t" r="r" b="b"/>
            <a:pathLst>
              <a:path w="1231265" h="260350">
                <a:moveTo>
                  <a:pt x="1230812" y="135245"/>
                </a:moveTo>
                <a:lnTo>
                  <a:pt x="1228378" y="137679"/>
                </a:lnTo>
                <a:lnTo>
                  <a:pt x="1111914" y="254144"/>
                </a:lnTo>
                <a:lnTo>
                  <a:pt x="1108883" y="257174"/>
                </a:lnTo>
                <a:lnTo>
                  <a:pt x="1101566" y="260205"/>
                </a:lnTo>
                <a:lnTo>
                  <a:pt x="1097279" y="260205"/>
                </a:lnTo>
                <a:lnTo>
                  <a:pt x="137159" y="260205"/>
                </a:lnTo>
                <a:lnTo>
                  <a:pt x="132873" y="260205"/>
                </a:lnTo>
                <a:lnTo>
                  <a:pt x="125556" y="257174"/>
                </a:lnTo>
                <a:lnTo>
                  <a:pt x="122525" y="254144"/>
                </a:lnTo>
                <a:lnTo>
                  <a:pt x="6061" y="137679"/>
                </a:lnTo>
                <a:lnTo>
                  <a:pt x="3031" y="134649"/>
                </a:lnTo>
              </a:path>
              <a:path w="1231265" h="260350">
                <a:moveTo>
                  <a:pt x="281" y="128010"/>
                </a:moveTo>
                <a:lnTo>
                  <a:pt x="0" y="127332"/>
                </a:lnTo>
              </a:path>
            </a:pathLst>
          </a:custGeom>
          <a:ln w="17144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 txBox="1"/>
          <p:nvPr/>
        </p:nvSpPr>
        <p:spPr>
          <a:xfrm>
            <a:off x="5698013" y="6134898"/>
            <a:ext cx="720090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10" dirty="0">
                <a:solidFill>
                  <a:srgbClr val="0332B0"/>
                </a:solidFill>
                <a:latin typeface="Segoe UI"/>
                <a:cs typeface="Segoe UI"/>
              </a:rPr>
              <a:t>SARS</a:t>
            </a:r>
            <a:r>
              <a:rPr sz="1050" spc="5" dirty="0">
                <a:solidFill>
                  <a:srgbClr val="0332B0"/>
                </a:solidFill>
                <a:latin typeface="Segoe UI"/>
                <a:cs typeface="Segoe UI"/>
              </a:rPr>
              <a:t> </a:t>
            </a:r>
            <a:r>
              <a:rPr sz="1050" spc="-20" dirty="0">
                <a:solidFill>
                  <a:srgbClr val="0332B0"/>
                </a:solidFill>
                <a:latin typeface="Segoe UI"/>
                <a:cs typeface="Segoe UI"/>
              </a:rPr>
              <a:t>CO</a:t>
            </a:r>
            <a:r>
              <a:rPr sz="1050" spc="1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050">
              <a:latin typeface="Segoe UI"/>
              <a:cs typeface="Segoe UI"/>
            </a:endParaRPr>
          </a:p>
        </p:txBody>
      </p:sp>
      <p:sp>
        <p:nvSpPr>
          <p:cNvPr id="309" name="object 309"/>
          <p:cNvSpPr/>
          <p:nvPr/>
        </p:nvSpPr>
        <p:spPr>
          <a:xfrm>
            <a:off x="10245089" y="6146005"/>
            <a:ext cx="462915" cy="0"/>
          </a:xfrm>
          <a:custGeom>
            <a:avLst/>
            <a:gdLst/>
            <a:ahLst/>
            <a:cxnLst/>
            <a:rect l="l" t="t" r="r" b="b"/>
            <a:pathLst>
              <a:path w="462915">
                <a:moveTo>
                  <a:pt x="0" y="0"/>
                </a:moveTo>
                <a:lnTo>
                  <a:pt x="462914" y="0"/>
                </a:lnTo>
              </a:path>
            </a:pathLst>
          </a:custGeom>
          <a:ln w="9842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 txBox="1"/>
          <p:nvPr/>
        </p:nvSpPr>
        <p:spPr>
          <a:xfrm>
            <a:off x="6726237" y="6029162"/>
            <a:ext cx="3992879" cy="1168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spc="5" dirty="0">
                <a:solidFill>
                  <a:srgbClr val="808080"/>
                </a:solidFill>
                <a:latin typeface="Segoe UI"/>
                <a:cs typeface="Segoe UI"/>
              </a:rPr>
              <a:t>Data Source: Global Influenza Surveillance and </a:t>
            </a:r>
            <a:r>
              <a:rPr sz="700" spc="-20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700" spc="5" dirty="0">
                <a:solidFill>
                  <a:srgbClr val="808080"/>
                </a:solidFill>
                <a:latin typeface="Segoe UI"/>
                <a:cs typeface="Segoe UI"/>
              </a:rPr>
              <a:t>esponse </a:t>
            </a:r>
            <a:r>
              <a:rPr sz="700" spc="-2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700" spc="5" dirty="0">
                <a:solidFill>
                  <a:srgbClr val="808080"/>
                </a:solidFill>
                <a:latin typeface="Segoe UI"/>
                <a:cs typeface="Segoe UI"/>
              </a:rPr>
              <a:t>ystem (GISRS): FluMart as of 26/08/2024</a:t>
            </a:r>
            <a:endParaRPr sz="700">
              <a:latin typeface="Segoe UI"/>
              <a:cs typeface="Segoe UI"/>
            </a:endParaRPr>
          </a:p>
        </p:txBody>
      </p:sp>
      <p:sp>
        <p:nvSpPr>
          <p:cNvPr id="311" name="object 311"/>
          <p:cNvSpPr txBox="1"/>
          <p:nvPr/>
        </p:nvSpPr>
        <p:spPr>
          <a:xfrm>
            <a:off x="6856700" y="6183467"/>
            <a:ext cx="4296410" cy="1168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spc="5" dirty="0">
                <a:solidFill>
                  <a:srgbClr val="666666"/>
                </a:solidFill>
                <a:latin typeface="Segoe UI"/>
                <a:cs typeface="Segoe UI"/>
              </a:rPr>
              <a:t>WHO/SEA</a:t>
            </a:r>
            <a:r>
              <a:rPr sz="700" spc="-5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700" spc="5" dirty="0">
                <a:solidFill>
                  <a:srgbClr val="666666"/>
                </a:solidFill>
                <a:latin typeface="Segoe UI"/>
                <a:cs typeface="Segoe UI"/>
              </a:rPr>
              <a:t>O/WHE/Infectious Hazard Management </a:t>
            </a:r>
            <a:r>
              <a:rPr sz="7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700" spc="5" dirty="0">
                <a:solidFill>
                  <a:srgbClr val="666666"/>
                </a:solidFill>
                <a:latin typeface="Segoe UI"/>
                <a:cs typeface="Segoe UI"/>
              </a:rPr>
              <a:t> For feedback/inquiry please write to: </a:t>
            </a:r>
            <a:r>
              <a:rPr sz="700" b="1" spc="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SeFlu@who.int</a:t>
            </a:r>
            <a:endParaRPr sz="7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0">
              <a:lnSpc>
                <a:spcPct val="100000"/>
              </a:lnSpc>
            </a:pPr>
            <a:r>
              <a:rPr lang="en-US" dirty="0">
                <a:latin typeface="Calibri"/>
                <a:cs typeface="Calibri"/>
              </a:rPr>
              <a:t>Number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of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ILI/SARI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specimens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processed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for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testing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by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week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and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spc="-25" dirty="0">
                <a:latin typeface="Calibri"/>
                <a:cs typeface="Calibri"/>
              </a:rPr>
              <a:t>year, 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</a:rPr>
              <a:t>Maldives</a:t>
            </a:r>
            <a:endParaRPr spc="25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54099" y="5566489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55067" y="5466722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54099" y="4787138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9221" y="468737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54099" y="4007786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63376" y="390801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54099" y="3228435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63376" y="3128668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54099" y="2449083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63376" y="234931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54099" y="1669731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63376" y="1569965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054099" y="89038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63376" y="79061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898405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6177" y="2500214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7824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8294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58763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49233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397025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154112" y="4330359"/>
            <a:ext cx="9714230" cy="1231900"/>
          </a:xfrm>
          <a:custGeom>
            <a:avLst/>
            <a:gdLst/>
            <a:ahLst/>
            <a:cxnLst/>
            <a:rect l="l" t="t" r="r" b="b"/>
            <a:pathLst>
              <a:path w="9714230" h="1231900">
                <a:moveTo>
                  <a:pt x="0" y="919634"/>
                </a:moveTo>
                <a:lnTo>
                  <a:pt x="190469" y="1231375"/>
                </a:lnTo>
                <a:lnTo>
                  <a:pt x="380938" y="857286"/>
                </a:lnTo>
                <a:lnTo>
                  <a:pt x="571408" y="748177"/>
                </a:lnTo>
                <a:lnTo>
                  <a:pt x="761877" y="607894"/>
                </a:lnTo>
                <a:lnTo>
                  <a:pt x="952347" y="841699"/>
                </a:lnTo>
                <a:lnTo>
                  <a:pt x="1142816" y="810525"/>
                </a:lnTo>
                <a:lnTo>
                  <a:pt x="1333286" y="529958"/>
                </a:lnTo>
                <a:lnTo>
                  <a:pt x="1523755" y="794938"/>
                </a:lnTo>
                <a:lnTo>
                  <a:pt x="1714225" y="639068"/>
                </a:lnTo>
                <a:lnTo>
                  <a:pt x="1904694" y="436436"/>
                </a:lnTo>
                <a:lnTo>
                  <a:pt x="2095163" y="607894"/>
                </a:lnTo>
                <a:lnTo>
                  <a:pt x="2285633" y="545545"/>
                </a:lnTo>
                <a:lnTo>
                  <a:pt x="2476102" y="529958"/>
                </a:lnTo>
                <a:lnTo>
                  <a:pt x="2666572" y="888460"/>
                </a:lnTo>
                <a:lnTo>
                  <a:pt x="2857041" y="452023"/>
                </a:lnTo>
                <a:lnTo>
                  <a:pt x="3047511" y="452023"/>
                </a:lnTo>
                <a:lnTo>
                  <a:pt x="3237980" y="420849"/>
                </a:lnTo>
                <a:lnTo>
                  <a:pt x="3428450" y="467610"/>
                </a:lnTo>
                <a:lnTo>
                  <a:pt x="3618919" y="452023"/>
                </a:lnTo>
                <a:lnTo>
                  <a:pt x="3809388" y="389675"/>
                </a:lnTo>
                <a:lnTo>
                  <a:pt x="3999858" y="0"/>
                </a:lnTo>
                <a:lnTo>
                  <a:pt x="4190327" y="841699"/>
                </a:lnTo>
                <a:lnTo>
                  <a:pt x="4380797" y="389675"/>
                </a:lnTo>
                <a:lnTo>
                  <a:pt x="4571266" y="436436"/>
                </a:lnTo>
                <a:lnTo>
                  <a:pt x="4761736" y="436436"/>
                </a:lnTo>
                <a:lnTo>
                  <a:pt x="4952206" y="374088"/>
                </a:lnTo>
                <a:lnTo>
                  <a:pt x="5142675" y="436436"/>
                </a:lnTo>
                <a:lnTo>
                  <a:pt x="5333144" y="420849"/>
                </a:lnTo>
                <a:lnTo>
                  <a:pt x="5523614" y="452023"/>
                </a:lnTo>
                <a:lnTo>
                  <a:pt x="5714083" y="452023"/>
                </a:lnTo>
                <a:lnTo>
                  <a:pt x="5904553" y="389675"/>
                </a:lnTo>
                <a:lnTo>
                  <a:pt x="6095022" y="342914"/>
                </a:lnTo>
                <a:lnTo>
                  <a:pt x="6285492" y="327327"/>
                </a:lnTo>
                <a:lnTo>
                  <a:pt x="6475961" y="296153"/>
                </a:lnTo>
                <a:lnTo>
                  <a:pt x="6666430" y="717003"/>
                </a:lnTo>
                <a:lnTo>
                  <a:pt x="6856900" y="670242"/>
                </a:lnTo>
                <a:lnTo>
                  <a:pt x="7047369" y="171457"/>
                </a:lnTo>
                <a:lnTo>
                  <a:pt x="7237839" y="904047"/>
                </a:lnTo>
                <a:lnTo>
                  <a:pt x="7428308" y="436436"/>
                </a:lnTo>
                <a:lnTo>
                  <a:pt x="7618778" y="296153"/>
                </a:lnTo>
                <a:lnTo>
                  <a:pt x="7809247" y="358501"/>
                </a:lnTo>
                <a:lnTo>
                  <a:pt x="7999716" y="576720"/>
                </a:lnTo>
                <a:lnTo>
                  <a:pt x="8190186" y="623481"/>
                </a:lnTo>
                <a:lnTo>
                  <a:pt x="8380655" y="467610"/>
                </a:lnTo>
                <a:lnTo>
                  <a:pt x="8571125" y="888460"/>
                </a:lnTo>
                <a:lnTo>
                  <a:pt x="8761594" y="218218"/>
                </a:lnTo>
                <a:lnTo>
                  <a:pt x="8952064" y="436436"/>
                </a:lnTo>
                <a:lnTo>
                  <a:pt x="9142533" y="358501"/>
                </a:lnTo>
                <a:lnTo>
                  <a:pt x="9333003" y="296153"/>
                </a:lnTo>
                <a:lnTo>
                  <a:pt x="9523472" y="280566"/>
                </a:lnTo>
                <a:lnTo>
                  <a:pt x="9713942" y="233805"/>
                </a:lnTo>
              </a:path>
            </a:pathLst>
          </a:custGeom>
          <a:ln w="28532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154112" y="1322062"/>
            <a:ext cx="6476365" cy="4146550"/>
          </a:xfrm>
          <a:custGeom>
            <a:avLst/>
            <a:gdLst/>
            <a:ahLst/>
            <a:cxnLst/>
            <a:rect l="l" t="t" r="r" b="b"/>
            <a:pathLst>
              <a:path w="6476365" h="4146550">
                <a:moveTo>
                  <a:pt x="0" y="3491495"/>
                </a:moveTo>
                <a:lnTo>
                  <a:pt x="190469" y="3273276"/>
                </a:lnTo>
                <a:lnTo>
                  <a:pt x="380938" y="2899188"/>
                </a:lnTo>
                <a:lnTo>
                  <a:pt x="571408" y="2151010"/>
                </a:lnTo>
                <a:lnTo>
                  <a:pt x="761877" y="2306880"/>
                </a:lnTo>
                <a:lnTo>
                  <a:pt x="952347" y="3179754"/>
                </a:lnTo>
                <a:lnTo>
                  <a:pt x="1142816" y="3257689"/>
                </a:lnTo>
                <a:lnTo>
                  <a:pt x="1333286" y="3413559"/>
                </a:lnTo>
                <a:lnTo>
                  <a:pt x="1523755" y="3475908"/>
                </a:lnTo>
                <a:lnTo>
                  <a:pt x="1714225" y="3429147"/>
                </a:lnTo>
                <a:lnTo>
                  <a:pt x="1904694" y="3787648"/>
                </a:lnTo>
                <a:lnTo>
                  <a:pt x="2095163" y="3335624"/>
                </a:lnTo>
                <a:lnTo>
                  <a:pt x="2285633" y="3569430"/>
                </a:lnTo>
                <a:lnTo>
                  <a:pt x="2476102" y="3990280"/>
                </a:lnTo>
                <a:lnTo>
                  <a:pt x="2666572" y="4146150"/>
                </a:lnTo>
                <a:lnTo>
                  <a:pt x="2857041" y="3460321"/>
                </a:lnTo>
                <a:lnTo>
                  <a:pt x="3047511" y="3647365"/>
                </a:lnTo>
                <a:lnTo>
                  <a:pt x="3237980" y="3662952"/>
                </a:lnTo>
                <a:lnTo>
                  <a:pt x="3428450" y="3585017"/>
                </a:lnTo>
                <a:lnTo>
                  <a:pt x="3618919" y="3709713"/>
                </a:lnTo>
                <a:lnTo>
                  <a:pt x="3809388" y="3787648"/>
                </a:lnTo>
                <a:lnTo>
                  <a:pt x="3999858" y="3849997"/>
                </a:lnTo>
                <a:lnTo>
                  <a:pt x="4190327" y="3709713"/>
                </a:lnTo>
                <a:lnTo>
                  <a:pt x="4380797" y="3600604"/>
                </a:lnTo>
                <a:lnTo>
                  <a:pt x="4571266" y="3460321"/>
                </a:lnTo>
                <a:lnTo>
                  <a:pt x="4761736" y="2135423"/>
                </a:lnTo>
                <a:lnTo>
                  <a:pt x="4952206" y="0"/>
                </a:lnTo>
                <a:lnTo>
                  <a:pt x="5142675" y="2712143"/>
                </a:lnTo>
                <a:lnTo>
                  <a:pt x="5333144" y="3226515"/>
                </a:lnTo>
                <a:lnTo>
                  <a:pt x="5523614" y="3023884"/>
                </a:lnTo>
                <a:lnTo>
                  <a:pt x="5714083" y="2961536"/>
                </a:lnTo>
                <a:lnTo>
                  <a:pt x="5904553" y="3818822"/>
                </a:lnTo>
                <a:lnTo>
                  <a:pt x="6095022" y="4083802"/>
                </a:lnTo>
                <a:lnTo>
                  <a:pt x="6285492" y="4114976"/>
                </a:lnTo>
                <a:lnTo>
                  <a:pt x="6475961" y="4114976"/>
                </a:lnTo>
              </a:path>
            </a:pathLst>
          </a:custGeom>
          <a:ln w="2854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1172824" y="2771774"/>
            <a:ext cx="1209675" cy="657225"/>
          </a:xfrm>
          <a:custGeom>
            <a:avLst/>
            <a:gdLst/>
            <a:ahLst/>
            <a:cxnLst/>
            <a:rect l="l" t="t" r="r" b="b"/>
            <a:pathLst>
              <a:path w="1209675" h="657225">
                <a:moveTo>
                  <a:pt x="0" y="0"/>
                </a:moveTo>
                <a:lnTo>
                  <a:pt x="1209674" y="0"/>
                </a:lnTo>
                <a:lnTo>
                  <a:pt x="1209674" y="657224"/>
                </a:lnTo>
                <a:lnTo>
                  <a:pt x="0" y="6572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26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08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12035866" y="52482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2045470" y="61721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228600"/>
            <a:ext cx="124206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380999" y="409575"/>
            <a:ext cx="10820400" cy="6057900"/>
          </a:xfrm>
          <a:custGeom>
            <a:avLst/>
            <a:gdLst/>
            <a:ahLst/>
            <a:cxnLst/>
            <a:rect l="l" t="t" r="r" b="b"/>
            <a:pathLst>
              <a:path w="10820400" h="6057900">
                <a:moveTo>
                  <a:pt x="0" y="0"/>
                </a:moveTo>
                <a:lnTo>
                  <a:pt x="10820399" y="0"/>
                </a:lnTo>
                <a:lnTo>
                  <a:pt x="10820399" y="6057899"/>
                </a:lnTo>
                <a:lnTo>
                  <a:pt x="0" y="60578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80462" y="408550"/>
            <a:ext cx="1115198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dirty="0"/>
              <a:t>Number and the proportion of influenza-like illness (ILI) cases per 1 000 outpatients, </a:t>
            </a:r>
            <a:r>
              <a:rPr lang="en-US" u="sng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Myanmar</a:t>
            </a:r>
            <a:endParaRPr spc="-70" dirty="0"/>
          </a:p>
        </p:txBody>
      </p:sp>
      <p:sp>
        <p:nvSpPr>
          <p:cNvPr id="9" name="object 9"/>
          <p:cNvSpPr/>
          <p:nvPr/>
        </p:nvSpPr>
        <p:spPr>
          <a:xfrm>
            <a:off x="1034881" y="5777092"/>
            <a:ext cx="9531985" cy="0"/>
          </a:xfrm>
          <a:custGeom>
            <a:avLst/>
            <a:gdLst/>
            <a:ahLst/>
            <a:cxnLst/>
            <a:rect l="l" t="t" r="r" b="b"/>
            <a:pathLst>
              <a:path w="9531985">
                <a:moveTo>
                  <a:pt x="0" y="0"/>
                </a:moveTo>
                <a:lnTo>
                  <a:pt x="953186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1209" y="5689585"/>
            <a:ext cx="196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53257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38175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223095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08014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92933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77852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762771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47690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532610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417529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302448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187367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072287" y="4793595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611963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036559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115912" y="4793595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>
                <a:moveTo>
                  <a:pt x="0" y="0"/>
                </a:moveTo>
                <a:lnTo>
                  <a:pt x="82858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195265" y="4793595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>
                <a:moveTo>
                  <a:pt x="0" y="0"/>
                </a:moveTo>
                <a:lnTo>
                  <a:pt x="82858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19860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159537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84132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123809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663486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88081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27758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052353" y="479359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92030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31706" y="479359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37261" y="4788198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761209" y="4706087"/>
            <a:ext cx="196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6195265" y="3810096"/>
            <a:ext cx="4371975" cy="0"/>
          </a:xfrm>
          <a:custGeom>
            <a:avLst/>
            <a:gdLst/>
            <a:ahLst/>
            <a:cxnLst/>
            <a:rect l="l" t="t" r="r" b="b"/>
            <a:pathLst>
              <a:path w="4371975">
                <a:moveTo>
                  <a:pt x="0" y="0"/>
                </a:moveTo>
                <a:lnTo>
                  <a:pt x="437148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619860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159537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84132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123809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663486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088081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627758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052353" y="381009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92030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31706" y="381009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37261" y="380470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679078" y="3722589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6195265" y="2826598"/>
            <a:ext cx="4371975" cy="0"/>
          </a:xfrm>
          <a:custGeom>
            <a:avLst/>
            <a:gdLst/>
            <a:ahLst/>
            <a:cxnLst/>
            <a:rect l="l" t="t" r="r" b="b"/>
            <a:pathLst>
              <a:path w="4371975">
                <a:moveTo>
                  <a:pt x="0" y="0"/>
                </a:moveTo>
                <a:lnTo>
                  <a:pt x="437148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619860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159537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584132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123809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663486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088081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627758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052353" y="2826598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92030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31706" y="282659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037261" y="2821202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79078" y="2739092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15K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4123809" y="1843101"/>
            <a:ext cx="6443345" cy="0"/>
          </a:xfrm>
          <a:custGeom>
            <a:avLst/>
            <a:gdLst/>
            <a:ahLst/>
            <a:cxnLst/>
            <a:rect l="l" t="t" r="r" b="b"/>
            <a:pathLst>
              <a:path w="6443345">
                <a:moveTo>
                  <a:pt x="0" y="0"/>
                </a:moveTo>
                <a:lnTo>
                  <a:pt x="644294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663486" y="1843101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034881" y="1843101"/>
            <a:ext cx="2536825" cy="0"/>
          </a:xfrm>
          <a:custGeom>
            <a:avLst/>
            <a:gdLst/>
            <a:ahLst/>
            <a:cxnLst/>
            <a:rect l="l" t="t" r="r" b="b"/>
            <a:pathLst>
              <a:path w="2536825">
                <a:moveTo>
                  <a:pt x="0" y="0"/>
                </a:moveTo>
                <a:lnTo>
                  <a:pt x="253654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679078" y="1755594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4123809" y="859603"/>
            <a:ext cx="6443345" cy="0"/>
          </a:xfrm>
          <a:custGeom>
            <a:avLst/>
            <a:gdLst/>
            <a:ahLst/>
            <a:cxnLst/>
            <a:rect l="l" t="t" r="r" b="b"/>
            <a:pathLst>
              <a:path w="6443345">
                <a:moveTo>
                  <a:pt x="0" y="0"/>
                </a:moveTo>
                <a:lnTo>
                  <a:pt x="644294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034881" y="859603"/>
            <a:ext cx="2997200" cy="0"/>
          </a:xfrm>
          <a:custGeom>
            <a:avLst/>
            <a:gdLst/>
            <a:ahLst/>
            <a:cxnLst/>
            <a:rect l="l" t="t" r="r" b="b"/>
            <a:pathLst>
              <a:path w="2997200">
                <a:moveTo>
                  <a:pt x="0" y="0"/>
                </a:moveTo>
                <a:lnTo>
                  <a:pt x="299686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679078" y="772096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25K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10515965" y="577233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10663561" y="5534024"/>
            <a:ext cx="1757045" cy="100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10515965" y="501313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10650861" y="491801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0759346" y="4705349"/>
            <a:ext cx="1661795" cy="952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10515965" y="425392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10650861" y="415881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10515965" y="349472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10650861" y="3399615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10515965" y="273552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10650861" y="2640414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10515965" y="19763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10650861" y="188121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10515965" y="121712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10650861" y="112201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26649" y="2675937"/>
            <a:ext cx="203200" cy="12299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10975774" y="289847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2235447" y="5826469"/>
            <a:ext cx="636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3763042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1039642" y="2415063"/>
            <a:ext cx="92075" cy="3357879"/>
          </a:xfrm>
          <a:custGeom>
            <a:avLst/>
            <a:gdLst/>
            <a:ahLst/>
            <a:cxnLst/>
            <a:rect l="l" t="t" r="r" b="b"/>
            <a:pathLst>
              <a:path w="92075" h="3357879">
                <a:moveTo>
                  <a:pt x="0" y="0"/>
                </a:moveTo>
                <a:lnTo>
                  <a:pt x="92064" y="0"/>
                </a:lnTo>
                <a:lnTo>
                  <a:pt x="92064" y="3357268"/>
                </a:lnTo>
                <a:lnTo>
                  <a:pt x="0" y="335726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154723" y="5700536"/>
            <a:ext cx="92075" cy="72390"/>
          </a:xfrm>
          <a:custGeom>
            <a:avLst/>
            <a:gdLst/>
            <a:ahLst/>
            <a:cxnLst/>
            <a:rect l="l" t="t" r="r" b="b"/>
            <a:pathLst>
              <a:path w="92075" h="72389">
                <a:moveTo>
                  <a:pt x="0" y="0"/>
                </a:moveTo>
                <a:lnTo>
                  <a:pt x="92064" y="0"/>
                </a:lnTo>
                <a:lnTo>
                  <a:pt x="92064" y="71795"/>
                </a:lnTo>
                <a:lnTo>
                  <a:pt x="0" y="7179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269803" y="5684406"/>
            <a:ext cx="92075" cy="88265"/>
          </a:xfrm>
          <a:custGeom>
            <a:avLst/>
            <a:gdLst/>
            <a:ahLst/>
            <a:cxnLst/>
            <a:rect l="l" t="t" r="r" b="b"/>
            <a:pathLst>
              <a:path w="92075" h="88264">
                <a:moveTo>
                  <a:pt x="0" y="0"/>
                </a:moveTo>
                <a:lnTo>
                  <a:pt x="92064" y="0"/>
                </a:lnTo>
                <a:lnTo>
                  <a:pt x="92064" y="87924"/>
                </a:lnTo>
                <a:lnTo>
                  <a:pt x="0" y="8792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384884" y="5710173"/>
            <a:ext cx="92075" cy="62230"/>
          </a:xfrm>
          <a:custGeom>
            <a:avLst/>
            <a:gdLst/>
            <a:ahLst/>
            <a:cxnLst/>
            <a:rect l="l" t="t" r="r" b="b"/>
            <a:pathLst>
              <a:path w="92075" h="62229">
                <a:moveTo>
                  <a:pt x="0" y="0"/>
                </a:moveTo>
                <a:lnTo>
                  <a:pt x="92064" y="0"/>
                </a:lnTo>
                <a:lnTo>
                  <a:pt x="92064" y="62156"/>
                </a:lnTo>
                <a:lnTo>
                  <a:pt x="0" y="6215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499965" y="2267538"/>
            <a:ext cx="92075" cy="3505200"/>
          </a:xfrm>
          <a:custGeom>
            <a:avLst/>
            <a:gdLst/>
            <a:ahLst/>
            <a:cxnLst/>
            <a:rect l="l" t="t" r="r" b="b"/>
            <a:pathLst>
              <a:path w="92075" h="3505200">
                <a:moveTo>
                  <a:pt x="0" y="0"/>
                </a:moveTo>
                <a:lnTo>
                  <a:pt x="92064" y="0"/>
                </a:lnTo>
                <a:lnTo>
                  <a:pt x="92064" y="3504792"/>
                </a:lnTo>
                <a:lnTo>
                  <a:pt x="0" y="350479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615046" y="5705847"/>
            <a:ext cx="92075" cy="66675"/>
          </a:xfrm>
          <a:custGeom>
            <a:avLst/>
            <a:gdLst/>
            <a:ahLst/>
            <a:cxnLst/>
            <a:rect l="l" t="t" r="r" b="b"/>
            <a:pathLst>
              <a:path w="92075" h="66675">
                <a:moveTo>
                  <a:pt x="0" y="0"/>
                </a:moveTo>
                <a:lnTo>
                  <a:pt x="92064" y="0"/>
                </a:lnTo>
                <a:lnTo>
                  <a:pt x="92064" y="66484"/>
                </a:lnTo>
                <a:lnTo>
                  <a:pt x="0" y="6648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30127" y="5688733"/>
            <a:ext cx="92075" cy="83820"/>
          </a:xfrm>
          <a:custGeom>
            <a:avLst/>
            <a:gdLst/>
            <a:ahLst/>
            <a:cxnLst/>
            <a:rect l="l" t="t" r="r" b="b"/>
            <a:pathLst>
              <a:path w="92075" h="83820">
                <a:moveTo>
                  <a:pt x="0" y="0"/>
                </a:moveTo>
                <a:lnTo>
                  <a:pt x="92064" y="0"/>
                </a:lnTo>
                <a:lnTo>
                  <a:pt x="92064" y="83597"/>
                </a:lnTo>
                <a:lnTo>
                  <a:pt x="0" y="835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845208" y="5705453"/>
            <a:ext cx="92075" cy="67310"/>
          </a:xfrm>
          <a:custGeom>
            <a:avLst/>
            <a:gdLst/>
            <a:ahLst/>
            <a:cxnLst/>
            <a:rect l="l" t="t" r="r" b="b"/>
            <a:pathLst>
              <a:path w="92075" h="67310">
                <a:moveTo>
                  <a:pt x="0" y="0"/>
                </a:moveTo>
                <a:lnTo>
                  <a:pt x="92064" y="0"/>
                </a:lnTo>
                <a:lnTo>
                  <a:pt x="92064" y="66877"/>
                </a:lnTo>
                <a:lnTo>
                  <a:pt x="0" y="6687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960289" y="2763024"/>
            <a:ext cx="92075" cy="3009900"/>
          </a:xfrm>
          <a:custGeom>
            <a:avLst/>
            <a:gdLst/>
            <a:ahLst/>
            <a:cxnLst/>
            <a:rect l="l" t="t" r="r" b="b"/>
            <a:pathLst>
              <a:path w="92075" h="3009900">
                <a:moveTo>
                  <a:pt x="0" y="0"/>
                </a:moveTo>
                <a:lnTo>
                  <a:pt x="92064" y="0"/>
                </a:lnTo>
                <a:lnTo>
                  <a:pt x="92064" y="3009307"/>
                </a:lnTo>
                <a:lnTo>
                  <a:pt x="0" y="30093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075370" y="5693258"/>
            <a:ext cx="92075" cy="79375"/>
          </a:xfrm>
          <a:custGeom>
            <a:avLst/>
            <a:gdLst/>
            <a:ahLst/>
            <a:cxnLst/>
            <a:rect l="l" t="t" r="r" b="b"/>
            <a:pathLst>
              <a:path w="92075" h="79375">
                <a:moveTo>
                  <a:pt x="0" y="0"/>
                </a:moveTo>
                <a:lnTo>
                  <a:pt x="92064" y="0"/>
                </a:lnTo>
                <a:lnTo>
                  <a:pt x="92064" y="79073"/>
                </a:lnTo>
                <a:lnTo>
                  <a:pt x="0" y="790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190450" y="5685586"/>
            <a:ext cx="92075" cy="86995"/>
          </a:xfrm>
          <a:custGeom>
            <a:avLst/>
            <a:gdLst/>
            <a:ahLst/>
            <a:cxnLst/>
            <a:rect l="l" t="t" r="r" b="b"/>
            <a:pathLst>
              <a:path w="92075" h="86995">
                <a:moveTo>
                  <a:pt x="0" y="0"/>
                </a:moveTo>
                <a:lnTo>
                  <a:pt x="92064" y="0"/>
                </a:lnTo>
                <a:lnTo>
                  <a:pt x="92064" y="86744"/>
                </a:lnTo>
                <a:lnTo>
                  <a:pt x="0" y="8674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305531" y="5684209"/>
            <a:ext cx="92075" cy="88265"/>
          </a:xfrm>
          <a:custGeom>
            <a:avLst/>
            <a:gdLst/>
            <a:ahLst/>
            <a:cxnLst/>
            <a:rect l="l" t="t" r="r" b="b"/>
            <a:pathLst>
              <a:path w="92075" h="88264">
                <a:moveTo>
                  <a:pt x="0" y="0"/>
                </a:moveTo>
                <a:lnTo>
                  <a:pt x="92064" y="0"/>
                </a:lnTo>
                <a:lnTo>
                  <a:pt x="92064" y="88121"/>
                </a:lnTo>
                <a:lnTo>
                  <a:pt x="0" y="881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420612" y="5688340"/>
            <a:ext cx="92075" cy="84455"/>
          </a:xfrm>
          <a:custGeom>
            <a:avLst/>
            <a:gdLst/>
            <a:ahLst/>
            <a:cxnLst/>
            <a:rect l="l" t="t" r="r" b="b"/>
            <a:pathLst>
              <a:path w="92075" h="84454">
                <a:moveTo>
                  <a:pt x="0" y="0"/>
                </a:moveTo>
                <a:lnTo>
                  <a:pt x="92064" y="0"/>
                </a:lnTo>
                <a:lnTo>
                  <a:pt x="92064" y="83990"/>
                </a:lnTo>
                <a:lnTo>
                  <a:pt x="0" y="8399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535693" y="1981340"/>
            <a:ext cx="92075" cy="3791585"/>
          </a:xfrm>
          <a:custGeom>
            <a:avLst/>
            <a:gdLst/>
            <a:ahLst/>
            <a:cxnLst/>
            <a:rect l="l" t="t" r="r" b="b"/>
            <a:pathLst>
              <a:path w="92075" h="3791585">
                <a:moveTo>
                  <a:pt x="0" y="0"/>
                </a:moveTo>
                <a:lnTo>
                  <a:pt x="92064" y="0"/>
                </a:lnTo>
                <a:lnTo>
                  <a:pt x="92064" y="3790991"/>
                </a:lnTo>
                <a:lnTo>
                  <a:pt x="0" y="379099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650774" y="5677325"/>
            <a:ext cx="92075" cy="95250"/>
          </a:xfrm>
          <a:custGeom>
            <a:avLst/>
            <a:gdLst/>
            <a:ahLst/>
            <a:cxnLst/>
            <a:rect l="l" t="t" r="r" b="b"/>
            <a:pathLst>
              <a:path w="92075" h="95250">
                <a:moveTo>
                  <a:pt x="0" y="0"/>
                </a:moveTo>
                <a:lnTo>
                  <a:pt x="92064" y="0"/>
                </a:lnTo>
                <a:lnTo>
                  <a:pt x="92064" y="95006"/>
                </a:lnTo>
                <a:lnTo>
                  <a:pt x="0" y="9500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765855" y="5711157"/>
            <a:ext cx="92075" cy="61594"/>
          </a:xfrm>
          <a:custGeom>
            <a:avLst/>
            <a:gdLst/>
            <a:ahLst/>
            <a:cxnLst/>
            <a:rect l="l" t="t" r="r" b="b"/>
            <a:pathLst>
              <a:path w="92075" h="61595">
                <a:moveTo>
                  <a:pt x="0" y="0"/>
                </a:moveTo>
                <a:lnTo>
                  <a:pt x="92064" y="0"/>
                </a:lnTo>
                <a:lnTo>
                  <a:pt x="92064" y="61173"/>
                </a:lnTo>
                <a:lnTo>
                  <a:pt x="0" y="611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880936" y="5683619"/>
            <a:ext cx="92075" cy="88900"/>
          </a:xfrm>
          <a:custGeom>
            <a:avLst/>
            <a:gdLst/>
            <a:ahLst/>
            <a:cxnLst/>
            <a:rect l="l" t="t" r="r" b="b"/>
            <a:pathLst>
              <a:path w="92075" h="88900">
                <a:moveTo>
                  <a:pt x="0" y="0"/>
                </a:moveTo>
                <a:lnTo>
                  <a:pt x="92064" y="0"/>
                </a:lnTo>
                <a:lnTo>
                  <a:pt x="92064" y="88711"/>
                </a:lnTo>
                <a:lnTo>
                  <a:pt x="0" y="887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996016" y="2547441"/>
            <a:ext cx="92075" cy="3225165"/>
          </a:xfrm>
          <a:custGeom>
            <a:avLst/>
            <a:gdLst/>
            <a:ahLst/>
            <a:cxnLst/>
            <a:rect l="l" t="t" r="r" b="b"/>
            <a:pathLst>
              <a:path w="92075" h="3225165">
                <a:moveTo>
                  <a:pt x="0" y="0"/>
                </a:moveTo>
                <a:lnTo>
                  <a:pt x="92064" y="0"/>
                </a:lnTo>
                <a:lnTo>
                  <a:pt x="92064" y="3224889"/>
                </a:lnTo>
                <a:lnTo>
                  <a:pt x="0" y="322488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111097" y="5678702"/>
            <a:ext cx="92075" cy="93980"/>
          </a:xfrm>
          <a:custGeom>
            <a:avLst/>
            <a:gdLst/>
            <a:ahLst/>
            <a:cxnLst/>
            <a:rect l="l" t="t" r="r" b="b"/>
            <a:pathLst>
              <a:path w="92075" h="93979">
                <a:moveTo>
                  <a:pt x="0" y="0"/>
                </a:moveTo>
                <a:lnTo>
                  <a:pt x="92064" y="0"/>
                </a:lnTo>
                <a:lnTo>
                  <a:pt x="92064" y="93629"/>
                </a:lnTo>
                <a:lnTo>
                  <a:pt x="0" y="936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226178" y="5662572"/>
            <a:ext cx="92075" cy="109855"/>
          </a:xfrm>
          <a:custGeom>
            <a:avLst/>
            <a:gdLst/>
            <a:ahLst/>
            <a:cxnLst/>
            <a:rect l="l" t="t" r="r" b="b"/>
            <a:pathLst>
              <a:path w="92075" h="109854">
                <a:moveTo>
                  <a:pt x="0" y="0"/>
                </a:moveTo>
                <a:lnTo>
                  <a:pt x="92064" y="0"/>
                </a:lnTo>
                <a:lnTo>
                  <a:pt x="92064" y="109758"/>
                </a:lnTo>
                <a:lnTo>
                  <a:pt x="0" y="1097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341259" y="5667097"/>
            <a:ext cx="92075" cy="105410"/>
          </a:xfrm>
          <a:custGeom>
            <a:avLst/>
            <a:gdLst/>
            <a:ahLst/>
            <a:cxnLst/>
            <a:rect l="l" t="t" r="r" b="b"/>
            <a:pathLst>
              <a:path w="92075" h="105410">
                <a:moveTo>
                  <a:pt x="0" y="0"/>
                </a:moveTo>
                <a:lnTo>
                  <a:pt x="92064" y="0"/>
                </a:lnTo>
                <a:lnTo>
                  <a:pt x="92064" y="105234"/>
                </a:lnTo>
                <a:lnTo>
                  <a:pt x="0" y="10523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456340" y="5668867"/>
            <a:ext cx="92075" cy="103505"/>
          </a:xfrm>
          <a:custGeom>
            <a:avLst/>
            <a:gdLst/>
            <a:ahLst/>
            <a:cxnLst/>
            <a:rect l="l" t="t" r="r" b="b"/>
            <a:pathLst>
              <a:path w="92075" h="103504">
                <a:moveTo>
                  <a:pt x="0" y="0"/>
                </a:moveTo>
                <a:lnTo>
                  <a:pt x="92064" y="0"/>
                </a:lnTo>
                <a:lnTo>
                  <a:pt x="92064" y="103463"/>
                </a:lnTo>
                <a:lnTo>
                  <a:pt x="0" y="10346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571421" y="1168577"/>
            <a:ext cx="92075" cy="4603750"/>
          </a:xfrm>
          <a:custGeom>
            <a:avLst/>
            <a:gdLst/>
            <a:ahLst/>
            <a:cxnLst/>
            <a:rect l="l" t="t" r="r" b="b"/>
            <a:pathLst>
              <a:path w="92075" h="4603750">
                <a:moveTo>
                  <a:pt x="0" y="0"/>
                </a:moveTo>
                <a:lnTo>
                  <a:pt x="92064" y="0"/>
                </a:lnTo>
                <a:lnTo>
                  <a:pt x="92064" y="4603753"/>
                </a:lnTo>
                <a:lnTo>
                  <a:pt x="0" y="460375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686502" y="5676735"/>
            <a:ext cx="92075" cy="95885"/>
          </a:xfrm>
          <a:custGeom>
            <a:avLst/>
            <a:gdLst/>
            <a:ahLst/>
            <a:cxnLst/>
            <a:rect l="l" t="t" r="r" b="b"/>
            <a:pathLst>
              <a:path w="92075" h="95885">
                <a:moveTo>
                  <a:pt x="0" y="0"/>
                </a:moveTo>
                <a:lnTo>
                  <a:pt x="92064" y="0"/>
                </a:lnTo>
                <a:lnTo>
                  <a:pt x="92064" y="95596"/>
                </a:lnTo>
                <a:lnTo>
                  <a:pt x="0" y="9559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801583" y="5669457"/>
            <a:ext cx="92075" cy="102870"/>
          </a:xfrm>
          <a:custGeom>
            <a:avLst/>
            <a:gdLst/>
            <a:ahLst/>
            <a:cxnLst/>
            <a:rect l="l" t="t" r="r" b="b"/>
            <a:pathLst>
              <a:path w="92075" h="102870">
                <a:moveTo>
                  <a:pt x="0" y="0"/>
                </a:moveTo>
                <a:lnTo>
                  <a:pt x="92064" y="0"/>
                </a:lnTo>
                <a:lnTo>
                  <a:pt x="92064" y="102874"/>
                </a:lnTo>
                <a:lnTo>
                  <a:pt x="0" y="10287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916664" y="5710961"/>
            <a:ext cx="92075" cy="61594"/>
          </a:xfrm>
          <a:custGeom>
            <a:avLst/>
            <a:gdLst/>
            <a:ahLst/>
            <a:cxnLst/>
            <a:rect l="l" t="t" r="r" b="b"/>
            <a:pathLst>
              <a:path w="92075" h="61595">
                <a:moveTo>
                  <a:pt x="0" y="0"/>
                </a:moveTo>
                <a:lnTo>
                  <a:pt x="92064" y="0"/>
                </a:lnTo>
                <a:lnTo>
                  <a:pt x="92064" y="61370"/>
                </a:lnTo>
                <a:lnTo>
                  <a:pt x="0" y="613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031744" y="809601"/>
            <a:ext cx="92075" cy="4963160"/>
          </a:xfrm>
          <a:custGeom>
            <a:avLst/>
            <a:gdLst/>
            <a:ahLst/>
            <a:cxnLst/>
            <a:rect l="l" t="t" r="r" b="b"/>
            <a:pathLst>
              <a:path w="92075" h="4963160">
                <a:moveTo>
                  <a:pt x="0" y="0"/>
                </a:moveTo>
                <a:lnTo>
                  <a:pt x="92064" y="0"/>
                </a:lnTo>
                <a:lnTo>
                  <a:pt x="92064" y="4962730"/>
                </a:lnTo>
                <a:lnTo>
                  <a:pt x="0" y="4962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146825" y="5698175"/>
            <a:ext cx="92075" cy="74295"/>
          </a:xfrm>
          <a:custGeom>
            <a:avLst/>
            <a:gdLst/>
            <a:ahLst/>
            <a:cxnLst/>
            <a:rect l="l" t="t" r="r" b="b"/>
            <a:pathLst>
              <a:path w="92075" h="74295">
                <a:moveTo>
                  <a:pt x="0" y="0"/>
                </a:moveTo>
                <a:lnTo>
                  <a:pt x="92064" y="0"/>
                </a:lnTo>
                <a:lnTo>
                  <a:pt x="92064" y="74155"/>
                </a:lnTo>
                <a:lnTo>
                  <a:pt x="0" y="7415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261906" y="5678308"/>
            <a:ext cx="92075" cy="94615"/>
          </a:xfrm>
          <a:custGeom>
            <a:avLst/>
            <a:gdLst/>
            <a:ahLst/>
            <a:cxnLst/>
            <a:rect l="l" t="t" r="r" b="b"/>
            <a:pathLst>
              <a:path w="92075" h="94614">
                <a:moveTo>
                  <a:pt x="0" y="0"/>
                </a:moveTo>
                <a:lnTo>
                  <a:pt x="92064" y="0"/>
                </a:lnTo>
                <a:lnTo>
                  <a:pt x="92064" y="94022"/>
                </a:lnTo>
                <a:lnTo>
                  <a:pt x="0" y="9402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376987" y="5696405"/>
            <a:ext cx="92075" cy="76200"/>
          </a:xfrm>
          <a:custGeom>
            <a:avLst/>
            <a:gdLst/>
            <a:ahLst/>
            <a:cxnLst/>
            <a:rect l="l" t="t" r="r" b="b"/>
            <a:pathLst>
              <a:path w="92075" h="76200">
                <a:moveTo>
                  <a:pt x="0" y="0"/>
                </a:moveTo>
                <a:lnTo>
                  <a:pt x="92064" y="0"/>
                </a:lnTo>
                <a:lnTo>
                  <a:pt x="92064" y="75925"/>
                </a:lnTo>
                <a:lnTo>
                  <a:pt x="0" y="7592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492068" y="1876892"/>
            <a:ext cx="92075" cy="3895725"/>
          </a:xfrm>
          <a:custGeom>
            <a:avLst/>
            <a:gdLst/>
            <a:ahLst/>
            <a:cxnLst/>
            <a:rect l="l" t="t" r="r" b="b"/>
            <a:pathLst>
              <a:path w="92075" h="3895725">
                <a:moveTo>
                  <a:pt x="0" y="0"/>
                </a:moveTo>
                <a:lnTo>
                  <a:pt x="92064" y="0"/>
                </a:lnTo>
                <a:lnTo>
                  <a:pt x="92064" y="3895437"/>
                </a:lnTo>
                <a:lnTo>
                  <a:pt x="0" y="38954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607149" y="5662966"/>
            <a:ext cx="92075" cy="109855"/>
          </a:xfrm>
          <a:custGeom>
            <a:avLst/>
            <a:gdLst/>
            <a:ahLst/>
            <a:cxnLst/>
            <a:rect l="l" t="t" r="r" b="b"/>
            <a:pathLst>
              <a:path w="92075" h="109854">
                <a:moveTo>
                  <a:pt x="0" y="0"/>
                </a:moveTo>
                <a:lnTo>
                  <a:pt x="92064" y="0"/>
                </a:lnTo>
                <a:lnTo>
                  <a:pt x="92064" y="109365"/>
                </a:lnTo>
                <a:lnTo>
                  <a:pt x="0" y="1093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722229" y="5655688"/>
            <a:ext cx="92075" cy="116839"/>
          </a:xfrm>
          <a:custGeom>
            <a:avLst/>
            <a:gdLst/>
            <a:ahLst/>
            <a:cxnLst/>
            <a:rect l="l" t="t" r="r" b="b"/>
            <a:pathLst>
              <a:path w="92075" h="116839">
                <a:moveTo>
                  <a:pt x="0" y="0"/>
                </a:moveTo>
                <a:lnTo>
                  <a:pt x="92064" y="0"/>
                </a:lnTo>
                <a:lnTo>
                  <a:pt x="92064" y="116642"/>
                </a:lnTo>
                <a:lnTo>
                  <a:pt x="0" y="11664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837310" y="5666703"/>
            <a:ext cx="92075" cy="106045"/>
          </a:xfrm>
          <a:custGeom>
            <a:avLst/>
            <a:gdLst/>
            <a:ahLst/>
            <a:cxnLst/>
            <a:rect l="l" t="t" r="r" b="b"/>
            <a:pathLst>
              <a:path w="92075" h="106045">
                <a:moveTo>
                  <a:pt x="0" y="0"/>
                </a:moveTo>
                <a:lnTo>
                  <a:pt x="92064" y="0"/>
                </a:lnTo>
                <a:lnTo>
                  <a:pt x="92064" y="105627"/>
                </a:lnTo>
                <a:lnTo>
                  <a:pt x="0" y="10562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952391" y="5650180"/>
            <a:ext cx="92075" cy="122555"/>
          </a:xfrm>
          <a:custGeom>
            <a:avLst/>
            <a:gdLst/>
            <a:ahLst/>
            <a:cxnLst/>
            <a:rect l="l" t="t" r="r" b="b"/>
            <a:pathLst>
              <a:path w="92075" h="122554">
                <a:moveTo>
                  <a:pt x="0" y="0"/>
                </a:moveTo>
                <a:lnTo>
                  <a:pt x="92064" y="0"/>
                </a:lnTo>
                <a:lnTo>
                  <a:pt x="92064" y="122150"/>
                </a:lnTo>
                <a:lnTo>
                  <a:pt x="0" y="1221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067472" y="2337956"/>
            <a:ext cx="92075" cy="3434715"/>
          </a:xfrm>
          <a:custGeom>
            <a:avLst/>
            <a:gdLst/>
            <a:ahLst/>
            <a:cxnLst/>
            <a:rect l="l" t="t" r="r" b="b"/>
            <a:pathLst>
              <a:path w="92075" h="3434715">
                <a:moveTo>
                  <a:pt x="0" y="0"/>
                </a:moveTo>
                <a:lnTo>
                  <a:pt x="92064" y="0"/>
                </a:lnTo>
                <a:lnTo>
                  <a:pt x="92064" y="3434374"/>
                </a:lnTo>
                <a:lnTo>
                  <a:pt x="0" y="343437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182553" y="5659622"/>
            <a:ext cx="92075" cy="113030"/>
          </a:xfrm>
          <a:custGeom>
            <a:avLst/>
            <a:gdLst/>
            <a:ahLst/>
            <a:cxnLst/>
            <a:rect l="l" t="t" r="r" b="b"/>
            <a:pathLst>
              <a:path w="92075" h="113029">
                <a:moveTo>
                  <a:pt x="0" y="0"/>
                </a:moveTo>
                <a:lnTo>
                  <a:pt x="92064" y="0"/>
                </a:lnTo>
                <a:lnTo>
                  <a:pt x="92064" y="112709"/>
                </a:lnTo>
                <a:lnTo>
                  <a:pt x="0" y="11270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297634" y="5661195"/>
            <a:ext cx="92075" cy="111125"/>
          </a:xfrm>
          <a:custGeom>
            <a:avLst/>
            <a:gdLst/>
            <a:ahLst/>
            <a:cxnLst/>
            <a:rect l="l" t="t" r="r" b="b"/>
            <a:pathLst>
              <a:path w="92075" h="111125">
                <a:moveTo>
                  <a:pt x="0" y="0"/>
                </a:moveTo>
                <a:lnTo>
                  <a:pt x="92064" y="0"/>
                </a:lnTo>
                <a:lnTo>
                  <a:pt x="92064" y="111135"/>
                </a:lnTo>
                <a:lnTo>
                  <a:pt x="0" y="1111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412715" y="5679882"/>
            <a:ext cx="92075" cy="92710"/>
          </a:xfrm>
          <a:custGeom>
            <a:avLst/>
            <a:gdLst/>
            <a:ahLst/>
            <a:cxnLst/>
            <a:rect l="l" t="t" r="r" b="b"/>
            <a:pathLst>
              <a:path w="92075" h="92710">
                <a:moveTo>
                  <a:pt x="0" y="0"/>
                </a:moveTo>
                <a:lnTo>
                  <a:pt x="92064" y="0"/>
                </a:lnTo>
                <a:lnTo>
                  <a:pt x="92064" y="92448"/>
                </a:lnTo>
                <a:lnTo>
                  <a:pt x="0" y="9244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527795" y="2231148"/>
            <a:ext cx="92075" cy="3541395"/>
          </a:xfrm>
          <a:custGeom>
            <a:avLst/>
            <a:gdLst/>
            <a:ahLst/>
            <a:cxnLst/>
            <a:rect l="l" t="t" r="r" b="b"/>
            <a:pathLst>
              <a:path w="92075" h="3541395">
                <a:moveTo>
                  <a:pt x="0" y="0"/>
                </a:moveTo>
                <a:lnTo>
                  <a:pt x="92064" y="0"/>
                </a:lnTo>
                <a:lnTo>
                  <a:pt x="92064" y="3541182"/>
                </a:lnTo>
                <a:lnTo>
                  <a:pt x="0" y="354118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642876" y="5699159"/>
            <a:ext cx="92075" cy="73660"/>
          </a:xfrm>
          <a:custGeom>
            <a:avLst/>
            <a:gdLst/>
            <a:ahLst/>
            <a:cxnLst/>
            <a:rect l="l" t="t" r="r" b="b"/>
            <a:pathLst>
              <a:path w="92075" h="73660">
                <a:moveTo>
                  <a:pt x="0" y="0"/>
                </a:moveTo>
                <a:lnTo>
                  <a:pt x="92064" y="0"/>
                </a:lnTo>
                <a:lnTo>
                  <a:pt x="92064" y="73172"/>
                </a:lnTo>
                <a:lnTo>
                  <a:pt x="0" y="731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757957" y="5695224"/>
            <a:ext cx="92075" cy="77470"/>
          </a:xfrm>
          <a:custGeom>
            <a:avLst/>
            <a:gdLst/>
            <a:ahLst/>
            <a:cxnLst/>
            <a:rect l="l" t="t" r="r" b="b"/>
            <a:pathLst>
              <a:path w="92075" h="77470">
                <a:moveTo>
                  <a:pt x="0" y="0"/>
                </a:moveTo>
                <a:lnTo>
                  <a:pt x="92064" y="0"/>
                </a:lnTo>
                <a:lnTo>
                  <a:pt x="92064" y="77106"/>
                </a:lnTo>
                <a:lnTo>
                  <a:pt x="0" y="7710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873038" y="5703289"/>
            <a:ext cx="92075" cy="69215"/>
          </a:xfrm>
          <a:custGeom>
            <a:avLst/>
            <a:gdLst/>
            <a:ahLst/>
            <a:cxnLst/>
            <a:rect l="l" t="t" r="r" b="b"/>
            <a:pathLst>
              <a:path w="92075" h="69214">
                <a:moveTo>
                  <a:pt x="0" y="0"/>
                </a:moveTo>
                <a:lnTo>
                  <a:pt x="92064" y="0"/>
                </a:lnTo>
                <a:lnTo>
                  <a:pt x="92064" y="69041"/>
                </a:lnTo>
                <a:lnTo>
                  <a:pt x="0" y="6904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988119" y="5697782"/>
            <a:ext cx="92075" cy="74930"/>
          </a:xfrm>
          <a:custGeom>
            <a:avLst/>
            <a:gdLst/>
            <a:ahLst/>
            <a:cxnLst/>
            <a:rect l="l" t="t" r="r" b="b"/>
            <a:pathLst>
              <a:path w="92075" h="74929">
                <a:moveTo>
                  <a:pt x="0" y="0"/>
                </a:moveTo>
                <a:lnTo>
                  <a:pt x="92064" y="0"/>
                </a:lnTo>
                <a:lnTo>
                  <a:pt x="92064" y="74549"/>
                </a:lnTo>
                <a:lnTo>
                  <a:pt x="0" y="7454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6103200" y="2168598"/>
            <a:ext cx="92075" cy="3604260"/>
          </a:xfrm>
          <a:custGeom>
            <a:avLst/>
            <a:gdLst/>
            <a:ahLst/>
            <a:cxnLst/>
            <a:rect l="l" t="t" r="r" b="b"/>
            <a:pathLst>
              <a:path w="92075" h="3604260">
                <a:moveTo>
                  <a:pt x="0" y="0"/>
                </a:moveTo>
                <a:lnTo>
                  <a:pt x="92064" y="0"/>
                </a:lnTo>
                <a:lnTo>
                  <a:pt x="92064" y="3603733"/>
                </a:lnTo>
                <a:lnTo>
                  <a:pt x="0" y="36037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218281" y="5697782"/>
            <a:ext cx="92075" cy="74930"/>
          </a:xfrm>
          <a:custGeom>
            <a:avLst/>
            <a:gdLst/>
            <a:ahLst/>
            <a:cxnLst/>
            <a:rect l="l" t="t" r="r" b="b"/>
            <a:pathLst>
              <a:path w="92075" h="74929">
                <a:moveTo>
                  <a:pt x="0" y="0"/>
                </a:moveTo>
                <a:lnTo>
                  <a:pt x="92064" y="0"/>
                </a:lnTo>
                <a:lnTo>
                  <a:pt x="92064" y="74549"/>
                </a:lnTo>
                <a:lnTo>
                  <a:pt x="0" y="7454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6333361" y="5690897"/>
            <a:ext cx="92075" cy="81915"/>
          </a:xfrm>
          <a:custGeom>
            <a:avLst/>
            <a:gdLst/>
            <a:ahLst/>
            <a:cxnLst/>
            <a:rect l="l" t="t" r="r" b="b"/>
            <a:pathLst>
              <a:path w="92075" h="81914">
                <a:moveTo>
                  <a:pt x="0" y="0"/>
                </a:moveTo>
                <a:lnTo>
                  <a:pt x="92064" y="0"/>
                </a:lnTo>
                <a:lnTo>
                  <a:pt x="92064" y="81433"/>
                </a:lnTo>
                <a:lnTo>
                  <a:pt x="0" y="814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448443" y="5693651"/>
            <a:ext cx="92075" cy="78740"/>
          </a:xfrm>
          <a:custGeom>
            <a:avLst/>
            <a:gdLst/>
            <a:ahLst/>
            <a:cxnLst/>
            <a:rect l="l" t="t" r="r" b="b"/>
            <a:pathLst>
              <a:path w="92075" h="78739">
                <a:moveTo>
                  <a:pt x="0" y="0"/>
                </a:moveTo>
                <a:lnTo>
                  <a:pt x="92064" y="0"/>
                </a:lnTo>
                <a:lnTo>
                  <a:pt x="92064" y="78679"/>
                </a:lnTo>
                <a:lnTo>
                  <a:pt x="0" y="786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563524" y="5696012"/>
            <a:ext cx="92075" cy="76835"/>
          </a:xfrm>
          <a:custGeom>
            <a:avLst/>
            <a:gdLst/>
            <a:ahLst/>
            <a:cxnLst/>
            <a:rect l="l" t="t" r="r" b="b"/>
            <a:pathLst>
              <a:path w="92075" h="76835">
                <a:moveTo>
                  <a:pt x="0" y="0"/>
                </a:moveTo>
                <a:lnTo>
                  <a:pt x="92064" y="0"/>
                </a:lnTo>
                <a:lnTo>
                  <a:pt x="92064" y="76319"/>
                </a:lnTo>
                <a:lnTo>
                  <a:pt x="0" y="7631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678604" y="5711944"/>
            <a:ext cx="92075" cy="60960"/>
          </a:xfrm>
          <a:custGeom>
            <a:avLst/>
            <a:gdLst/>
            <a:ahLst/>
            <a:cxnLst/>
            <a:rect l="l" t="t" r="r" b="b"/>
            <a:pathLst>
              <a:path w="92075" h="60960">
                <a:moveTo>
                  <a:pt x="0" y="0"/>
                </a:moveTo>
                <a:lnTo>
                  <a:pt x="92064" y="0"/>
                </a:lnTo>
                <a:lnTo>
                  <a:pt x="92064" y="60387"/>
                </a:lnTo>
                <a:lnTo>
                  <a:pt x="0" y="6038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793686" y="5707223"/>
            <a:ext cx="92075" cy="65405"/>
          </a:xfrm>
          <a:custGeom>
            <a:avLst/>
            <a:gdLst/>
            <a:ahLst/>
            <a:cxnLst/>
            <a:rect l="l" t="t" r="r" b="b"/>
            <a:pathLst>
              <a:path w="92075" h="65404">
                <a:moveTo>
                  <a:pt x="0" y="0"/>
                </a:moveTo>
                <a:lnTo>
                  <a:pt x="92064" y="0"/>
                </a:lnTo>
                <a:lnTo>
                  <a:pt x="92064" y="65107"/>
                </a:lnTo>
                <a:lnTo>
                  <a:pt x="0" y="651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908766" y="5708600"/>
            <a:ext cx="92075" cy="64135"/>
          </a:xfrm>
          <a:custGeom>
            <a:avLst/>
            <a:gdLst/>
            <a:ahLst/>
            <a:cxnLst/>
            <a:rect l="l" t="t" r="r" b="b"/>
            <a:pathLst>
              <a:path w="92075" h="64135">
                <a:moveTo>
                  <a:pt x="0" y="0"/>
                </a:moveTo>
                <a:lnTo>
                  <a:pt x="92064" y="0"/>
                </a:lnTo>
                <a:lnTo>
                  <a:pt x="92064" y="63730"/>
                </a:lnTo>
                <a:lnTo>
                  <a:pt x="0" y="63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7023847" y="4725299"/>
            <a:ext cx="92075" cy="1047115"/>
          </a:xfrm>
          <a:custGeom>
            <a:avLst/>
            <a:gdLst/>
            <a:ahLst/>
            <a:cxnLst/>
            <a:rect l="l" t="t" r="r" b="b"/>
            <a:pathLst>
              <a:path w="92075" h="1047114">
                <a:moveTo>
                  <a:pt x="0" y="0"/>
                </a:moveTo>
                <a:lnTo>
                  <a:pt x="92064" y="0"/>
                </a:lnTo>
                <a:lnTo>
                  <a:pt x="92064" y="1047031"/>
                </a:lnTo>
                <a:lnTo>
                  <a:pt x="0" y="104703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7138928" y="4933801"/>
            <a:ext cx="92075" cy="838835"/>
          </a:xfrm>
          <a:custGeom>
            <a:avLst/>
            <a:gdLst/>
            <a:ahLst/>
            <a:cxnLst/>
            <a:rect l="l" t="t" r="r" b="b"/>
            <a:pathLst>
              <a:path w="92075" h="838835">
                <a:moveTo>
                  <a:pt x="0" y="0"/>
                </a:moveTo>
                <a:lnTo>
                  <a:pt x="92064" y="0"/>
                </a:lnTo>
                <a:lnTo>
                  <a:pt x="92064" y="838530"/>
                </a:lnTo>
                <a:lnTo>
                  <a:pt x="0" y="8385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7254009" y="5063819"/>
            <a:ext cx="92075" cy="708660"/>
          </a:xfrm>
          <a:custGeom>
            <a:avLst/>
            <a:gdLst/>
            <a:ahLst/>
            <a:cxnLst/>
            <a:rect l="l" t="t" r="r" b="b"/>
            <a:pathLst>
              <a:path w="92075" h="708660">
                <a:moveTo>
                  <a:pt x="0" y="0"/>
                </a:moveTo>
                <a:lnTo>
                  <a:pt x="92064" y="0"/>
                </a:lnTo>
                <a:lnTo>
                  <a:pt x="92064" y="708512"/>
                </a:lnTo>
                <a:lnTo>
                  <a:pt x="0" y="7085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7369089" y="4987696"/>
            <a:ext cx="92075" cy="784860"/>
          </a:xfrm>
          <a:custGeom>
            <a:avLst/>
            <a:gdLst/>
            <a:ahLst/>
            <a:cxnLst/>
            <a:rect l="l" t="t" r="r" b="b"/>
            <a:pathLst>
              <a:path w="92075" h="784860">
                <a:moveTo>
                  <a:pt x="0" y="0"/>
                </a:moveTo>
                <a:lnTo>
                  <a:pt x="92064" y="0"/>
                </a:lnTo>
                <a:lnTo>
                  <a:pt x="92064" y="784634"/>
                </a:lnTo>
                <a:lnTo>
                  <a:pt x="0" y="78463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7484171" y="4996548"/>
            <a:ext cx="92075" cy="775970"/>
          </a:xfrm>
          <a:custGeom>
            <a:avLst/>
            <a:gdLst/>
            <a:ahLst/>
            <a:cxnLst/>
            <a:rect l="l" t="t" r="r" b="b"/>
            <a:pathLst>
              <a:path w="92075" h="775970">
                <a:moveTo>
                  <a:pt x="0" y="0"/>
                </a:moveTo>
                <a:lnTo>
                  <a:pt x="92064" y="0"/>
                </a:lnTo>
                <a:lnTo>
                  <a:pt x="92064" y="775783"/>
                </a:lnTo>
                <a:lnTo>
                  <a:pt x="0" y="77578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7599251" y="4933014"/>
            <a:ext cx="92075" cy="839469"/>
          </a:xfrm>
          <a:custGeom>
            <a:avLst/>
            <a:gdLst/>
            <a:ahLst/>
            <a:cxnLst/>
            <a:rect l="l" t="t" r="r" b="b"/>
            <a:pathLst>
              <a:path w="92075" h="839470">
                <a:moveTo>
                  <a:pt x="0" y="0"/>
                </a:moveTo>
                <a:lnTo>
                  <a:pt x="92064" y="0"/>
                </a:lnTo>
                <a:lnTo>
                  <a:pt x="92064" y="839317"/>
                </a:lnTo>
                <a:lnTo>
                  <a:pt x="0" y="83931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7714332" y="5113584"/>
            <a:ext cx="92075" cy="659130"/>
          </a:xfrm>
          <a:custGeom>
            <a:avLst/>
            <a:gdLst/>
            <a:ahLst/>
            <a:cxnLst/>
            <a:rect l="l" t="t" r="r" b="b"/>
            <a:pathLst>
              <a:path w="92075" h="659129">
                <a:moveTo>
                  <a:pt x="0" y="0"/>
                </a:moveTo>
                <a:lnTo>
                  <a:pt x="92064" y="0"/>
                </a:lnTo>
                <a:lnTo>
                  <a:pt x="92064" y="658746"/>
                </a:lnTo>
                <a:lnTo>
                  <a:pt x="0" y="65874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7829412" y="4922785"/>
            <a:ext cx="92075" cy="849630"/>
          </a:xfrm>
          <a:custGeom>
            <a:avLst/>
            <a:gdLst/>
            <a:ahLst/>
            <a:cxnLst/>
            <a:rect l="l" t="t" r="r" b="b"/>
            <a:pathLst>
              <a:path w="92075" h="849629">
                <a:moveTo>
                  <a:pt x="0" y="0"/>
                </a:moveTo>
                <a:lnTo>
                  <a:pt x="92064" y="0"/>
                </a:lnTo>
                <a:lnTo>
                  <a:pt x="92064" y="849545"/>
                </a:lnTo>
                <a:lnTo>
                  <a:pt x="0" y="84954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7944494" y="4610033"/>
            <a:ext cx="92075" cy="1162685"/>
          </a:xfrm>
          <a:custGeom>
            <a:avLst/>
            <a:gdLst/>
            <a:ahLst/>
            <a:cxnLst/>
            <a:rect l="l" t="t" r="r" b="b"/>
            <a:pathLst>
              <a:path w="92075" h="1162685">
                <a:moveTo>
                  <a:pt x="0" y="0"/>
                </a:moveTo>
                <a:lnTo>
                  <a:pt x="92064" y="0"/>
                </a:lnTo>
                <a:lnTo>
                  <a:pt x="92064" y="1162297"/>
                </a:lnTo>
                <a:lnTo>
                  <a:pt x="0" y="11622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059575" y="4841549"/>
            <a:ext cx="92075" cy="930910"/>
          </a:xfrm>
          <a:custGeom>
            <a:avLst/>
            <a:gdLst/>
            <a:ahLst/>
            <a:cxnLst/>
            <a:rect l="l" t="t" r="r" b="b"/>
            <a:pathLst>
              <a:path w="92075" h="930910">
                <a:moveTo>
                  <a:pt x="0" y="0"/>
                </a:moveTo>
                <a:lnTo>
                  <a:pt x="92064" y="0"/>
                </a:lnTo>
                <a:lnTo>
                  <a:pt x="92064" y="930782"/>
                </a:lnTo>
                <a:lnTo>
                  <a:pt x="0" y="93078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8174656" y="4818731"/>
            <a:ext cx="92075" cy="953769"/>
          </a:xfrm>
          <a:custGeom>
            <a:avLst/>
            <a:gdLst/>
            <a:ahLst/>
            <a:cxnLst/>
            <a:rect l="l" t="t" r="r" b="b"/>
            <a:pathLst>
              <a:path w="92075" h="953770">
                <a:moveTo>
                  <a:pt x="0" y="0"/>
                </a:moveTo>
                <a:lnTo>
                  <a:pt x="92064" y="0"/>
                </a:lnTo>
                <a:lnTo>
                  <a:pt x="92064" y="953599"/>
                </a:lnTo>
                <a:lnTo>
                  <a:pt x="0" y="95359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8289737" y="4931637"/>
            <a:ext cx="92075" cy="840740"/>
          </a:xfrm>
          <a:custGeom>
            <a:avLst/>
            <a:gdLst/>
            <a:ahLst/>
            <a:cxnLst/>
            <a:rect l="l" t="t" r="r" b="b"/>
            <a:pathLst>
              <a:path w="92075" h="840739">
                <a:moveTo>
                  <a:pt x="0" y="0"/>
                </a:moveTo>
                <a:lnTo>
                  <a:pt x="92064" y="0"/>
                </a:lnTo>
                <a:lnTo>
                  <a:pt x="92064" y="840694"/>
                </a:lnTo>
                <a:lnTo>
                  <a:pt x="0" y="84069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8404817" y="4931440"/>
            <a:ext cx="92075" cy="841375"/>
          </a:xfrm>
          <a:custGeom>
            <a:avLst/>
            <a:gdLst/>
            <a:ahLst/>
            <a:cxnLst/>
            <a:rect l="l" t="t" r="r" b="b"/>
            <a:pathLst>
              <a:path w="92075" h="841375">
                <a:moveTo>
                  <a:pt x="0" y="0"/>
                </a:moveTo>
                <a:lnTo>
                  <a:pt x="92064" y="0"/>
                </a:lnTo>
                <a:lnTo>
                  <a:pt x="92064" y="840890"/>
                </a:lnTo>
                <a:lnTo>
                  <a:pt x="0" y="84089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8519898" y="4675927"/>
            <a:ext cx="92075" cy="1096645"/>
          </a:xfrm>
          <a:custGeom>
            <a:avLst/>
            <a:gdLst/>
            <a:ahLst/>
            <a:cxnLst/>
            <a:rect l="l" t="t" r="r" b="b"/>
            <a:pathLst>
              <a:path w="92075" h="1096645">
                <a:moveTo>
                  <a:pt x="0" y="0"/>
                </a:moveTo>
                <a:lnTo>
                  <a:pt x="92064" y="0"/>
                </a:lnTo>
                <a:lnTo>
                  <a:pt x="92064" y="1096403"/>
                </a:lnTo>
                <a:lnTo>
                  <a:pt x="0" y="109640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634979" y="5034314"/>
            <a:ext cx="92075" cy="738505"/>
          </a:xfrm>
          <a:custGeom>
            <a:avLst/>
            <a:gdLst/>
            <a:ahLst/>
            <a:cxnLst/>
            <a:rect l="l" t="t" r="r" b="b"/>
            <a:pathLst>
              <a:path w="92075" h="738504">
                <a:moveTo>
                  <a:pt x="0" y="0"/>
                </a:moveTo>
                <a:lnTo>
                  <a:pt x="92064" y="0"/>
                </a:lnTo>
                <a:lnTo>
                  <a:pt x="92064" y="738016"/>
                </a:lnTo>
                <a:lnTo>
                  <a:pt x="0" y="73801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8750060" y="4860038"/>
            <a:ext cx="92075" cy="912494"/>
          </a:xfrm>
          <a:custGeom>
            <a:avLst/>
            <a:gdLst/>
            <a:ahLst/>
            <a:cxnLst/>
            <a:rect l="l" t="t" r="r" b="b"/>
            <a:pathLst>
              <a:path w="92075" h="912495">
                <a:moveTo>
                  <a:pt x="0" y="0"/>
                </a:moveTo>
                <a:lnTo>
                  <a:pt x="92064" y="0"/>
                </a:lnTo>
                <a:lnTo>
                  <a:pt x="92064" y="912292"/>
                </a:lnTo>
                <a:lnTo>
                  <a:pt x="0" y="91229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8865141" y="4838205"/>
            <a:ext cx="92075" cy="934719"/>
          </a:xfrm>
          <a:custGeom>
            <a:avLst/>
            <a:gdLst/>
            <a:ahLst/>
            <a:cxnLst/>
            <a:rect l="l" t="t" r="r" b="b"/>
            <a:pathLst>
              <a:path w="92075" h="934720">
                <a:moveTo>
                  <a:pt x="0" y="0"/>
                </a:moveTo>
                <a:lnTo>
                  <a:pt x="92064" y="0"/>
                </a:lnTo>
                <a:lnTo>
                  <a:pt x="92064" y="934126"/>
                </a:lnTo>
                <a:lnTo>
                  <a:pt x="0" y="93412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980222" y="4505782"/>
            <a:ext cx="92075" cy="1266825"/>
          </a:xfrm>
          <a:custGeom>
            <a:avLst/>
            <a:gdLst/>
            <a:ahLst/>
            <a:cxnLst/>
            <a:rect l="l" t="t" r="r" b="b"/>
            <a:pathLst>
              <a:path w="92075" h="1266825">
                <a:moveTo>
                  <a:pt x="0" y="0"/>
                </a:moveTo>
                <a:lnTo>
                  <a:pt x="92064" y="0"/>
                </a:lnTo>
                <a:lnTo>
                  <a:pt x="92064" y="1266548"/>
                </a:lnTo>
                <a:lnTo>
                  <a:pt x="0" y="126654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095302" y="4437134"/>
            <a:ext cx="92075" cy="1335405"/>
          </a:xfrm>
          <a:custGeom>
            <a:avLst/>
            <a:gdLst/>
            <a:ahLst/>
            <a:cxnLst/>
            <a:rect l="l" t="t" r="r" b="b"/>
            <a:pathLst>
              <a:path w="92075" h="1335404">
                <a:moveTo>
                  <a:pt x="0" y="0"/>
                </a:moveTo>
                <a:lnTo>
                  <a:pt x="92064" y="0"/>
                </a:lnTo>
                <a:lnTo>
                  <a:pt x="92064" y="1335196"/>
                </a:lnTo>
                <a:lnTo>
                  <a:pt x="0" y="133519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210383" y="4454050"/>
            <a:ext cx="92075" cy="1318895"/>
          </a:xfrm>
          <a:custGeom>
            <a:avLst/>
            <a:gdLst/>
            <a:ahLst/>
            <a:cxnLst/>
            <a:rect l="l" t="t" r="r" b="b"/>
            <a:pathLst>
              <a:path w="92075" h="1318895">
                <a:moveTo>
                  <a:pt x="0" y="0"/>
                </a:moveTo>
                <a:lnTo>
                  <a:pt x="92064" y="0"/>
                </a:lnTo>
                <a:lnTo>
                  <a:pt x="92064" y="1318280"/>
                </a:lnTo>
                <a:lnTo>
                  <a:pt x="0" y="131828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9325464" y="4743789"/>
            <a:ext cx="92075" cy="1028700"/>
          </a:xfrm>
          <a:custGeom>
            <a:avLst/>
            <a:gdLst/>
            <a:ahLst/>
            <a:cxnLst/>
            <a:rect l="l" t="t" r="r" b="b"/>
            <a:pathLst>
              <a:path w="92075" h="1028700">
                <a:moveTo>
                  <a:pt x="0" y="0"/>
                </a:moveTo>
                <a:lnTo>
                  <a:pt x="92064" y="0"/>
                </a:lnTo>
                <a:lnTo>
                  <a:pt x="92064" y="1028542"/>
                </a:lnTo>
                <a:lnTo>
                  <a:pt x="0" y="102854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9440545" y="4554170"/>
            <a:ext cx="92075" cy="1218565"/>
          </a:xfrm>
          <a:custGeom>
            <a:avLst/>
            <a:gdLst/>
            <a:ahLst/>
            <a:cxnLst/>
            <a:rect l="l" t="t" r="r" b="b"/>
            <a:pathLst>
              <a:path w="92075" h="1218564">
                <a:moveTo>
                  <a:pt x="0" y="0"/>
                </a:moveTo>
                <a:lnTo>
                  <a:pt x="92064" y="0"/>
                </a:lnTo>
                <a:lnTo>
                  <a:pt x="92064" y="1218160"/>
                </a:lnTo>
                <a:lnTo>
                  <a:pt x="0" y="121816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9555626" y="4321672"/>
            <a:ext cx="92075" cy="1450975"/>
          </a:xfrm>
          <a:custGeom>
            <a:avLst/>
            <a:gdLst/>
            <a:ahLst/>
            <a:cxnLst/>
            <a:rect l="l" t="t" r="r" b="b"/>
            <a:pathLst>
              <a:path w="92075" h="1450975">
                <a:moveTo>
                  <a:pt x="0" y="0"/>
                </a:moveTo>
                <a:lnTo>
                  <a:pt x="92064" y="0"/>
                </a:lnTo>
                <a:lnTo>
                  <a:pt x="92064" y="1450659"/>
                </a:lnTo>
                <a:lnTo>
                  <a:pt x="0" y="145065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9670707" y="4328359"/>
            <a:ext cx="92075" cy="1443990"/>
          </a:xfrm>
          <a:custGeom>
            <a:avLst/>
            <a:gdLst/>
            <a:ahLst/>
            <a:cxnLst/>
            <a:rect l="l" t="t" r="r" b="b"/>
            <a:pathLst>
              <a:path w="92075" h="1443989">
                <a:moveTo>
                  <a:pt x="0" y="0"/>
                </a:moveTo>
                <a:lnTo>
                  <a:pt x="92064" y="0"/>
                </a:lnTo>
                <a:lnTo>
                  <a:pt x="92064" y="1443971"/>
                </a:lnTo>
                <a:lnTo>
                  <a:pt x="0" y="144397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9785787" y="4677698"/>
            <a:ext cx="92075" cy="1094740"/>
          </a:xfrm>
          <a:custGeom>
            <a:avLst/>
            <a:gdLst/>
            <a:ahLst/>
            <a:cxnLst/>
            <a:rect l="l" t="t" r="r" b="b"/>
            <a:pathLst>
              <a:path w="92075" h="1094739">
                <a:moveTo>
                  <a:pt x="0" y="0"/>
                </a:moveTo>
                <a:lnTo>
                  <a:pt x="92064" y="0"/>
                </a:lnTo>
                <a:lnTo>
                  <a:pt x="92064" y="1094633"/>
                </a:lnTo>
                <a:lnTo>
                  <a:pt x="0" y="10946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900869" y="4352160"/>
            <a:ext cx="92075" cy="1420495"/>
          </a:xfrm>
          <a:custGeom>
            <a:avLst/>
            <a:gdLst/>
            <a:ahLst/>
            <a:cxnLst/>
            <a:rect l="l" t="t" r="r" b="b"/>
            <a:pathLst>
              <a:path w="92075" h="1420495">
                <a:moveTo>
                  <a:pt x="0" y="0"/>
                </a:moveTo>
                <a:lnTo>
                  <a:pt x="92064" y="0"/>
                </a:lnTo>
                <a:lnTo>
                  <a:pt x="92064" y="1420170"/>
                </a:lnTo>
                <a:lnTo>
                  <a:pt x="0" y="14201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10015949" y="4351963"/>
            <a:ext cx="92075" cy="1420495"/>
          </a:xfrm>
          <a:custGeom>
            <a:avLst/>
            <a:gdLst/>
            <a:ahLst/>
            <a:cxnLst/>
            <a:rect l="l" t="t" r="r" b="b"/>
            <a:pathLst>
              <a:path w="92075" h="1420495">
                <a:moveTo>
                  <a:pt x="0" y="0"/>
                </a:moveTo>
                <a:lnTo>
                  <a:pt x="92064" y="0"/>
                </a:lnTo>
                <a:lnTo>
                  <a:pt x="92064" y="1420367"/>
                </a:lnTo>
                <a:lnTo>
                  <a:pt x="0" y="142036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10131031" y="4305149"/>
            <a:ext cx="92075" cy="1467485"/>
          </a:xfrm>
          <a:custGeom>
            <a:avLst/>
            <a:gdLst/>
            <a:ahLst/>
            <a:cxnLst/>
            <a:rect l="l" t="t" r="r" b="b"/>
            <a:pathLst>
              <a:path w="92075" h="1467485">
                <a:moveTo>
                  <a:pt x="0" y="0"/>
                </a:moveTo>
                <a:lnTo>
                  <a:pt x="92064" y="0"/>
                </a:lnTo>
                <a:lnTo>
                  <a:pt x="92064" y="1467182"/>
                </a:lnTo>
                <a:lnTo>
                  <a:pt x="0" y="146718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10246111" y="4536664"/>
            <a:ext cx="92075" cy="1235710"/>
          </a:xfrm>
          <a:custGeom>
            <a:avLst/>
            <a:gdLst/>
            <a:ahLst/>
            <a:cxnLst/>
            <a:rect l="l" t="t" r="r" b="b"/>
            <a:pathLst>
              <a:path w="92075" h="1235710">
                <a:moveTo>
                  <a:pt x="0" y="0"/>
                </a:moveTo>
                <a:lnTo>
                  <a:pt x="92064" y="0"/>
                </a:lnTo>
                <a:lnTo>
                  <a:pt x="92064" y="1235666"/>
                </a:lnTo>
                <a:lnTo>
                  <a:pt x="0" y="123566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0361192" y="4506569"/>
            <a:ext cx="92075" cy="1266190"/>
          </a:xfrm>
          <a:custGeom>
            <a:avLst/>
            <a:gdLst/>
            <a:ahLst/>
            <a:cxnLst/>
            <a:rect l="l" t="t" r="r" b="b"/>
            <a:pathLst>
              <a:path w="92075" h="1266189">
                <a:moveTo>
                  <a:pt x="0" y="0"/>
                </a:moveTo>
                <a:lnTo>
                  <a:pt x="92064" y="0"/>
                </a:lnTo>
                <a:lnTo>
                  <a:pt x="92064" y="1265761"/>
                </a:lnTo>
                <a:lnTo>
                  <a:pt x="0" y="126576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0476273" y="4683992"/>
            <a:ext cx="92075" cy="1088390"/>
          </a:xfrm>
          <a:custGeom>
            <a:avLst/>
            <a:gdLst/>
            <a:ahLst/>
            <a:cxnLst/>
            <a:rect l="l" t="t" r="r" b="b"/>
            <a:pathLst>
              <a:path w="92075" h="1088389">
                <a:moveTo>
                  <a:pt x="0" y="0"/>
                </a:moveTo>
                <a:lnTo>
                  <a:pt x="92064" y="0"/>
                </a:lnTo>
                <a:lnTo>
                  <a:pt x="92064" y="1088338"/>
                </a:lnTo>
                <a:lnTo>
                  <a:pt x="0" y="108833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085674" y="809601"/>
            <a:ext cx="9436735" cy="4719320"/>
          </a:xfrm>
          <a:custGeom>
            <a:avLst/>
            <a:gdLst/>
            <a:ahLst/>
            <a:cxnLst/>
            <a:rect l="l" t="t" r="r" b="b"/>
            <a:pathLst>
              <a:path w="9436735" h="4719320">
                <a:moveTo>
                  <a:pt x="0" y="1010744"/>
                </a:moveTo>
                <a:lnTo>
                  <a:pt x="115080" y="4574845"/>
                </a:lnTo>
                <a:lnTo>
                  <a:pt x="230161" y="4503330"/>
                </a:lnTo>
                <a:lnTo>
                  <a:pt x="345242" y="4636027"/>
                </a:lnTo>
                <a:lnTo>
                  <a:pt x="460323" y="1123707"/>
                </a:lnTo>
                <a:lnTo>
                  <a:pt x="575404" y="4639376"/>
                </a:lnTo>
                <a:lnTo>
                  <a:pt x="690485" y="4538215"/>
                </a:lnTo>
                <a:lnTo>
                  <a:pt x="805566" y="4615890"/>
                </a:lnTo>
                <a:lnTo>
                  <a:pt x="920646" y="1373394"/>
                </a:lnTo>
                <a:lnTo>
                  <a:pt x="1035727" y="4574184"/>
                </a:lnTo>
                <a:lnTo>
                  <a:pt x="1150808" y="4590688"/>
                </a:lnTo>
                <a:lnTo>
                  <a:pt x="1265889" y="4477811"/>
                </a:lnTo>
                <a:lnTo>
                  <a:pt x="1380970" y="4518095"/>
                </a:lnTo>
                <a:lnTo>
                  <a:pt x="1496051" y="892529"/>
                </a:lnTo>
                <a:lnTo>
                  <a:pt x="1611132" y="4469921"/>
                </a:lnTo>
                <a:lnTo>
                  <a:pt x="1726212" y="4550221"/>
                </a:lnTo>
                <a:lnTo>
                  <a:pt x="1841293" y="4516403"/>
                </a:lnTo>
                <a:lnTo>
                  <a:pt x="1956374" y="1158742"/>
                </a:lnTo>
                <a:lnTo>
                  <a:pt x="2071455" y="4534534"/>
                </a:lnTo>
                <a:lnTo>
                  <a:pt x="2186536" y="4452007"/>
                </a:lnTo>
                <a:lnTo>
                  <a:pt x="2301617" y="4485850"/>
                </a:lnTo>
                <a:lnTo>
                  <a:pt x="2416698" y="4464215"/>
                </a:lnTo>
                <a:lnTo>
                  <a:pt x="2531779" y="0"/>
                </a:lnTo>
                <a:lnTo>
                  <a:pt x="2646859" y="4528292"/>
                </a:lnTo>
                <a:lnTo>
                  <a:pt x="2761940" y="4498128"/>
                </a:lnTo>
                <a:lnTo>
                  <a:pt x="2877021" y="4638817"/>
                </a:lnTo>
                <a:lnTo>
                  <a:pt x="2992102" y="509621"/>
                </a:lnTo>
                <a:lnTo>
                  <a:pt x="3107183" y="4662143"/>
                </a:lnTo>
                <a:lnTo>
                  <a:pt x="3222264" y="4593923"/>
                </a:lnTo>
                <a:lnTo>
                  <a:pt x="3337345" y="4660565"/>
                </a:lnTo>
                <a:lnTo>
                  <a:pt x="3452426" y="1034038"/>
                </a:lnTo>
                <a:lnTo>
                  <a:pt x="3567506" y="4531260"/>
                </a:lnTo>
                <a:lnTo>
                  <a:pt x="3682587" y="4491975"/>
                </a:lnTo>
                <a:lnTo>
                  <a:pt x="3797668" y="4560040"/>
                </a:lnTo>
                <a:lnTo>
                  <a:pt x="3912749" y="4512064"/>
                </a:lnTo>
                <a:lnTo>
                  <a:pt x="4027830" y="1658514"/>
                </a:lnTo>
                <a:lnTo>
                  <a:pt x="4142911" y="4555367"/>
                </a:lnTo>
                <a:lnTo>
                  <a:pt x="4257991" y="4544321"/>
                </a:lnTo>
                <a:lnTo>
                  <a:pt x="4373072" y="4587551"/>
                </a:lnTo>
                <a:lnTo>
                  <a:pt x="4488153" y="1644666"/>
                </a:lnTo>
                <a:lnTo>
                  <a:pt x="4603234" y="4689469"/>
                </a:lnTo>
                <a:lnTo>
                  <a:pt x="4718315" y="4656035"/>
                </a:lnTo>
                <a:lnTo>
                  <a:pt x="4833396" y="4663758"/>
                </a:lnTo>
                <a:lnTo>
                  <a:pt x="4948477" y="4665173"/>
                </a:lnTo>
                <a:lnTo>
                  <a:pt x="5063558" y="1309437"/>
                </a:lnTo>
                <a:lnTo>
                  <a:pt x="5178639" y="4664930"/>
                </a:lnTo>
                <a:lnTo>
                  <a:pt x="5293719" y="4631707"/>
                </a:lnTo>
                <a:lnTo>
                  <a:pt x="5408800" y="4641079"/>
                </a:lnTo>
                <a:lnTo>
                  <a:pt x="5523881" y="4655614"/>
                </a:lnTo>
                <a:lnTo>
                  <a:pt x="5638962" y="4718894"/>
                </a:lnTo>
                <a:lnTo>
                  <a:pt x="5754043" y="4707361"/>
                </a:lnTo>
                <a:lnTo>
                  <a:pt x="5869123" y="4668074"/>
                </a:lnTo>
                <a:lnTo>
                  <a:pt x="5984205" y="2826627"/>
                </a:lnTo>
                <a:lnTo>
                  <a:pt x="6099285" y="2960345"/>
                </a:lnTo>
                <a:lnTo>
                  <a:pt x="6214366" y="3182919"/>
                </a:lnTo>
                <a:lnTo>
                  <a:pt x="6329447" y="3147034"/>
                </a:lnTo>
                <a:lnTo>
                  <a:pt x="6444528" y="3437840"/>
                </a:lnTo>
                <a:lnTo>
                  <a:pt x="6559609" y="2988261"/>
                </a:lnTo>
                <a:lnTo>
                  <a:pt x="6674690" y="3357494"/>
                </a:lnTo>
                <a:lnTo>
                  <a:pt x="6789771" y="3195423"/>
                </a:lnTo>
                <a:lnTo>
                  <a:pt x="6904851" y="3176214"/>
                </a:lnTo>
                <a:lnTo>
                  <a:pt x="7019933" y="3176765"/>
                </a:lnTo>
                <a:lnTo>
                  <a:pt x="7135013" y="3048040"/>
                </a:lnTo>
                <a:lnTo>
                  <a:pt x="7250094" y="3293168"/>
                </a:lnTo>
                <a:lnTo>
                  <a:pt x="7365175" y="3251672"/>
                </a:lnTo>
                <a:lnTo>
                  <a:pt x="7480256" y="3143404"/>
                </a:lnTo>
                <a:lnTo>
                  <a:pt x="7595337" y="2850804"/>
                </a:lnTo>
                <a:lnTo>
                  <a:pt x="7710417" y="3163991"/>
                </a:lnTo>
                <a:lnTo>
                  <a:pt x="7825499" y="3163622"/>
                </a:lnTo>
                <a:lnTo>
                  <a:pt x="7940579" y="3030640"/>
                </a:lnTo>
                <a:lnTo>
                  <a:pt x="8055660" y="2486082"/>
                </a:lnTo>
                <a:lnTo>
                  <a:pt x="8170741" y="2672197"/>
                </a:lnTo>
                <a:lnTo>
                  <a:pt x="8285822" y="2800860"/>
                </a:lnTo>
                <a:lnTo>
                  <a:pt x="8400903" y="2729223"/>
                </a:lnTo>
                <a:lnTo>
                  <a:pt x="8515984" y="2922238"/>
                </a:lnTo>
                <a:lnTo>
                  <a:pt x="8631065" y="2522508"/>
                </a:lnTo>
                <a:lnTo>
                  <a:pt x="8746145" y="2808240"/>
                </a:lnTo>
                <a:lnTo>
                  <a:pt x="8861226" y="2535427"/>
                </a:lnTo>
                <a:lnTo>
                  <a:pt x="8976307" y="2917891"/>
                </a:lnTo>
                <a:lnTo>
                  <a:pt x="9091388" y="2453632"/>
                </a:lnTo>
                <a:lnTo>
                  <a:pt x="9206469" y="2816059"/>
                </a:lnTo>
                <a:lnTo>
                  <a:pt x="9321550" y="2433736"/>
                </a:lnTo>
                <a:lnTo>
                  <a:pt x="9436631" y="3257799"/>
                </a:lnTo>
              </a:path>
            </a:pathLst>
          </a:custGeom>
          <a:ln w="952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3282726" y="619721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 txBox="1"/>
          <p:nvPr/>
        </p:nvSpPr>
        <p:spPr>
          <a:xfrm>
            <a:off x="3415109" y="6147067"/>
            <a:ext cx="760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78" name="object 178"/>
          <p:cNvSpPr/>
          <p:nvPr/>
        </p:nvSpPr>
        <p:spPr>
          <a:xfrm>
            <a:off x="4229100" y="62506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 txBox="1"/>
          <p:nvPr/>
        </p:nvSpPr>
        <p:spPr>
          <a:xfrm>
            <a:off x="4569420" y="5826469"/>
            <a:ext cx="4319905" cy="549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8975">
              <a:lnSpc>
                <a:spcPct val="100000"/>
              </a:lnSpc>
              <a:tabLst>
                <a:tab pos="2210435" algn="l"/>
                <a:tab pos="3695700" algn="l"/>
              </a:tabLst>
            </a:pPr>
            <a:r>
              <a:rPr sz="1200" spc="-10" dirty="0">
                <a:latin typeface="Segoe UI"/>
                <a:cs typeface="Segoe UI"/>
              </a:rPr>
              <a:t>Oct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</a:t>
            </a:r>
            <a:r>
              <a:rPr sz="1200" spc="-10" dirty="0">
                <a:latin typeface="Segoe UI"/>
                <a:cs typeface="Segoe UI"/>
              </a:rPr>
              <a:t>Jan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	</a:t>
            </a: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outpat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9780127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81" name="object 181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95" name="object 195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 txBox="1"/>
          <p:nvPr/>
        </p:nvSpPr>
        <p:spPr>
          <a:xfrm>
            <a:off x="3733601" y="6808964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I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LI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02" name="object 202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4" name="object 214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11201399" y="3790950"/>
            <a:ext cx="1219200" cy="819150"/>
          </a:xfrm>
          <a:custGeom>
            <a:avLst/>
            <a:gdLst/>
            <a:ahLst/>
            <a:cxnLst/>
            <a:rect l="l" t="t" r="r" b="b"/>
            <a:pathLst>
              <a:path w="1219200" h="819150">
                <a:moveTo>
                  <a:pt x="0" y="0"/>
                </a:moveTo>
                <a:lnTo>
                  <a:pt x="1219200" y="0"/>
                </a:lnTo>
                <a:lnTo>
                  <a:pt x="1219200" y="819149"/>
                </a:lnTo>
                <a:lnTo>
                  <a:pt x="0" y="8191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28" name="object 228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44" name="object 244"/>
          <p:cNvSpPr/>
          <p:nvPr/>
        </p:nvSpPr>
        <p:spPr>
          <a:xfrm>
            <a:off x="11029949" y="5367337"/>
            <a:ext cx="1200150" cy="0"/>
          </a:xfrm>
          <a:custGeom>
            <a:avLst/>
            <a:gdLst/>
            <a:ahLst/>
            <a:cxnLst/>
            <a:rect l="l" t="t" r="r" b="b"/>
            <a:pathLst>
              <a:path w="1200150">
                <a:moveTo>
                  <a:pt x="0" y="0"/>
                </a:moveTo>
                <a:lnTo>
                  <a:pt x="1200149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12093189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8600" y="22860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2137" y="446996"/>
            <a:ext cx="1027430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kern="0" dirty="0">
                <a:solidFill>
                  <a:srgbClr val="0D6ABE"/>
                </a:solidFill>
                <a:latin typeface="Segoe UI"/>
                <a:cs typeface="Segoe UI"/>
              </a:rPr>
              <a:t>Number and the proportion of severe acute respiratory infection (SARI) cases per 100 inpatients, </a:t>
            </a:r>
            <a:r>
              <a:rPr lang="en-US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SEAR</a:t>
            </a:r>
            <a:endParaRPr lang="en-US" sz="2000" dirty="0"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77924" y="5653087"/>
            <a:ext cx="9153525" cy="0"/>
          </a:xfrm>
          <a:custGeom>
            <a:avLst/>
            <a:gdLst/>
            <a:ahLst/>
            <a:cxnLst/>
            <a:rect l="l" t="t" r="r" b="b"/>
            <a:pathLst>
              <a:path w="9153525">
                <a:moveTo>
                  <a:pt x="0" y="0"/>
                </a:moveTo>
                <a:lnTo>
                  <a:pt x="915352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7889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5075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13989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02904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91818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0732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69647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58561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47475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36390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25304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14218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03133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2047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0961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69876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8790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7705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36619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5533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4448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3362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922767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81191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70105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590197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47934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36848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257627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14677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03591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370775" y="4549847"/>
            <a:ext cx="576580" cy="0"/>
          </a:xfrm>
          <a:custGeom>
            <a:avLst/>
            <a:gdLst/>
            <a:ahLst/>
            <a:cxnLst/>
            <a:rect l="l" t="t" r="r" b="b"/>
            <a:pathLst>
              <a:path w="576579">
                <a:moveTo>
                  <a:pt x="0" y="0"/>
                </a:moveTo>
                <a:lnTo>
                  <a:pt x="57645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5991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14906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03820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92734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81649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70563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59477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48392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37306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26220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15135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04049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92963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81878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70792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9706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48621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37535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153643" y="4549847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>
                <a:moveTo>
                  <a:pt x="0" y="0"/>
                </a:moveTo>
                <a:lnTo>
                  <a:pt x="13302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710217" y="4549847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377647" y="4549847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388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26679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15593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823364" y="4549847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388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71250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60165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49079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37993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26908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15822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04736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93651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82565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71479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60394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49308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38222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27137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180306" y="454445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787201" y="444994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10029042" y="3446608"/>
            <a:ext cx="302895" cy="0"/>
          </a:xfrm>
          <a:custGeom>
            <a:avLst/>
            <a:gdLst/>
            <a:ahLst/>
            <a:cxnLst/>
            <a:rect l="l" t="t" r="r" b="b"/>
            <a:pathLst>
              <a:path w="302895">
                <a:moveTo>
                  <a:pt x="0" y="0"/>
                </a:moveTo>
                <a:lnTo>
                  <a:pt x="30240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918185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807328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474758" y="3446608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388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363902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253046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142189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031332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920476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809619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698762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597069" y="3446608"/>
            <a:ext cx="4013200" cy="0"/>
          </a:xfrm>
          <a:custGeom>
            <a:avLst/>
            <a:gdLst/>
            <a:ahLst/>
            <a:cxnLst/>
            <a:rect l="l" t="t" r="r" b="b"/>
            <a:pathLst>
              <a:path w="4013200">
                <a:moveTo>
                  <a:pt x="0" y="0"/>
                </a:moveTo>
                <a:lnTo>
                  <a:pt x="401300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153643" y="344660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14798" y="3446608"/>
            <a:ext cx="2350770" cy="0"/>
          </a:xfrm>
          <a:custGeom>
            <a:avLst/>
            <a:gdLst/>
            <a:ahLst/>
            <a:cxnLst/>
            <a:rect l="l" t="t" r="r" b="b"/>
            <a:pathLst>
              <a:path w="2350770">
                <a:moveTo>
                  <a:pt x="0" y="0"/>
                </a:moveTo>
                <a:lnTo>
                  <a:pt x="23501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271372" y="344660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180306" y="344121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691356" y="3346710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8809619" y="2343368"/>
            <a:ext cx="1522095" cy="0"/>
          </a:xfrm>
          <a:custGeom>
            <a:avLst/>
            <a:gdLst/>
            <a:ahLst/>
            <a:cxnLst/>
            <a:rect l="l" t="t" r="r" b="b"/>
            <a:pathLst>
              <a:path w="1522095">
                <a:moveTo>
                  <a:pt x="0" y="0"/>
                </a:moveTo>
                <a:lnTo>
                  <a:pt x="152182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14798" y="2343368"/>
            <a:ext cx="7006590" cy="0"/>
          </a:xfrm>
          <a:custGeom>
            <a:avLst/>
            <a:gdLst/>
            <a:ahLst/>
            <a:cxnLst/>
            <a:rect l="l" t="t" r="r" b="b"/>
            <a:pathLst>
              <a:path w="7006590">
                <a:moveTo>
                  <a:pt x="0" y="0"/>
                </a:moveTo>
                <a:lnTo>
                  <a:pt x="700613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271372" y="234336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180306" y="2337970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691356" y="2243470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1714798" y="1240128"/>
            <a:ext cx="8616950" cy="0"/>
          </a:xfrm>
          <a:custGeom>
            <a:avLst/>
            <a:gdLst/>
            <a:ahLst/>
            <a:cxnLst/>
            <a:rect l="l" t="t" r="r" b="b"/>
            <a:pathLst>
              <a:path w="8616950">
                <a:moveTo>
                  <a:pt x="0" y="0"/>
                </a:moveTo>
                <a:lnTo>
                  <a:pt x="86166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271372" y="124012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180306" y="1234731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691356" y="1140231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10309225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1044416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10309225" y="488508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10444162" y="4789946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10309225" y="412183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10444162" y="4026703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10309225" y="335859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10444162" y="3263460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10309225" y="259535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10444162" y="2500216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10309225" y="183210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 txBox="1"/>
          <p:nvPr/>
        </p:nvSpPr>
        <p:spPr>
          <a:xfrm>
            <a:off x="10444162" y="1736973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10309225" y="106886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10444162" y="973730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464752" y="2628115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10816790" y="285071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2272111" y="5707226"/>
            <a:ext cx="73850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3750156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1182687" y="838200"/>
            <a:ext cx="88900" cy="4810125"/>
          </a:xfrm>
          <a:custGeom>
            <a:avLst/>
            <a:gdLst/>
            <a:ahLst/>
            <a:cxnLst/>
            <a:rect l="l" t="t" r="r" b="b"/>
            <a:pathLst>
              <a:path w="88900" h="4810125">
                <a:moveTo>
                  <a:pt x="0" y="0"/>
                </a:moveTo>
                <a:lnTo>
                  <a:pt x="88685" y="0"/>
                </a:lnTo>
                <a:lnTo>
                  <a:pt x="88685" y="4810124"/>
                </a:lnTo>
                <a:lnTo>
                  <a:pt x="0" y="48101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293543" y="4419315"/>
            <a:ext cx="88900" cy="1229360"/>
          </a:xfrm>
          <a:custGeom>
            <a:avLst/>
            <a:gdLst/>
            <a:ahLst/>
            <a:cxnLst/>
            <a:rect l="l" t="t" r="r" b="b"/>
            <a:pathLst>
              <a:path w="88900" h="1229360">
                <a:moveTo>
                  <a:pt x="0" y="0"/>
                </a:moveTo>
                <a:lnTo>
                  <a:pt x="88685" y="0"/>
                </a:lnTo>
                <a:lnTo>
                  <a:pt x="88685" y="1229008"/>
                </a:lnTo>
                <a:lnTo>
                  <a:pt x="0" y="12290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404400" y="4392838"/>
            <a:ext cx="88900" cy="1256030"/>
          </a:xfrm>
          <a:custGeom>
            <a:avLst/>
            <a:gdLst/>
            <a:ahLst/>
            <a:cxnLst/>
            <a:rect l="l" t="t" r="r" b="b"/>
            <a:pathLst>
              <a:path w="88900" h="1256029">
                <a:moveTo>
                  <a:pt x="0" y="0"/>
                </a:moveTo>
                <a:lnTo>
                  <a:pt x="88685" y="0"/>
                </a:lnTo>
                <a:lnTo>
                  <a:pt x="88685" y="1255486"/>
                </a:lnTo>
                <a:lnTo>
                  <a:pt x="0" y="12554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515257" y="4359740"/>
            <a:ext cx="88900" cy="1289050"/>
          </a:xfrm>
          <a:custGeom>
            <a:avLst/>
            <a:gdLst/>
            <a:ahLst/>
            <a:cxnLst/>
            <a:rect l="l" t="t" r="r" b="b"/>
            <a:pathLst>
              <a:path w="88900" h="1289050">
                <a:moveTo>
                  <a:pt x="0" y="0"/>
                </a:moveTo>
                <a:lnTo>
                  <a:pt x="88685" y="0"/>
                </a:lnTo>
                <a:lnTo>
                  <a:pt x="88685" y="1288583"/>
                </a:lnTo>
                <a:lnTo>
                  <a:pt x="0" y="12885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626113" y="1197856"/>
            <a:ext cx="88900" cy="4450715"/>
          </a:xfrm>
          <a:custGeom>
            <a:avLst/>
            <a:gdLst/>
            <a:ahLst/>
            <a:cxnLst/>
            <a:rect l="l" t="t" r="r" b="b"/>
            <a:pathLst>
              <a:path w="88900" h="4450715">
                <a:moveTo>
                  <a:pt x="0" y="0"/>
                </a:moveTo>
                <a:lnTo>
                  <a:pt x="88685" y="0"/>
                </a:lnTo>
                <a:lnTo>
                  <a:pt x="88685" y="4450468"/>
                </a:lnTo>
                <a:lnTo>
                  <a:pt x="0" y="44504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736970" y="4304578"/>
            <a:ext cx="88900" cy="1344295"/>
          </a:xfrm>
          <a:custGeom>
            <a:avLst/>
            <a:gdLst/>
            <a:ahLst/>
            <a:cxnLst/>
            <a:rect l="l" t="t" r="r" b="b"/>
            <a:pathLst>
              <a:path w="88900" h="1344295">
                <a:moveTo>
                  <a:pt x="0" y="0"/>
                </a:moveTo>
                <a:lnTo>
                  <a:pt x="88685" y="0"/>
                </a:lnTo>
                <a:lnTo>
                  <a:pt x="88685" y="1343745"/>
                </a:lnTo>
                <a:lnTo>
                  <a:pt x="0" y="13437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847826" y="3966987"/>
            <a:ext cx="88900" cy="1681480"/>
          </a:xfrm>
          <a:custGeom>
            <a:avLst/>
            <a:gdLst/>
            <a:ahLst/>
            <a:cxnLst/>
            <a:rect l="l" t="t" r="r" b="b"/>
            <a:pathLst>
              <a:path w="88900" h="1681479">
                <a:moveTo>
                  <a:pt x="0" y="0"/>
                </a:moveTo>
                <a:lnTo>
                  <a:pt x="88685" y="0"/>
                </a:lnTo>
                <a:lnTo>
                  <a:pt x="88685" y="1681337"/>
                </a:lnTo>
                <a:lnTo>
                  <a:pt x="0" y="16813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958683" y="4267068"/>
            <a:ext cx="88900" cy="1381760"/>
          </a:xfrm>
          <a:custGeom>
            <a:avLst/>
            <a:gdLst/>
            <a:ahLst/>
            <a:cxnLst/>
            <a:rect l="l" t="t" r="r" b="b"/>
            <a:pathLst>
              <a:path w="88900" h="1381760">
                <a:moveTo>
                  <a:pt x="0" y="0"/>
                </a:moveTo>
                <a:lnTo>
                  <a:pt x="88685" y="0"/>
                </a:lnTo>
                <a:lnTo>
                  <a:pt x="88685" y="1381255"/>
                </a:lnTo>
                <a:lnTo>
                  <a:pt x="0" y="138125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069539" y="3461703"/>
            <a:ext cx="88900" cy="2186940"/>
          </a:xfrm>
          <a:custGeom>
            <a:avLst/>
            <a:gdLst/>
            <a:ahLst/>
            <a:cxnLst/>
            <a:rect l="l" t="t" r="r" b="b"/>
            <a:pathLst>
              <a:path w="88900" h="2186940">
                <a:moveTo>
                  <a:pt x="0" y="0"/>
                </a:moveTo>
                <a:lnTo>
                  <a:pt x="88685" y="0"/>
                </a:lnTo>
                <a:lnTo>
                  <a:pt x="88685" y="2186621"/>
                </a:lnTo>
                <a:lnTo>
                  <a:pt x="0" y="218662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180396" y="4428141"/>
            <a:ext cx="88900" cy="1220470"/>
          </a:xfrm>
          <a:custGeom>
            <a:avLst/>
            <a:gdLst/>
            <a:ahLst/>
            <a:cxnLst/>
            <a:rect l="l" t="t" r="r" b="b"/>
            <a:pathLst>
              <a:path w="88900" h="1220470">
                <a:moveTo>
                  <a:pt x="0" y="0"/>
                </a:moveTo>
                <a:lnTo>
                  <a:pt x="88685" y="0"/>
                </a:lnTo>
                <a:lnTo>
                  <a:pt x="88685" y="1220182"/>
                </a:lnTo>
                <a:lnTo>
                  <a:pt x="0" y="122018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291253" y="4178809"/>
            <a:ext cx="88900" cy="1470025"/>
          </a:xfrm>
          <a:custGeom>
            <a:avLst/>
            <a:gdLst/>
            <a:ahLst/>
            <a:cxnLst/>
            <a:rect l="l" t="t" r="r" b="b"/>
            <a:pathLst>
              <a:path w="88900" h="1470025">
                <a:moveTo>
                  <a:pt x="0" y="0"/>
                </a:moveTo>
                <a:lnTo>
                  <a:pt x="88685" y="0"/>
                </a:lnTo>
                <a:lnTo>
                  <a:pt x="88685" y="1469515"/>
                </a:lnTo>
                <a:lnTo>
                  <a:pt x="0" y="146951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402109" y="4326643"/>
            <a:ext cx="88900" cy="1322070"/>
          </a:xfrm>
          <a:custGeom>
            <a:avLst/>
            <a:gdLst/>
            <a:ahLst/>
            <a:cxnLst/>
            <a:rect l="l" t="t" r="r" b="b"/>
            <a:pathLst>
              <a:path w="88900" h="1322070">
                <a:moveTo>
                  <a:pt x="0" y="0"/>
                </a:moveTo>
                <a:lnTo>
                  <a:pt x="88685" y="0"/>
                </a:lnTo>
                <a:lnTo>
                  <a:pt x="88685" y="1321681"/>
                </a:lnTo>
                <a:lnTo>
                  <a:pt x="0" y="13216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512966" y="4419315"/>
            <a:ext cx="88900" cy="1229360"/>
          </a:xfrm>
          <a:custGeom>
            <a:avLst/>
            <a:gdLst/>
            <a:ahLst/>
            <a:cxnLst/>
            <a:rect l="l" t="t" r="r" b="b"/>
            <a:pathLst>
              <a:path w="88900" h="1229360">
                <a:moveTo>
                  <a:pt x="0" y="0"/>
                </a:moveTo>
                <a:lnTo>
                  <a:pt x="88685" y="0"/>
                </a:lnTo>
                <a:lnTo>
                  <a:pt x="88685" y="1229008"/>
                </a:lnTo>
                <a:lnTo>
                  <a:pt x="0" y="12290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623822" y="3640428"/>
            <a:ext cx="88900" cy="2008505"/>
          </a:xfrm>
          <a:custGeom>
            <a:avLst/>
            <a:gdLst/>
            <a:ahLst/>
            <a:cxnLst/>
            <a:rect l="l" t="t" r="r" b="b"/>
            <a:pathLst>
              <a:path w="88900" h="2008504">
                <a:moveTo>
                  <a:pt x="0" y="0"/>
                </a:moveTo>
                <a:lnTo>
                  <a:pt x="88685" y="0"/>
                </a:lnTo>
                <a:lnTo>
                  <a:pt x="88685" y="2007896"/>
                </a:lnTo>
                <a:lnTo>
                  <a:pt x="0" y="2007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734679" y="4304578"/>
            <a:ext cx="88900" cy="1344295"/>
          </a:xfrm>
          <a:custGeom>
            <a:avLst/>
            <a:gdLst/>
            <a:ahLst/>
            <a:cxnLst/>
            <a:rect l="l" t="t" r="r" b="b"/>
            <a:pathLst>
              <a:path w="88900" h="1344295">
                <a:moveTo>
                  <a:pt x="0" y="0"/>
                </a:moveTo>
                <a:lnTo>
                  <a:pt x="88685" y="0"/>
                </a:lnTo>
                <a:lnTo>
                  <a:pt x="88685" y="1343745"/>
                </a:lnTo>
                <a:lnTo>
                  <a:pt x="0" y="13437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845536" y="4851785"/>
            <a:ext cx="88900" cy="796925"/>
          </a:xfrm>
          <a:custGeom>
            <a:avLst/>
            <a:gdLst/>
            <a:ahLst/>
            <a:cxnLst/>
            <a:rect l="l" t="t" r="r" b="b"/>
            <a:pathLst>
              <a:path w="88900" h="796925">
                <a:moveTo>
                  <a:pt x="0" y="0"/>
                </a:moveTo>
                <a:lnTo>
                  <a:pt x="88685" y="0"/>
                </a:lnTo>
                <a:lnTo>
                  <a:pt x="88685" y="796539"/>
                </a:lnTo>
                <a:lnTo>
                  <a:pt x="0" y="79653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956392" y="4536259"/>
            <a:ext cx="88900" cy="1112520"/>
          </a:xfrm>
          <a:custGeom>
            <a:avLst/>
            <a:gdLst/>
            <a:ahLst/>
            <a:cxnLst/>
            <a:rect l="l" t="t" r="r" b="b"/>
            <a:pathLst>
              <a:path w="88900" h="1112520">
                <a:moveTo>
                  <a:pt x="0" y="0"/>
                </a:moveTo>
                <a:lnTo>
                  <a:pt x="88685" y="0"/>
                </a:lnTo>
                <a:lnTo>
                  <a:pt x="88685" y="1112065"/>
                </a:lnTo>
                <a:lnTo>
                  <a:pt x="0" y="111206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067249" y="3770610"/>
            <a:ext cx="88900" cy="1878330"/>
          </a:xfrm>
          <a:custGeom>
            <a:avLst/>
            <a:gdLst/>
            <a:ahLst/>
            <a:cxnLst/>
            <a:rect l="l" t="t" r="r" b="b"/>
            <a:pathLst>
              <a:path w="88900" h="1878329">
                <a:moveTo>
                  <a:pt x="0" y="0"/>
                </a:moveTo>
                <a:lnTo>
                  <a:pt x="88685" y="0"/>
                </a:lnTo>
                <a:lnTo>
                  <a:pt x="88685" y="1877713"/>
                </a:lnTo>
                <a:lnTo>
                  <a:pt x="0" y="18777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178105" y="4443586"/>
            <a:ext cx="88900" cy="1205230"/>
          </a:xfrm>
          <a:custGeom>
            <a:avLst/>
            <a:gdLst/>
            <a:ahLst/>
            <a:cxnLst/>
            <a:rect l="l" t="t" r="r" b="b"/>
            <a:pathLst>
              <a:path w="88900" h="1205229">
                <a:moveTo>
                  <a:pt x="0" y="0"/>
                </a:moveTo>
                <a:lnTo>
                  <a:pt x="88685" y="0"/>
                </a:lnTo>
                <a:lnTo>
                  <a:pt x="88685" y="1204737"/>
                </a:lnTo>
                <a:lnTo>
                  <a:pt x="0" y="12047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288962" y="4423728"/>
            <a:ext cx="88900" cy="1224915"/>
          </a:xfrm>
          <a:custGeom>
            <a:avLst/>
            <a:gdLst/>
            <a:ahLst/>
            <a:cxnLst/>
            <a:rect l="l" t="t" r="r" b="b"/>
            <a:pathLst>
              <a:path w="88900" h="1224914">
                <a:moveTo>
                  <a:pt x="0" y="0"/>
                </a:moveTo>
                <a:lnTo>
                  <a:pt x="88685" y="0"/>
                </a:lnTo>
                <a:lnTo>
                  <a:pt x="88685" y="1224596"/>
                </a:lnTo>
                <a:lnTo>
                  <a:pt x="0" y="12245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399818" y="4560530"/>
            <a:ext cx="88900" cy="1088390"/>
          </a:xfrm>
          <a:custGeom>
            <a:avLst/>
            <a:gdLst/>
            <a:ahLst/>
            <a:cxnLst/>
            <a:rect l="l" t="t" r="r" b="b"/>
            <a:pathLst>
              <a:path w="88900" h="1088389">
                <a:moveTo>
                  <a:pt x="0" y="0"/>
                </a:moveTo>
                <a:lnTo>
                  <a:pt x="88685" y="0"/>
                </a:lnTo>
                <a:lnTo>
                  <a:pt x="88685" y="1087794"/>
                </a:lnTo>
                <a:lnTo>
                  <a:pt x="0" y="108779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510675" y="4591421"/>
            <a:ext cx="88900" cy="1057275"/>
          </a:xfrm>
          <a:custGeom>
            <a:avLst/>
            <a:gdLst/>
            <a:ahLst/>
            <a:cxnLst/>
            <a:rect l="l" t="t" r="r" b="b"/>
            <a:pathLst>
              <a:path w="88900" h="1057275">
                <a:moveTo>
                  <a:pt x="0" y="0"/>
                </a:moveTo>
                <a:lnTo>
                  <a:pt x="88685" y="0"/>
                </a:lnTo>
                <a:lnTo>
                  <a:pt x="88685" y="1056903"/>
                </a:lnTo>
                <a:lnTo>
                  <a:pt x="0" y="105690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621532" y="4525226"/>
            <a:ext cx="88900" cy="1123315"/>
          </a:xfrm>
          <a:custGeom>
            <a:avLst/>
            <a:gdLst/>
            <a:ahLst/>
            <a:cxnLst/>
            <a:rect l="l" t="t" r="r" b="b"/>
            <a:pathLst>
              <a:path w="88900" h="1123314">
                <a:moveTo>
                  <a:pt x="0" y="0"/>
                </a:moveTo>
                <a:lnTo>
                  <a:pt x="88685" y="0"/>
                </a:lnTo>
                <a:lnTo>
                  <a:pt x="88685" y="1123097"/>
                </a:lnTo>
                <a:lnTo>
                  <a:pt x="0" y="11230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732388" y="4538465"/>
            <a:ext cx="88900" cy="1109980"/>
          </a:xfrm>
          <a:custGeom>
            <a:avLst/>
            <a:gdLst/>
            <a:ahLst/>
            <a:cxnLst/>
            <a:rect l="l" t="t" r="r" b="b"/>
            <a:pathLst>
              <a:path w="88900" h="1109979">
                <a:moveTo>
                  <a:pt x="0" y="0"/>
                </a:moveTo>
                <a:lnTo>
                  <a:pt x="88685" y="0"/>
                </a:lnTo>
                <a:lnTo>
                  <a:pt x="88685" y="1109858"/>
                </a:lnTo>
                <a:lnTo>
                  <a:pt x="0" y="11098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843245" y="4642170"/>
            <a:ext cx="88900" cy="1006475"/>
          </a:xfrm>
          <a:custGeom>
            <a:avLst/>
            <a:gdLst/>
            <a:ahLst/>
            <a:cxnLst/>
            <a:rect l="l" t="t" r="r" b="b"/>
            <a:pathLst>
              <a:path w="88900" h="1006475">
                <a:moveTo>
                  <a:pt x="0" y="0"/>
                </a:moveTo>
                <a:lnTo>
                  <a:pt x="88685" y="0"/>
                </a:lnTo>
                <a:lnTo>
                  <a:pt x="88685" y="1006154"/>
                </a:lnTo>
                <a:lnTo>
                  <a:pt x="0" y="100615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954101" y="5037130"/>
            <a:ext cx="88900" cy="611505"/>
          </a:xfrm>
          <a:custGeom>
            <a:avLst/>
            <a:gdLst/>
            <a:ahLst/>
            <a:cxnLst/>
            <a:rect l="l" t="t" r="r" b="b"/>
            <a:pathLst>
              <a:path w="88900" h="611504">
                <a:moveTo>
                  <a:pt x="0" y="0"/>
                </a:moveTo>
                <a:lnTo>
                  <a:pt x="88685" y="0"/>
                </a:lnTo>
                <a:lnTo>
                  <a:pt x="88685" y="611194"/>
                </a:lnTo>
                <a:lnTo>
                  <a:pt x="0" y="61119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064958" y="3377857"/>
            <a:ext cx="88900" cy="2270760"/>
          </a:xfrm>
          <a:custGeom>
            <a:avLst/>
            <a:gdLst/>
            <a:ahLst/>
            <a:cxnLst/>
            <a:rect l="l" t="t" r="r" b="b"/>
            <a:pathLst>
              <a:path w="88900" h="2270760">
                <a:moveTo>
                  <a:pt x="0" y="0"/>
                </a:moveTo>
                <a:lnTo>
                  <a:pt x="88685" y="0"/>
                </a:lnTo>
                <a:lnTo>
                  <a:pt x="88685" y="2270467"/>
                </a:lnTo>
                <a:lnTo>
                  <a:pt x="0" y="227046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175814" y="4595833"/>
            <a:ext cx="88900" cy="1052830"/>
          </a:xfrm>
          <a:custGeom>
            <a:avLst/>
            <a:gdLst/>
            <a:ahLst/>
            <a:cxnLst/>
            <a:rect l="l" t="t" r="r" b="b"/>
            <a:pathLst>
              <a:path w="88900" h="1052829">
                <a:moveTo>
                  <a:pt x="0" y="0"/>
                </a:moveTo>
                <a:lnTo>
                  <a:pt x="88685" y="0"/>
                </a:lnTo>
                <a:lnTo>
                  <a:pt x="88685" y="1052490"/>
                </a:lnTo>
                <a:lnTo>
                  <a:pt x="0" y="105249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286671" y="4425934"/>
            <a:ext cx="88900" cy="1223010"/>
          </a:xfrm>
          <a:custGeom>
            <a:avLst/>
            <a:gdLst/>
            <a:ahLst/>
            <a:cxnLst/>
            <a:rect l="l" t="t" r="r" b="b"/>
            <a:pathLst>
              <a:path w="88900" h="1223010">
                <a:moveTo>
                  <a:pt x="0" y="0"/>
                </a:moveTo>
                <a:lnTo>
                  <a:pt x="88685" y="0"/>
                </a:lnTo>
                <a:lnTo>
                  <a:pt x="88685" y="1222389"/>
                </a:lnTo>
                <a:lnTo>
                  <a:pt x="0" y="122238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397528" y="4511987"/>
            <a:ext cx="88900" cy="1136650"/>
          </a:xfrm>
          <a:custGeom>
            <a:avLst/>
            <a:gdLst/>
            <a:ahLst/>
            <a:cxnLst/>
            <a:rect l="l" t="t" r="r" b="b"/>
            <a:pathLst>
              <a:path w="88900" h="1136650">
                <a:moveTo>
                  <a:pt x="0" y="0"/>
                </a:moveTo>
                <a:lnTo>
                  <a:pt x="88685" y="0"/>
                </a:lnTo>
                <a:lnTo>
                  <a:pt x="88685" y="1136336"/>
                </a:lnTo>
                <a:lnTo>
                  <a:pt x="0" y="11363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508384" y="3159416"/>
            <a:ext cx="88900" cy="2489200"/>
          </a:xfrm>
          <a:custGeom>
            <a:avLst/>
            <a:gdLst/>
            <a:ahLst/>
            <a:cxnLst/>
            <a:rect l="l" t="t" r="r" b="b"/>
            <a:pathLst>
              <a:path w="88900" h="2489200">
                <a:moveTo>
                  <a:pt x="0" y="0"/>
                </a:moveTo>
                <a:lnTo>
                  <a:pt x="88685" y="0"/>
                </a:lnTo>
                <a:lnTo>
                  <a:pt x="88685" y="2488908"/>
                </a:lnTo>
                <a:lnTo>
                  <a:pt x="0" y="24889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619241" y="4379598"/>
            <a:ext cx="88900" cy="1268730"/>
          </a:xfrm>
          <a:custGeom>
            <a:avLst/>
            <a:gdLst/>
            <a:ahLst/>
            <a:cxnLst/>
            <a:rect l="l" t="t" r="r" b="b"/>
            <a:pathLst>
              <a:path w="88900" h="1268729">
                <a:moveTo>
                  <a:pt x="0" y="0"/>
                </a:moveTo>
                <a:lnTo>
                  <a:pt x="88685" y="0"/>
                </a:lnTo>
                <a:lnTo>
                  <a:pt x="88685" y="1268725"/>
                </a:lnTo>
                <a:lnTo>
                  <a:pt x="0" y="12687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730097" y="4372979"/>
            <a:ext cx="88900" cy="1275715"/>
          </a:xfrm>
          <a:custGeom>
            <a:avLst/>
            <a:gdLst/>
            <a:ahLst/>
            <a:cxnLst/>
            <a:rect l="l" t="t" r="r" b="b"/>
            <a:pathLst>
              <a:path w="88900" h="1275714">
                <a:moveTo>
                  <a:pt x="0" y="0"/>
                </a:moveTo>
                <a:lnTo>
                  <a:pt x="88685" y="0"/>
                </a:lnTo>
                <a:lnTo>
                  <a:pt x="88685" y="1275345"/>
                </a:lnTo>
                <a:lnTo>
                  <a:pt x="0" y="12753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840954" y="4302372"/>
            <a:ext cx="88900" cy="1346200"/>
          </a:xfrm>
          <a:custGeom>
            <a:avLst/>
            <a:gdLst/>
            <a:ahLst/>
            <a:cxnLst/>
            <a:rect l="l" t="t" r="r" b="b"/>
            <a:pathLst>
              <a:path w="88900" h="1346200">
                <a:moveTo>
                  <a:pt x="0" y="0"/>
                </a:moveTo>
                <a:lnTo>
                  <a:pt x="88685" y="0"/>
                </a:lnTo>
                <a:lnTo>
                  <a:pt x="88685" y="1345952"/>
                </a:lnTo>
                <a:lnTo>
                  <a:pt x="0" y="13459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951810" y="4097169"/>
            <a:ext cx="88900" cy="1551305"/>
          </a:xfrm>
          <a:custGeom>
            <a:avLst/>
            <a:gdLst/>
            <a:ahLst/>
            <a:cxnLst/>
            <a:rect l="l" t="t" r="r" b="b"/>
            <a:pathLst>
              <a:path w="88900" h="1551304">
                <a:moveTo>
                  <a:pt x="0" y="0"/>
                </a:moveTo>
                <a:lnTo>
                  <a:pt x="88685" y="0"/>
                </a:lnTo>
                <a:lnTo>
                  <a:pt x="88685" y="1551154"/>
                </a:lnTo>
                <a:lnTo>
                  <a:pt x="0" y="155115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062667" y="3644841"/>
            <a:ext cx="88900" cy="2004060"/>
          </a:xfrm>
          <a:custGeom>
            <a:avLst/>
            <a:gdLst/>
            <a:ahLst/>
            <a:cxnLst/>
            <a:rect l="l" t="t" r="r" b="b"/>
            <a:pathLst>
              <a:path w="88900" h="2004060">
                <a:moveTo>
                  <a:pt x="0" y="0"/>
                </a:moveTo>
                <a:lnTo>
                  <a:pt x="88685" y="0"/>
                </a:lnTo>
                <a:lnTo>
                  <a:pt x="88685" y="2003483"/>
                </a:lnTo>
                <a:lnTo>
                  <a:pt x="0" y="2003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173524" y="4141299"/>
            <a:ext cx="88900" cy="1507490"/>
          </a:xfrm>
          <a:custGeom>
            <a:avLst/>
            <a:gdLst/>
            <a:ahLst/>
            <a:cxnLst/>
            <a:rect l="l" t="t" r="r" b="b"/>
            <a:pathLst>
              <a:path w="88900" h="1507489">
                <a:moveTo>
                  <a:pt x="0" y="0"/>
                </a:moveTo>
                <a:lnTo>
                  <a:pt x="88685" y="0"/>
                </a:lnTo>
                <a:lnTo>
                  <a:pt x="88685" y="1507025"/>
                </a:lnTo>
                <a:lnTo>
                  <a:pt x="0" y="15070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284380" y="4136886"/>
            <a:ext cx="88900" cy="1511935"/>
          </a:xfrm>
          <a:custGeom>
            <a:avLst/>
            <a:gdLst/>
            <a:ahLst/>
            <a:cxnLst/>
            <a:rect l="l" t="t" r="r" b="b"/>
            <a:pathLst>
              <a:path w="88900" h="1511935">
                <a:moveTo>
                  <a:pt x="0" y="0"/>
                </a:moveTo>
                <a:lnTo>
                  <a:pt x="88685" y="0"/>
                </a:lnTo>
                <a:lnTo>
                  <a:pt x="88685" y="1511438"/>
                </a:lnTo>
                <a:lnTo>
                  <a:pt x="0" y="151143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395237" y="4167776"/>
            <a:ext cx="88900" cy="1480820"/>
          </a:xfrm>
          <a:custGeom>
            <a:avLst/>
            <a:gdLst/>
            <a:ahLst/>
            <a:cxnLst/>
            <a:rect l="l" t="t" r="r" b="b"/>
            <a:pathLst>
              <a:path w="88900" h="1480820">
                <a:moveTo>
                  <a:pt x="0" y="0"/>
                </a:moveTo>
                <a:lnTo>
                  <a:pt x="88685" y="0"/>
                </a:lnTo>
                <a:lnTo>
                  <a:pt x="88685" y="1480547"/>
                </a:lnTo>
                <a:lnTo>
                  <a:pt x="0" y="14805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506093" y="3488181"/>
            <a:ext cx="88900" cy="2160270"/>
          </a:xfrm>
          <a:custGeom>
            <a:avLst/>
            <a:gdLst/>
            <a:ahLst/>
            <a:cxnLst/>
            <a:rect l="l" t="t" r="r" b="b"/>
            <a:pathLst>
              <a:path w="88900" h="2160270">
                <a:moveTo>
                  <a:pt x="0" y="0"/>
                </a:moveTo>
                <a:lnTo>
                  <a:pt x="88685" y="0"/>
                </a:lnTo>
                <a:lnTo>
                  <a:pt x="88685" y="2160142"/>
                </a:lnTo>
                <a:lnTo>
                  <a:pt x="0" y="216014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616950" y="4048627"/>
            <a:ext cx="88900" cy="1600200"/>
          </a:xfrm>
          <a:custGeom>
            <a:avLst/>
            <a:gdLst/>
            <a:ahLst/>
            <a:cxnLst/>
            <a:rect l="l" t="t" r="r" b="b"/>
            <a:pathLst>
              <a:path w="88900" h="1600200">
                <a:moveTo>
                  <a:pt x="0" y="0"/>
                </a:moveTo>
                <a:lnTo>
                  <a:pt x="88685" y="0"/>
                </a:lnTo>
                <a:lnTo>
                  <a:pt x="88685" y="1599697"/>
                </a:lnTo>
                <a:lnTo>
                  <a:pt x="0" y="15996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727806" y="4077311"/>
            <a:ext cx="88900" cy="1571625"/>
          </a:xfrm>
          <a:custGeom>
            <a:avLst/>
            <a:gdLst/>
            <a:ahLst/>
            <a:cxnLst/>
            <a:rect l="l" t="t" r="r" b="b"/>
            <a:pathLst>
              <a:path w="88900" h="1571625">
                <a:moveTo>
                  <a:pt x="0" y="0"/>
                </a:moveTo>
                <a:lnTo>
                  <a:pt x="88685" y="0"/>
                </a:lnTo>
                <a:lnTo>
                  <a:pt x="88685" y="1571013"/>
                </a:lnTo>
                <a:lnTo>
                  <a:pt x="0" y="15710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838663" y="4368566"/>
            <a:ext cx="88900" cy="1280160"/>
          </a:xfrm>
          <a:custGeom>
            <a:avLst/>
            <a:gdLst/>
            <a:ahLst/>
            <a:cxnLst/>
            <a:rect l="l" t="t" r="r" b="b"/>
            <a:pathLst>
              <a:path w="88900" h="1280160">
                <a:moveTo>
                  <a:pt x="0" y="0"/>
                </a:moveTo>
                <a:lnTo>
                  <a:pt x="88685" y="0"/>
                </a:lnTo>
                <a:lnTo>
                  <a:pt x="88685" y="1279757"/>
                </a:lnTo>
                <a:lnTo>
                  <a:pt x="0" y="127975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949520" y="4293546"/>
            <a:ext cx="88900" cy="1355090"/>
          </a:xfrm>
          <a:custGeom>
            <a:avLst/>
            <a:gdLst/>
            <a:ahLst/>
            <a:cxnLst/>
            <a:rect l="l" t="t" r="r" b="b"/>
            <a:pathLst>
              <a:path w="88900" h="1355089">
                <a:moveTo>
                  <a:pt x="0" y="0"/>
                </a:moveTo>
                <a:lnTo>
                  <a:pt x="88685" y="0"/>
                </a:lnTo>
                <a:lnTo>
                  <a:pt x="88685" y="1354778"/>
                </a:lnTo>
                <a:lnTo>
                  <a:pt x="0" y="135477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060376" y="3982432"/>
            <a:ext cx="88900" cy="1666239"/>
          </a:xfrm>
          <a:custGeom>
            <a:avLst/>
            <a:gdLst/>
            <a:ahLst/>
            <a:cxnLst/>
            <a:rect l="l" t="t" r="r" b="b"/>
            <a:pathLst>
              <a:path w="88900" h="1666239">
                <a:moveTo>
                  <a:pt x="0" y="0"/>
                </a:moveTo>
                <a:lnTo>
                  <a:pt x="88685" y="0"/>
                </a:lnTo>
                <a:lnTo>
                  <a:pt x="88685" y="1665891"/>
                </a:lnTo>
                <a:lnTo>
                  <a:pt x="0" y="166589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171233" y="4520813"/>
            <a:ext cx="88900" cy="1127760"/>
          </a:xfrm>
          <a:custGeom>
            <a:avLst/>
            <a:gdLst/>
            <a:ahLst/>
            <a:cxnLst/>
            <a:rect l="l" t="t" r="r" b="b"/>
            <a:pathLst>
              <a:path w="88900" h="1127760">
                <a:moveTo>
                  <a:pt x="0" y="0"/>
                </a:moveTo>
                <a:lnTo>
                  <a:pt x="88685" y="0"/>
                </a:lnTo>
                <a:lnTo>
                  <a:pt x="88685" y="1127510"/>
                </a:lnTo>
                <a:lnTo>
                  <a:pt x="0" y="112751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282089" y="4518607"/>
            <a:ext cx="88900" cy="1130300"/>
          </a:xfrm>
          <a:custGeom>
            <a:avLst/>
            <a:gdLst/>
            <a:ahLst/>
            <a:cxnLst/>
            <a:rect l="l" t="t" r="r" b="b"/>
            <a:pathLst>
              <a:path w="88900" h="1130300">
                <a:moveTo>
                  <a:pt x="0" y="0"/>
                </a:moveTo>
                <a:lnTo>
                  <a:pt x="88685" y="0"/>
                </a:lnTo>
                <a:lnTo>
                  <a:pt x="88685" y="1129717"/>
                </a:lnTo>
                <a:lnTo>
                  <a:pt x="0" y="112971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392946" y="4688506"/>
            <a:ext cx="88900" cy="960119"/>
          </a:xfrm>
          <a:custGeom>
            <a:avLst/>
            <a:gdLst/>
            <a:ahLst/>
            <a:cxnLst/>
            <a:rect l="l" t="t" r="r" b="b"/>
            <a:pathLst>
              <a:path w="88900" h="960120">
                <a:moveTo>
                  <a:pt x="0" y="0"/>
                </a:moveTo>
                <a:lnTo>
                  <a:pt x="88685" y="0"/>
                </a:lnTo>
                <a:lnTo>
                  <a:pt x="88685" y="959818"/>
                </a:lnTo>
                <a:lnTo>
                  <a:pt x="0" y="95981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503803" y="4549497"/>
            <a:ext cx="88900" cy="1099185"/>
          </a:xfrm>
          <a:custGeom>
            <a:avLst/>
            <a:gdLst/>
            <a:ahLst/>
            <a:cxnLst/>
            <a:rect l="l" t="t" r="r" b="b"/>
            <a:pathLst>
              <a:path w="88900" h="1099185">
                <a:moveTo>
                  <a:pt x="0" y="0"/>
                </a:moveTo>
                <a:lnTo>
                  <a:pt x="88685" y="0"/>
                </a:lnTo>
                <a:lnTo>
                  <a:pt x="88685" y="1098826"/>
                </a:lnTo>
                <a:lnTo>
                  <a:pt x="0" y="109882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614659" y="4913567"/>
            <a:ext cx="88900" cy="735330"/>
          </a:xfrm>
          <a:custGeom>
            <a:avLst/>
            <a:gdLst/>
            <a:ahLst/>
            <a:cxnLst/>
            <a:rect l="l" t="t" r="r" b="b"/>
            <a:pathLst>
              <a:path w="88900" h="735329">
                <a:moveTo>
                  <a:pt x="0" y="0"/>
                </a:moveTo>
                <a:lnTo>
                  <a:pt x="88685" y="0"/>
                </a:lnTo>
                <a:lnTo>
                  <a:pt x="88685" y="734757"/>
                </a:lnTo>
                <a:lnTo>
                  <a:pt x="0" y="73475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725515" y="5043749"/>
            <a:ext cx="88900" cy="605155"/>
          </a:xfrm>
          <a:custGeom>
            <a:avLst/>
            <a:gdLst/>
            <a:ahLst/>
            <a:cxnLst/>
            <a:rect l="l" t="t" r="r" b="b"/>
            <a:pathLst>
              <a:path w="88900" h="605154">
                <a:moveTo>
                  <a:pt x="0" y="0"/>
                </a:moveTo>
                <a:lnTo>
                  <a:pt x="88685" y="0"/>
                </a:lnTo>
                <a:lnTo>
                  <a:pt x="88685" y="604575"/>
                </a:lnTo>
                <a:lnTo>
                  <a:pt x="0" y="60457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6836372" y="5127595"/>
            <a:ext cx="88900" cy="521334"/>
          </a:xfrm>
          <a:custGeom>
            <a:avLst/>
            <a:gdLst/>
            <a:ahLst/>
            <a:cxnLst/>
            <a:rect l="l" t="t" r="r" b="b"/>
            <a:pathLst>
              <a:path w="88900" h="521335">
                <a:moveTo>
                  <a:pt x="0" y="0"/>
                </a:moveTo>
                <a:lnTo>
                  <a:pt x="88685" y="0"/>
                </a:lnTo>
                <a:lnTo>
                  <a:pt x="88685" y="520729"/>
                </a:lnTo>
                <a:lnTo>
                  <a:pt x="0" y="52072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6947229" y="4064072"/>
            <a:ext cx="88900" cy="1584325"/>
          </a:xfrm>
          <a:custGeom>
            <a:avLst/>
            <a:gdLst/>
            <a:ahLst/>
            <a:cxnLst/>
            <a:rect l="l" t="t" r="r" b="b"/>
            <a:pathLst>
              <a:path w="88900" h="1584325">
                <a:moveTo>
                  <a:pt x="0" y="0"/>
                </a:moveTo>
                <a:lnTo>
                  <a:pt x="88685" y="0"/>
                </a:lnTo>
                <a:lnTo>
                  <a:pt x="88685" y="1584252"/>
                </a:lnTo>
                <a:lnTo>
                  <a:pt x="0" y="15842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058085" y="4161157"/>
            <a:ext cx="88900" cy="1487170"/>
          </a:xfrm>
          <a:custGeom>
            <a:avLst/>
            <a:gdLst/>
            <a:ahLst/>
            <a:cxnLst/>
            <a:rect l="l" t="t" r="r" b="b"/>
            <a:pathLst>
              <a:path w="88900" h="1487170">
                <a:moveTo>
                  <a:pt x="0" y="0"/>
                </a:moveTo>
                <a:lnTo>
                  <a:pt x="88685" y="0"/>
                </a:lnTo>
                <a:lnTo>
                  <a:pt x="88685" y="1487166"/>
                </a:lnTo>
                <a:lnTo>
                  <a:pt x="0" y="14871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7168942" y="4125853"/>
            <a:ext cx="88900" cy="1522730"/>
          </a:xfrm>
          <a:custGeom>
            <a:avLst/>
            <a:gdLst/>
            <a:ahLst/>
            <a:cxnLst/>
            <a:rect l="l" t="t" r="r" b="b"/>
            <a:pathLst>
              <a:path w="88900" h="1522729">
                <a:moveTo>
                  <a:pt x="0" y="0"/>
                </a:moveTo>
                <a:lnTo>
                  <a:pt x="88685" y="0"/>
                </a:lnTo>
                <a:lnTo>
                  <a:pt x="88685" y="1522470"/>
                </a:lnTo>
                <a:lnTo>
                  <a:pt x="0" y="152247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7279799" y="3929477"/>
            <a:ext cx="88900" cy="1718945"/>
          </a:xfrm>
          <a:custGeom>
            <a:avLst/>
            <a:gdLst/>
            <a:ahLst/>
            <a:cxnLst/>
            <a:rect l="l" t="t" r="r" b="b"/>
            <a:pathLst>
              <a:path w="88900" h="1718945">
                <a:moveTo>
                  <a:pt x="0" y="0"/>
                </a:moveTo>
                <a:lnTo>
                  <a:pt x="88685" y="0"/>
                </a:lnTo>
                <a:lnTo>
                  <a:pt x="88685" y="1718847"/>
                </a:lnTo>
                <a:lnTo>
                  <a:pt x="0" y="17188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7390655" y="3911825"/>
            <a:ext cx="88900" cy="1736725"/>
          </a:xfrm>
          <a:custGeom>
            <a:avLst/>
            <a:gdLst/>
            <a:ahLst/>
            <a:cxnLst/>
            <a:rect l="l" t="t" r="r" b="b"/>
            <a:pathLst>
              <a:path w="88900" h="1736725">
                <a:moveTo>
                  <a:pt x="0" y="0"/>
                </a:moveTo>
                <a:lnTo>
                  <a:pt x="88685" y="0"/>
                </a:lnTo>
                <a:lnTo>
                  <a:pt x="88685" y="1736499"/>
                </a:lnTo>
                <a:lnTo>
                  <a:pt x="0" y="17364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7501511" y="3960367"/>
            <a:ext cx="88900" cy="1688464"/>
          </a:xfrm>
          <a:custGeom>
            <a:avLst/>
            <a:gdLst/>
            <a:ahLst/>
            <a:cxnLst/>
            <a:rect l="l" t="t" r="r" b="b"/>
            <a:pathLst>
              <a:path w="88900" h="1688464">
                <a:moveTo>
                  <a:pt x="0" y="0"/>
                </a:moveTo>
                <a:lnTo>
                  <a:pt x="88685" y="0"/>
                </a:lnTo>
                <a:lnTo>
                  <a:pt x="88685" y="1687956"/>
                </a:lnTo>
                <a:lnTo>
                  <a:pt x="0" y="168795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7612368" y="3986845"/>
            <a:ext cx="88900" cy="1661795"/>
          </a:xfrm>
          <a:custGeom>
            <a:avLst/>
            <a:gdLst/>
            <a:ahLst/>
            <a:cxnLst/>
            <a:rect l="l" t="t" r="r" b="b"/>
            <a:pathLst>
              <a:path w="88900" h="1661795">
                <a:moveTo>
                  <a:pt x="0" y="0"/>
                </a:moveTo>
                <a:lnTo>
                  <a:pt x="88685" y="0"/>
                </a:lnTo>
                <a:lnTo>
                  <a:pt x="88685" y="1661478"/>
                </a:lnTo>
                <a:lnTo>
                  <a:pt x="0" y="166147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723225" y="3993465"/>
            <a:ext cx="88900" cy="1655445"/>
          </a:xfrm>
          <a:custGeom>
            <a:avLst/>
            <a:gdLst/>
            <a:ahLst/>
            <a:cxnLst/>
            <a:rect l="l" t="t" r="r" b="b"/>
            <a:pathLst>
              <a:path w="88900" h="1655445">
                <a:moveTo>
                  <a:pt x="0" y="0"/>
                </a:moveTo>
                <a:lnTo>
                  <a:pt x="88685" y="0"/>
                </a:lnTo>
                <a:lnTo>
                  <a:pt x="88685" y="1654859"/>
                </a:lnTo>
                <a:lnTo>
                  <a:pt x="0" y="165485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834082" y="3675732"/>
            <a:ext cx="88900" cy="1972945"/>
          </a:xfrm>
          <a:custGeom>
            <a:avLst/>
            <a:gdLst/>
            <a:ahLst/>
            <a:cxnLst/>
            <a:rect l="l" t="t" r="r" b="b"/>
            <a:pathLst>
              <a:path w="88900" h="1972945">
                <a:moveTo>
                  <a:pt x="0" y="0"/>
                </a:moveTo>
                <a:lnTo>
                  <a:pt x="88685" y="0"/>
                </a:lnTo>
                <a:lnTo>
                  <a:pt x="88685" y="1972592"/>
                </a:lnTo>
                <a:lnTo>
                  <a:pt x="0" y="19725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944938" y="3922857"/>
            <a:ext cx="88900" cy="1725930"/>
          </a:xfrm>
          <a:custGeom>
            <a:avLst/>
            <a:gdLst/>
            <a:ahLst/>
            <a:cxnLst/>
            <a:rect l="l" t="t" r="r" b="b"/>
            <a:pathLst>
              <a:path w="88900" h="1725929">
                <a:moveTo>
                  <a:pt x="0" y="0"/>
                </a:moveTo>
                <a:lnTo>
                  <a:pt x="88685" y="0"/>
                </a:lnTo>
                <a:lnTo>
                  <a:pt x="88685" y="1725466"/>
                </a:lnTo>
                <a:lnTo>
                  <a:pt x="0" y="17254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8055795" y="3830185"/>
            <a:ext cx="88900" cy="1818639"/>
          </a:xfrm>
          <a:custGeom>
            <a:avLst/>
            <a:gdLst/>
            <a:ahLst/>
            <a:cxnLst/>
            <a:rect l="l" t="t" r="r" b="b"/>
            <a:pathLst>
              <a:path w="88900" h="1818639">
                <a:moveTo>
                  <a:pt x="0" y="0"/>
                </a:moveTo>
                <a:lnTo>
                  <a:pt x="88685" y="0"/>
                </a:lnTo>
                <a:lnTo>
                  <a:pt x="88685" y="1818138"/>
                </a:lnTo>
                <a:lnTo>
                  <a:pt x="0" y="181813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166651" y="3993465"/>
            <a:ext cx="88900" cy="1655445"/>
          </a:xfrm>
          <a:custGeom>
            <a:avLst/>
            <a:gdLst/>
            <a:ahLst/>
            <a:cxnLst/>
            <a:rect l="l" t="t" r="r" b="b"/>
            <a:pathLst>
              <a:path w="88900" h="1655445">
                <a:moveTo>
                  <a:pt x="0" y="0"/>
                </a:moveTo>
                <a:lnTo>
                  <a:pt x="88685" y="0"/>
                </a:lnTo>
                <a:lnTo>
                  <a:pt x="88685" y="1654859"/>
                </a:lnTo>
                <a:lnTo>
                  <a:pt x="0" y="165485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277507" y="4035388"/>
            <a:ext cx="88900" cy="1613535"/>
          </a:xfrm>
          <a:custGeom>
            <a:avLst/>
            <a:gdLst/>
            <a:ahLst/>
            <a:cxnLst/>
            <a:rect l="l" t="t" r="r" b="b"/>
            <a:pathLst>
              <a:path w="88900" h="1613535">
                <a:moveTo>
                  <a:pt x="0" y="0"/>
                </a:moveTo>
                <a:lnTo>
                  <a:pt x="88685" y="0"/>
                </a:lnTo>
                <a:lnTo>
                  <a:pt x="88685" y="1612936"/>
                </a:lnTo>
                <a:lnTo>
                  <a:pt x="0" y="16129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8388364" y="3914032"/>
            <a:ext cx="88900" cy="1734820"/>
          </a:xfrm>
          <a:custGeom>
            <a:avLst/>
            <a:gdLst/>
            <a:ahLst/>
            <a:cxnLst/>
            <a:rect l="l" t="t" r="r" b="b"/>
            <a:pathLst>
              <a:path w="88900" h="1734820">
                <a:moveTo>
                  <a:pt x="0" y="0"/>
                </a:moveTo>
                <a:lnTo>
                  <a:pt x="88685" y="0"/>
                </a:lnTo>
                <a:lnTo>
                  <a:pt x="88685" y="1734292"/>
                </a:lnTo>
                <a:lnTo>
                  <a:pt x="0" y="17342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8499220" y="3591886"/>
            <a:ext cx="88900" cy="2056764"/>
          </a:xfrm>
          <a:custGeom>
            <a:avLst/>
            <a:gdLst/>
            <a:ahLst/>
            <a:cxnLst/>
            <a:rect l="l" t="t" r="r" b="b"/>
            <a:pathLst>
              <a:path w="88900" h="2056764">
                <a:moveTo>
                  <a:pt x="0" y="0"/>
                </a:moveTo>
                <a:lnTo>
                  <a:pt x="88685" y="0"/>
                </a:lnTo>
                <a:lnTo>
                  <a:pt x="88685" y="2056438"/>
                </a:lnTo>
                <a:lnTo>
                  <a:pt x="0" y="205643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610077" y="3245468"/>
            <a:ext cx="88900" cy="2403475"/>
          </a:xfrm>
          <a:custGeom>
            <a:avLst/>
            <a:gdLst/>
            <a:ahLst/>
            <a:cxnLst/>
            <a:rect l="l" t="t" r="r" b="b"/>
            <a:pathLst>
              <a:path w="88900" h="2403475">
                <a:moveTo>
                  <a:pt x="0" y="0"/>
                </a:moveTo>
                <a:lnTo>
                  <a:pt x="88685" y="0"/>
                </a:lnTo>
                <a:lnTo>
                  <a:pt x="88685" y="2402855"/>
                </a:lnTo>
                <a:lnTo>
                  <a:pt x="0" y="240285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8720934" y="1857593"/>
            <a:ext cx="88900" cy="3790950"/>
          </a:xfrm>
          <a:custGeom>
            <a:avLst/>
            <a:gdLst/>
            <a:ahLst/>
            <a:cxnLst/>
            <a:rect l="l" t="t" r="r" b="b"/>
            <a:pathLst>
              <a:path w="88900" h="3790950">
                <a:moveTo>
                  <a:pt x="0" y="0"/>
                </a:moveTo>
                <a:lnTo>
                  <a:pt x="88685" y="0"/>
                </a:lnTo>
                <a:lnTo>
                  <a:pt x="88685" y="3790731"/>
                </a:lnTo>
                <a:lnTo>
                  <a:pt x="0" y="379073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8831791" y="2835063"/>
            <a:ext cx="88900" cy="2813685"/>
          </a:xfrm>
          <a:custGeom>
            <a:avLst/>
            <a:gdLst/>
            <a:ahLst/>
            <a:cxnLst/>
            <a:rect l="l" t="t" r="r" b="b"/>
            <a:pathLst>
              <a:path w="88900" h="2813685">
                <a:moveTo>
                  <a:pt x="0" y="0"/>
                </a:moveTo>
                <a:lnTo>
                  <a:pt x="88685" y="0"/>
                </a:lnTo>
                <a:lnTo>
                  <a:pt x="88685" y="2813260"/>
                </a:lnTo>
                <a:lnTo>
                  <a:pt x="0" y="281326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8942647" y="3015994"/>
            <a:ext cx="88900" cy="2632710"/>
          </a:xfrm>
          <a:custGeom>
            <a:avLst/>
            <a:gdLst/>
            <a:ahLst/>
            <a:cxnLst/>
            <a:rect l="l" t="t" r="r" b="b"/>
            <a:pathLst>
              <a:path w="88900" h="2632710">
                <a:moveTo>
                  <a:pt x="0" y="0"/>
                </a:moveTo>
                <a:lnTo>
                  <a:pt x="88685" y="0"/>
                </a:lnTo>
                <a:lnTo>
                  <a:pt x="88685" y="2632329"/>
                </a:lnTo>
                <a:lnTo>
                  <a:pt x="0" y="263232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9053503" y="3013788"/>
            <a:ext cx="88900" cy="2634615"/>
          </a:xfrm>
          <a:custGeom>
            <a:avLst/>
            <a:gdLst/>
            <a:ahLst/>
            <a:cxnLst/>
            <a:rect l="l" t="t" r="r" b="b"/>
            <a:pathLst>
              <a:path w="88900" h="2634615">
                <a:moveTo>
                  <a:pt x="0" y="0"/>
                </a:moveTo>
                <a:lnTo>
                  <a:pt x="88685" y="0"/>
                </a:lnTo>
                <a:lnTo>
                  <a:pt x="88685" y="2634536"/>
                </a:lnTo>
                <a:lnTo>
                  <a:pt x="0" y="26345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9164360" y="3265327"/>
            <a:ext cx="88900" cy="2383155"/>
          </a:xfrm>
          <a:custGeom>
            <a:avLst/>
            <a:gdLst/>
            <a:ahLst/>
            <a:cxnLst/>
            <a:rect l="l" t="t" r="r" b="b"/>
            <a:pathLst>
              <a:path w="88900" h="2383154">
                <a:moveTo>
                  <a:pt x="0" y="0"/>
                </a:moveTo>
                <a:lnTo>
                  <a:pt x="88685" y="0"/>
                </a:lnTo>
                <a:lnTo>
                  <a:pt x="88685" y="2382997"/>
                </a:lnTo>
                <a:lnTo>
                  <a:pt x="0" y="23829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9275217" y="3172654"/>
            <a:ext cx="88900" cy="2475865"/>
          </a:xfrm>
          <a:custGeom>
            <a:avLst/>
            <a:gdLst/>
            <a:ahLst/>
            <a:cxnLst/>
            <a:rect l="l" t="t" r="r" b="b"/>
            <a:pathLst>
              <a:path w="88900" h="2475865">
                <a:moveTo>
                  <a:pt x="0" y="0"/>
                </a:moveTo>
                <a:lnTo>
                  <a:pt x="88685" y="0"/>
                </a:lnTo>
                <a:lnTo>
                  <a:pt x="88685" y="2475669"/>
                </a:lnTo>
                <a:lnTo>
                  <a:pt x="0" y="247566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9386073" y="3099841"/>
            <a:ext cx="88900" cy="2548890"/>
          </a:xfrm>
          <a:custGeom>
            <a:avLst/>
            <a:gdLst/>
            <a:ahLst/>
            <a:cxnLst/>
            <a:rect l="l" t="t" r="r" b="b"/>
            <a:pathLst>
              <a:path w="88900" h="2548890">
                <a:moveTo>
                  <a:pt x="0" y="0"/>
                </a:moveTo>
                <a:lnTo>
                  <a:pt x="88685" y="0"/>
                </a:lnTo>
                <a:lnTo>
                  <a:pt x="88685" y="2548483"/>
                </a:lnTo>
                <a:lnTo>
                  <a:pt x="0" y="2548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9496930" y="3446258"/>
            <a:ext cx="88900" cy="2202180"/>
          </a:xfrm>
          <a:custGeom>
            <a:avLst/>
            <a:gdLst/>
            <a:ahLst/>
            <a:cxnLst/>
            <a:rect l="l" t="t" r="r" b="b"/>
            <a:pathLst>
              <a:path w="88900" h="2202179">
                <a:moveTo>
                  <a:pt x="0" y="0"/>
                </a:moveTo>
                <a:lnTo>
                  <a:pt x="88685" y="0"/>
                </a:lnTo>
                <a:lnTo>
                  <a:pt x="88685" y="2202066"/>
                </a:lnTo>
                <a:lnTo>
                  <a:pt x="0" y="22020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9607787" y="3435225"/>
            <a:ext cx="88900" cy="2213610"/>
          </a:xfrm>
          <a:custGeom>
            <a:avLst/>
            <a:gdLst/>
            <a:ahLst/>
            <a:cxnLst/>
            <a:rect l="l" t="t" r="r" b="b"/>
            <a:pathLst>
              <a:path w="88900" h="2213610">
                <a:moveTo>
                  <a:pt x="0" y="0"/>
                </a:moveTo>
                <a:lnTo>
                  <a:pt x="88685" y="0"/>
                </a:lnTo>
                <a:lnTo>
                  <a:pt x="88685" y="2213098"/>
                </a:lnTo>
                <a:lnTo>
                  <a:pt x="0" y="221309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9718643" y="2989517"/>
            <a:ext cx="88900" cy="2659380"/>
          </a:xfrm>
          <a:custGeom>
            <a:avLst/>
            <a:gdLst/>
            <a:ahLst/>
            <a:cxnLst/>
            <a:rect l="l" t="t" r="r" b="b"/>
            <a:pathLst>
              <a:path w="88900" h="2659379">
                <a:moveTo>
                  <a:pt x="0" y="0"/>
                </a:moveTo>
                <a:lnTo>
                  <a:pt x="88685" y="0"/>
                </a:lnTo>
                <a:lnTo>
                  <a:pt x="88685" y="2658807"/>
                </a:lnTo>
                <a:lnTo>
                  <a:pt x="0" y="26588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9829500" y="3386683"/>
            <a:ext cx="88900" cy="2261870"/>
          </a:xfrm>
          <a:custGeom>
            <a:avLst/>
            <a:gdLst/>
            <a:ahLst/>
            <a:cxnLst/>
            <a:rect l="l" t="t" r="r" b="b"/>
            <a:pathLst>
              <a:path w="88900" h="2261870">
                <a:moveTo>
                  <a:pt x="0" y="0"/>
                </a:moveTo>
                <a:lnTo>
                  <a:pt x="88685" y="0"/>
                </a:lnTo>
                <a:lnTo>
                  <a:pt x="88685" y="2261641"/>
                </a:lnTo>
                <a:lnTo>
                  <a:pt x="0" y="22616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9940356" y="3051298"/>
            <a:ext cx="88900" cy="2597150"/>
          </a:xfrm>
          <a:custGeom>
            <a:avLst/>
            <a:gdLst/>
            <a:ahLst/>
            <a:cxnLst/>
            <a:rect l="l" t="t" r="r" b="b"/>
            <a:pathLst>
              <a:path w="88900" h="2597150">
                <a:moveTo>
                  <a:pt x="0" y="0"/>
                </a:moveTo>
                <a:lnTo>
                  <a:pt x="88685" y="0"/>
                </a:lnTo>
                <a:lnTo>
                  <a:pt x="88685" y="2597026"/>
                </a:lnTo>
                <a:lnTo>
                  <a:pt x="0" y="259702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0051213" y="4207493"/>
            <a:ext cx="88900" cy="1441450"/>
          </a:xfrm>
          <a:custGeom>
            <a:avLst/>
            <a:gdLst/>
            <a:ahLst/>
            <a:cxnLst/>
            <a:rect l="l" t="t" r="r" b="b"/>
            <a:pathLst>
              <a:path w="88900" h="1441450">
                <a:moveTo>
                  <a:pt x="0" y="0"/>
                </a:moveTo>
                <a:lnTo>
                  <a:pt x="88685" y="0"/>
                </a:lnTo>
                <a:lnTo>
                  <a:pt x="88685" y="1440830"/>
                </a:lnTo>
                <a:lnTo>
                  <a:pt x="0" y="144083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10162069" y="4119234"/>
            <a:ext cx="88900" cy="1529080"/>
          </a:xfrm>
          <a:custGeom>
            <a:avLst/>
            <a:gdLst/>
            <a:ahLst/>
            <a:cxnLst/>
            <a:rect l="l" t="t" r="r" b="b"/>
            <a:pathLst>
              <a:path w="88900" h="1529079">
                <a:moveTo>
                  <a:pt x="0" y="0"/>
                </a:moveTo>
                <a:lnTo>
                  <a:pt x="88685" y="0"/>
                </a:lnTo>
                <a:lnTo>
                  <a:pt x="88685" y="1529089"/>
                </a:lnTo>
                <a:lnTo>
                  <a:pt x="0" y="152908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0272926" y="4019942"/>
            <a:ext cx="88900" cy="1628775"/>
          </a:xfrm>
          <a:custGeom>
            <a:avLst/>
            <a:gdLst/>
            <a:ahLst/>
            <a:cxnLst/>
            <a:rect l="l" t="t" r="r" b="b"/>
            <a:pathLst>
              <a:path w="88900" h="1628775">
                <a:moveTo>
                  <a:pt x="0" y="0"/>
                </a:moveTo>
                <a:lnTo>
                  <a:pt x="88685" y="0"/>
                </a:lnTo>
                <a:lnTo>
                  <a:pt x="88685" y="1628381"/>
                </a:lnTo>
                <a:lnTo>
                  <a:pt x="0" y="16283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1227030" y="838200"/>
            <a:ext cx="9090660" cy="4127500"/>
          </a:xfrm>
          <a:custGeom>
            <a:avLst/>
            <a:gdLst/>
            <a:ahLst/>
            <a:cxnLst/>
            <a:rect l="l" t="t" r="r" b="b"/>
            <a:pathLst>
              <a:path w="9090660" h="4127500">
                <a:moveTo>
                  <a:pt x="0" y="0"/>
                </a:moveTo>
                <a:lnTo>
                  <a:pt x="110856" y="2845584"/>
                </a:lnTo>
                <a:lnTo>
                  <a:pt x="221713" y="2858981"/>
                </a:lnTo>
                <a:lnTo>
                  <a:pt x="332569" y="2890346"/>
                </a:lnTo>
                <a:lnTo>
                  <a:pt x="443426" y="797975"/>
                </a:lnTo>
                <a:lnTo>
                  <a:pt x="554282" y="2847139"/>
                </a:lnTo>
                <a:lnTo>
                  <a:pt x="665139" y="2339997"/>
                </a:lnTo>
                <a:lnTo>
                  <a:pt x="775996" y="2876377"/>
                </a:lnTo>
                <a:lnTo>
                  <a:pt x="886852" y="2498891"/>
                </a:lnTo>
                <a:lnTo>
                  <a:pt x="997709" y="3032748"/>
                </a:lnTo>
                <a:lnTo>
                  <a:pt x="1108565" y="2800398"/>
                </a:lnTo>
                <a:lnTo>
                  <a:pt x="1219422" y="2901777"/>
                </a:lnTo>
                <a:lnTo>
                  <a:pt x="1330278" y="2910881"/>
                </a:lnTo>
                <a:lnTo>
                  <a:pt x="1441135" y="2595991"/>
                </a:lnTo>
                <a:lnTo>
                  <a:pt x="1551992" y="2626048"/>
                </a:lnTo>
                <a:lnTo>
                  <a:pt x="1662848" y="3267917"/>
                </a:lnTo>
                <a:lnTo>
                  <a:pt x="1773705" y="3272840"/>
                </a:lnTo>
                <a:lnTo>
                  <a:pt x="1884561" y="2854092"/>
                </a:lnTo>
                <a:lnTo>
                  <a:pt x="1995418" y="3181442"/>
                </a:lnTo>
                <a:lnTo>
                  <a:pt x="2106274" y="3062095"/>
                </a:lnTo>
                <a:lnTo>
                  <a:pt x="2217131" y="3277732"/>
                </a:lnTo>
                <a:lnTo>
                  <a:pt x="2327988" y="3345700"/>
                </a:lnTo>
                <a:lnTo>
                  <a:pt x="2438844" y="3276648"/>
                </a:lnTo>
                <a:lnTo>
                  <a:pt x="2549701" y="3248811"/>
                </a:lnTo>
                <a:lnTo>
                  <a:pt x="2660557" y="3335570"/>
                </a:lnTo>
                <a:lnTo>
                  <a:pt x="2771414" y="3860399"/>
                </a:lnTo>
                <a:lnTo>
                  <a:pt x="2882270" y="2801538"/>
                </a:lnTo>
                <a:lnTo>
                  <a:pt x="2993127" y="3524985"/>
                </a:lnTo>
                <a:lnTo>
                  <a:pt x="3103984" y="3417977"/>
                </a:lnTo>
                <a:lnTo>
                  <a:pt x="3214840" y="3497089"/>
                </a:lnTo>
                <a:lnTo>
                  <a:pt x="3325697" y="2535939"/>
                </a:lnTo>
                <a:lnTo>
                  <a:pt x="3436553" y="3337423"/>
                </a:lnTo>
                <a:lnTo>
                  <a:pt x="3547410" y="3488629"/>
                </a:lnTo>
                <a:lnTo>
                  <a:pt x="3658266" y="3332520"/>
                </a:lnTo>
                <a:lnTo>
                  <a:pt x="3769123" y="3172723"/>
                </a:lnTo>
                <a:lnTo>
                  <a:pt x="3879980" y="3183763"/>
                </a:lnTo>
                <a:lnTo>
                  <a:pt x="3990836" y="3357725"/>
                </a:lnTo>
                <a:lnTo>
                  <a:pt x="4101693" y="3195431"/>
                </a:lnTo>
                <a:lnTo>
                  <a:pt x="4212549" y="3226573"/>
                </a:lnTo>
                <a:lnTo>
                  <a:pt x="4323406" y="2948555"/>
                </a:lnTo>
                <a:lnTo>
                  <a:pt x="4434262" y="3155811"/>
                </a:lnTo>
                <a:lnTo>
                  <a:pt x="4545119" y="3131578"/>
                </a:lnTo>
                <a:lnTo>
                  <a:pt x="4655976" y="3353170"/>
                </a:lnTo>
                <a:lnTo>
                  <a:pt x="4766832" y="3309448"/>
                </a:lnTo>
                <a:lnTo>
                  <a:pt x="4877689" y="3294398"/>
                </a:lnTo>
                <a:lnTo>
                  <a:pt x="4988545" y="3447142"/>
                </a:lnTo>
                <a:lnTo>
                  <a:pt x="5099402" y="3470321"/>
                </a:lnTo>
                <a:lnTo>
                  <a:pt x="5210258" y="3639010"/>
                </a:lnTo>
                <a:lnTo>
                  <a:pt x="5321115" y="3433417"/>
                </a:lnTo>
                <a:lnTo>
                  <a:pt x="5431972" y="3914816"/>
                </a:lnTo>
                <a:lnTo>
                  <a:pt x="5542828" y="4039740"/>
                </a:lnTo>
                <a:lnTo>
                  <a:pt x="5653685" y="4127366"/>
                </a:lnTo>
                <a:lnTo>
                  <a:pt x="5764541" y="2769428"/>
                </a:lnTo>
                <a:lnTo>
                  <a:pt x="5875398" y="3089060"/>
                </a:lnTo>
                <a:lnTo>
                  <a:pt x="5986255" y="2965702"/>
                </a:lnTo>
                <a:lnTo>
                  <a:pt x="6097111" y="3015044"/>
                </a:lnTo>
                <a:lnTo>
                  <a:pt x="6207968" y="3060525"/>
                </a:lnTo>
                <a:lnTo>
                  <a:pt x="6318824" y="3289996"/>
                </a:lnTo>
                <a:lnTo>
                  <a:pt x="6429681" y="3387333"/>
                </a:lnTo>
                <a:lnTo>
                  <a:pt x="6540538" y="3451266"/>
                </a:lnTo>
                <a:lnTo>
                  <a:pt x="6651394" y="3230708"/>
                </a:lnTo>
                <a:lnTo>
                  <a:pt x="6762251" y="3483571"/>
                </a:lnTo>
                <a:lnTo>
                  <a:pt x="6873107" y="3679231"/>
                </a:lnTo>
                <a:lnTo>
                  <a:pt x="6983963" y="3474444"/>
                </a:lnTo>
                <a:lnTo>
                  <a:pt x="7094820" y="3456580"/>
                </a:lnTo>
                <a:lnTo>
                  <a:pt x="7205677" y="3313793"/>
                </a:lnTo>
                <a:lnTo>
                  <a:pt x="7316533" y="2805212"/>
                </a:lnTo>
                <a:lnTo>
                  <a:pt x="7427390" y="3063194"/>
                </a:lnTo>
                <a:lnTo>
                  <a:pt x="7538246" y="2453622"/>
                </a:lnTo>
                <a:lnTo>
                  <a:pt x="7649103" y="2741121"/>
                </a:lnTo>
                <a:lnTo>
                  <a:pt x="7759960" y="2918546"/>
                </a:lnTo>
                <a:lnTo>
                  <a:pt x="7870816" y="2947604"/>
                </a:lnTo>
                <a:lnTo>
                  <a:pt x="7981673" y="3010690"/>
                </a:lnTo>
                <a:lnTo>
                  <a:pt x="8092529" y="2899717"/>
                </a:lnTo>
                <a:lnTo>
                  <a:pt x="8203386" y="3258844"/>
                </a:lnTo>
                <a:lnTo>
                  <a:pt x="8314243" y="3180679"/>
                </a:lnTo>
                <a:lnTo>
                  <a:pt x="8425099" y="2978662"/>
                </a:lnTo>
                <a:lnTo>
                  <a:pt x="8535956" y="2909979"/>
                </a:lnTo>
                <a:lnTo>
                  <a:pt x="8646812" y="3383150"/>
                </a:lnTo>
                <a:lnTo>
                  <a:pt x="8757669" y="2798035"/>
                </a:lnTo>
                <a:lnTo>
                  <a:pt x="8868525" y="3716187"/>
                </a:lnTo>
                <a:lnTo>
                  <a:pt x="8979382" y="3567431"/>
                </a:lnTo>
                <a:lnTo>
                  <a:pt x="9090239" y="3524699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 txBox="1"/>
          <p:nvPr/>
        </p:nvSpPr>
        <p:spPr>
          <a:xfrm>
            <a:off x="4512567" y="5707226"/>
            <a:ext cx="4294505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72465">
              <a:lnSpc>
                <a:spcPct val="100000"/>
              </a:lnSpc>
              <a:tabLst>
                <a:tab pos="2139950" algn="l"/>
                <a:tab pos="3568065" algn="l"/>
              </a:tabLst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	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13" name="object 213"/>
          <p:cNvSpPr txBox="1"/>
          <p:nvPr/>
        </p:nvSpPr>
        <p:spPr>
          <a:xfrm>
            <a:off x="9546372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14" name="object 214"/>
          <p:cNvSpPr txBox="1"/>
          <p:nvPr/>
        </p:nvSpPr>
        <p:spPr>
          <a:xfrm>
            <a:off x="3147367" y="6051817"/>
            <a:ext cx="97155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15" name="object 215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3" name="object 223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0" name="object 230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7" name="object 237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44" name="object 244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49" name="object 249"/>
          <p:cNvSpPr/>
          <p:nvPr/>
        </p:nvSpPr>
        <p:spPr>
          <a:xfrm>
            <a:off x="11039474" y="2781299"/>
            <a:ext cx="1219200" cy="1238250"/>
          </a:xfrm>
          <a:custGeom>
            <a:avLst/>
            <a:gdLst/>
            <a:ahLst/>
            <a:cxnLst/>
            <a:rect l="l" t="t" r="r" b="b"/>
            <a:pathLst>
              <a:path w="1219200" h="1238250">
                <a:moveTo>
                  <a:pt x="0" y="0"/>
                </a:moveTo>
                <a:lnTo>
                  <a:pt x="1219199" y="0"/>
                </a:lnTo>
                <a:lnTo>
                  <a:pt x="1219199" y="1238249"/>
                </a:lnTo>
                <a:lnTo>
                  <a:pt x="0" y="12382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71" name="object 271"/>
          <p:cNvSpPr/>
          <p:nvPr/>
        </p:nvSpPr>
        <p:spPr>
          <a:xfrm>
            <a:off x="12091900" y="470534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2001084" y="55911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4191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39737" y="447675"/>
            <a:ext cx="1205706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 and the proportion of severe acute respiratory infection (SARI) cases per 100 inpatients,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Myanmar</a:t>
            </a:r>
            <a:endParaRPr lang="en-US" sz="2400" dirty="0"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77924" y="5653087"/>
            <a:ext cx="9153525" cy="0"/>
          </a:xfrm>
          <a:custGeom>
            <a:avLst/>
            <a:gdLst/>
            <a:ahLst/>
            <a:cxnLst/>
            <a:rect l="l" t="t" r="r" b="b"/>
            <a:pathLst>
              <a:path w="9153525">
                <a:moveTo>
                  <a:pt x="0" y="0"/>
                </a:moveTo>
                <a:lnTo>
                  <a:pt x="915352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7889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5075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13989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02904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91818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0732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69647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58561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47475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36390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25304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14218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03133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2047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0961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69876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8790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7705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36619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5533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4448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3362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922767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81191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70105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590197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47934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36848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257627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14677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03591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370775" y="4549847"/>
            <a:ext cx="576580" cy="0"/>
          </a:xfrm>
          <a:custGeom>
            <a:avLst/>
            <a:gdLst/>
            <a:ahLst/>
            <a:cxnLst/>
            <a:rect l="l" t="t" r="r" b="b"/>
            <a:pathLst>
              <a:path w="576579">
                <a:moveTo>
                  <a:pt x="0" y="0"/>
                </a:moveTo>
                <a:lnTo>
                  <a:pt x="57645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5991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14906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03820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92734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81649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70563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59477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48392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37306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26220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15135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04049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92963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81878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70792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9706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486213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375356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153643" y="4549847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>
                <a:moveTo>
                  <a:pt x="0" y="0"/>
                </a:moveTo>
                <a:lnTo>
                  <a:pt x="13302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710217" y="4549847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377647" y="4549847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388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266790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15593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823364" y="4549847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388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71250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60165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490794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37993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269081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15822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04736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93651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82565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714798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60394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493085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382229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271372" y="454984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180306" y="454445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787201" y="444994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10029042" y="3446608"/>
            <a:ext cx="302895" cy="0"/>
          </a:xfrm>
          <a:custGeom>
            <a:avLst/>
            <a:gdLst/>
            <a:ahLst/>
            <a:cxnLst/>
            <a:rect l="l" t="t" r="r" b="b"/>
            <a:pathLst>
              <a:path w="302895">
                <a:moveTo>
                  <a:pt x="0" y="0"/>
                </a:moveTo>
                <a:lnTo>
                  <a:pt x="30240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918185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807328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474758" y="3446608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388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363902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253046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142189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031332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920476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809619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698762" y="3446608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597069" y="3446608"/>
            <a:ext cx="4013200" cy="0"/>
          </a:xfrm>
          <a:custGeom>
            <a:avLst/>
            <a:gdLst/>
            <a:ahLst/>
            <a:cxnLst/>
            <a:rect l="l" t="t" r="r" b="b"/>
            <a:pathLst>
              <a:path w="4013200">
                <a:moveTo>
                  <a:pt x="0" y="0"/>
                </a:moveTo>
                <a:lnTo>
                  <a:pt x="401300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153643" y="344660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14798" y="3446608"/>
            <a:ext cx="2350770" cy="0"/>
          </a:xfrm>
          <a:custGeom>
            <a:avLst/>
            <a:gdLst/>
            <a:ahLst/>
            <a:cxnLst/>
            <a:rect l="l" t="t" r="r" b="b"/>
            <a:pathLst>
              <a:path w="2350770">
                <a:moveTo>
                  <a:pt x="0" y="0"/>
                </a:moveTo>
                <a:lnTo>
                  <a:pt x="23501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271372" y="344660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180306" y="344121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691356" y="3346710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8809619" y="2343368"/>
            <a:ext cx="1522095" cy="0"/>
          </a:xfrm>
          <a:custGeom>
            <a:avLst/>
            <a:gdLst/>
            <a:ahLst/>
            <a:cxnLst/>
            <a:rect l="l" t="t" r="r" b="b"/>
            <a:pathLst>
              <a:path w="1522095">
                <a:moveTo>
                  <a:pt x="0" y="0"/>
                </a:moveTo>
                <a:lnTo>
                  <a:pt x="152182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14798" y="2343368"/>
            <a:ext cx="7006590" cy="0"/>
          </a:xfrm>
          <a:custGeom>
            <a:avLst/>
            <a:gdLst/>
            <a:ahLst/>
            <a:cxnLst/>
            <a:rect l="l" t="t" r="r" b="b"/>
            <a:pathLst>
              <a:path w="7006590">
                <a:moveTo>
                  <a:pt x="0" y="0"/>
                </a:moveTo>
                <a:lnTo>
                  <a:pt x="700613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271372" y="234336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180306" y="2337970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691356" y="2243470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1714798" y="1240128"/>
            <a:ext cx="8616950" cy="0"/>
          </a:xfrm>
          <a:custGeom>
            <a:avLst/>
            <a:gdLst/>
            <a:ahLst/>
            <a:cxnLst/>
            <a:rect l="l" t="t" r="r" b="b"/>
            <a:pathLst>
              <a:path w="8616950">
                <a:moveTo>
                  <a:pt x="0" y="0"/>
                </a:moveTo>
                <a:lnTo>
                  <a:pt x="86166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271372" y="124012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180306" y="1234731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691356" y="1140231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10309225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1044416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10309225" y="488508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10444162" y="4789946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10309225" y="412183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10444162" y="4026703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10309225" y="335859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10444162" y="3263460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10309225" y="259535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10444162" y="2500216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10309225" y="183210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 txBox="1"/>
          <p:nvPr/>
        </p:nvSpPr>
        <p:spPr>
          <a:xfrm>
            <a:off x="10444162" y="1736973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10309225" y="106886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10444162" y="973730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464752" y="2628115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10816790" y="285071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2272111" y="5707226"/>
            <a:ext cx="73850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3750156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1182687" y="838200"/>
            <a:ext cx="88900" cy="4810125"/>
          </a:xfrm>
          <a:custGeom>
            <a:avLst/>
            <a:gdLst/>
            <a:ahLst/>
            <a:cxnLst/>
            <a:rect l="l" t="t" r="r" b="b"/>
            <a:pathLst>
              <a:path w="88900" h="4810125">
                <a:moveTo>
                  <a:pt x="0" y="0"/>
                </a:moveTo>
                <a:lnTo>
                  <a:pt x="88685" y="0"/>
                </a:lnTo>
                <a:lnTo>
                  <a:pt x="88685" y="4810124"/>
                </a:lnTo>
                <a:lnTo>
                  <a:pt x="0" y="48101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293543" y="4419315"/>
            <a:ext cx="88900" cy="1229360"/>
          </a:xfrm>
          <a:custGeom>
            <a:avLst/>
            <a:gdLst/>
            <a:ahLst/>
            <a:cxnLst/>
            <a:rect l="l" t="t" r="r" b="b"/>
            <a:pathLst>
              <a:path w="88900" h="1229360">
                <a:moveTo>
                  <a:pt x="0" y="0"/>
                </a:moveTo>
                <a:lnTo>
                  <a:pt x="88685" y="0"/>
                </a:lnTo>
                <a:lnTo>
                  <a:pt x="88685" y="1229008"/>
                </a:lnTo>
                <a:lnTo>
                  <a:pt x="0" y="12290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404400" y="4392838"/>
            <a:ext cx="88900" cy="1256030"/>
          </a:xfrm>
          <a:custGeom>
            <a:avLst/>
            <a:gdLst/>
            <a:ahLst/>
            <a:cxnLst/>
            <a:rect l="l" t="t" r="r" b="b"/>
            <a:pathLst>
              <a:path w="88900" h="1256029">
                <a:moveTo>
                  <a:pt x="0" y="0"/>
                </a:moveTo>
                <a:lnTo>
                  <a:pt x="88685" y="0"/>
                </a:lnTo>
                <a:lnTo>
                  <a:pt x="88685" y="1255486"/>
                </a:lnTo>
                <a:lnTo>
                  <a:pt x="0" y="12554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515257" y="4359740"/>
            <a:ext cx="88900" cy="1289050"/>
          </a:xfrm>
          <a:custGeom>
            <a:avLst/>
            <a:gdLst/>
            <a:ahLst/>
            <a:cxnLst/>
            <a:rect l="l" t="t" r="r" b="b"/>
            <a:pathLst>
              <a:path w="88900" h="1289050">
                <a:moveTo>
                  <a:pt x="0" y="0"/>
                </a:moveTo>
                <a:lnTo>
                  <a:pt x="88685" y="0"/>
                </a:lnTo>
                <a:lnTo>
                  <a:pt x="88685" y="1288583"/>
                </a:lnTo>
                <a:lnTo>
                  <a:pt x="0" y="12885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626113" y="1197856"/>
            <a:ext cx="88900" cy="4450715"/>
          </a:xfrm>
          <a:custGeom>
            <a:avLst/>
            <a:gdLst/>
            <a:ahLst/>
            <a:cxnLst/>
            <a:rect l="l" t="t" r="r" b="b"/>
            <a:pathLst>
              <a:path w="88900" h="4450715">
                <a:moveTo>
                  <a:pt x="0" y="0"/>
                </a:moveTo>
                <a:lnTo>
                  <a:pt x="88685" y="0"/>
                </a:lnTo>
                <a:lnTo>
                  <a:pt x="88685" y="4450468"/>
                </a:lnTo>
                <a:lnTo>
                  <a:pt x="0" y="44504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736970" y="4304578"/>
            <a:ext cx="88900" cy="1344295"/>
          </a:xfrm>
          <a:custGeom>
            <a:avLst/>
            <a:gdLst/>
            <a:ahLst/>
            <a:cxnLst/>
            <a:rect l="l" t="t" r="r" b="b"/>
            <a:pathLst>
              <a:path w="88900" h="1344295">
                <a:moveTo>
                  <a:pt x="0" y="0"/>
                </a:moveTo>
                <a:lnTo>
                  <a:pt x="88685" y="0"/>
                </a:lnTo>
                <a:lnTo>
                  <a:pt x="88685" y="1343745"/>
                </a:lnTo>
                <a:lnTo>
                  <a:pt x="0" y="13437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847826" y="3966987"/>
            <a:ext cx="88900" cy="1681480"/>
          </a:xfrm>
          <a:custGeom>
            <a:avLst/>
            <a:gdLst/>
            <a:ahLst/>
            <a:cxnLst/>
            <a:rect l="l" t="t" r="r" b="b"/>
            <a:pathLst>
              <a:path w="88900" h="1681479">
                <a:moveTo>
                  <a:pt x="0" y="0"/>
                </a:moveTo>
                <a:lnTo>
                  <a:pt x="88685" y="0"/>
                </a:lnTo>
                <a:lnTo>
                  <a:pt x="88685" y="1681337"/>
                </a:lnTo>
                <a:lnTo>
                  <a:pt x="0" y="16813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958683" y="4267068"/>
            <a:ext cx="88900" cy="1381760"/>
          </a:xfrm>
          <a:custGeom>
            <a:avLst/>
            <a:gdLst/>
            <a:ahLst/>
            <a:cxnLst/>
            <a:rect l="l" t="t" r="r" b="b"/>
            <a:pathLst>
              <a:path w="88900" h="1381760">
                <a:moveTo>
                  <a:pt x="0" y="0"/>
                </a:moveTo>
                <a:lnTo>
                  <a:pt x="88685" y="0"/>
                </a:lnTo>
                <a:lnTo>
                  <a:pt x="88685" y="1381255"/>
                </a:lnTo>
                <a:lnTo>
                  <a:pt x="0" y="138125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069539" y="3461703"/>
            <a:ext cx="88900" cy="2186940"/>
          </a:xfrm>
          <a:custGeom>
            <a:avLst/>
            <a:gdLst/>
            <a:ahLst/>
            <a:cxnLst/>
            <a:rect l="l" t="t" r="r" b="b"/>
            <a:pathLst>
              <a:path w="88900" h="2186940">
                <a:moveTo>
                  <a:pt x="0" y="0"/>
                </a:moveTo>
                <a:lnTo>
                  <a:pt x="88685" y="0"/>
                </a:lnTo>
                <a:lnTo>
                  <a:pt x="88685" y="2186621"/>
                </a:lnTo>
                <a:lnTo>
                  <a:pt x="0" y="218662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180396" y="4428141"/>
            <a:ext cx="88900" cy="1220470"/>
          </a:xfrm>
          <a:custGeom>
            <a:avLst/>
            <a:gdLst/>
            <a:ahLst/>
            <a:cxnLst/>
            <a:rect l="l" t="t" r="r" b="b"/>
            <a:pathLst>
              <a:path w="88900" h="1220470">
                <a:moveTo>
                  <a:pt x="0" y="0"/>
                </a:moveTo>
                <a:lnTo>
                  <a:pt x="88685" y="0"/>
                </a:lnTo>
                <a:lnTo>
                  <a:pt x="88685" y="1220182"/>
                </a:lnTo>
                <a:lnTo>
                  <a:pt x="0" y="122018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291253" y="4178809"/>
            <a:ext cx="88900" cy="1470025"/>
          </a:xfrm>
          <a:custGeom>
            <a:avLst/>
            <a:gdLst/>
            <a:ahLst/>
            <a:cxnLst/>
            <a:rect l="l" t="t" r="r" b="b"/>
            <a:pathLst>
              <a:path w="88900" h="1470025">
                <a:moveTo>
                  <a:pt x="0" y="0"/>
                </a:moveTo>
                <a:lnTo>
                  <a:pt x="88685" y="0"/>
                </a:lnTo>
                <a:lnTo>
                  <a:pt x="88685" y="1469515"/>
                </a:lnTo>
                <a:lnTo>
                  <a:pt x="0" y="146951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402109" y="4326643"/>
            <a:ext cx="88900" cy="1322070"/>
          </a:xfrm>
          <a:custGeom>
            <a:avLst/>
            <a:gdLst/>
            <a:ahLst/>
            <a:cxnLst/>
            <a:rect l="l" t="t" r="r" b="b"/>
            <a:pathLst>
              <a:path w="88900" h="1322070">
                <a:moveTo>
                  <a:pt x="0" y="0"/>
                </a:moveTo>
                <a:lnTo>
                  <a:pt x="88685" y="0"/>
                </a:lnTo>
                <a:lnTo>
                  <a:pt x="88685" y="1321681"/>
                </a:lnTo>
                <a:lnTo>
                  <a:pt x="0" y="13216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512966" y="4419315"/>
            <a:ext cx="88900" cy="1229360"/>
          </a:xfrm>
          <a:custGeom>
            <a:avLst/>
            <a:gdLst/>
            <a:ahLst/>
            <a:cxnLst/>
            <a:rect l="l" t="t" r="r" b="b"/>
            <a:pathLst>
              <a:path w="88900" h="1229360">
                <a:moveTo>
                  <a:pt x="0" y="0"/>
                </a:moveTo>
                <a:lnTo>
                  <a:pt x="88685" y="0"/>
                </a:lnTo>
                <a:lnTo>
                  <a:pt x="88685" y="1229008"/>
                </a:lnTo>
                <a:lnTo>
                  <a:pt x="0" y="12290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623822" y="3640428"/>
            <a:ext cx="88900" cy="2008505"/>
          </a:xfrm>
          <a:custGeom>
            <a:avLst/>
            <a:gdLst/>
            <a:ahLst/>
            <a:cxnLst/>
            <a:rect l="l" t="t" r="r" b="b"/>
            <a:pathLst>
              <a:path w="88900" h="2008504">
                <a:moveTo>
                  <a:pt x="0" y="0"/>
                </a:moveTo>
                <a:lnTo>
                  <a:pt x="88685" y="0"/>
                </a:lnTo>
                <a:lnTo>
                  <a:pt x="88685" y="2007896"/>
                </a:lnTo>
                <a:lnTo>
                  <a:pt x="0" y="20078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734679" y="4304578"/>
            <a:ext cx="88900" cy="1344295"/>
          </a:xfrm>
          <a:custGeom>
            <a:avLst/>
            <a:gdLst/>
            <a:ahLst/>
            <a:cxnLst/>
            <a:rect l="l" t="t" r="r" b="b"/>
            <a:pathLst>
              <a:path w="88900" h="1344295">
                <a:moveTo>
                  <a:pt x="0" y="0"/>
                </a:moveTo>
                <a:lnTo>
                  <a:pt x="88685" y="0"/>
                </a:lnTo>
                <a:lnTo>
                  <a:pt x="88685" y="1343745"/>
                </a:lnTo>
                <a:lnTo>
                  <a:pt x="0" y="13437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845536" y="4851785"/>
            <a:ext cx="88900" cy="796925"/>
          </a:xfrm>
          <a:custGeom>
            <a:avLst/>
            <a:gdLst/>
            <a:ahLst/>
            <a:cxnLst/>
            <a:rect l="l" t="t" r="r" b="b"/>
            <a:pathLst>
              <a:path w="88900" h="796925">
                <a:moveTo>
                  <a:pt x="0" y="0"/>
                </a:moveTo>
                <a:lnTo>
                  <a:pt x="88685" y="0"/>
                </a:lnTo>
                <a:lnTo>
                  <a:pt x="88685" y="796539"/>
                </a:lnTo>
                <a:lnTo>
                  <a:pt x="0" y="79653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956392" y="4536259"/>
            <a:ext cx="88900" cy="1112520"/>
          </a:xfrm>
          <a:custGeom>
            <a:avLst/>
            <a:gdLst/>
            <a:ahLst/>
            <a:cxnLst/>
            <a:rect l="l" t="t" r="r" b="b"/>
            <a:pathLst>
              <a:path w="88900" h="1112520">
                <a:moveTo>
                  <a:pt x="0" y="0"/>
                </a:moveTo>
                <a:lnTo>
                  <a:pt x="88685" y="0"/>
                </a:lnTo>
                <a:lnTo>
                  <a:pt x="88685" y="1112065"/>
                </a:lnTo>
                <a:lnTo>
                  <a:pt x="0" y="111206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067249" y="3770610"/>
            <a:ext cx="88900" cy="1878330"/>
          </a:xfrm>
          <a:custGeom>
            <a:avLst/>
            <a:gdLst/>
            <a:ahLst/>
            <a:cxnLst/>
            <a:rect l="l" t="t" r="r" b="b"/>
            <a:pathLst>
              <a:path w="88900" h="1878329">
                <a:moveTo>
                  <a:pt x="0" y="0"/>
                </a:moveTo>
                <a:lnTo>
                  <a:pt x="88685" y="0"/>
                </a:lnTo>
                <a:lnTo>
                  <a:pt x="88685" y="1877713"/>
                </a:lnTo>
                <a:lnTo>
                  <a:pt x="0" y="18777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178105" y="4443586"/>
            <a:ext cx="88900" cy="1205230"/>
          </a:xfrm>
          <a:custGeom>
            <a:avLst/>
            <a:gdLst/>
            <a:ahLst/>
            <a:cxnLst/>
            <a:rect l="l" t="t" r="r" b="b"/>
            <a:pathLst>
              <a:path w="88900" h="1205229">
                <a:moveTo>
                  <a:pt x="0" y="0"/>
                </a:moveTo>
                <a:lnTo>
                  <a:pt x="88685" y="0"/>
                </a:lnTo>
                <a:lnTo>
                  <a:pt x="88685" y="1204737"/>
                </a:lnTo>
                <a:lnTo>
                  <a:pt x="0" y="12047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288962" y="4423728"/>
            <a:ext cx="88900" cy="1224915"/>
          </a:xfrm>
          <a:custGeom>
            <a:avLst/>
            <a:gdLst/>
            <a:ahLst/>
            <a:cxnLst/>
            <a:rect l="l" t="t" r="r" b="b"/>
            <a:pathLst>
              <a:path w="88900" h="1224914">
                <a:moveTo>
                  <a:pt x="0" y="0"/>
                </a:moveTo>
                <a:lnTo>
                  <a:pt x="88685" y="0"/>
                </a:lnTo>
                <a:lnTo>
                  <a:pt x="88685" y="1224596"/>
                </a:lnTo>
                <a:lnTo>
                  <a:pt x="0" y="12245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399818" y="4560530"/>
            <a:ext cx="88900" cy="1088390"/>
          </a:xfrm>
          <a:custGeom>
            <a:avLst/>
            <a:gdLst/>
            <a:ahLst/>
            <a:cxnLst/>
            <a:rect l="l" t="t" r="r" b="b"/>
            <a:pathLst>
              <a:path w="88900" h="1088389">
                <a:moveTo>
                  <a:pt x="0" y="0"/>
                </a:moveTo>
                <a:lnTo>
                  <a:pt x="88685" y="0"/>
                </a:lnTo>
                <a:lnTo>
                  <a:pt x="88685" y="1087794"/>
                </a:lnTo>
                <a:lnTo>
                  <a:pt x="0" y="108779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510675" y="4591421"/>
            <a:ext cx="88900" cy="1057275"/>
          </a:xfrm>
          <a:custGeom>
            <a:avLst/>
            <a:gdLst/>
            <a:ahLst/>
            <a:cxnLst/>
            <a:rect l="l" t="t" r="r" b="b"/>
            <a:pathLst>
              <a:path w="88900" h="1057275">
                <a:moveTo>
                  <a:pt x="0" y="0"/>
                </a:moveTo>
                <a:lnTo>
                  <a:pt x="88685" y="0"/>
                </a:lnTo>
                <a:lnTo>
                  <a:pt x="88685" y="1056903"/>
                </a:lnTo>
                <a:lnTo>
                  <a:pt x="0" y="105690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621532" y="4525226"/>
            <a:ext cx="88900" cy="1123315"/>
          </a:xfrm>
          <a:custGeom>
            <a:avLst/>
            <a:gdLst/>
            <a:ahLst/>
            <a:cxnLst/>
            <a:rect l="l" t="t" r="r" b="b"/>
            <a:pathLst>
              <a:path w="88900" h="1123314">
                <a:moveTo>
                  <a:pt x="0" y="0"/>
                </a:moveTo>
                <a:lnTo>
                  <a:pt x="88685" y="0"/>
                </a:lnTo>
                <a:lnTo>
                  <a:pt x="88685" y="1123097"/>
                </a:lnTo>
                <a:lnTo>
                  <a:pt x="0" y="11230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732388" y="4538465"/>
            <a:ext cx="88900" cy="1109980"/>
          </a:xfrm>
          <a:custGeom>
            <a:avLst/>
            <a:gdLst/>
            <a:ahLst/>
            <a:cxnLst/>
            <a:rect l="l" t="t" r="r" b="b"/>
            <a:pathLst>
              <a:path w="88900" h="1109979">
                <a:moveTo>
                  <a:pt x="0" y="0"/>
                </a:moveTo>
                <a:lnTo>
                  <a:pt x="88685" y="0"/>
                </a:lnTo>
                <a:lnTo>
                  <a:pt x="88685" y="1109858"/>
                </a:lnTo>
                <a:lnTo>
                  <a:pt x="0" y="11098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843245" y="4642170"/>
            <a:ext cx="88900" cy="1006475"/>
          </a:xfrm>
          <a:custGeom>
            <a:avLst/>
            <a:gdLst/>
            <a:ahLst/>
            <a:cxnLst/>
            <a:rect l="l" t="t" r="r" b="b"/>
            <a:pathLst>
              <a:path w="88900" h="1006475">
                <a:moveTo>
                  <a:pt x="0" y="0"/>
                </a:moveTo>
                <a:lnTo>
                  <a:pt x="88685" y="0"/>
                </a:lnTo>
                <a:lnTo>
                  <a:pt x="88685" y="1006154"/>
                </a:lnTo>
                <a:lnTo>
                  <a:pt x="0" y="100615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954101" y="5037130"/>
            <a:ext cx="88900" cy="611505"/>
          </a:xfrm>
          <a:custGeom>
            <a:avLst/>
            <a:gdLst/>
            <a:ahLst/>
            <a:cxnLst/>
            <a:rect l="l" t="t" r="r" b="b"/>
            <a:pathLst>
              <a:path w="88900" h="611504">
                <a:moveTo>
                  <a:pt x="0" y="0"/>
                </a:moveTo>
                <a:lnTo>
                  <a:pt x="88685" y="0"/>
                </a:lnTo>
                <a:lnTo>
                  <a:pt x="88685" y="611194"/>
                </a:lnTo>
                <a:lnTo>
                  <a:pt x="0" y="61119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064958" y="3377857"/>
            <a:ext cx="88900" cy="2270760"/>
          </a:xfrm>
          <a:custGeom>
            <a:avLst/>
            <a:gdLst/>
            <a:ahLst/>
            <a:cxnLst/>
            <a:rect l="l" t="t" r="r" b="b"/>
            <a:pathLst>
              <a:path w="88900" h="2270760">
                <a:moveTo>
                  <a:pt x="0" y="0"/>
                </a:moveTo>
                <a:lnTo>
                  <a:pt x="88685" y="0"/>
                </a:lnTo>
                <a:lnTo>
                  <a:pt x="88685" y="2270467"/>
                </a:lnTo>
                <a:lnTo>
                  <a:pt x="0" y="227046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175814" y="4595833"/>
            <a:ext cx="88900" cy="1052830"/>
          </a:xfrm>
          <a:custGeom>
            <a:avLst/>
            <a:gdLst/>
            <a:ahLst/>
            <a:cxnLst/>
            <a:rect l="l" t="t" r="r" b="b"/>
            <a:pathLst>
              <a:path w="88900" h="1052829">
                <a:moveTo>
                  <a:pt x="0" y="0"/>
                </a:moveTo>
                <a:lnTo>
                  <a:pt x="88685" y="0"/>
                </a:lnTo>
                <a:lnTo>
                  <a:pt x="88685" y="1052490"/>
                </a:lnTo>
                <a:lnTo>
                  <a:pt x="0" y="105249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286671" y="4425934"/>
            <a:ext cx="88900" cy="1223010"/>
          </a:xfrm>
          <a:custGeom>
            <a:avLst/>
            <a:gdLst/>
            <a:ahLst/>
            <a:cxnLst/>
            <a:rect l="l" t="t" r="r" b="b"/>
            <a:pathLst>
              <a:path w="88900" h="1223010">
                <a:moveTo>
                  <a:pt x="0" y="0"/>
                </a:moveTo>
                <a:lnTo>
                  <a:pt x="88685" y="0"/>
                </a:lnTo>
                <a:lnTo>
                  <a:pt x="88685" y="1222389"/>
                </a:lnTo>
                <a:lnTo>
                  <a:pt x="0" y="122238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397528" y="4511987"/>
            <a:ext cx="88900" cy="1136650"/>
          </a:xfrm>
          <a:custGeom>
            <a:avLst/>
            <a:gdLst/>
            <a:ahLst/>
            <a:cxnLst/>
            <a:rect l="l" t="t" r="r" b="b"/>
            <a:pathLst>
              <a:path w="88900" h="1136650">
                <a:moveTo>
                  <a:pt x="0" y="0"/>
                </a:moveTo>
                <a:lnTo>
                  <a:pt x="88685" y="0"/>
                </a:lnTo>
                <a:lnTo>
                  <a:pt x="88685" y="1136336"/>
                </a:lnTo>
                <a:lnTo>
                  <a:pt x="0" y="11363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508384" y="3159416"/>
            <a:ext cx="88900" cy="2489200"/>
          </a:xfrm>
          <a:custGeom>
            <a:avLst/>
            <a:gdLst/>
            <a:ahLst/>
            <a:cxnLst/>
            <a:rect l="l" t="t" r="r" b="b"/>
            <a:pathLst>
              <a:path w="88900" h="2489200">
                <a:moveTo>
                  <a:pt x="0" y="0"/>
                </a:moveTo>
                <a:lnTo>
                  <a:pt x="88685" y="0"/>
                </a:lnTo>
                <a:lnTo>
                  <a:pt x="88685" y="2488908"/>
                </a:lnTo>
                <a:lnTo>
                  <a:pt x="0" y="24889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619241" y="4379598"/>
            <a:ext cx="88900" cy="1268730"/>
          </a:xfrm>
          <a:custGeom>
            <a:avLst/>
            <a:gdLst/>
            <a:ahLst/>
            <a:cxnLst/>
            <a:rect l="l" t="t" r="r" b="b"/>
            <a:pathLst>
              <a:path w="88900" h="1268729">
                <a:moveTo>
                  <a:pt x="0" y="0"/>
                </a:moveTo>
                <a:lnTo>
                  <a:pt x="88685" y="0"/>
                </a:lnTo>
                <a:lnTo>
                  <a:pt x="88685" y="1268725"/>
                </a:lnTo>
                <a:lnTo>
                  <a:pt x="0" y="12687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730097" y="4372979"/>
            <a:ext cx="88900" cy="1275715"/>
          </a:xfrm>
          <a:custGeom>
            <a:avLst/>
            <a:gdLst/>
            <a:ahLst/>
            <a:cxnLst/>
            <a:rect l="l" t="t" r="r" b="b"/>
            <a:pathLst>
              <a:path w="88900" h="1275714">
                <a:moveTo>
                  <a:pt x="0" y="0"/>
                </a:moveTo>
                <a:lnTo>
                  <a:pt x="88685" y="0"/>
                </a:lnTo>
                <a:lnTo>
                  <a:pt x="88685" y="1275345"/>
                </a:lnTo>
                <a:lnTo>
                  <a:pt x="0" y="12753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840954" y="4302372"/>
            <a:ext cx="88900" cy="1346200"/>
          </a:xfrm>
          <a:custGeom>
            <a:avLst/>
            <a:gdLst/>
            <a:ahLst/>
            <a:cxnLst/>
            <a:rect l="l" t="t" r="r" b="b"/>
            <a:pathLst>
              <a:path w="88900" h="1346200">
                <a:moveTo>
                  <a:pt x="0" y="0"/>
                </a:moveTo>
                <a:lnTo>
                  <a:pt x="88685" y="0"/>
                </a:lnTo>
                <a:lnTo>
                  <a:pt x="88685" y="1345952"/>
                </a:lnTo>
                <a:lnTo>
                  <a:pt x="0" y="13459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951810" y="4097169"/>
            <a:ext cx="88900" cy="1551305"/>
          </a:xfrm>
          <a:custGeom>
            <a:avLst/>
            <a:gdLst/>
            <a:ahLst/>
            <a:cxnLst/>
            <a:rect l="l" t="t" r="r" b="b"/>
            <a:pathLst>
              <a:path w="88900" h="1551304">
                <a:moveTo>
                  <a:pt x="0" y="0"/>
                </a:moveTo>
                <a:lnTo>
                  <a:pt x="88685" y="0"/>
                </a:lnTo>
                <a:lnTo>
                  <a:pt x="88685" y="1551154"/>
                </a:lnTo>
                <a:lnTo>
                  <a:pt x="0" y="155115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062667" y="3644841"/>
            <a:ext cx="88900" cy="2004060"/>
          </a:xfrm>
          <a:custGeom>
            <a:avLst/>
            <a:gdLst/>
            <a:ahLst/>
            <a:cxnLst/>
            <a:rect l="l" t="t" r="r" b="b"/>
            <a:pathLst>
              <a:path w="88900" h="2004060">
                <a:moveTo>
                  <a:pt x="0" y="0"/>
                </a:moveTo>
                <a:lnTo>
                  <a:pt x="88685" y="0"/>
                </a:lnTo>
                <a:lnTo>
                  <a:pt x="88685" y="2003483"/>
                </a:lnTo>
                <a:lnTo>
                  <a:pt x="0" y="2003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173524" y="4141299"/>
            <a:ext cx="88900" cy="1507490"/>
          </a:xfrm>
          <a:custGeom>
            <a:avLst/>
            <a:gdLst/>
            <a:ahLst/>
            <a:cxnLst/>
            <a:rect l="l" t="t" r="r" b="b"/>
            <a:pathLst>
              <a:path w="88900" h="1507489">
                <a:moveTo>
                  <a:pt x="0" y="0"/>
                </a:moveTo>
                <a:lnTo>
                  <a:pt x="88685" y="0"/>
                </a:lnTo>
                <a:lnTo>
                  <a:pt x="88685" y="1507025"/>
                </a:lnTo>
                <a:lnTo>
                  <a:pt x="0" y="15070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284380" y="4136886"/>
            <a:ext cx="88900" cy="1511935"/>
          </a:xfrm>
          <a:custGeom>
            <a:avLst/>
            <a:gdLst/>
            <a:ahLst/>
            <a:cxnLst/>
            <a:rect l="l" t="t" r="r" b="b"/>
            <a:pathLst>
              <a:path w="88900" h="1511935">
                <a:moveTo>
                  <a:pt x="0" y="0"/>
                </a:moveTo>
                <a:lnTo>
                  <a:pt x="88685" y="0"/>
                </a:lnTo>
                <a:lnTo>
                  <a:pt x="88685" y="1511438"/>
                </a:lnTo>
                <a:lnTo>
                  <a:pt x="0" y="151143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395237" y="4167776"/>
            <a:ext cx="88900" cy="1480820"/>
          </a:xfrm>
          <a:custGeom>
            <a:avLst/>
            <a:gdLst/>
            <a:ahLst/>
            <a:cxnLst/>
            <a:rect l="l" t="t" r="r" b="b"/>
            <a:pathLst>
              <a:path w="88900" h="1480820">
                <a:moveTo>
                  <a:pt x="0" y="0"/>
                </a:moveTo>
                <a:lnTo>
                  <a:pt x="88685" y="0"/>
                </a:lnTo>
                <a:lnTo>
                  <a:pt x="88685" y="1480547"/>
                </a:lnTo>
                <a:lnTo>
                  <a:pt x="0" y="14805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506093" y="3488181"/>
            <a:ext cx="88900" cy="2160270"/>
          </a:xfrm>
          <a:custGeom>
            <a:avLst/>
            <a:gdLst/>
            <a:ahLst/>
            <a:cxnLst/>
            <a:rect l="l" t="t" r="r" b="b"/>
            <a:pathLst>
              <a:path w="88900" h="2160270">
                <a:moveTo>
                  <a:pt x="0" y="0"/>
                </a:moveTo>
                <a:lnTo>
                  <a:pt x="88685" y="0"/>
                </a:lnTo>
                <a:lnTo>
                  <a:pt x="88685" y="2160142"/>
                </a:lnTo>
                <a:lnTo>
                  <a:pt x="0" y="216014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616950" y="4048627"/>
            <a:ext cx="88900" cy="1600200"/>
          </a:xfrm>
          <a:custGeom>
            <a:avLst/>
            <a:gdLst/>
            <a:ahLst/>
            <a:cxnLst/>
            <a:rect l="l" t="t" r="r" b="b"/>
            <a:pathLst>
              <a:path w="88900" h="1600200">
                <a:moveTo>
                  <a:pt x="0" y="0"/>
                </a:moveTo>
                <a:lnTo>
                  <a:pt x="88685" y="0"/>
                </a:lnTo>
                <a:lnTo>
                  <a:pt x="88685" y="1599697"/>
                </a:lnTo>
                <a:lnTo>
                  <a:pt x="0" y="15996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727806" y="4077311"/>
            <a:ext cx="88900" cy="1571625"/>
          </a:xfrm>
          <a:custGeom>
            <a:avLst/>
            <a:gdLst/>
            <a:ahLst/>
            <a:cxnLst/>
            <a:rect l="l" t="t" r="r" b="b"/>
            <a:pathLst>
              <a:path w="88900" h="1571625">
                <a:moveTo>
                  <a:pt x="0" y="0"/>
                </a:moveTo>
                <a:lnTo>
                  <a:pt x="88685" y="0"/>
                </a:lnTo>
                <a:lnTo>
                  <a:pt x="88685" y="1571013"/>
                </a:lnTo>
                <a:lnTo>
                  <a:pt x="0" y="15710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838663" y="4368566"/>
            <a:ext cx="88900" cy="1280160"/>
          </a:xfrm>
          <a:custGeom>
            <a:avLst/>
            <a:gdLst/>
            <a:ahLst/>
            <a:cxnLst/>
            <a:rect l="l" t="t" r="r" b="b"/>
            <a:pathLst>
              <a:path w="88900" h="1280160">
                <a:moveTo>
                  <a:pt x="0" y="0"/>
                </a:moveTo>
                <a:lnTo>
                  <a:pt x="88685" y="0"/>
                </a:lnTo>
                <a:lnTo>
                  <a:pt x="88685" y="1279757"/>
                </a:lnTo>
                <a:lnTo>
                  <a:pt x="0" y="127975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949520" y="4293546"/>
            <a:ext cx="88900" cy="1355090"/>
          </a:xfrm>
          <a:custGeom>
            <a:avLst/>
            <a:gdLst/>
            <a:ahLst/>
            <a:cxnLst/>
            <a:rect l="l" t="t" r="r" b="b"/>
            <a:pathLst>
              <a:path w="88900" h="1355089">
                <a:moveTo>
                  <a:pt x="0" y="0"/>
                </a:moveTo>
                <a:lnTo>
                  <a:pt x="88685" y="0"/>
                </a:lnTo>
                <a:lnTo>
                  <a:pt x="88685" y="1354778"/>
                </a:lnTo>
                <a:lnTo>
                  <a:pt x="0" y="135477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060376" y="3982432"/>
            <a:ext cx="88900" cy="1666239"/>
          </a:xfrm>
          <a:custGeom>
            <a:avLst/>
            <a:gdLst/>
            <a:ahLst/>
            <a:cxnLst/>
            <a:rect l="l" t="t" r="r" b="b"/>
            <a:pathLst>
              <a:path w="88900" h="1666239">
                <a:moveTo>
                  <a:pt x="0" y="0"/>
                </a:moveTo>
                <a:lnTo>
                  <a:pt x="88685" y="0"/>
                </a:lnTo>
                <a:lnTo>
                  <a:pt x="88685" y="1665891"/>
                </a:lnTo>
                <a:lnTo>
                  <a:pt x="0" y="166589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171233" y="4520813"/>
            <a:ext cx="88900" cy="1127760"/>
          </a:xfrm>
          <a:custGeom>
            <a:avLst/>
            <a:gdLst/>
            <a:ahLst/>
            <a:cxnLst/>
            <a:rect l="l" t="t" r="r" b="b"/>
            <a:pathLst>
              <a:path w="88900" h="1127760">
                <a:moveTo>
                  <a:pt x="0" y="0"/>
                </a:moveTo>
                <a:lnTo>
                  <a:pt x="88685" y="0"/>
                </a:lnTo>
                <a:lnTo>
                  <a:pt x="88685" y="1127510"/>
                </a:lnTo>
                <a:lnTo>
                  <a:pt x="0" y="112751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282089" y="4518607"/>
            <a:ext cx="88900" cy="1130300"/>
          </a:xfrm>
          <a:custGeom>
            <a:avLst/>
            <a:gdLst/>
            <a:ahLst/>
            <a:cxnLst/>
            <a:rect l="l" t="t" r="r" b="b"/>
            <a:pathLst>
              <a:path w="88900" h="1130300">
                <a:moveTo>
                  <a:pt x="0" y="0"/>
                </a:moveTo>
                <a:lnTo>
                  <a:pt x="88685" y="0"/>
                </a:lnTo>
                <a:lnTo>
                  <a:pt x="88685" y="1129717"/>
                </a:lnTo>
                <a:lnTo>
                  <a:pt x="0" y="112971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392946" y="4688506"/>
            <a:ext cx="88900" cy="960119"/>
          </a:xfrm>
          <a:custGeom>
            <a:avLst/>
            <a:gdLst/>
            <a:ahLst/>
            <a:cxnLst/>
            <a:rect l="l" t="t" r="r" b="b"/>
            <a:pathLst>
              <a:path w="88900" h="960120">
                <a:moveTo>
                  <a:pt x="0" y="0"/>
                </a:moveTo>
                <a:lnTo>
                  <a:pt x="88685" y="0"/>
                </a:lnTo>
                <a:lnTo>
                  <a:pt x="88685" y="959818"/>
                </a:lnTo>
                <a:lnTo>
                  <a:pt x="0" y="95981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503803" y="4549497"/>
            <a:ext cx="88900" cy="1099185"/>
          </a:xfrm>
          <a:custGeom>
            <a:avLst/>
            <a:gdLst/>
            <a:ahLst/>
            <a:cxnLst/>
            <a:rect l="l" t="t" r="r" b="b"/>
            <a:pathLst>
              <a:path w="88900" h="1099185">
                <a:moveTo>
                  <a:pt x="0" y="0"/>
                </a:moveTo>
                <a:lnTo>
                  <a:pt x="88685" y="0"/>
                </a:lnTo>
                <a:lnTo>
                  <a:pt x="88685" y="1098826"/>
                </a:lnTo>
                <a:lnTo>
                  <a:pt x="0" y="109882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614659" y="4913567"/>
            <a:ext cx="88900" cy="735330"/>
          </a:xfrm>
          <a:custGeom>
            <a:avLst/>
            <a:gdLst/>
            <a:ahLst/>
            <a:cxnLst/>
            <a:rect l="l" t="t" r="r" b="b"/>
            <a:pathLst>
              <a:path w="88900" h="735329">
                <a:moveTo>
                  <a:pt x="0" y="0"/>
                </a:moveTo>
                <a:lnTo>
                  <a:pt x="88685" y="0"/>
                </a:lnTo>
                <a:lnTo>
                  <a:pt x="88685" y="734757"/>
                </a:lnTo>
                <a:lnTo>
                  <a:pt x="0" y="73475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725515" y="5043749"/>
            <a:ext cx="88900" cy="605155"/>
          </a:xfrm>
          <a:custGeom>
            <a:avLst/>
            <a:gdLst/>
            <a:ahLst/>
            <a:cxnLst/>
            <a:rect l="l" t="t" r="r" b="b"/>
            <a:pathLst>
              <a:path w="88900" h="605154">
                <a:moveTo>
                  <a:pt x="0" y="0"/>
                </a:moveTo>
                <a:lnTo>
                  <a:pt x="88685" y="0"/>
                </a:lnTo>
                <a:lnTo>
                  <a:pt x="88685" y="604575"/>
                </a:lnTo>
                <a:lnTo>
                  <a:pt x="0" y="60457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6836372" y="5127595"/>
            <a:ext cx="88900" cy="521334"/>
          </a:xfrm>
          <a:custGeom>
            <a:avLst/>
            <a:gdLst/>
            <a:ahLst/>
            <a:cxnLst/>
            <a:rect l="l" t="t" r="r" b="b"/>
            <a:pathLst>
              <a:path w="88900" h="521335">
                <a:moveTo>
                  <a:pt x="0" y="0"/>
                </a:moveTo>
                <a:lnTo>
                  <a:pt x="88685" y="0"/>
                </a:lnTo>
                <a:lnTo>
                  <a:pt x="88685" y="520729"/>
                </a:lnTo>
                <a:lnTo>
                  <a:pt x="0" y="52072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6947229" y="4064072"/>
            <a:ext cx="88900" cy="1584325"/>
          </a:xfrm>
          <a:custGeom>
            <a:avLst/>
            <a:gdLst/>
            <a:ahLst/>
            <a:cxnLst/>
            <a:rect l="l" t="t" r="r" b="b"/>
            <a:pathLst>
              <a:path w="88900" h="1584325">
                <a:moveTo>
                  <a:pt x="0" y="0"/>
                </a:moveTo>
                <a:lnTo>
                  <a:pt x="88685" y="0"/>
                </a:lnTo>
                <a:lnTo>
                  <a:pt x="88685" y="1584252"/>
                </a:lnTo>
                <a:lnTo>
                  <a:pt x="0" y="15842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058085" y="4161157"/>
            <a:ext cx="88900" cy="1487170"/>
          </a:xfrm>
          <a:custGeom>
            <a:avLst/>
            <a:gdLst/>
            <a:ahLst/>
            <a:cxnLst/>
            <a:rect l="l" t="t" r="r" b="b"/>
            <a:pathLst>
              <a:path w="88900" h="1487170">
                <a:moveTo>
                  <a:pt x="0" y="0"/>
                </a:moveTo>
                <a:lnTo>
                  <a:pt x="88685" y="0"/>
                </a:lnTo>
                <a:lnTo>
                  <a:pt x="88685" y="1487166"/>
                </a:lnTo>
                <a:lnTo>
                  <a:pt x="0" y="14871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7168942" y="4125853"/>
            <a:ext cx="88900" cy="1522730"/>
          </a:xfrm>
          <a:custGeom>
            <a:avLst/>
            <a:gdLst/>
            <a:ahLst/>
            <a:cxnLst/>
            <a:rect l="l" t="t" r="r" b="b"/>
            <a:pathLst>
              <a:path w="88900" h="1522729">
                <a:moveTo>
                  <a:pt x="0" y="0"/>
                </a:moveTo>
                <a:lnTo>
                  <a:pt x="88685" y="0"/>
                </a:lnTo>
                <a:lnTo>
                  <a:pt x="88685" y="1522470"/>
                </a:lnTo>
                <a:lnTo>
                  <a:pt x="0" y="152247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7279799" y="3929477"/>
            <a:ext cx="88900" cy="1718945"/>
          </a:xfrm>
          <a:custGeom>
            <a:avLst/>
            <a:gdLst/>
            <a:ahLst/>
            <a:cxnLst/>
            <a:rect l="l" t="t" r="r" b="b"/>
            <a:pathLst>
              <a:path w="88900" h="1718945">
                <a:moveTo>
                  <a:pt x="0" y="0"/>
                </a:moveTo>
                <a:lnTo>
                  <a:pt x="88685" y="0"/>
                </a:lnTo>
                <a:lnTo>
                  <a:pt x="88685" y="1718847"/>
                </a:lnTo>
                <a:lnTo>
                  <a:pt x="0" y="17188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7390655" y="3911825"/>
            <a:ext cx="88900" cy="1736725"/>
          </a:xfrm>
          <a:custGeom>
            <a:avLst/>
            <a:gdLst/>
            <a:ahLst/>
            <a:cxnLst/>
            <a:rect l="l" t="t" r="r" b="b"/>
            <a:pathLst>
              <a:path w="88900" h="1736725">
                <a:moveTo>
                  <a:pt x="0" y="0"/>
                </a:moveTo>
                <a:lnTo>
                  <a:pt x="88685" y="0"/>
                </a:lnTo>
                <a:lnTo>
                  <a:pt x="88685" y="1736499"/>
                </a:lnTo>
                <a:lnTo>
                  <a:pt x="0" y="17364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7501511" y="3960367"/>
            <a:ext cx="88900" cy="1688464"/>
          </a:xfrm>
          <a:custGeom>
            <a:avLst/>
            <a:gdLst/>
            <a:ahLst/>
            <a:cxnLst/>
            <a:rect l="l" t="t" r="r" b="b"/>
            <a:pathLst>
              <a:path w="88900" h="1688464">
                <a:moveTo>
                  <a:pt x="0" y="0"/>
                </a:moveTo>
                <a:lnTo>
                  <a:pt x="88685" y="0"/>
                </a:lnTo>
                <a:lnTo>
                  <a:pt x="88685" y="1687956"/>
                </a:lnTo>
                <a:lnTo>
                  <a:pt x="0" y="168795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7612368" y="3986845"/>
            <a:ext cx="88900" cy="1661795"/>
          </a:xfrm>
          <a:custGeom>
            <a:avLst/>
            <a:gdLst/>
            <a:ahLst/>
            <a:cxnLst/>
            <a:rect l="l" t="t" r="r" b="b"/>
            <a:pathLst>
              <a:path w="88900" h="1661795">
                <a:moveTo>
                  <a:pt x="0" y="0"/>
                </a:moveTo>
                <a:lnTo>
                  <a:pt x="88685" y="0"/>
                </a:lnTo>
                <a:lnTo>
                  <a:pt x="88685" y="1661478"/>
                </a:lnTo>
                <a:lnTo>
                  <a:pt x="0" y="166147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723225" y="3993465"/>
            <a:ext cx="88900" cy="1655445"/>
          </a:xfrm>
          <a:custGeom>
            <a:avLst/>
            <a:gdLst/>
            <a:ahLst/>
            <a:cxnLst/>
            <a:rect l="l" t="t" r="r" b="b"/>
            <a:pathLst>
              <a:path w="88900" h="1655445">
                <a:moveTo>
                  <a:pt x="0" y="0"/>
                </a:moveTo>
                <a:lnTo>
                  <a:pt x="88685" y="0"/>
                </a:lnTo>
                <a:lnTo>
                  <a:pt x="88685" y="1654859"/>
                </a:lnTo>
                <a:lnTo>
                  <a:pt x="0" y="165485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834082" y="3675732"/>
            <a:ext cx="88900" cy="1972945"/>
          </a:xfrm>
          <a:custGeom>
            <a:avLst/>
            <a:gdLst/>
            <a:ahLst/>
            <a:cxnLst/>
            <a:rect l="l" t="t" r="r" b="b"/>
            <a:pathLst>
              <a:path w="88900" h="1972945">
                <a:moveTo>
                  <a:pt x="0" y="0"/>
                </a:moveTo>
                <a:lnTo>
                  <a:pt x="88685" y="0"/>
                </a:lnTo>
                <a:lnTo>
                  <a:pt x="88685" y="1972592"/>
                </a:lnTo>
                <a:lnTo>
                  <a:pt x="0" y="19725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944938" y="3922857"/>
            <a:ext cx="88900" cy="1725930"/>
          </a:xfrm>
          <a:custGeom>
            <a:avLst/>
            <a:gdLst/>
            <a:ahLst/>
            <a:cxnLst/>
            <a:rect l="l" t="t" r="r" b="b"/>
            <a:pathLst>
              <a:path w="88900" h="1725929">
                <a:moveTo>
                  <a:pt x="0" y="0"/>
                </a:moveTo>
                <a:lnTo>
                  <a:pt x="88685" y="0"/>
                </a:lnTo>
                <a:lnTo>
                  <a:pt x="88685" y="1725466"/>
                </a:lnTo>
                <a:lnTo>
                  <a:pt x="0" y="17254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8055795" y="3830185"/>
            <a:ext cx="88900" cy="1818639"/>
          </a:xfrm>
          <a:custGeom>
            <a:avLst/>
            <a:gdLst/>
            <a:ahLst/>
            <a:cxnLst/>
            <a:rect l="l" t="t" r="r" b="b"/>
            <a:pathLst>
              <a:path w="88900" h="1818639">
                <a:moveTo>
                  <a:pt x="0" y="0"/>
                </a:moveTo>
                <a:lnTo>
                  <a:pt x="88685" y="0"/>
                </a:lnTo>
                <a:lnTo>
                  <a:pt x="88685" y="1818138"/>
                </a:lnTo>
                <a:lnTo>
                  <a:pt x="0" y="181813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166651" y="3993465"/>
            <a:ext cx="88900" cy="1655445"/>
          </a:xfrm>
          <a:custGeom>
            <a:avLst/>
            <a:gdLst/>
            <a:ahLst/>
            <a:cxnLst/>
            <a:rect l="l" t="t" r="r" b="b"/>
            <a:pathLst>
              <a:path w="88900" h="1655445">
                <a:moveTo>
                  <a:pt x="0" y="0"/>
                </a:moveTo>
                <a:lnTo>
                  <a:pt x="88685" y="0"/>
                </a:lnTo>
                <a:lnTo>
                  <a:pt x="88685" y="1654859"/>
                </a:lnTo>
                <a:lnTo>
                  <a:pt x="0" y="165485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277507" y="4035388"/>
            <a:ext cx="88900" cy="1613535"/>
          </a:xfrm>
          <a:custGeom>
            <a:avLst/>
            <a:gdLst/>
            <a:ahLst/>
            <a:cxnLst/>
            <a:rect l="l" t="t" r="r" b="b"/>
            <a:pathLst>
              <a:path w="88900" h="1613535">
                <a:moveTo>
                  <a:pt x="0" y="0"/>
                </a:moveTo>
                <a:lnTo>
                  <a:pt x="88685" y="0"/>
                </a:lnTo>
                <a:lnTo>
                  <a:pt x="88685" y="1612936"/>
                </a:lnTo>
                <a:lnTo>
                  <a:pt x="0" y="16129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8388364" y="3914032"/>
            <a:ext cx="88900" cy="1734820"/>
          </a:xfrm>
          <a:custGeom>
            <a:avLst/>
            <a:gdLst/>
            <a:ahLst/>
            <a:cxnLst/>
            <a:rect l="l" t="t" r="r" b="b"/>
            <a:pathLst>
              <a:path w="88900" h="1734820">
                <a:moveTo>
                  <a:pt x="0" y="0"/>
                </a:moveTo>
                <a:lnTo>
                  <a:pt x="88685" y="0"/>
                </a:lnTo>
                <a:lnTo>
                  <a:pt x="88685" y="1734292"/>
                </a:lnTo>
                <a:lnTo>
                  <a:pt x="0" y="17342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8499220" y="3591886"/>
            <a:ext cx="88900" cy="2056764"/>
          </a:xfrm>
          <a:custGeom>
            <a:avLst/>
            <a:gdLst/>
            <a:ahLst/>
            <a:cxnLst/>
            <a:rect l="l" t="t" r="r" b="b"/>
            <a:pathLst>
              <a:path w="88900" h="2056764">
                <a:moveTo>
                  <a:pt x="0" y="0"/>
                </a:moveTo>
                <a:lnTo>
                  <a:pt x="88685" y="0"/>
                </a:lnTo>
                <a:lnTo>
                  <a:pt x="88685" y="2056438"/>
                </a:lnTo>
                <a:lnTo>
                  <a:pt x="0" y="205643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610077" y="3245468"/>
            <a:ext cx="88900" cy="2403475"/>
          </a:xfrm>
          <a:custGeom>
            <a:avLst/>
            <a:gdLst/>
            <a:ahLst/>
            <a:cxnLst/>
            <a:rect l="l" t="t" r="r" b="b"/>
            <a:pathLst>
              <a:path w="88900" h="2403475">
                <a:moveTo>
                  <a:pt x="0" y="0"/>
                </a:moveTo>
                <a:lnTo>
                  <a:pt x="88685" y="0"/>
                </a:lnTo>
                <a:lnTo>
                  <a:pt x="88685" y="2402855"/>
                </a:lnTo>
                <a:lnTo>
                  <a:pt x="0" y="240285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8720934" y="1857593"/>
            <a:ext cx="88900" cy="3790950"/>
          </a:xfrm>
          <a:custGeom>
            <a:avLst/>
            <a:gdLst/>
            <a:ahLst/>
            <a:cxnLst/>
            <a:rect l="l" t="t" r="r" b="b"/>
            <a:pathLst>
              <a:path w="88900" h="3790950">
                <a:moveTo>
                  <a:pt x="0" y="0"/>
                </a:moveTo>
                <a:lnTo>
                  <a:pt x="88685" y="0"/>
                </a:lnTo>
                <a:lnTo>
                  <a:pt x="88685" y="3790731"/>
                </a:lnTo>
                <a:lnTo>
                  <a:pt x="0" y="379073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8831791" y="2835063"/>
            <a:ext cx="88900" cy="2813685"/>
          </a:xfrm>
          <a:custGeom>
            <a:avLst/>
            <a:gdLst/>
            <a:ahLst/>
            <a:cxnLst/>
            <a:rect l="l" t="t" r="r" b="b"/>
            <a:pathLst>
              <a:path w="88900" h="2813685">
                <a:moveTo>
                  <a:pt x="0" y="0"/>
                </a:moveTo>
                <a:lnTo>
                  <a:pt x="88685" y="0"/>
                </a:lnTo>
                <a:lnTo>
                  <a:pt x="88685" y="2813260"/>
                </a:lnTo>
                <a:lnTo>
                  <a:pt x="0" y="281326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8942647" y="3015994"/>
            <a:ext cx="88900" cy="2632710"/>
          </a:xfrm>
          <a:custGeom>
            <a:avLst/>
            <a:gdLst/>
            <a:ahLst/>
            <a:cxnLst/>
            <a:rect l="l" t="t" r="r" b="b"/>
            <a:pathLst>
              <a:path w="88900" h="2632710">
                <a:moveTo>
                  <a:pt x="0" y="0"/>
                </a:moveTo>
                <a:lnTo>
                  <a:pt x="88685" y="0"/>
                </a:lnTo>
                <a:lnTo>
                  <a:pt x="88685" y="2632329"/>
                </a:lnTo>
                <a:lnTo>
                  <a:pt x="0" y="263232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9053503" y="3013788"/>
            <a:ext cx="88900" cy="2634615"/>
          </a:xfrm>
          <a:custGeom>
            <a:avLst/>
            <a:gdLst/>
            <a:ahLst/>
            <a:cxnLst/>
            <a:rect l="l" t="t" r="r" b="b"/>
            <a:pathLst>
              <a:path w="88900" h="2634615">
                <a:moveTo>
                  <a:pt x="0" y="0"/>
                </a:moveTo>
                <a:lnTo>
                  <a:pt x="88685" y="0"/>
                </a:lnTo>
                <a:lnTo>
                  <a:pt x="88685" y="2634536"/>
                </a:lnTo>
                <a:lnTo>
                  <a:pt x="0" y="26345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9164360" y="3265327"/>
            <a:ext cx="88900" cy="2383155"/>
          </a:xfrm>
          <a:custGeom>
            <a:avLst/>
            <a:gdLst/>
            <a:ahLst/>
            <a:cxnLst/>
            <a:rect l="l" t="t" r="r" b="b"/>
            <a:pathLst>
              <a:path w="88900" h="2383154">
                <a:moveTo>
                  <a:pt x="0" y="0"/>
                </a:moveTo>
                <a:lnTo>
                  <a:pt x="88685" y="0"/>
                </a:lnTo>
                <a:lnTo>
                  <a:pt x="88685" y="2382997"/>
                </a:lnTo>
                <a:lnTo>
                  <a:pt x="0" y="23829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9275217" y="3172654"/>
            <a:ext cx="88900" cy="2475865"/>
          </a:xfrm>
          <a:custGeom>
            <a:avLst/>
            <a:gdLst/>
            <a:ahLst/>
            <a:cxnLst/>
            <a:rect l="l" t="t" r="r" b="b"/>
            <a:pathLst>
              <a:path w="88900" h="2475865">
                <a:moveTo>
                  <a:pt x="0" y="0"/>
                </a:moveTo>
                <a:lnTo>
                  <a:pt x="88685" y="0"/>
                </a:lnTo>
                <a:lnTo>
                  <a:pt x="88685" y="2475669"/>
                </a:lnTo>
                <a:lnTo>
                  <a:pt x="0" y="247566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9386073" y="3099841"/>
            <a:ext cx="88900" cy="2548890"/>
          </a:xfrm>
          <a:custGeom>
            <a:avLst/>
            <a:gdLst/>
            <a:ahLst/>
            <a:cxnLst/>
            <a:rect l="l" t="t" r="r" b="b"/>
            <a:pathLst>
              <a:path w="88900" h="2548890">
                <a:moveTo>
                  <a:pt x="0" y="0"/>
                </a:moveTo>
                <a:lnTo>
                  <a:pt x="88685" y="0"/>
                </a:lnTo>
                <a:lnTo>
                  <a:pt x="88685" y="2548483"/>
                </a:lnTo>
                <a:lnTo>
                  <a:pt x="0" y="25484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9496930" y="3446258"/>
            <a:ext cx="88900" cy="2202180"/>
          </a:xfrm>
          <a:custGeom>
            <a:avLst/>
            <a:gdLst/>
            <a:ahLst/>
            <a:cxnLst/>
            <a:rect l="l" t="t" r="r" b="b"/>
            <a:pathLst>
              <a:path w="88900" h="2202179">
                <a:moveTo>
                  <a:pt x="0" y="0"/>
                </a:moveTo>
                <a:lnTo>
                  <a:pt x="88685" y="0"/>
                </a:lnTo>
                <a:lnTo>
                  <a:pt x="88685" y="2202066"/>
                </a:lnTo>
                <a:lnTo>
                  <a:pt x="0" y="22020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9607787" y="3435225"/>
            <a:ext cx="88900" cy="2213610"/>
          </a:xfrm>
          <a:custGeom>
            <a:avLst/>
            <a:gdLst/>
            <a:ahLst/>
            <a:cxnLst/>
            <a:rect l="l" t="t" r="r" b="b"/>
            <a:pathLst>
              <a:path w="88900" h="2213610">
                <a:moveTo>
                  <a:pt x="0" y="0"/>
                </a:moveTo>
                <a:lnTo>
                  <a:pt x="88685" y="0"/>
                </a:lnTo>
                <a:lnTo>
                  <a:pt x="88685" y="2213098"/>
                </a:lnTo>
                <a:lnTo>
                  <a:pt x="0" y="221309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9718643" y="2989517"/>
            <a:ext cx="88900" cy="2659380"/>
          </a:xfrm>
          <a:custGeom>
            <a:avLst/>
            <a:gdLst/>
            <a:ahLst/>
            <a:cxnLst/>
            <a:rect l="l" t="t" r="r" b="b"/>
            <a:pathLst>
              <a:path w="88900" h="2659379">
                <a:moveTo>
                  <a:pt x="0" y="0"/>
                </a:moveTo>
                <a:lnTo>
                  <a:pt x="88685" y="0"/>
                </a:lnTo>
                <a:lnTo>
                  <a:pt x="88685" y="2658807"/>
                </a:lnTo>
                <a:lnTo>
                  <a:pt x="0" y="26588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9829500" y="3386683"/>
            <a:ext cx="88900" cy="2261870"/>
          </a:xfrm>
          <a:custGeom>
            <a:avLst/>
            <a:gdLst/>
            <a:ahLst/>
            <a:cxnLst/>
            <a:rect l="l" t="t" r="r" b="b"/>
            <a:pathLst>
              <a:path w="88900" h="2261870">
                <a:moveTo>
                  <a:pt x="0" y="0"/>
                </a:moveTo>
                <a:lnTo>
                  <a:pt x="88685" y="0"/>
                </a:lnTo>
                <a:lnTo>
                  <a:pt x="88685" y="2261641"/>
                </a:lnTo>
                <a:lnTo>
                  <a:pt x="0" y="22616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9940356" y="3051298"/>
            <a:ext cx="88900" cy="2597150"/>
          </a:xfrm>
          <a:custGeom>
            <a:avLst/>
            <a:gdLst/>
            <a:ahLst/>
            <a:cxnLst/>
            <a:rect l="l" t="t" r="r" b="b"/>
            <a:pathLst>
              <a:path w="88900" h="2597150">
                <a:moveTo>
                  <a:pt x="0" y="0"/>
                </a:moveTo>
                <a:lnTo>
                  <a:pt x="88685" y="0"/>
                </a:lnTo>
                <a:lnTo>
                  <a:pt x="88685" y="2597026"/>
                </a:lnTo>
                <a:lnTo>
                  <a:pt x="0" y="259702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0051213" y="4207493"/>
            <a:ext cx="88900" cy="1441450"/>
          </a:xfrm>
          <a:custGeom>
            <a:avLst/>
            <a:gdLst/>
            <a:ahLst/>
            <a:cxnLst/>
            <a:rect l="l" t="t" r="r" b="b"/>
            <a:pathLst>
              <a:path w="88900" h="1441450">
                <a:moveTo>
                  <a:pt x="0" y="0"/>
                </a:moveTo>
                <a:lnTo>
                  <a:pt x="88685" y="0"/>
                </a:lnTo>
                <a:lnTo>
                  <a:pt x="88685" y="1440830"/>
                </a:lnTo>
                <a:lnTo>
                  <a:pt x="0" y="144083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10162069" y="4119234"/>
            <a:ext cx="88900" cy="1529080"/>
          </a:xfrm>
          <a:custGeom>
            <a:avLst/>
            <a:gdLst/>
            <a:ahLst/>
            <a:cxnLst/>
            <a:rect l="l" t="t" r="r" b="b"/>
            <a:pathLst>
              <a:path w="88900" h="1529079">
                <a:moveTo>
                  <a:pt x="0" y="0"/>
                </a:moveTo>
                <a:lnTo>
                  <a:pt x="88685" y="0"/>
                </a:lnTo>
                <a:lnTo>
                  <a:pt x="88685" y="1529089"/>
                </a:lnTo>
                <a:lnTo>
                  <a:pt x="0" y="152908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0272926" y="4019942"/>
            <a:ext cx="88900" cy="1628775"/>
          </a:xfrm>
          <a:custGeom>
            <a:avLst/>
            <a:gdLst/>
            <a:ahLst/>
            <a:cxnLst/>
            <a:rect l="l" t="t" r="r" b="b"/>
            <a:pathLst>
              <a:path w="88900" h="1628775">
                <a:moveTo>
                  <a:pt x="0" y="0"/>
                </a:moveTo>
                <a:lnTo>
                  <a:pt x="88685" y="0"/>
                </a:lnTo>
                <a:lnTo>
                  <a:pt x="88685" y="1628381"/>
                </a:lnTo>
                <a:lnTo>
                  <a:pt x="0" y="16283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1227030" y="838200"/>
            <a:ext cx="9090660" cy="4127500"/>
          </a:xfrm>
          <a:custGeom>
            <a:avLst/>
            <a:gdLst/>
            <a:ahLst/>
            <a:cxnLst/>
            <a:rect l="l" t="t" r="r" b="b"/>
            <a:pathLst>
              <a:path w="9090660" h="4127500">
                <a:moveTo>
                  <a:pt x="0" y="0"/>
                </a:moveTo>
                <a:lnTo>
                  <a:pt x="110856" y="2845584"/>
                </a:lnTo>
                <a:lnTo>
                  <a:pt x="221713" y="2858981"/>
                </a:lnTo>
                <a:lnTo>
                  <a:pt x="332569" y="2890346"/>
                </a:lnTo>
                <a:lnTo>
                  <a:pt x="443426" y="797975"/>
                </a:lnTo>
                <a:lnTo>
                  <a:pt x="554282" y="2847139"/>
                </a:lnTo>
                <a:lnTo>
                  <a:pt x="665139" y="2339997"/>
                </a:lnTo>
                <a:lnTo>
                  <a:pt x="775996" y="2876377"/>
                </a:lnTo>
                <a:lnTo>
                  <a:pt x="886852" y="2498891"/>
                </a:lnTo>
                <a:lnTo>
                  <a:pt x="997709" y="3032748"/>
                </a:lnTo>
                <a:lnTo>
                  <a:pt x="1108565" y="2800398"/>
                </a:lnTo>
                <a:lnTo>
                  <a:pt x="1219422" y="2901777"/>
                </a:lnTo>
                <a:lnTo>
                  <a:pt x="1330278" y="2910881"/>
                </a:lnTo>
                <a:lnTo>
                  <a:pt x="1441135" y="2595991"/>
                </a:lnTo>
                <a:lnTo>
                  <a:pt x="1551992" y="2626048"/>
                </a:lnTo>
                <a:lnTo>
                  <a:pt x="1662848" y="3267917"/>
                </a:lnTo>
                <a:lnTo>
                  <a:pt x="1773705" y="3272840"/>
                </a:lnTo>
                <a:lnTo>
                  <a:pt x="1884561" y="2854092"/>
                </a:lnTo>
                <a:lnTo>
                  <a:pt x="1995418" y="3181442"/>
                </a:lnTo>
                <a:lnTo>
                  <a:pt x="2106274" y="3062095"/>
                </a:lnTo>
                <a:lnTo>
                  <a:pt x="2217131" y="3277732"/>
                </a:lnTo>
                <a:lnTo>
                  <a:pt x="2327988" y="3345700"/>
                </a:lnTo>
                <a:lnTo>
                  <a:pt x="2438844" y="3276648"/>
                </a:lnTo>
                <a:lnTo>
                  <a:pt x="2549701" y="3248811"/>
                </a:lnTo>
                <a:lnTo>
                  <a:pt x="2660557" y="3335570"/>
                </a:lnTo>
                <a:lnTo>
                  <a:pt x="2771414" y="3860399"/>
                </a:lnTo>
                <a:lnTo>
                  <a:pt x="2882270" y="2801538"/>
                </a:lnTo>
                <a:lnTo>
                  <a:pt x="2993127" y="3524985"/>
                </a:lnTo>
                <a:lnTo>
                  <a:pt x="3103984" y="3417977"/>
                </a:lnTo>
                <a:lnTo>
                  <a:pt x="3214840" y="3497089"/>
                </a:lnTo>
                <a:lnTo>
                  <a:pt x="3325697" y="2535939"/>
                </a:lnTo>
                <a:lnTo>
                  <a:pt x="3436553" y="3337423"/>
                </a:lnTo>
                <a:lnTo>
                  <a:pt x="3547410" y="3488629"/>
                </a:lnTo>
                <a:lnTo>
                  <a:pt x="3658266" y="3332520"/>
                </a:lnTo>
                <a:lnTo>
                  <a:pt x="3769123" y="3172723"/>
                </a:lnTo>
                <a:lnTo>
                  <a:pt x="3879980" y="3183763"/>
                </a:lnTo>
                <a:lnTo>
                  <a:pt x="3990836" y="3357725"/>
                </a:lnTo>
                <a:lnTo>
                  <a:pt x="4101693" y="3195431"/>
                </a:lnTo>
                <a:lnTo>
                  <a:pt x="4212549" y="3226573"/>
                </a:lnTo>
                <a:lnTo>
                  <a:pt x="4323406" y="2948555"/>
                </a:lnTo>
                <a:lnTo>
                  <a:pt x="4434262" y="3155811"/>
                </a:lnTo>
                <a:lnTo>
                  <a:pt x="4545119" y="3131578"/>
                </a:lnTo>
                <a:lnTo>
                  <a:pt x="4655976" y="3353170"/>
                </a:lnTo>
                <a:lnTo>
                  <a:pt x="4766832" y="3309448"/>
                </a:lnTo>
                <a:lnTo>
                  <a:pt x="4877689" y="3294398"/>
                </a:lnTo>
                <a:lnTo>
                  <a:pt x="4988545" y="3447142"/>
                </a:lnTo>
                <a:lnTo>
                  <a:pt x="5099402" y="3470321"/>
                </a:lnTo>
                <a:lnTo>
                  <a:pt x="5210258" y="3639010"/>
                </a:lnTo>
                <a:lnTo>
                  <a:pt x="5321115" y="3433417"/>
                </a:lnTo>
                <a:lnTo>
                  <a:pt x="5431972" y="3914816"/>
                </a:lnTo>
                <a:lnTo>
                  <a:pt x="5542828" y="4039740"/>
                </a:lnTo>
                <a:lnTo>
                  <a:pt x="5653685" y="4127366"/>
                </a:lnTo>
                <a:lnTo>
                  <a:pt x="5764541" y="2769428"/>
                </a:lnTo>
                <a:lnTo>
                  <a:pt x="5875398" y="3089060"/>
                </a:lnTo>
                <a:lnTo>
                  <a:pt x="5986255" y="2965702"/>
                </a:lnTo>
                <a:lnTo>
                  <a:pt x="6097111" y="3015044"/>
                </a:lnTo>
                <a:lnTo>
                  <a:pt x="6207968" y="3060525"/>
                </a:lnTo>
                <a:lnTo>
                  <a:pt x="6318824" y="3289996"/>
                </a:lnTo>
                <a:lnTo>
                  <a:pt x="6429681" y="3387333"/>
                </a:lnTo>
                <a:lnTo>
                  <a:pt x="6540538" y="3451266"/>
                </a:lnTo>
                <a:lnTo>
                  <a:pt x="6651394" y="3230708"/>
                </a:lnTo>
                <a:lnTo>
                  <a:pt x="6762251" y="3483571"/>
                </a:lnTo>
                <a:lnTo>
                  <a:pt x="6873107" y="3679231"/>
                </a:lnTo>
                <a:lnTo>
                  <a:pt x="6983963" y="3474444"/>
                </a:lnTo>
                <a:lnTo>
                  <a:pt x="7094820" y="3456580"/>
                </a:lnTo>
                <a:lnTo>
                  <a:pt x="7205677" y="3313793"/>
                </a:lnTo>
                <a:lnTo>
                  <a:pt x="7316533" y="2805212"/>
                </a:lnTo>
                <a:lnTo>
                  <a:pt x="7427390" y="3063194"/>
                </a:lnTo>
                <a:lnTo>
                  <a:pt x="7538246" y="2453622"/>
                </a:lnTo>
                <a:lnTo>
                  <a:pt x="7649103" y="2741121"/>
                </a:lnTo>
                <a:lnTo>
                  <a:pt x="7759960" y="2918546"/>
                </a:lnTo>
                <a:lnTo>
                  <a:pt x="7870816" y="2947604"/>
                </a:lnTo>
                <a:lnTo>
                  <a:pt x="7981673" y="3010690"/>
                </a:lnTo>
                <a:lnTo>
                  <a:pt x="8092529" y="2899717"/>
                </a:lnTo>
                <a:lnTo>
                  <a:pt x="8203386" y="3258844"/>
                </a:lnTo>
                <a:lnTo>
                  <a:pt x="8314243" y="3180679"/>
                </a:lnTo>
                <a:lnTo>
                  <a:pt x="8425099" y="2978662"/>
                </a:lnTo>
                <a:lnTo>
                  <a:pt x="8535956" y="2909979"/>
                </a:lnTo>
                <a:lnTo>
                  <a:pt x="8646812" y="3383150"/>
                </a:lnTo>
                <a:lnTo>
                  <a:pt x="8757669" y="2798035"/>
                </a:lnTo>
                <a:lnTo>
                  <a:pt x="8868525" y="3716187"/>
                </a:lnTo>
                <a:lnTo>
                  <a:pt x="8979382" y="3567431"/>
                </a:lnTo>
                <a:lnTo>
                  <a:pt x="9090239" y="3524699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 txBox="1"/>
          <p:nvPr/>
        </p:nvSpPr>
        <p:spPr>
          <a:xfrm>
            <a:off x="4512567" y="5707226"/>
            <a:ext cx="4294505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72465">
              <a:lnSpc>
                <a:spcPct val="100000"/>
              </a:lnSpc>
              <a:tabLst>
                <a:tab pos="2139950" algn="l"/>
                <a:tab pos="3568065" algn="l"/>
              </a:tabLst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	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13" name="object 213"/>
          <p:cNvSpPr txBox="1"/>
          <p:nvPr/>
        </p:nvSpPr>
        <p:spPr>
          <a:xfrm>
            <a:off x="9546372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14" name="object 214"/>
          <p:cNvSpPr txBox="1"/>
          <p:nvPr/>
        </p:nvSpPr>
        <p:spPr>
          <a:xfrm>
            <a:off x="3147367" y="6051817"/>
            <a:ext cx="97155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15" name="object 215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3" name="object 223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0" name="object 230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7" name="object 237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44" name="object 244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60" name="object 260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65" name="object 265"/>
          <p:cNvSpPr txBox="1"/>
          <p:nvPr/>
        </p:nvSpPr>
        <p:spPr>
          <a:xfrm>
            <a:off x="12207874" y="4187825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268" name="object 268"/>
          <p:cNvSpPr/>
          <p:nvPr/>
        </p:nvSpPr>
        <p:spPr>
          <a:xfrm>
            <a:off x="10963274" y="4814887"/>
            <a:ext cx="1266825" cy="0"/>
          </a:xfrm>
          <a:custGeom>
            <a:avLst/>
            <a:gdLst/>
            <a:ahLst/>
            <a:cxnLst/>
            <a:rect l="l" t="t" r="r" b="b"/>
            <a:pathLst>
              <a:path w="1266825">
                <a:moveTo>
                  <a:pt x="0" y="0"/>
                </a:moveTo>
                <a:lnTo>
                  <a:pt x="12668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12091900" y="470534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10873085" y="470534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 txBox="1"/>
          <p:nvPr/>
        </p:nvSpPr>
        <p:spPr>
          <a:xfrm>
            <a:off x="12179299" y="50736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399" y="228600"/>
            <a:ext cx="12268201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0">
              <a:lnSpc>
                <a:spcPct val="100000"/>
              </a:lnSpc>
            </a:pPr>
            <a:r>
              <a:rPr lang="en-US" dirty="0">
                <a:latin typeface="Calibri"/>
                <a:cs typeface="Calibri"/>
              </a:rPr>
              <a:t>Number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of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ILI/SARI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specimens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processed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for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testing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by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week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and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spc="-25" dirty="0">
                <a:latin typeface="Calibri"/>
                <a:cs typeface="Calibri"/>
              </a:rPr>
              <a:t>year, 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</a:rPr>
              <a:t>Myanmar</a:t>
            </a:r>
            <a:endParaRPr spc="25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58849" y="5566489"/>
            <a:ext cx="9756775" cy="0"/>
          </a:xfrm>
          <a:custGeom>
            <a:avLst/>
            <a:gdLst/>
            <a:ahLst/>
            <a:cxnLst/>
            <a:rect l="l" t="t" r="r" b="b"/>
            <a:pathLst>
              <a:path w="9756775">
                <a:moveTo>
                  <a:pt x="0" y="0"/>
                </a:moveTo>
                <a:lnTo>
                  <a:pt x="975677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59817" y="5466722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58849" y="4397462"/>
            <a:ext cx="10153650" cy="0"/>
          </a:xfrm>
          <a:custGeom>
            <a:avLst/>
            <a:gdLst/>
            <a:ahLst/>
            <a:cxnLst/>
            <a:rect l="l" t="t" r="r" b="b"/>
            <a:pathLst>
              <a:path w="10153650">
                <a:moveTo>
                  <a:pt x="0" y="0"/>
                </a:moveTo>
                <a:lnTo>
                  <a:pt x="1015364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63971" y="4297695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958849" y="3228435"/>
            <a:ext cx="10153650" cy="0"/>
          </a:xfrm>
          <a:custGeom>
            <a:avLst/>
            <a:gdLst/>
            <a:ahLst/>
            <a:cxnLst/>
            <a:rect l="l" t="t" r="r" b="b"/>
            <a:pathLst>
              <a:path w="10153650">
                <a:moveTo>
                  <a:pt x="0" y="0"/>
                </a:moveTo>
                <a:lnTo>
                  <a:pt x="1015364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63971" y="3128668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958849" y="2059408"/>
            <a:ext cx="10153650" cy="0"/>
          </a:xfrm>
          <a:custGeom>
            <a:avLst/>
            <a:gdLst/>
            <a:ahLst/>
            <a:cxnLst/>
            <a:rect l="l" t="t" r="r" b="b"/>
            <a:pathLst>
              <a:path w="10153650">
                <a:moveTo>
                  <a:pt x="0" y="0"/>
                </a:moveTo>
                <a:lnTo>
                  <a:pt x="1015364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63971" y="1959640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958849" y="890380"/>
            <a:ext cx="10153650" cy="0"/>
          </a:xfrm>
          <a:custGeom>
            <a:avLst/>
            <a:gdLst/>
            <a:ahLst/>
            <a:cxnLst/>
            <a:rect l="l" t="t" r="r" b="b"/>
            <a:pathLst>
              <a:path w="10153650">
                <a:moveTo>
                  <a:pt x="0" y="0"/>
                </a:moveTo>
                <a:lnTo>
                  <a:pt x="1015364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63971" y="79061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80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50780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4368" y="2504852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 dirty="0">
              <a:latin typeface="Arial Narrow"/>
              <a:cs typeface="Arial Narro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699482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22494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4550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468518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391530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058862" y="3048325"/>
            <a:ext cx="9807575" cy="2513965"/>
          </a:xfrm>
          <a:custGeom>
            <a:avLst/>
            <a:gdLst/>
            <a:ahLst/>
            <a:cxnLst/>
            <a:rect l="l" t="t" r="r" b="b"/>
            <a:pathLst>
              <a:path w="9807575" h="2513965">
                <a:moveTo>
                  <a:pt x="0" y="2162700"/>
                </a:moveTo>
                <a:lnTo>
                  <a:pt x="192301" y="2513408"/>
                </a:lnTo>
                <a:lnTo>
                  <a:pt x="384602" y="2513408"/>
                </a:lnTo>
                <a:lnTo>
                  <a:pt x="576903" y="2513408"/>
                </a:lnTo>
                <a:lnTo>
                  <a:pt x="1730710" y="2513408"/>
                </a:lnTo>
                <a:lnTo>
                  <a:pt x="1923011" y="1402833"/>
                </a:lnTo>
                <a:lnTo>
                  <a:pt x="2115312" y="2396506"/>
                </a:lnTo>
                <a:lnTo>
                  <a:pt x="2307614" y="2513408"/>
                </a:lnTo>
                <a:lnTo>
                  <a:pt x="2499915" y="2513408"/>
                </a:lnTo>
                <a:lnTo>
                  <a:pt x="2692216" y="2454957"/>
                </a:lnTo>
                <a:lnTo>
                  <a:pt x="2884517" y="2513408"/>
                </a:lnTo>
                <a:lnTo>
                  <a:pt x="4615228" y="2513408"/>
                </a:lnTo>
                <a:lnTo>
                  <a:pt x="4807529" y="2454957"/>
                </a:lnTo>
                <a:lnTo>
                  <a:pt x="4999831" y="2338054"/>
                </a:lnTo>
                <a:lnTo>
                  <a:pt x="5192132" y="1811992"/>
                </a:lnTo>
                <a:lnTo>
                  <a:pt x="5384433" y="701416"/>
                </a:lnTo>
                <a:lnTo>
                  <a:pt x="5576734" y="0"/>
                </a:lnTo>
                <a:lnTo>
                  <a:pt x="5769035" y="1227478"/>
                </a:lnTo>
                <a:lnTo>
                  <a:pt x="5961336" y="2221152"/>
                </a:lnTo>
                <a:lnTo>
                  <a:pt x="6153637" y="2338054"/>
                </a:lnTo>
                <a:lnTo>
                  <a:pt x="6345938" y="2396506"/>
                </a:lnTo>
                <a:lnTo>
                  <a:pt x="6538240" y="2396506"/>
                </a:lnTo>
                <a:lnTo>
                  <a:pt x="6730541" y="2513408"/>
                </a:lnTo>
                <a:lnTo>
                  <a:pt x="6922842" y="2338054"/>
                </a:lnTo>
                <a:lnTo>
                  <a:pt x="7115143" y="2162700"/>
                </a:lnTo>
                <a:lnTo>
                  <a:pt x="7307445" y="2279603"/>
                </a:lnTo>
                <a:lnTo>
                  <a:pt x="7499746" y="2279603"/>
                </a:lnTo>
                <a:lnTo>
                  <a:pt x="7692047" y="2396506"/>
                </a:lnTo>
                <a:lnTo>
                  <a:pt x="7884348" y="2045798"/>
                </a:lnTo>
                <a:lnTo>
                  <a:pt x="8076649" y="1227478"/>
                </a:lnTo>
                <a:lnTo>
                  <a:pt x="8268951" y="2396506"/>
                </a:lnTo>
                <a:lnTo>
                  <a:pt x="8461252" y="2454957"/>
                </a:lnTo>
                <a:lnTo>
                  <a:pt x="8653553" y="2454957"/>
                </a:lnTo>
                <a:lnTo>
                  <a:pt x="8845854" y="2513408"/>
                </a:lnTo>
                <a:lnTo>
                  <a:pt x="9038155" y="2396506"/>
                </a:lnTo>
                <a:lnTo>
                  <a:pt x="9230456" y="2338054"/>
                </a:lnTo>
                <a:lnTo>
                  <a:pt x="9422758" y="2221152"/>
                </a:lnTo>
                <a:lnTo>
                  <a:pt x="9615059" y="2513408"/>
                </a:lnTo>
                <a:lnTo>
                  <a:pt x="9807361" y="2513408"/>
                </a:lnTo>
              </a:path>
            </a:pathLst>
          </a:custGeom>
          <a:ln w="2853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58862" y="1411687"/>
            <a:ext cx="5769610" cy="4150360"/>
          </a:xfrm>
          <a:custGeom>
            <a:avLst/>
            <a:gdLst/>
            <a:ahLst/>
            <a:cxnLst/>
            <a:rect l="l" t="t" r="r" b="b"/>
            <a:pathLst>
              <a:path w="5769609" h="4150360">
                <a:moveTo>
                  <a:pt x="0" y="4150047"/>
                </a:moveTo>
                <a:lnTo>
                  <a:pt x="0" y="4150047"/>
                </a:lnTo>
                <a:lnTo>
                  <a:pt x="1346108" y="4150047"/>
                </a:lnTo>
                <a:lnTo>
                  <a:pt x="1538409" y="4091596"/>
                </a:lnTo>
                <a:lnTo>
                  <a:pt x="1730710" y="3448630"/>
                </a:lnTo>
                <a:lnTo>
                  <a:pt x="1923011" y="4091596"/>
                </a:lnTo>
                <a:lnTo>
                  <a:pt x="2115312" y="4150047"/>
                </a:lnTo>
                <a:lnTo>
                  <a:pt x="4038324" y="4150047"/>
                </a:lnTo>
                <a:lnTo>
                  <a:pt x="4230626" y="4033144"/>
                </a:lnTo>
                <a:lnTo>
                  <a:pt x="4422927" y="4091596"/>
                </a:lnTo>
                <a:lnTo>
                  <a:pt x="4615228" y="3507082"/>
                </a:lnTo>
                <a:lnTo>
                  <a:pt x="4807529" y="4150047"/>
                </a:lnTo>
                <a:lnTo>
                  <a:pt x="4999831" y="2981019"/>
                </a:lnTo>
                <a:lnTo>
                  <a:pt x="5192132" y="2454957"/>
                </a:lnTo>
                <a:lnTo>
                  <a:pt x="5384433" y="1753541"/>
                </a:lnTo>
                <a:lnTo>
                  <a:pt x="5576734" y="0"/>
                </a:lnTo>
                <a:lnTo>
                  <a:pt x="5769035" y="233805"/>
                </a:lnTo>
              </a:path>
            </a:pathLst>
          </a:custGeom>
          <a:ln w="28546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12150724" y="47307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10963274" y="5357812"/>
            <a:ext cx="1209675" cy="0"/>
          </a:xfrm>
          <a:custGeom>
            <a:avLst/>
            <a:gdLst/>
            <a:ahLst/>
            <a:cxnLst/>
            <a:rect l="l" t="t" r="r" b="b"/>
            <a:pathLst>
              <a:path w="1209675">
                <a:moveTo>
                  <a:pt x="0" y="0"/>
                </a:moveTo>
                <a:lnTo>
                  <a:pt x="120967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2035866" y="52482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12207874" y="5654674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10963274" y="6281737"/>
            <a:ext cx="1266825" cy="0"/>
          </a:xfrm>
          <a:custGeom>
            <a:avLst/>
            <a:gdLst/>
            <a:ahLst/>
            <a:cxnLst/>
            <a:rect l="l" t="t" r="r" b="b"/>
            <a:pathLst>
              <a:path w="1266825">
                <a:moveTo>
                  <a:pt x="0" y="0"/>
                </a:moveTo>
                <a:lnTo>
                  <a:pt x="12668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200" y="112684"/>
            <a:ext cx="123444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64743" y="332350"/>
            <a:ext cx="11955858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of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specimens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for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influenza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by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subtypes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and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the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percentage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positive,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Myanmar</a:t>
            </a:r>
            <a:endParaRPr lang="en-US" sz="2000" dirty="0"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20189" y="5643847"/>
            <a:ext cx="8336915" cy="0"/>
          </a:xfrm>
          <a:custGeom>
            <a:avLst/>
            <a:gdLst/>
            <a:ahLst/>
            <a:cxnLst/>
            <a:rect l="l" t="t" r="r" b="b"/>
            <a:pathLst>
              <a:path w="8336915">
                <a:moveTo>
                  <a:pt x="0" y="0"/>
                </a:moveTo>
                <a:lnTo>
                  <a:pt x="833642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21323" y="554402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376365" y="4976400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275491" y="4976400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174619" y="4976400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31838" y="4976400"/>
            <a:ext cx="4862195" cy="0"/>
          </a:xfrm>
          <a:custGeom>
            <a:avLst/>
            <a:gdLst/>
            <a:ahLst/>
            <a:cxnLst/>
            <a:rect l="l" t="t" r="r" b="b"/>
            <a:pathLst>
              <a:path w="4862195">
                <a:moveTo>
                  <a:pt x="0" y="0"/>
                </a:moveTo>
                <a:lnTo>
                  <a:pt x="486208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30965" y="4976400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30092" y="4976400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29219" y="4976400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214376" y="4976400"/>
            <a:ext cx="1634489" cy="0"/>
          </a:xfrm>
          <a:custGeom>
            <a:avLst/>
            <a:gdLst/>
            <a:ahLst/>
            <a:cxnLst/>
            <a:rect l="l" t="t" r="r" b="b"/>
            <a:pathLst>
              <a:path w="1634489">
                <a:moveTo>
                  <a:pt x="0" y="0"/>
                </a:moveTo>
                <a:lnTo>
                  <a:pt x="163414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20189" y="4976400"/>
            <a:ext cx="1014094" cy="0"/>
          </a:xfrm>
          <a:custGeom>
            <a:avLst/>
            <a:gdLst/>
            <a:ahLst/>
            <a:cxnLst/>
            <a:rect l="l" t="t" r="r" b="b"/>
            <a:pathLst>
              <a:path w="1014094">
                <a:moveTo>
                  <a:pt x="0" y="0"/>
                </a:moveTo>
                <a:lnTo>
                  <a:pt x="101348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921323" y="4876580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376365" y="4308952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275491" y="4308952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174619" y="4308952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130965" y="4308952"/>
            <a:ext cx="4963160" cy="0"/>
          </a:xfrm>
          <a:custGeom>
            <a:avLst/>
            <a:gdLst/>
            <a:ahLst/>
            <a:cxnLst/>
            <a:rect l="l" t="t" r="r" b="b"/>
            <a:pathLst>
              <a:path w="4963159">
                <a:moveTo>
                  <a:pt x="0" y="0"/>
                </a:moveTo>
                <a:lnTo>
                  <a:pt x="496295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30092" y="4308952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14376" y="4308952"/>
            <a:ext cx="1735455" cy="0"/>
          </a:xfrm>
          <a:custGeom>
            <a:avLst/>
            <a:gdLst/>
            <a:ahLst/>
            <a:cxnLst/>
            <a:rect l="l" t="t" r="r" b="b"/>
            <a:pathLst>
              <a:path w="1735454">
                <a:moveTo>
                  <a:pt x="0" y="0"/>
                </a:moveTo>
                <a:lnTo>
                  <a:pt x="173501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20189" y="4308952"/>
            <a:ext cx="1014094" cy="0"/>
          </a:xfrm>
          <a:custGeom>
            <a:avLst/>
            <a:gdLst/>
            <a:ahLst/>
            <a:cxnLst/>
            <a:rect l="l" t="t" r="r" b="b"/>
            <a:pathLst>
              <a:path w="1014094">
                <a:moveTo>
                  <a:pt x="0" y="0"/>
                </a:moveTo>
                <a:lnTo>
                  <a:pt x="101348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825563" y="420913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9376365" y="3641504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120189" y="3641504"/>
            <a:ext cx="8175625" cy="0"/>
          </a:xfrm>
          <a:custGeom>
            <a:avLst/>
            <a:gdLst/>
            <a:ahLst/>
            <a:cxnLst/>
            <a:rect l="l" t="t" r="r" b="b"/>
            <a:pathLst>
              <a:path w="8175625">
                <a:moveTo>
                  <a:pt x="0" y="0"/>
                </a:moveTo>
                <a:lnTo>
                  <a:pt x="817547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825563" y="3541684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9376365" y="2974056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20189" y="2974056"/>
            <a:ext cx="8175625" cy="0"/>
          </a:xfrm>
          <a:custGeom>
            <a:avLst/>
            <a:gdLst/>
            <a:ahLst/>
            <a:cxnLst/>
            <a:rect l="l" t="t" r="r" b="b"/>
            <a:pathLst>
              <a:path w="8175625">
                <a:moveTo>
                  <a:pt x="0" y="0"/>
                </a:moveTo>
                <a:lnTo>
                  <a:pt x="817547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825563" y="287423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9376365" y="2306608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20189" y="2306608"/>
            <a:ext cx="8175625" cy="0"/>
          </a:xfrm>
          <a:custGeom>
            <a:avLst/>
            <a:gdLst/>
            <a:ahLst/>
            <a:cxnLst/>
            <a:rect l="l" t="t" r="r" b="b"/>
            <a:pathLst>
              <a:path w="8175625">
                <a:moveTo>
                  <a:pt x="0" y="0"/>
                </a:moveTo>
                <a:lnTo>
                  <a:pt x="817547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825563" y="2206789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120189" y="1639160"/>
            <a:ext cx="8276590" cy="0"/>
          </a:xfrm>
          <a:custGeom>
            <a:avLst/>
            <a:gdLst/>
            <a:ahLst/>
            <a:cxnLst/>
            <a:rect l="l" t="t" r="r" b="b"/>
            <a:pathLst>
              <a:path w="8276590">
                <a:moveTo>
                  <a:pt x="0" y="0"/>
                </a:moveTo>
                <a:lnTo>
                  <a:pt x="8276350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825563" y="153934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1120189" y="971713"/>
            <a:ext cx="8336915" cy="0"/>
          </a:xfrm>
          <a:custGeom>
            <a:avLst/>
            <a:gdLst/>
            <a:ahLst/>
            <a:cxnLst/>
            <a:rect l="l" t="t" r="r" b="b"/>
            <a:pathLst>
              <a:path w="8336915">
                <a:moveTo>
                  <a:pt x="0" y="0"/>
                </a:moveTo>
                <a:lnTo>
                  <a:pt x="833642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825563" y="87189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9424897" y="56390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9559703" y="5544027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9424897" y="470466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9559703" y="4609601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9424897" y="377023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9559703" y="3675174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9424897" y="283580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9559703" y="2740747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60%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9424897" y="190138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9559703" y="1806320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80%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9424897" y="96695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9559703" y="871893"/>
            <a:ext cx="4584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64742" y="2393664"/>
            <a:ext cx="203200" cy="1585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0065228" y="2808932"/>
            <a:ext cx="203200" cy="7550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spc="-40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400" spc="-30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2133678" y="4037214"/>
            <a:ext cx="81280" cy="1602105"/>
          </a:xfrm>
          <a:custGeom>
            <a:avLst/>
            <a:gdLst/>
            <a:ahLst/>
            <a:cxnLst/>
            <a:rect l="l" t="t" r="r" b="b"/>
            <a:pathLst>
              <a:path w="81280" h="1602104">
                <a:moveTo>
                  <a:pt x="0" y="0"/>
                </a:moveTo>
                <a:lnTo>
                  <a:pt x="80698" y="0"/>
                </a:lnTo>
                <a:lnTo>
                  <a:pt x="80698" y="1601874"/>
                </a:lnTo>
                <a:lnTo>
                  <a:pt x="0" y="16018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234551" y="5372110"/>
            <a:ext cx="81280" cy="267335"/>
          </a:xfrm>
          <a:custGeom>
            <a:avLst/>
            <a:gdLst/>
            <a:ahLst/>
            <a:cxnLst/>
            <a:rect l="l" t="t" r="r" b="b"/>
            <a:pathLst>
              <a:path w="81280" h="267335">
                <a:moveTo>
                  <a:pt x="0" y="0"/>
                </a:moveTo>
                <a:lnTo>
                  <a:pt x="80698" y="0"/>
                </a:lnTo>
                <a:lnTo>
                  <a:pt x="80698" y="266979"/>
                </a:lnTo>
                <a:lnTo>
                  <a:pt x="0" y="26697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646774" y="5505600"/>
            <a:ext cx="81280" cy="133985"/>
          </a:xfrm>
          <a:custGeom>
            <a:avLst/>
            <a:gdLst/>
            <a:ahLst/>
            <a:cxnLst/>
            <a:rect l="l" t="t" r="r" b="b"/>
            <a:pathLst>
              <a:path w="81279" h="133985">
                <a:moveTo>
                  <a:pt x="0" y="0"/>
                </a:moveTo>
                <a:lnTo>
                  <a:pt x="80698" y="0"/>
                </a:lnTo>
                <a:lnTo>
                  <a:pt x="80698" y="133489"/>
                </a:lnTo>
                <a:lnTo>
                  <a:pt x="0" y="13348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747647" y="5372110"/>
            <a:ext cx="81280" cy="267335"/>
          </a:xfrm>
          <a:custGeom>
            <a:avLst/>
            <a:gdLst/>
            <a:ahLst/>
            <a:cxnLst/>
            <a:rect l="l" t="t" r="r" b="b"/>
            <a:pathLst>
              <a:path w="81279" h="267335">
                <a:moveTo>
                  <a:pt x="0" y="0"/>
                </a:moveTo>
                <a:lnTo>
                  <a:pt x="80698" y="0"/>
                </a:lnTo>
                <a:lnTo>
                  <a:pt x="80698" y="266979"/>
                </a:lnTo>
                <a:lnTo>
                  <a:pt x="0" y="26697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848520" y="4838152"/>
            <a:ext cx="81280" cy="801370"/>
          </a:xfrm>
          <a:custGeom>
            <a:avLst/>
            <a:gdLst/>
            <a:ahLst/>
            <a:cxnLst/>
            <a:rect l="l" t="t" r="r" b="b"/>
            <a:pathLst>
              <a:path w="81279" h="801370">
                <a:moveTo>
                  <a:pt x="0" y="0"/>
                </a:moveTo>
                <a:lnTo>
                  <a:pt x="80698" y="0"/>
                </a:lnTo>
                <a:lnTo>
                  <a:pt x="80698" y="800937"/>
                </a:lnTo>
                <a:lnTo>
                  <a:pt x="0" y="80093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949393" y="3636746"/>
            <a:ext cx="81280" cy="2002789"/>
          </a:xfrm>
          <a:custGeom>
            <a:avLst/>
            <a:gdLst/>
            <a:ahLst/>
            <a:cxnLst/>
            <a:rect l="l" t="t" r="r" b="b"/>
            <a:pathLst>
              <a:path w="81279" h="2002789">
                <a:moveTo>
                  <a:pt x="0" y="0"/>
                </a:moveTo>
                <a:lnTo>
                  <a:pt x="80698" y="0"/>
                </a:lnTo>
                <a:lnTo>
                  <a:pt x="80698" y="2002343"/>
                </a:lnTo>
                <a:lnTo>
                  <a:pt x="0" y="200234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050266" y="3770235"/>
            <a:ext cx="81280" cy="1869439"/>
          </a:xfrm>
          <a:custGeom>
            <a:avLst/>
            <a:gdLst/>
            <a:ahLst/>
            <a:cxnLst/>
            <a:rect l="l" t="t" r="r" b="b"/>
            <a:pathLst>
              <a:path w="81279" h="1869439">
                <a:moveTo>
                  <a:pt x="0" y="0"/>
                </a:moveTo>
                <a:lnTo>
                  <a:pt x="80698" y="0"/>
                </a:lnTo>
                <a:lnTo>
                  <a:pt x="80698" y="1868853"/>
                </a:lnTo>
                <a:lnTo>
                  <a:pt x="0" y="186885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151140" y="4704662"/>
            <a:ext cx="81280" cy="934719"/>
          </a:xfrm>
          <a:custGeom>
            <a:avLst/>
            <a:gdLst/>
            <a:ahLst/>
            <a:cxnLst/>
            <a:rect l="l" t="t" r="r" b="b"/>
            <a:pathLst>
              <a:path w="81279" h="934720">
                <a:moveTo>
                  <a:pt x="0" y="0"/>
                </a:moveTo>
                <a:lnTo>
                  <a:pt x="80698" y="0"/>
                </a:lnTo>
                <a:lnTo>
                  <a:pt x="80698" y="934427"/>
                </a:lnTo>
                <a:lnTo>
                  <a:pt x="0" y="93442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252012" y="5505600"/>
            <a:ext cx="81280" cy="133985"/>
          </a:xfrm>
          <a:custGeom>
            <a:avLst/>
            <a:gdLst/>
            <a:ahLst/>
            <a:cxnLst/>
            <a:rect l="l" t="t" r="r" b="b"/>
            <a:pathLst>
              <a:path w="81279" h="133985">
                <a:moveTo>
                  <a:pt x="0" y="0"/>
                </a:moveTo>
                <a:lnTo>
                  <a:pt x="80698" y="0"/>
                </a:lnTo>
                <a:lnTo>
                  <a:pt x="80698" y="133489"/>
                </a:lnTo>
                <a:lnTo>
                  <a:pt x="0" y="13348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278205" y="5505600"/>
            <a:ext cx="81280" cy="133985"/>
          </a:xfrm>
          <a:custGeom>
            <a:avLst/>
            <a:gdLst/>
            <a:ahLst/>
            <a:cxnLst/>
            <a:rect l="l" t="t" r="r" b="b"/>
            <a:pathLst>
              <a:path w="81279" h="133985">
                <a:moveTo>
                  <a:pt x="0" y="0"/>
                </a:moveTo>
                <a:lnTo>
                  <a:pt x="80698" y="0"/>
                </a:lnTo>
                <a:lnTo>
                  <a:pt x="80698" y="133489"/>
                </a:lnTo>
                <a:lnTo>
                  <a:pt x="0" y="13348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361616" y="4971641"/>
            <a:ext cx="81280" cy="668020"/>
          </a:xfrm>
          <a:custGeom>
            <a:avLst/>
            <a:gdLst/>
            <a:ahLst/>
            <a:cxnLst/>
            <a:rect l="l" t="t" r="r" b="b"/>
            <a:pathLst>
              <a:path w="81279" h="668020">
                <a:moveTo>
                  <a:pt x="0" y="0"/>
                </a:moveTo>
                <a:lnTo>
                  <a:pt x="80698" y="0"/>
                </a:lnTo>
                <a:lnTo>
                  <a:pt x="80698" y="667447"/>
                </a:lnTo>
                <a:lnTo>
                  <a:pt x="0" y="66744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791301" y="5238621"/>
            <a:ext cx="81280" cy="400685"/>
          </a:xfrm>
          <a:custGeom>
            <a:avLst/>
            <a:gdLst/>
            <a:ahLst/>
            <a:cxnLst/>
            <a:rect l="l" t="t" r="r" b="b"/>
            <a:pathLst>
              <a:path w="81279" h="400685">
                <a:moveTo>
                  <a:pt x="0" y="0"/>
                </a:moveTo>
                <a:lnTo>
                  <a:pt x="80698" y="0"/>
                </a:lnTo>
                <a:lnTo>
                  <a:pt x="80698" y="400468"/>
                </a:lnTo>
                <a:lnTo>
                  <a:pt x="0" y="40046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993047" y="4971641"/>
            <a:ext cx="81280" cy="668020"/>
          </a:xfrm>
          <a:custGeom>
            <a:avLst/>
            <a:gdLst/>
            <a:ahLst/>
            <a:cxnLst/>
            <a:rect l="l" t="t" r="r" b="b"/>
            <a:pathLst>
              <a:path w="81279" h="668020">
                <a:moveTo>
                  <a:pt x="0" y="0"/>
                </a:moveTo>
                <a:lnTo>
                  <a:pt x="80698" y="0"/>
                </a:lnTo>
                <a:lnTo>
                  <a:pt x="80698" y="667447"/>
                </a:lnTo>
                <a:lnTo>
                  <a:pt x="0" y="66744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093920" y="4571173"/>
            <a:ext cx="81280" cy="1068070"/>
          </a:xfrm>
          <a:custGeom>
            <a:avLst/>
            <a:gdLst/>
            <a:ahLst/>
            <a:cxnLst/>
            <a:rect l="l" t="t" r="r" b="b"/>
            <a:pathLst>
              <a:path w="81279" h="1068070">
                <a:moveTo>
                  <a:pt x="0" y="0"/>
                </a:moveTo>
                <a:lnTo>
                  <a:pt x="80698" y="0"/>
                </a:lnTo>
                <a:lnTo>
                  <a:pt x="80698" y="1067916"/>
                </a:lnTo>
                <a:lnTo>
                  <a:pt x="0" y="106791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194793" y="3770235"/>
            <a:ext cx="81280" cy="1869439"/>
          </a:xfrm>
          <a:custGeom>
            <a:avLst/>
            <a:gdLst/>
            <a:ahLst/>
            <a:cxnLst/>
            <a:rect l="l" t="t" r="r" b="b"/>
            <a:pathLst>
              <a:path w="81279" h="1869439">
                <a:moveTo>
                  <a:pt x="0" y="0"/>
                </a:moveTo>
                <a:lnTo>
                  <a:pt x="80698" y="0"/>
                </a:lnTo>
                <a:lnTo>
                  <a:pt x="80698" y="1868853"/>
                </a:lnTo>
                <a:lnTo>
                  <a:pt x="0" y="186885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295667" y="2702319"/>
            <a:ext cx="81280" cy="2936875"/>
          </a:xfrm>
          <a:custGeom>
            <a:avLst/>
            <a:gdLst/>
            <a:ahLst/>
            <a:cxnLst/>
            <a:rect l="l" t="t" r="r" b="b"/>
            <a:pathLst>
              <a:path w="81279" h="2936875">
                <a:moveTo>
                  <a:pt x="0" y="0"/>
                </a:moveTo>
                <a:lnTo>
                  <a:pt x="80698" y="0"/>
                </a:lnTo>
                <a:lnTo>
                  <a:pt x="80698" y="2936770"/>
                </a:lnTo>
                <a:lnTo>
                  <a:pt x="0" y="293677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9396539" y="1233934"/>
            <a:ext cx="81280" cy="4405630"/>
          </a:xfrm>
          <a:custGeom>
            <a:avLst/>
            <a:gdLst/>
            <a:ahLst/>
            <a:cxnLst/>
            <a:rect l="l" t="t" r="r" b="b"/>
            <a:pathLst>
              <a:path w="81279" h="4405630">
                <a:moveTo>
                  <a:pt x="0" y="0"/>
                </a:moveTo>
                <a:lnTo>
                  <a:pt x="80698" y="0"/>
                </a:lnTo>
                <a:lnTo>
                  <a:pt x="80698" y="4405155"/>
                </a:lnTo>
                <a:lnTo>
                  <a:pt x="0" y="440515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24947" y="5105131"/>
            <a:ext cx="81280" cy="534035"/>
          </a:xfrm>
          <a:custGeom>
            <a:avLst/>
            <a:gdLst/>
            <a:ahLst/>
            <a:cxnLst/>
            <a:rect l="l" t="t" r="r" b="b"/>
            <a:pathLst>
              <a:path w="81280" h="534035">
                <a:moveTo>
                  <a:pt x="0" y="0"/>
                </a:moveTo>
                <a:lnTo>
                  <a:pt x="80698" y="0"/>
                </a:lnTo>
                <a:lnTo>
                  <a:pt x="80698" y="533958"/>
                </a:lnTo>
                <a:lnTo>
                  <a:pt x="0" y="53395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093920" y="4170704"/>
            <a:ext cx="81280" cy="400685"/>
          </a:xfrm>
          <a:custGeom>
            <a:avLst/>
            <a:gdLst/>
            <a:ahLst/>
            <a:cxnLst/>
            <a:rect l="l" t="t" r="r" b="b"/>
            <a:pathLst>
              <a:path w="81279" h="400685">
                <a:moveTo>
                  <a:pt x="0" y="0"/>
                </a:moveTo>
                <a:lnTo>
                  <a:pt x="80698" y="0"/>
                </a:lnTo>
                <a:lnTo>
                  <a:pt x="80698" y="400468"/>
                </a:lnTo>
                <a:lnTo>
                  <a:pt x="0" y="40046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194793" y="3636746"/>
            <a:ext cx="81280" cy="133985"/>
          </a:xfrm>
          <a:custGeom>
            <a:avLst/>
            <a:gdLst/>
            <a:ahLst/>
            <a:cxnLst/>
            <a:rect l="l" t="t" r="r" b="b"/>
            <a:pathLst>
              <a:path w="81279" h="133985">
                <a:moveTo>
                  <a:pt x="0" y="0"/>
                </a:moveTo>
                <a:lnTo>
                  <a:pt x="80698" y="0"/>
                </a:lnTo>
                <a:lnTo>
                  <a:pt x="80698" y="133489"/>
                </a:lnTo>
                <a:lnTo>
                  <a:pt x="0" y="13348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295667" y="2168361"/>
            <a:ext cx="81280" cy="534035"/>
          </a:xfrm>
          <a:custGeom>
            <a:avLst/>
            <a:gdLst/>
            <a:ahLst/>
            <a:cxnLst/>
            <a:rect l="l" t="t" r="r" b="b"/>
            <a:pathLst>
              <a:path w="81279" h="534035">
                <a:moveTo>
                  <a:pt x="0" y="0"/>
                </a:moveTo>
                <a:lnTo>
                  <a:pt x="80698" y="0"/>
                </a:lnTo>
                <a:lnTo>
                  <a:pt x="80698" y="533958"/>
                </a:lnTo>
                <a:lnTo>
                  <a:pt x="0" y="53395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396539" y="966954"/>
            <a:ext cx="81280" cy="267335"/>
          </a:xfrm>
          <a:custGeom>
            <a:avLst/>
            <a:gdLst/>
            <a:ahLst/>
            <a:cxnLst/>
            <a:rect l="l" t="t" r="r" b="b"/>
            <a:pathLst>
              <a:path w="81279" h="267334">
                <a:moveTo>
                  <a:pt x="0" y="0"/>
                </a:moveTo>
                <a:lnTo>
                  <a:pt x="80698" y="0"/>
                </a:lnTo>
                <a:lnTo>
                  <a:pt x="80698" y="266979"/>
                </a:lnTo>
                <a:lnTo>
                  <a:pt x="0" y="26697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165296" y="966954"/>
            <a:ext cx="8272145" cy="4283075"/>
          </a:xfrm>
          <a:custGeom>
            <a:avLst/>
            <a:gdLst/>
            <a:ahLst/>
            <a:cxnLst/>
            <a:rect l="l" t="t" r="r" b="b"/>
            <a:pathLst>
              <a:path w="8272145" h="4283075">
                <a:moveTo>
                  <a:pt x="0" y="1557378"/>
                </a:moveTo>
                <a:lnTo>
                  <a:pt x="1008730" y="1721312"/>
                </a:lnTo>
                <a:lnTo>
                  <a:pt x="1109603" y="0"/>
                </a:lnTo>
                <a:lnTo>
                  <a:pt x="2521826" y="0"/>
                </a:lnTo>
                <a:lnTo>
                  <a:pt x="2622700" y="1557378"/>
                </a:lnTo>
                <a:lnTo>
                  <a:pt x="2723573" y="2336067"/>
                </a:lnTo>
                <a:lnTo>
                  <a:pt x="2824446" y="2411424"/>
                </a:lnTo>
                <a:lnTo>
                  <a:pt x="2925319" y="3150974"/>
                </a:lnTo>
                <a:lnTo>
                  <a:pt x="3026192" y="3185546"/>
                </a:lnTo>
                <a:lnTo>
                  <a:pt x="3127065" y="3737707"/>
                </a:lnTo>
                <a:lnTo>
                  <a:pt x="4236669" y="3610286"/>
                </a:lnTo>
                <a:lnTo>
                  <a:pt x="6153257" y="4282790"/>
                </a:lnTo>
                <a:lnTo>
                  <a:pt x="7666353" y="3397916"/>
                </a:lnTo>
                <a:lnTo>
                  <a:pt x="7868100" y="3504101"/>
                </a:lnTo>
                <a:lnTo>
                  <a:pt x="7968972" y="2899945"/>
                </a:lnTo>
                <a:lnTo>
                  <a:pt x="8069846" y="2962817"/>
                </a:lnTo>
                <a:lnTo>
                  <a:pt x="8170719" y="2961212"/>
                </a:lnTo>
                <a:lnTo>
                  <a:pt x="8271592" y="2231467"/>
                </a:lnTo>
              </a:path>
            </a:pathLst>
          </a:custGeom>
          <a:ln w="9516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8416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59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0795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2083760" y="5697927"/>
            <a:ext cx="73787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42545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A/H1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2727960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38451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3431986" y="5697927"/>
            <a:ext cx="66421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53975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A/H5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40328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4155529" y="5697927"/>
            <a:ext cx="1301115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039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A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(Unsubtyp…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54323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5553323" y="5697927"/>
            <a:ext cx="121793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8795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45" dirty="0">
                <a:latin typeface="Segoe UI"/>
                <a:cs typeface="Segoe UI"/>
              </a:rPr>
              <a:t>Y</a:t>
            </a:r>
            <a:r>
              <a:rPr sz="1500" spc="-10" dirty="0">
                <a:latin typeface="Segoe UI"/>
                <a:cs typeface="Segoe UI"/>
              </a:rPr>
              <a:t>amagata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7357981" y="5697927"/>
            <a:ext cx="7378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8706207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705693" y="6052570"/>
            <a:ext cx="1299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A/H1N1pdm09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2850008" y="6052570"/>
            <a:ext cx="46100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Segoe UI"/>
                <a:cs typeface="Segoe UI"/>
              </a:rPr>
              <a:t>A/H3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66236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6749454" y="6052570"/>
            <a:ext cx="824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Victoria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7642859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/>
          <p:nvPr/>
        </p:nvSpPr>
        <p:spPr>
          <a:xfrm>
            <a:off x="7766397" y="6052570"/>
            <a:ext cx="10801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8896350" y="6140957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9232354" y="6052570"/>
            <a:ext cx="8737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%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60" dirty="0">
                <a:latin typeface="Segoe UI"/>
                <a:cs typeface="Segoe UI"/>
              </a:rPr>
              <a:t>P</a:t>
            </a:r>
            <a:r>
              <a:rPr sz="1500" dirty="0">
                <a:latin typeface="Segoe UI"/>
                <a:cs typeface="Segoe UI"/>
              </a:rPr>
              <a:t>ositive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 txBox="1"/>
          <p:nvPr/>
        </p:nvSpPr>
        <p:spPr>
          <a:xfrm>
            <a:off x="619521" y="6808964"/>
            <a:ext cx="589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3" name="object 113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27" name="object 127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11506199" y="4338637"/>
            <a:ext cx="542925" cy="0"/>
          </a:xfrm>
          <a:custGeom>
            <a:avLst/>
            <a:gdLst/>
            <a:ahLst/>
            <a:cxnLst/>
            <a:rect l="l" t="t" r="r" b="b"/>
            <a:pathLst>
              <a:path w="542925">
                <a:moveTo>
                  <a:pt x="0" y="0"/>
                </a:moveTo>
                <a:lnTo>
                  <a:pt x="5429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11924865" y="42291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12179299" y="577849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0999" y="409575"/>
            <a:ext cx="10820400" cy="6057900"/>
          </a:xfrm>
          <a:custGeom>
            <a:avLst/>
            <a:gdLst/>
            <a:ahLst/>
            <a:cxnLst/>
            <a:rect l="l" t="t" r="r" b="b"/>
            <a:pathLst>
              <a:path w="10820400" h="6057900">
                <a:moveTo>
                  <a:pt x="0" y="0"/>
                </a:moveTo>
                <a:lnTo>
                  <a:pt x="10820399" y="0"/>
                </a:lnTo>
                <a:lnTo>
                  <a:pt x="10820399" y="6057899"/>
                </a:lnTo>
                <a:lnTo>
                  <a:pt x="0" y="60578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dirty="0"/>
              <a:t>Number of influenza-like illness (ILI) cases per 1 000 outpatients, 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</a:rPr>
              <a:t>Nepal</a:t>
            </a:r>
            <a:endParaRPr spc="-70" dirty="0"/>
          </a:p>
        </p:txBody>
      </p:sp>
      <p:sp>
        <p:nvSpPr>
          <p:cNvPr id="9" name="object 9"/>
          <p:cNvSpPr/>
          <p:nvPr/>
        </p:nvSpPr>
        <p:spPr>
          <a:xfrm>
            <a:off x="1034881" y="5777092"/>
            <a:ext cx="9531985" cy="0"/>
          </a:xfrm>
          <a:custGeom>
            <a:avLst/>
            <a:gdLst/>
            <a:ahLst/>
            <a:cxnLst/>
            <a:rect l="l" t="t" r="r" b="b"/>
            <a:pathLst>
              <a:path w="9531985">
                <a:moveTo>
                  <a:pt x="0" y="0"/>
                </a:moveTo>
                <a:lnTo>
                  <a:pt x="953186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49588" y="5689585"/>
            <a:ext cx="1079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53257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38175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223095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08014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92933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77852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762771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47690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532610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417529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302448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187367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072287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957205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842125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727044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611963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496882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381801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266720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151639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036559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921477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806397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691316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576236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461154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346074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230993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115912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655588" y="4984331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540507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425426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310345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195265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080183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965103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850022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734941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19860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504779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389698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274618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159537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044456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929375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814294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699213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84132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469052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353971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238890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123809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008728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893647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778566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663486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548405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433324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318243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203162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088081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973000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857919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742839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627758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512677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397596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282515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167434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052353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937273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822192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707111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592030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476949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361868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246787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131706" y="498433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37261" y="4978935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767458" y="4896824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10453257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0338175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0223095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0108014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992933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877852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647690" y="419157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532610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417529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302448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187367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072287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842125" y="419157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611963" y="419157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496882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381801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266720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151639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036559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921477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806397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691316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576236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461154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346074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230993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115912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6540507" y="4191570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6425426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6080183" y="4191570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65103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850022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734941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619860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504779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389698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274618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159537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044456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929375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814294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008728" y="4191570"/>
            <a:ext cx="713740" cy="0"/>
          </a:xfrm>
          <a:custGeom>
            <a:avLst/>
            <a:gdLst/>
            <a:ahLst/>
            <a:cxnLst/>
            <a:rect l="l" t="t" r="r" b="b"/>
            <a:pathLst>
              <a:path w="713739">
                <a:moveTo>
                  <a:pt x="0" y="0"/>
                </a:moveTo>
                <a:lnTo>
                  <a:pt x="71350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893647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778566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3663486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3548405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318243" y="419157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203162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973000" y="419157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857919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742839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627758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512677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397596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282515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167434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052353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937273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822192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1592030" y="419157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1476949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1361868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1246787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131706" y="41915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1037261" y="4186174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 txBox="1"/>
          <p:nvPr/>
        </p:nvSpPr>
        <p:spPr>
          <a:xfrm>
            <a:off x="767458" y="4104063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58" name="object 158"/>
          <p:cNvSpPr/>
          <p:nvPr/>
        </p:nvSpPr>
        <p:spPr>
          <a:xfrm>
            <a:off x="10338175" y="339880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10223095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0108014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9992933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877852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647690" y="339880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9532610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9072287" y="3398809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8611963" y="3398809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8496882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8381801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8266720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8151639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8036559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7921477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7806397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7691316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7576236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7461154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7230993" y="339880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115912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6080183" y="3398809"/>
            <a:ext cx="944244" cy="0"/>
          </a:xfrm>
          <a:custGeom>
            <a:avLst/>
            <a:gdLst/>
            <a:ahLst/>
            <a:cxnLst/>
            <a:rect l="l" t="t" r="r" b="b"/>
            <a:pathLst>
              <a:path w="944245">
                <a:moveTo>
                  <a:pt x="0" y="0"/>
                </a:moveTo>
                <a:lnTo>
                  <a:pt x="94366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734941" y="3398809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5619860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504779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5389698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5159537" y="339880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5044456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814294" y="339880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3893647" y="3398809"/>
            <a:ext cx="828675" cy="0"/>
          </a:xfrm>
          <a:custGeom>
            <a:avLst/>
            <a:gdLst/>
            <a:ahLst/>
            <a:cxnLst/>
            <a:rect l="l" t="t" r="r" b="b"/>
            <a:pathLst>
              <a:path w="828675">
                <a:moveTo>
                  <a:pt x="0" y="0"/>
                </a:moveTo>
                <a:lnTo>
                  <a:pt x="82858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3778566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3663486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3548405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3318243" y="339880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3203162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2512677" y="3398809"/>
            <a:ext cx="598805" cy="0"/>
          </a:xfrm>
          <a:custGeom>
            <a:avLst/>
            <a:gdLst/>
            <a:ahLst/>
            <a:cxnLst/>
            <a:rect l="l" t="t" r="r" b="b"/>
            <a:pathLst>
              <a:path w="598805">
                <a:moveTo>
                  <a:pt x="0" y="0"/>
                </a:moveTo>
                <a:lnTo>
                  <a:pt x="59842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2397596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282515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2167434" y="3398809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937273" y="339880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1592030" y="3398809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1361868" y="339880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1131706" y="339880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1037261" y="3393413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 txBox="1"/>
          <p:nvPr/>
        </p:nvSpPr>
        <p:spPr>
          <a:xfrm>
            <a:off x="767458" y="3311302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60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03" name="object 203"/>
          <p:cNvSpPr/>
          <p:nvPr/>
        </p:nvSpPr>
        <p:spPr>
          <a:xfrm>
            <a:off x="9992933" y="2606048"/>
            <a:ext cx="574040" cy="0"/>
          </a:xfrm>
          <a:custGeom>
            <a:avLst/>
            <a:gdLst/>
            <a:ahLst/>
            <a:cxnLst/>
            <a:rect l="l" t="t" r="r" b="b"/>
            <a:pathLst>
              <a:path w="574040">
                <a:moveTo>
                  <a:pt x="0" y="0"/>
                </a:moveTo>
                <a:lnTo>
                  <a:pt x="5738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9532610" y="260604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151639" y="2606048"/>
            <a:ext cx="1289050" cy="0"/>
          </a:xfrm>
          <a:custGeom>
            <a:avLst/>
            <a:gdLst/>
            <a:ahLst/>
            <a:cxnLst/>
            <a:rect l="l" t="t" r="r" b="b"/>
            <a:pathLst>
              <a:path w="1289050">
                <a:moveTo>
                  <a:pt x="0" y="0"/>
                </a:moveTo>
                <a:lnTo>
                  <a:pt x="128890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036559" y="26060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7806397" y="2606048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7691316" y="26060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7576236" y="26060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5619860" y="2606048"/>
            <a:ext cx="1864360" cy="0"/>
          </a:xfrm>
          <a:custGeom>
            <a:avLst/>
            <a:gdLst/>
            <a:ahLst/>
            <a:cxnLst/>
            <a:rect l="l" t="t" r="r" b="b"/>
            <a:pathLst>
              <a:path w="1864359">
                <a:moveTo>
                  <a:pt x="0" y="0"/>
                </a:moveTo>
                <a:lnTo>
                  <a:pt x="186431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5159537" y="2606048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4814294" y="2606048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3663486" y="2606048"/>
            <a:ext cx="1059180" cy="0"/>
          </a:xfrm>
          <a:custGeom>
            <a:avLst/>
            <a:gdLst/>
            <a:ahLst/>
            <a:cxnLst/>
            <a:rect l="l" t="t" r="r" b="b"/>
            <a:pathLst>
              <a:path w="1059179">
                <a:moveTo>
                  <a:pt x="0" y="0"/>
                </a:moveTo>
                <a:lnTo>
                  <a:pt x="105874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282515" y="2606048"/>
            <a:ext cx="1289050" cy="0"/>
          </a:xfrm>
          <a:custGeom>
            <a:avLst/>
            <a:gdLst/>
            <a:ahLst/>
            <a:cxnLst/>
            <a:rect l="l" t="t" r="r" b="b"/>
            <a:pathLst>
              <a:path w="1289050">
                <a:moveTo>
                  <a:pt x="0" y="0"/>
                </a:moveTo>
                <a:lnTo>
                  <a:pt x="128890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1034881" y="2606048"/>
            <a:ext cx="1155700" cy="0"/>
          </a:xfrm>
          <a:custGeom>
            <a:avLst/>
            <a:gdLst/>
            <a:ahLst/>
            <a:cxnLst/>
            <a:rect l="l" t="t" r="r" b="b"/>
            <a:pathLst>
              <a:path w="1155700">
                <a:moveTo>
                  <a:pt x="0" y="0"/>
                </a:moveTo>
                <a:lnTo>
                  <a:pt x="115556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 txBox="1"/>
          <p:nvPr/>
        </p:nvSpPr>
        <p:spPr>
          <a:xfrm>
            <a:off x="767458" y="251854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80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7" name="object 217"/>
          <p:cNvSpPr/>
          <p:nvPr/>
        </p:nvSpPr>
        <p:spPr>
          <a:xfrm>
            <a:off x="8036559" y="1813287"/>
            <a:ext cx="2530475" cy="0"/>
          </a:xfrm>
          <a:custGeom>
            <a:avLst/>
            <a:gdLst/>
            <a:ahLst/>
            <a:cxnLst/>
            <a:rect l="l" t="t" r="r" b="b"/>
            <a:pathLst>
              <a:path w="2530475">
                <a:moveTo>
                  <a:pt x="0" y="0"/>
                </a:moveTo>
                <a:lnTo>
                  <a:pt x="253019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7691316" y="1813287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5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619860" y="1813287"/>
            <a:ext cx="1979930" cy="0"/>
          </a:xfrm>
          <a:custGeom>
            <a:avLst/>
            <a:gdLst/>
            <a:ahLst/>
            <a:cxnLst/>
            <a:rect l="l" t="t" r="r" b="b"/>
            <a:pathLst>
              <a:path w="1979929">
                <a:moveTo>
                  <a:pt x="0" y="0"/>
                </a:moveTo>
                <a:lnTo>
                  <a:pt x="197939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159537" y="1813287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1034881" y="1813287"/>
            <a:ext cx="4032885" cy="0"/>
          </a:xfrm>
          <a:custGeom>
            <a:avLst/>
            <a:gdLst/>
            <a:ahLst/>
            <a:cxnLst/>
            <a:rect l="l" t="t" r="r" b="b"/>
            <a:pathLst>
              <a:path w="4032885">
                <a:moveTo>
                  <a:pt x="0" y="0"/>
                </a:moveTo>
                <a:lnTo>
                  <a:pt x="403259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 txBox="1"/>
          <p:nvPr/>
        </p:nvSpPr>
        <p:spPr>
          <a:xfrm>
            <a:off x="685327" y="1725780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3" name="object 223"/>
          <p:cNvSpPr/>
          <p:nvPr/>
        </p:nvSpPr>
        <p:spPr>
          <a:xfrm>
            <a:off x="7691316" y="1020526"/>
            <a:ext cx="2875915" cy="0"/>
          </a:xfrm>
          <a:custGeom>
            <a:avLst/>
            <a:gdLst/>
            <a:ahLst/>
            <a:cxnLst/>
            <a:rect l="l" t="t" r="r" b="b"/>
            <a:pathLst>
              <a:path w="2875915">
                <a:moveTo>
                  <a:pt x="0" y="0"/>
                </a:moveTo>
                <a:lnTo>
                  <a:pt x="287543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1034881" y="1020526"/>
            <a:ext cx="6564630" cy="0"/>
          </a:xfrm>
          <a:custGeom>
            <a:avLst/>
            <a:gdLst/>
            <a:ahLst/>
            <a:cxnLst/>
            <a:rect l="l" t="t" r="r" b="b"/>
            <a:pathLst>
              <a:path w="6564630">
                <a:moveTo>
                  <a:pt x="0" y="0"/>
                </a:moveTo>
                <a:lnTo>
                  <a:pt x="656437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 txBox="1"/>
          <p:nvPr/>
        </p:nvSpPr>
        <p:spPr>
          <a:xfrm>
            <a:off x="685327" y="933019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6" name="object 226"/>
          <p:cNvSpPr/>
          <p:nvPr/>
        </p:nvSpPr>
        <p:spPr>
          <a:xfrm>
            <a:off x="10515965" y="577233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10663561" y="5534024"/>
            <a:ext cx="1757045" cy="100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8" name="object 228"/>
          <p:cNvSpPr/>
          <p:nvPr/>
        </p:nvSpPr>
        <p:spPr>
          <a:xfrm>
            <a:off x="10515965" y="478930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10515965" y="380628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10515965" y="282326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10515965" y="184023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10515965" y="85721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1039642" y="3116581"/>
            <a:ext cx="92075" cy="2656205"/>
          </a:xfrm>
          <a:custGeom>
            <a:avLst/>
            <a:gdLst/>
            <a:ahLst/>
            <a:cxnLst/>
            <a:rect l="l" t="t" r="r" b="b"/>
            <a:pathLst>
              <a:path w="92075" h="2656204">
                <a:moveTo>
                  <a:pt x="0" y="0"/>
                </a:moveTo>
                <a:lnTo>
                  <a:pt x="92064" y="0"/>
                </a:lnTo>
                <a:lnTo>
                  <a:pt x="92064" y="2655749"/>
                </a:lnTo>
                <a:lnTo>
                  <a:pt x="0" y="265574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1154723" y="3631876"/>
            <a:ext cx="92075" cy="2140585"/>
          </a:xfrm>
          <a:custGeom>
            <a:avLst/>
            <a:gdLst/>
            <a:ahLst/>
            <a:cxnLst/>
            <a:rect l="l" t="t" r="r" b="b"/>
            <a:pathLst>
              <a:path w="92075" h="2140585">
                <a:moveTo>
                  <a:pt x="0" y="0"/>
                </a:moveTo>
                <a:lnTo>
                  <a:pt x="92064" y="0"/>
                </a:lnTo>
                <a:lnTo>
                  <a:pt x="92064" y="2140454"/>
                </a:lnTo>
                <a:lnTo>
                  <a:pt x="0" y="214045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1269803" y="2878753"/>
            <a:ext cx="92075" cy="2893695"/>
          </a:xfrm>
          <a:custGeom>
            <a:avLst/>
            <a:gdLst/>
            <a:ahLst/>
            <a:cxnLst/>
            <a:rect l="l" t="t" r="r" b="b"/>
            <a:pathLst>
              <a:path w="92075" h="2893695">
                <a:moveTo>
                  <a:pt x="0" y="0"/>
                </a:moveTo>
                <a:lnTo>
                  <a:pt x="92064" y="0"/>
                </a:lnTo>
                <a:lnTo>
                  <a:pt x="92064" y="2893577"/>
                </a:lnTo>
                <a:lnTo>
                  <a:pt x="0" y="289357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1384884" y="4028256"/>
            <a:ext cx="92075" cy="1744345"/>
          </a:xfrm>
          <a:custGeom>
            <a:avLst/>
            <a:gdLst/>
            <a:ahLst/>
            <a:cxnLst/>
            <a:rect l="l" t="t" r="r" b="b"/>
            <a:pathLst>
              <a:path w="92075" h="1744345">
                <a:moveTo>
                  <a:pt x="0" y="0"/>
                </a:moveTo>
                <a:lnTo>
                  <a:pt x="92064" y="0"/>
                </a:lnTo>
                <a:lnTo>
                  <a:pt x="92064" y="1744073"/>
                </a:lnTo>
                <a:lnTo>
                  <a:pt x="0" y="17440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1499965" y="2640925"/>
            <a:ext cx="92075" cy="3131820"/>
          </a:xfrm>
          <a:custGeom>
            <a:avLst/>
            <a:gdLst/>
            <a:ahLst/>
            <a:cxnLst/>
            <a:rect l="l" t="t" r="r" b="b"/>
            <a:pathLst>
              <a:path w="92075" h="3131820">
                <a:moveTo>
                  <a:pt x="0" y="0"/>
                </a:moveTo>
                <a:lnTo>
                  <a:pt x="92064" y="0"/>
                </a:lnTo>
                <a:lnTo>
                  <a:pt x="92064" y="3131405"/>
                </a:lnTo>
                <a:lnTo>
                  <a:pt x="0" y="313140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1615046" y="4345361"/>
            <a:ext cx="92075" cy="1427480"/>
          </a:xfrm>
          <a:custGeom>
            <a:avLst/>
            <a:gdLst/>
            <a:ahLst/>
            <a:cxnLst/>
            <a:rect l="l" t="t" r="r" b="b"/>
            <a:pathLst>
              <a:path w="92075" h="1427479">
                <a:moveTo>
                  <a:pt x="0" y="0"/>
                </a:moveTo>
                <a:lnTo>
                  <a:pt x="92064" y="0"/>
                </a:lnTo>
                <a:lnTo>
                  <a:pt x="92064" y="1426970"/>
                </a:lnTo>
                <a:lnTo>
                  <a:pt x="0" y="14269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1730127" y="3988618"/>
            <a:ext cx="92075" cy="1783714"/>
          </a:xfrm>
          <a:custGeom>
            <a:avLst/>
            <a:gdLst/>
            <a:ahLst/>
            <a:cxnLst/>
            <a:rect l="l" t="t" r="r" b="b"/>
            <a:pathLst>
              <a:path w="92075" h="1783714">
                <a:moveTo>
                  <a:pt x="0" y="0"/>
                </a:moveTo>
                <a:lnTo>
                  <a:pt x="92064" y="0"/>
                </a:lnTo>
                <a:lnTo>
                  <a:pt x="92064" y="1783711"/>
                </a:lnTo>
                <a:lnTo>
                  <a:pt x="0" y="17837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1845208" y="2958029"/>
            <a:ext cx="92075" cy="2814320"/>
          </a:xfrm>
          <a:custGeom>
            <a:avLst/>
            <a:gdLst/>
            <a:ahLst/>
            <a:cxnLst/>
            <a:rect l="l" t="t" r="r" b="b"/>
            <a:pathLst>
              <a:path w="92075" h="2814320">
                <a:moveTo>
                  <a:pt x="0" y="0"/>
                </a:moveTo>
                <a:lnTo>
                  <a:pt x="92064" y="0"/>
                </a:lnTo>
                <a:lnTo>
                  <a:pt x="92064" y="2814301"/>
                </a:lnTo>
                <a:lnTo>
                  <a:pt x="0" y="281430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1960289" y="3394048"/>
            <a:ext cx="92075" cy="2378710"/>
          </a:xfrm>
          <a:custGeom>
            <a:avLst/>
            <a:gdLst/>
            <a:ahLst/>
            <a:cxnLst/>
            <a:rect l="l" t="t" r="r" b="b"/>
            <a:pathLst>
              <a:path w="92075" h="2378710">
                <a:moveTo>
                  <a:pt x="0" y="0"/>
                </a:moveTo>
                <a:lnTo>
                  <a:pt x="92064" y="0"/>
                </a:lnTo>
                <a:lnTo>
                  <a:pt x="92064" y="2378283"/>
                </a:lnTo>
                <a:lnTo>
                  <a:pt x="0" y="237828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2075370" y="2640925"/>
            <a:ext cx="92075" cy="3131820"/>
          </a:xfrm>
          <a:custGeom>
            <a:avLst/>
            <a:gdLst/>
            <a:ahLst/>
            <a:cxnLst/>
            <a:rect l="l" t="t" r="r" b="b"/>
            <a:pathLst>
              <a:path w="92075" h="3131820">
                <a:moveTo>
                  <a:pt x="0" y="0"/>
                </a:moveTo>
                <a:lnTo>
                  <a:pt x="92064" y="0"/>
                </a:lnTo>
                <a:lnTo>
                  <a:pt x="92064" y="3131405"/>
                </a:lnTo>
                <a:lnTo>
                  <a:pt x="0" y="313140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2190450" y="1967078"/>
            <a:ext cx="92075" cy="3805554"/>
          </a:xfrm>
          <a:custGeom>
            <a:avLst/>
            <a:gdLst/>
            <a:ahLst/>
            <a:cxnLst/>
            <a:rect l="l" t="t" r="r" b="b"/>
            <a:pathLst>
              <a:path w="92075" h="3805554">
                <a:moveTo>
                  <a:pt x="0" y="0"/>
                </a:moveTo>
                <a:lnTo>
                  <a:pt x="92064" y="0"/>
                </a:lnTo>
                <a:lnTo>
                  <a:pt x="92064" y="3805253"/>
                </a:lnTo>
                <a:lnTo>
                  <a:pt x="0" y="380525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2305531" y="2601286"/>
            <a:ext cx="92075" cy="3171190"/>
          </a:xfrm>
          <a:custGeom>
            <a:avLst/>
            <a:gdLst/>
            <a:ahLst/>
            <a:cxnLst/>
            <a:rect l="l" t="t" r="r" b="b"/>
            <a:pathLst>
              <a:path w="92075" h="3171190">
                <a:moveTo>
                  <a:pt x="0" y="0"/>
                </a:moveTo>
                <a:lnTo>
                  <a:pt x="92064" y="0"/>
                </a:lnTo>
                <a:lnTo>
                  <a:pt x="92064" y="3171043"/>
                </a:lnTo>
                <a:lnTo>
                  <a:pt x="0" y="317104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2420612" y="2958029"/>
            <a:ext cx="92075" cy="2814320"/>
          </a:xfrm>
          <a:custGeom>
            <a:avLst/>
            <a:gdLst/>
            <a:ahLst/>
            <a:cxnLst/>
            <a:rect l="l" t="t" r="r" b="b"/>
            <a:pathLst>
              <a:path w="92075" h="2814320">
                <a:moveTo>
                  <a:pt x="0" y="0"/>
                </a:moveTo>
                <a:lnTo>
                  <a:pt x="92064" y="0"/>
                </a:lnTo>
                <a:lnTo>
                  <a:pt x="92064" y="2814301"/>
                </a:lnTo>
                <a:lnTo>
                  <a:pt x="0" y="281430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2535693" y="3394048"/>
            <a:ext cx="92075" cy="2378710"/>
          </a:xfrm>
          <a:custGeom>
            <a:avLst/>
            <a:gdLst/>
            <a:ahLst/>
            <a:cxnLst/>
            <a:rect l="l" t="t" r="r" b="b"/>
            <a:pathLst>
              <a:path w="92075" h="2378710">
                <a:moveTo>
                  <a:pt x="0" y="0"/>
                </a:moveTo>
                <a:lnTo>
                  <a:pt x="92064" y="0"/>
                </a:lnTo>
                <a:lnTo>
                  <a:pt x="92064" y="2378283"/>
                </a:lnTo>
                <a:lnTo>
                  <a:pt x="0" y="237828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2650774" y="3433686"/>
            <a:ext cx="92075" cy="2338705"/>
          </a:xfrm>
          <a:custGeom>
            <a:avLst/>
            <a:gdLst/>
            <a:ahLst/>
            <a:cxnLst/>
            <a:rect l="l" t="t" r="r" b="b"/>
            <a:pathLst>
              <a:path w="92075" h="2338704">
                <a:moveTo>
                  <a:pt x="0" y="0"/>
                </a:moveTo>
                <a:lnTo>
                  <a:pt x="92064" y="0"/>
                </a:lnTo>
                <a:lnTo>
                  <a:pt x="92064" y="2338644"/>
                </a:lnTo>
                <a:lnTo>
                  <a:pt x="0" y="233864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2765855" y="3790428"/>
            <a:ext cx="92075" cy="1982470"/>
          </a:xfrm>
          <a:custGeom>
            <a:avLst/>
            <a:gdLst/>
            <a:ahLst/>
            <a:cxnLst/>
            <a:rect l="l" t="t" r="r" b="b"/>
            <a:pathLst>
              <a:path w="92075" h="1982470">
                <a:moveTo>
                  <a:pt x="0" y="0"/>
                </a:moveTo>
                <a:lnTo>
                  <a:pt x="92064" y="0"/>
                </a:lnTo>
                <a:lnTo>
                  <a:pt x="92064" y="1981902"/>
                </a:lnTo>
                <a:lnTo>
                  <a:pt x="0" y="198190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2880936" y="3552600"/>
            <a:ext cx="92075" cy="2219960"/>
          </a:xfrm>
          <a:custGeom>
            <a:avLst/>
            <a:gdLst/>
            <a:ahLst/>
            <a:cxnLst/>
            <a:rect l="l" t="t" r="r" b="b"/>
            <a:pathLst>
              <a:path w="92075" h="2219960">
                <a:moveTo>
                  <a:pt x="0" y="0"/>
                </a:moveTo>
                <a:lnTo>
                  <a:pt x="92064" y="0"/>
                </a:lnTo>
                <a:lnTo>
                  <a:pt x="92064" y="2219731"/>
                </a:lnTo>
                <a:lnTo>
                  <a:pt x="0" y="221973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2996016" y="4900293"/>
            <a:ext cx="92075" cy="872490"/>
          </a:xfrm>
          <a:custGeom>
            <a:avLst/>
            <a:gdLst/>
            <a:ahLst/>
            <a:cxnLst/>
            <a:rect l="l" t="t" r="r" b="b"/>
            <a:pathLst>
              <a:path w="92075" h="872489">
                <a:moveTo>
                  <a:pt x="0" y="0"/>
                </a:moveTo>
                <a:lnTo>
                  <a:pt x="92064" y="0"/>
                </a:lnTo>
                <a:lnTo>
                  <a:pt x="92064" y="872037"/>
                </a:lnTo>
                <a:lnTo>
                  <a:pt x="0" y="8720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3111097" y="2680563"/>
            <a:ext cx="92075" cy="3091815"/>
          </a:xfrm>
          <a:custGeom>
            <a:avLst/>
            <a:gdLst/>
            <a:ahLst/>
            <a:cxnLst/>
            <a:rect l="l" t="t" r="r" b="b"/>
            <a:pathLst>
              <a:path w="92075" h="3091815">
                <a:moveTo>
                  <a:pt x="0" y="0"/>
                </a:moveTo>
                <a:lnTo>
                  <a:pt x="92064" y="0"/>
                </a:lnTo>
                <a:lnTo>
                  <a:pt x="92064" y="3091768"/>
                </a:lnTo>
                <a:lnTo>
                  <a:pt x="0" y="309176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3226178" y="2958029"/>
            <a:ext cx="92075" cy="2814320"/>
          </a:xfrm>
          <a:custGeom>
            <a:avLst/>
            <a:gdLst/>
            <a:ahLst/>
            <a:cxnLst/>
            <a:rect l="l" t="t" r="r" b="b"/>
            <a:pathLst>
              <a:path w="92075" h="2814320">
                <a:moveTo>
                  <a:pt x="0" y="0"/>
                </a:moveTo>
                <a:lnTo>
                  <a:pt x="92064" y="0"/>
                </a:lnTo>
                <a:lnTo>
                  <a:pt x="92064" y="2814301"/>
                </a:lnTo>
                <a:lnTo>
                  <a:pt x="0" y="281430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3341259" y="4503913"/>
            <a:ext cx="92075" cy="1268730"/>
          </a:xfrm>
          <a:custGeom>
            <a:avLst/>
            <a:gdLst/>
            <a:ahLst/>
            <a:cxnLst/>
            <a:rect l="l" t="t" r="r" b="b"/>
            <a:pathLst>
              <a:path w="92075" h="1268729">
                <a:moveTo>
                  <a:pt x="0" y="0"/>
                </a:moveTo>
                <a:lnTo>
                  <a:pt x="92064" y="0"/>
                </a:lnTo>
                <a:lnTo>
                  <a:pt x="92064" y="1268417"/>
                </a:lnTo>
                <a:lnTo>
                  <a:pt x="0" y="126841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3456340" y="3314772"/>
            <a:ext cx="92075" cy="2458085"/>
          </a:xfrm>
          <a:custGeom>
            <a:avLst/>
            <a:gdLst/>
            <a:ahLst/>
            <a:cxnLst/>
            <a:rect l="l" t="t" r="r" b="b"/>
            <a:pathLst>
              <a:path w="92075" h="2458085">
                <a:moveTo>
                  <a:pt x="0" y="0"/>
                </a:moveTo>
                <a:lnTo>
                  <a:pt x="92064" y="0"/>
                </a:lnTo>
                <a:lnTo>
                  <a:pt x="92064" y="2457559"/>
                </a:lnTo>
                <a:lnTo>
                  <a:pt x="0" y="245755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3571421" y="2442734"/>
            <a:ext cx="92075" cy="3329940"/>
          </a:xfrm>
          <a:custGeom>
            <a:avLst/>
            <a:gdLst/>
            <a:ahLst/>
            <a:cxnLst/>
            <a:rect l="l" t="t" r="r" b="b"/>
            <a:pathLst>
              <a:path w="92075" h="3329940">
                <a:moveTo>
                  <a:pt x="0" y="0"/>
                </a:moveTo>
                <a:lnTo>
                  <a:pt x="92064" y="0"/>
                </a:lnTo>
                <a:lnTo>
                  <a:pt x="92064" y="3329595"/>
                </a:lnTo>
                <a:lnTo>
                  <a:pt x="0" y="332959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3686502" y="3037305"/>
            <a:ext cx="92075" cy="2735580"/>
          </a:xfrm>
          <a:custGeom>
            <a:avLst/>
            <a:gdLst/>
            <a:ahLst/>
            <a:cxnLst/>
            <a:rect l="l" t="t" r="r" b="b"/>
            <a:pathLst>
              <a:path w="92075" h="2735579">
                <a:moveTo>
                  <a:pt x="0" y="0"/>
                </a:moveTo>
                <a:lnTo>
                  <a:pt x="92064" y="0"/>
                </a:lnTo>
                <a:lnTo>
                  <a:pt x="92064" y="2735025"/>
                </a:lnTo>
                <a:lnTo>
                  <a:pt x="0" y="273502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3801583" y="2997667"/>
            <a:ext cx="92075" cy="2774950"/>
          </a:xfrm>
          <a:custGeom>
            <a:avLst/>
            <a:gdLst/>
            <a:ahLst/>
            <a:cxnLst/>
            <a:rect l="l" t="t" r="r" b="b"/>
            <a:pathLst>
              <a:path w="92075" h="2774950">
                <a:moveTo>
                  <a:pt x="0" y="0"/>
                </a:moveTo>
                <a:lnTo>
                  <a:pt x="92064" y="0"/>
                </a:lnTo>
                <a:lnTo>
                  <a:pt x="92064" y="2774663"/>
                </a:lnTo>
                <a:lnTo>
                  <a:pt x="0" y="277466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3916664" y="3671514"/>
            <a:ext cx="92075" cy="2101215"/>
          </a:xfrm>
          <a:custGeom>
            <a:avLst/>
            <a:gdLst/>
            <a:ahLst/>
            <a:cxnLst/>
            <a:rect l="l" t="t" r="r" b="b"/>
            <a:pathLst>
              <a:path w="92075" h="2101215">
                <a:moveTo>
                  <a:pt x="0" y="0"/>
                </a:moveTo>
                <a:lnTo>
                  <a:pt x="92064" y="0"/>
                </a:lnTo>
                <a:lnTo>
                  <a:pt x="92064" y="2100816"/>
                </a:lnTo>
                <a:lnTo>
                  <a:pt x="0" y="210081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4031744" y="4622827"/>
            <a:ext cx="92075" cy="1149985"/>
          </a:xfrm>
          <a:custGeom>
            <a:avLst/>
            <a:gdLst/>
            <a:ahLst/>
            <a:cxnLst/>
            <a:rect l="l" t="t" r="r" b="b"/>
            <a:pathLst>
              <a:path w="92075" h="1149985">
                <a:moveTo>
                  <a:pt x="0" y="0"/>
                </a:moveTo>
                <a:lnTo>
                  <a:pt x="92064" y="0"/>
                </a:lnTo>
                <a:lnTo>
                  <a:pt x="92064" y="1149503"/>
                </a:lnTo>
                <a:lnTo>
                  <a:pt x="0" y="114950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 txBox="1"/>
          <p:nvPr/>
        </p:nvSpPr>
        <p:spPr>
          <a:xfrm>
            <a:off x="10650861" y="4694195"/>
            <a:ext cx="607060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54635" algn="l"/>
              </a:tabLst>
            </a:pPr>
            <a:r>
              <a:rPr sz="1400" dirty="0">
                <a:latin typeface="Segoe UI"/>
                <a:cs typeface="Segoe UI"/>
              </a:rPr>
              <a:t>0	</a:t>
            </a:r>
            <a:endParaRPr sz="900" dirty="0">
              <a:latin typeface="Arial Narrow"/>
              <a:cs typeface="Arial Narrow"/>
            </a:endParaRPr>
          </a:p>
        </p:txBody>
      </p:sp>
      <p:sp>
        <p:nvSpPr>
          <p:cNvPr id="261" name="object 261"/>
          <p:cNvSpPr txBox="1"/>
          <p:nvPr/>
        </p:nvSpPr>
        <p:spPr>
          <a:xfrm>
            <a:off x="10759346" y="4705349"/>
            <a:ext cx="1661795" cy="952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spc="-5" dirty="0">
                <a:latin typeface="Segoe UI"/>
                <a:cs typeface="Segoe UI"/>
              </a:rPr>
              <a:t>.2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10650861" y="3711171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10650861" y="2728147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.6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4" name="object 264"/>
          <p:cNvSpPr txBox="1"/>
          <p:nvPr/>
        </p:nvSpPr>
        <p:spPr>
          <a:xfrm>
            <a:off x="10650861" y="1745124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.8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5" name="object 265"/>
          <p:cNvSpPr txBox="1"/>
          <p:nvPr/>
        </p:nvSpPr>
        <p:spPr>
          <a:xfrm>
            <a:off x="10650861" y="762100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r>
              <a:rPr sz="1400" spc="-5" dirty="0">
                <a:latin typeface="Segoe UI"/>
                <a:cs typeface="Segoe UI"/>
              </a:rPr>
              <a:t>.0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6" name="object 266"/>
          <p:cNvSpPr txBox="1"/>
          <p:nvPr/>
        </p:nvSpPr>
        <p:spPr>
          <a:xfrm>
            <a:off x="426649" y="2699743"/>
            <a:ext cx="203200" cy="12299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67" name="object 267"/>
          <p:cNvSpPr txBox="1"/>
          <p:nvPr/>
        </p:nvSpPr>
        <p:spPr>
          <a:xfrm>
            <a:off x="10975774" y="2922280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68" name="object 268"/>
          <p:cNvSpPr txBox="1"/>
          <p:nvPr/>
        </p:nvSpPr>
        <p:spPr>
          <a:xfrm>
            <a:off x="2235447" y="5826469"/>
            <a:ext cx="636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69" name="object 269"/>
          <p:cNvSpPr txBox="1"/>
          <p:nvPr/>
        </p:nvSpPr>
        <p:spPr>
          <a:xfrm>
            <a:off x="3763042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0" name="object 270"/>
          <p:cNvSpPr/>
          <p:nvPr/>
        </p:nvSpPr>
        <p:spPr>
          <a:xfrm>
            <a:off x="4146825" y="4741741"/>
            <a:ext cx="92075" cy="1030605"/>
          </a:xfrm>
          <a:custGeom>
            <a:avLst/>
            <a:gdLst/>
            <a:ahLst/>
            <a:cxnLst/>
            <a:rect l="l" t="t" r="r" b="b"/>
            <a:pathLst>
              <a:path w="92075" h="1030604">
                <a:moveTo>
                  <a:pt x="0" y="0"/>
                </a:moveTo>
                <a:lnTo>
                  <a:pt x="92064" y="0"/>
                </a:lnTo>
                <a:lnTo>
                  <a:pt x="92064" y="1030589"/>
                </a:lnTo>
                <a:lnTo>
                  <a:pt x="0" y="103058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4261906" y="4186809"/>
            <a:ext cx="92075" cy="1585595"/>
          </a:xfrm>
          <a:custGeom>
            <a:avLst/>
            <a:gdLst/>
            <a:ahLst/>
            <a:cxnLst/>
            <a:rect l="l" t="t" r="r" b="b"/>
            <a:pathLst>
              <a:path w="92075" h="1585595">
                <a:moveTo>
                  <a:pt x="0" y="0"/>
                </a:moveTo>
                <a:lnTo>
                  <a:pt x="92064" y="0"/>
                </a:lnTo>
                <a:lnTo>
                  <a:pt x="92064" y="1585521"/>
                </a:lnTo>
                <a:lnTo>
                  <a:pt x="0" y="15855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4376987" y="4186809"/>
            <a:ext cx="92075" cy="1585595"/>
          </a:xfrm>
          <a:custGeom>
            <a:avLst/>
            <a:gdLst/>
            <a:ahLst/>
            <a:cxnLst/>
            <a:rect l="l" t="t" r="r" b="b"/>
            <a:pathLst>
              <a:path w="92075" h="1585595">
                <a:moveTo>
                  <a:pt x="0" y="0"/>
                </a:moveTo>
                <a:lnTo>
                  <a:pt x="92064" y="0"/>
                </a:lnTo>
                <a:lnTo>
                  <a:pt x="92064" y="1585521"/>
                </a:lnTo>
                <a:lnTo>
                  <a:pt x="0" y="15855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4492068" y="4424637"/>
            <a:ext cx="92075" cy="1348105"/>
          </a:xfrm>
          <a:custGeom>
            <a:avLst/>
            <a:gdLst/>
            <a:ahLst/>
            <a:cxnLst/>
            <a:rect l="l" t="t" r="r" b="b"/>
            <a:pathLst>
              <a:path w="92075" h="1348104">
                <a:moveTo>
                  <a:pt x="0" y="0"/>
                </a:moveTo>
                <a:lnTo>
                  <a:pt x="92064" y="0"/>
                </a:lnTo>
                <a:lnTo>
                  <a:pt x="92064" y="1347693"/>
                </a:lnTo>
                <a:lnTo>
                  <a:pt x="0" y="134769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4607149" y="4305723"/>
            <a:ext cx="92075" cy="1466850"/>
          </a:xfrm>
          <a:custGeom>
            <a:avLst/>
            <a:gdLst/>
            <a:ahLst/>
            <a:cxnLst/>
            <a:rect l="l" t="t" r="r" b="b"/>
            <a:pathLst>
              <a:path w="92075" h="1466850">
                <a:moveTo>
                  <a:pt x="0" y="0"/>
                </a:moveTo>
                <a:lnTo>
                  <a:pt x="92064" y="0"/>
                </a:lnTo>
                <a:lnTo>
                  <a:pt x="92064" y="1466608"/>
                </a:lnTo>
                <a:lnTo>
                  <a:pt x="0" y="146660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4722229" y="2482372"/>
            <a:ext cx="92075" cy="3290570"/>
          </a:xfrm>
          <a:custGeom>
            <a:avLst/>
            <a:gdLst/>
            <a:ahLst/>
            <a:cxnLst/>
            <a:rect l="l" t="t" r="r" b="b"/>
            <a:pathLst>
              <a:path w="92075" h="3290570">
                <a:moveTo>
                  <a:pt x="0" y="0"/>
                </a:moveTo>
                <a:lnTo>
                  <a:pt x="92064" y="0"/>
                </a:lnTo>
                <a:lnTo>
                  <a:pt x="92064" y="3289958"/>
                </a:lnTo>
                <a:lnTo>
                  <a:pt x="0" y="32899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4837310" y="3711152"/>
            <a:ext cx="92075" cy="2061210"/>
          </a:xfrm>
          <a:custGeom>
            <a:avLst/>
            <a:gdLst/>
            <a:ahLst/>
            <a:cxnLst/>
            <a:rect l="l" t="t" r="r" b="b"/>
            <a:pathLst>
              <a:path w="92075" h="2061210">
                <a:moveTo>
                  <a:pt x="0" y="0"/>
                </a:moveTo>
                <a:lnTo>
                  <a:pt x="92064" y="0"/>
                </a:lnTo>
                <a:lnTo>
                  <a:pt x="92064" y="2061178"/>
                </a:lnTo>
                <a:lnTo>
                  <a:pt x="0" y="206117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4952391" y="3275133"/>
            <a:ext cx="92075" cy="2497455"/>
          </a:xfrm>
          <a:custGeom>
            <a:avLst/>
            <a:gdLst/>
            <a:ahLst/>
            <a:cxnLst/>
            <a:rect l="l" t="t" r="r" b="b"/>
            <a:pathLst>
              <a:path w="92075" h="2497454">
                <a:moveTo>
                  <a:pt x="0" y="0"/>
                </a:moveTo>
                <a:lnTo>
                  <a:pt x="92064" y="0"/>
                </a:lnTo>
                <a:lnTo>
                  <a:pt x="92064" y="2497197"/>
                </a:lnTo>
                <a:lnTo>
                  <a:pt x="0" y="24971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5067472" y="1768887"/>
            <a:ext cx="92075" cy="4003675"/>
          </a:xfrm>
          <a:custGeom>
            <a:avLst/>
            <a:gdLst/>
            <a:ahLst/>
            <a:cxnLst/>
            <a:rect l="l" t="t" r="r" b="b"/>
            <a:pathLst>
              <a:path w="92075" h="4003675">
                <a:moveTo>
                  <a:pt x="0" y="0"/>
                </a:moveTo>
                <a:lnTo>
                  <a:pt x="92064" y="0"/>
                </a:lnTo>
                <a:lnTo>
                  <a:pt x="92064" y="4003443"/>
                </a:lnTo>
                <a:lnTo>
                  <a:pt x="0" y="400344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5182553" y="3512962"/>
            <a:ext cx="92075" cy="2259965"/>
          </a:xfrm>
          <a:custGeom>
            <a:avLst/>
            <a:gdLst/>
            <a:ahLst/>
            <a:cxnLst/>
            <a:rect l="l" t="t" r="r" b="b"/>
            <a:pathLst>
              <a:path w="92075" h="2259965">
                <a:moveTo>
                  <a:pt x="0" y="0"/>
                </a:moveTo>
                <a:lnTo>
                  <a:pt x="92064" y="0"/>
                </a:lnTo>
                <a:lnTo>
                  <a:pt x="92064" y="2259369"/>
                </a:lnTo>
                <a:lnTo>
                  <a:pt x="0" y="225936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5297634" y="2759839"/>
            <a:ext cx="92075" cy="3013075"/>
          </a:xfrm>
          <a:custGeom>
            <a:avLst/>
            <a:gdLst/>
            <a:ahLst/>
            <a:cxnLst/>
            <a:rect l="l" t="t" r="r" b="b"/>
            <a:pathLst>
              <a:path w="92075" h="3013075">
                <a:moveTo>
                  <a:pt x="0" y="0"/>
                </a:moveTo>
                <a:lnTo>
                  <a:pt x="92064" y="0"/>
                </a:lnTo>
                <a:lnTo>
                  <a:pt x="92064" y="3012492"/>
                </a:lnTo>
                <a:lnTo>
                  <a:pt x="0" y="301249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5412715" y="2759839"/>
            <a:ext cx="92075" cy="3013075"/>
          </a:xfrm>
          <a:custGeom>
            <a:avLst/>
            <a:gdLst/>
            <a:ahLst/>
            <a:cxnLst/>
            <a:rect l="l" t="t" r="r" b="b"/>
            <a:pathLst>
              <a:path w="92075" h="3013075">
                <a:moveTo>
                  <a:pt x="0" y="0"/>
                </a:moveTo>
                <a:lnTo>
                  <a:pt x="92064" y="0"/>
                </a:lnTo>
                <a:lnTo>
                  <a:pt x="92064" y="3012492"/>
                </a:lnTo>
                <a:lnTo>
                  <a:pt x="0" y="301249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5527795" y="1570697"/>
            <a:ext cx="92075" cy="4201795"/>
          </a:xfrm>
          <a:custGeom>
            <a:avLst/>
            <a:gdLst/>
            <a:ahLst/>
            <a:cxnLst/>
            <a:rect l="l" t="t" r="r" b="b"/>
            <a:pathLst>
              <a:path w="92075" h="4201795">
                <a:moveTo>
                  <a:pt x="0" y="0"/>
                </a:moveTo>
                <a:lnTo>
                  <a:pt x="92064" y="0"/>
                </a:lnTo>
                <a:lnTo>
                  <a:pt x="92064" y="4201633"/>
                </a:lnTo>
                <a:lnTo>
                  <a:pt x="0" y="42016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5642876" y="3156219"/>
            <a:ext cx="92075" cy="2616200"/>
          </a:xfrm>
          <a:custGeom>
            <a:avLst/>
            <a:gdLst/>
            <a:ahLst/>
            <a:cxnLst/>
            <a:rect l="l" t="t" r="r" b="b"/>
            <a:pathLst>
              <a:path w="92075" h="2616200">
                <a:moveTo>
                  <a:pt x="0" y="0"/>
                </a:moveTo>
                <a:lnTo>
                  <a:pt x="92064" y="0"/>
                </a:lnTo>
                <a:lnTo>
                  <a:pt x="92064" y="2616111"/>
                </a:lnTo>
                <a:lnTo>
                  <a:pt x="0" y="26161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5757957" y="3988618"/>
            <a:ext cx="92075" cy="1783714"/>
          </a:xfrm>
          <a:custGeom>
            <a:avLst/>
            <a:gdLst/>
            <a:ahLst/>
            <a:cxnLst/>
            <a:rect l="l" t="t" r="r" b="b"/>
            <a:pathLst>
              <a:path w="92075" h="1783714">
                <a:moveTo>
                  <a:pt x="0" y="0"/>
                </a:moveTo>
                <a:lnTo>
                  <a:pt x="92064" y="0"/>
                </a:lnTo>
                <a:lnTo>
                  <a:pt x="92064" y="1783711"/>
                </a:lnTo>
                <a:lnTo>
                  <a:pt x="0" y="17837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5873038" y="3711152"/>
            <a:ext cx="92075" cy="2061210"/>
          </a:xfrm>
          <a:custGeom>
            <a:avLst/>
            <a:gdLst/>
            <a:ahLst/>
            <a:cxnLst/>
            <a:rect l="l" t="t" r="r" b="b"/>
            <a:pathLst>
              <a:path w="92075" h="2061210">
                <a:moveTo>
                  <a:pt x="0" y="0"/>
                </a:moveTo>
                <a:lnTo>
                  <a:pt x="92064" y="0"/>
                </a:lnTo>
                <a:lnTo>
                  <a:pt x="92064" y="2061178"/>
                </a:lnTo>
                <a:lnTo>
                  <a:pt x="0" y="206117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5988119" y="3354409"/>
            <a:ext cx="92075" cy="2418080"/>
          </a:xfrm>
          <a:custGeom>
            <a:avLst/>
            <a:gdLst/>
            <a:ahLst/>
            <a:cxnLst/>
            <a:rect l="l" t="t" r="r" b="b"/>
            <a:pathLst>
              <a:path w="92075" h="2418079">
                <a:moveTo>
                  <a:pt x="0" y="0"/>
                </a:moveTo>
                <a:lnTo>
                  <a:pt x="92064" y="0"/>
                </a:lnTo>
                <a:lnTo>
                  <a:pt x="92064" y="2417921"/>
                </a:lnTo>
                <a:lnTo>
                  <a:pt x="0" y="24179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6103200" y="4583189"/>
            <a:ext cx="92075" cy="1189355"/>
          </a:xfrm>
          <a:custGeom>
            <a:avLst/>
            <a:gdLst/>
            <a:ahLst/>
            <a:cxnLst/>
            <a:rect l="l" t="t" r="r" b="b"/>
            <a:pathLst>
              <a:path w="92075" h="1189354">
                <a:moveTo>
                  <a:pt x="0" y="0"/>
                </a:moveTo>
                <a:lnTo>
                  <a:pt x="92064" y="0"/>
                </a:lnTo>
                <a:lnTo>
                  <a:pt x="92064" y="1189141"/>
                </a:lnTo>
                <a:lnTo>
                  <a:pt x="0" y="118914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6218281" y="4900293"/>
            <a:ext cx="92075" cy="872490"/>
          </a:xfrm>
          <a:custGeom>
            <a:avLst/>
            <a:gdLst/>
            <a:ahLst/>
            <a:cxnLst/>
            <a:rect l="l" t="t" r="r" b="b"/>
            <a:pathLst>
              <a:path w="92075" h="872489">
                <a:moveTo>
                  <a:pt x="0" y="0"/>
                </a:moveTo>
                <a:lnTo>
                  <a:pt x="92064" y="0"/>
                </a:lnTo>
                <a:lnTo>
                  <a:pt x="92064" y="872037"/>
                </a:lnTo>
                <a:lnTo>
                  <a:pt x="0" y="8720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6333361" y="4107533"/>
            <a:ext cx="92075" cy="1664970"/>
          </a:xfrm>
          <a:custGeom>
            <a:avLst/>
            <a:gdLst/>
            <a:ahLst/>
            <a:cxnLst/>
            <a:rect l="l" t="t" r="r" b="b"/>
            <a:pathLst>
              <a:path w="92075" h="1664970">
                <a:moveTo>
                  <a:pt x="0" y="0"/>
                </a:moveTo>
                <a:lnTo>
                  <a:pt x="92064" y="0"/>
                </a:lnTo>
                <a:lnTo>
                  <a:pt x="92064" y="1664798"/>
                </a:lnTo>
                <a:lnTo>
                  <a:pt x="0" y="166479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6448443" y="4107533"/>
            <a:ext cx="92075" cy="1664970"/>
          </a:xfrm>
          <a:custGeom>
            <a:avLst/>
            <a:gdLst/>
            <a:ahLst/>
            <a:cxnLst/>
            <a:rect l="l" t="t" r="r" b="b"/>
            <a:pathLst>
              <a:path w="92075" h="1664970">
                <a:moveTo>
                  <a:pt x="0" y="0"/>
                </a:moveTo>
                <a:lnTo>
                  <a:pt x="92064" y="0"/>
                </a:lnTo>
                <a:lnTo>
                  <a:pt x="92064" y="1664798"/>
                </a:lnTo>
                <a:lnTo>
                  <a:pt x="0" y="166479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6563524" y="4781379"/>
            <a:ext cx="92075" cy="991235"/>
          </a:xfrm>
          <a:custGeom>
            <a:avLst/>
            <a:gdLst/>
            <a:ahLst/>
            <a:cxnLst/>
            <a:rect l="l" t="t" r="r" b="b"/>
            <a:pathLst>
              <a:path w="92075" h="991235">
                <a:moveTo>
                  <a:pt x="0" y="0"/>
                </a:moveTo>
                <a:lnTo>
                  <a:pt x="92064" y="0"/>
                </a:lnTo>
                <a:lnTo>
                  <a:pt x="92064" y="990950"/>
                </a:lnTo>
                <a:lnTo>
                  <a:pt x="0" y="9909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6678604" y="5177760"/>
            <a:ext cx="92075" cy="594995"/>
          </a:xfrm>
          <a:custGeom>
            <a:avLst/>
            <a:gdLst/>
            <a:ahLst/>
            <a:cxnLst/>
            <a:rect l="l" t="t" r="r" b="b"/>
            <a:pathLst>
              <a:path w="92075" h="594995">
                <a:moveTo>
                  <a:pt x="0" y="0"/>
                </a:moveTo>
                <a:lnTo>
                  <a:pt x="92064" y="0"/>
                </a:lnTo>
                <a:lnTo>
                  <a:pt x="92064" y="594571"/>
                </a:lnTo>
                <a:lnTo>
                  <a:pt x="0" y="59457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7023847" y="2759839"/>
            <a:ext cx="92075" cy="3013075"/>
          </a:xfrm>
          <a:custGeom>
            <a:avLst/>
            <a:gdLst/>
            <a:ahLst/>
            <a:cxnLst/>
            <a:rect l="l" t="t" r="r" b="b"/>
            <a:pathLst>
              <a:path w="92075" h="3013075">
                <a:moveTo>
                  <a:pt x="0" y="0"/>
                </a:moveTo>
                <a:lnTo>
                  <a:pt x="92064" y="0"/>
                </a:lnTo>
                <a:lnTo>
                  <a:pt x="92064" y="3012492"/>
                </a:lnTo>
                <a:lnTo>
                  <a:pt x="0" y="301249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7138928" y="3195857"/>
            <a:ext cx="92075" cy="2576830"/>
          </a:xfrm>
          <a:custGeom>
            <a:avLst/>
            <a:gdLst/>
            <a:ahLst/>
            <a:cxnLst/>
            <a:rect l="l" t="t" r="r" b="b"/>
            <a:pathLst>
              <a:path w="92075" h="2576829">
                <a:moveTo>
                  <a:pt x="0" y="0"/>
                </a:moveTo>
                <a:lnTo>
                  <a:pt x="92064" y="0"/>
                </a:lnTo>
                <a:lnTo>
                  <a:pt x="92064" y="2576473"/>
                </a:lnTo>
                <a:lnTo>
                  <a:pt x="0" y="25764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7254009" y="3750790"/>
            <a:ext cx="92075" cy="2021839"/>
          </a:xfrm>
          <a:custGeom>
            <a:avLst/>
            <a:gdLst/>
            <a:ahLst/>
            <a:cxnLst/>
            <a:rect l="l" t="t" r="r" b="b"/>
            <a:pathLst>
              <a:path w="92075" h="2021839">
                <a:moveTo>
                  <a:pt x="0" y="0"/>
                </a:moveTo>
                <a:lnTo>
                  <a:pt x="92064" y="0"/>
                </a:lnTo>
                <a:lnTo>
                  <a:pt x="92064" y="2021540"/>
                </a:lnTo>
                <a:lnTo>
                  <a:pt x="0" y="202154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7369089" y="2958029"/>
            <a:ext cx="92075" cy="2814320"/>
          </a:xfrm>
          <a:custGeom>
            <a:avLst/>
            <a:gdLst/>
            <a:ahLst/>
            <a:cxnLst/>
            <a:rect l="l" t="t" r="r" b="b"/>
            <a:pathLst>
              <a:path w="92075" h="2814320">
                <a:moveTo>
                  <a:pt x="0" y="0"/>
                </a:moveTo>
                <a:lnTo>
                  <a:pt x="92064" y="0"/>
                </a:lnTo>
                <a:lnTo>
                  <a:pt x="92064" y="2814301"/>
                </a:lnTo>
                <a:lnTo>
                  <a:pt x="0" y="281430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7484171" y="2165268"/>
            <a:ext cx="92075" cy="3607435"/>
          </a:xfrm>
          <a:custGeom>
            <a:avLst/>
            <a:gdLst/>
            <a:ahLst/>
            <a:cxnLst/>
            <a:rect l="l" t="t" r="r" b="b"/>
            <a:pathLst>
              <a:path w="92075" h="3607435">
                <a:moveTo>
                  <a:pt x="0" y="0"/>
                </a:moveTo>
                <a:lnTo>
                  <a:pt x="92064" y="0"/>
                </a:lnTo>
                <a:lnTo>
                  <a:pt x="92064" y="3607062"/>
                </a:lnTo>
                <a:lnTo>
                  <a:pt x="0" y="360706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7599251" y="857212"/>
            <a:ext cx="92075" cy="4915535"/>
          </a:xfrm>
          <a:custGeom>
            <a:avLst/>
            <a:gdLst/>
            <a:ahLst/>
            <a:cxnLst/>
            <a:rect l="l" t="t" r="r" b="b"/>
            <a:pathLst>
              <a:path w="92075" h="4915535">
                <a:moveTo>
                  <a:pt x="0" y="0"/>
                </a:moveTo>
                <a:lnTo>
                  <a:pt x="92064" y="0"/>
                </a:lnTo>
                <a:lnTo>
                  <a:pt x="92064" y="4915118"/>
                </a:lnTo>
                <a:lnTo>
                  <a:pt x="0" y="491511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7714332" y="2323820"/>
            <a:ext cx="92075" cy="3448685"/>
          </a:xfrm>
          <a:custGeom>
            <a:avLst/>
            <a:gdLst/>
            <a:ahLst/>
            <a:cxnLst/>
            <a:rect l="l" t="t" r="r" b="b"/>
            <a:pathLst>
              <a:path w="92075" h="3448685">
                <a:moveTo>
                  <a:pt x="0" y="0"/>
                </a:moveTo>
                <a:lnTo>
                  <a:pt x="92064" y="0"/>
                </a:lnTo>
                <a:lnTo>
                  <a:pt x="92064" y="3448510"/>
                </a:lnTo>
                <a:lnTo>
                  <a:pt x="0" y="344851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7829412" y="2958029"/>
            <a:ext cx="92075" cy="2814320"/>
          </a:xfrm>
          <a:custGeom>
            <a:avLst/>
            <a:gdLst/>
            <a:ahLst/>
            <a:cxnLst/>
            <a:rect l="l" t="t" r="r" b="b"/>
            <a:pathLst>
              <a:path w="92075" h="2814320">
                <a:moveTo>
                  <a:pt x="0" y="0"/>
                </a:moveTo>
                <a:lnTo>
                  <a:pt x="92064" y="0"/>
                </a:lnTo>
                <a:lnTo>
                  <a:pt x="92064" y="2814301"/>
                </a:lnTo>
                <a:lnTo>
                  <a:pt x="0" y="281430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7944494" y="1332869"/>
            <a:ext cx="92075" cy="4439920"/>
          </a:xfrm>
          <a:custGeom>
            <a:avLst/>
            <a:gdLst/>
            <a:ahLst/>
            <a:cxnLst/>
            <a:rect l="l" t="t" r="r" b="b"/>
            <a:pathLst>
              <a:path w="92075" h="4439920">
                <a:moveTo>
                  <a:pt x="0" y="0"/>
                </a:moveTo>
                <a:lnTo>
                  <a:pt x="92064" y="0"/>
                </a:lnTo>
                <a:lnTo>
                  <a:pt x="92064" y="4439462"/>
                </a:lnTo>
                <a:lnTo>
                  <a:pt x="0" y="443946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8059575" y="1848164"/>
            <a:ext cx="92075" cy="3924300"/>
          </a:xfrm>
          <a:custGeom>
            <a:avLst/>
            <a:gdLst/>
            <a:ahLst/>
            <a:cxnLst/>
            <a:rect l="l" t="t" r="r" b="b"/>
            <a:pathLst>
              <a:path w="92075" h="3924300">
                <a:moveTo>
                  <a:pt x="0" y="0"/>
                </a:moveTo>
                <a:lnTo>
                  <a:pt x="92064" y="0"/>
                </a:lnTo>
                <a:lnTo>
                  <a:pt x="92064" y="3924166"/>
                </a:lnTo>
                <a:lnTo>
                  <a:pt x="0" y="392416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8174656" y="2878753"/>
            <a:ext cx="92075" cy="2893695"/>
          </a:xfrm>
          <a:custGeom>
            <a:avLst/>
            <a:gdLst/>
            <a:ahLst/>
            <a:cxnLst/>
            <a:rect l="l" t="t" r="r" b="b"/>
            <a:pathLst>
              <a:path w="92075" h="2893695">
                <a:moveTo>
                  <a:pt x="0" y="0"/>
                </a:moveTo>
                <a:lnTo>
                  <a:pt x="92064" y="0"/>
                </a:lnTo>
                <a:lnTo>
                  <a:pt x="92064" y="2893577"/>
                </a:lnTo>
                <a:lnTo>
                  <a:pt x="0" y="289357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8289737" y="3156219"/>
            <a:ext cx="92075" cy="2616200"/>
          </a:xfrm>
          <a:custGeom>
            <a:avLst/>
            <a:gdLst/>
            <a:ahLst/>
            <a:cxnLst/>
            <a:rect l="l" t="t" r="r" b="b"/>
            <a:pathLst>
              <a:path w="92075" h="2616200">
                <a:moveTo>
                  <a:pt x="0" y="0"/>
                </a:moveTo>
                <a:lnTo>
                  <a:pt x="92064" y="0"/>
                </a:lnTo>
                <a:lnTo>
                  <a:pt x="92064" y="2616111"/>
                </a:lnTo>
                <a:lnTo>
                  <a:pt x="0" y="26161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8404817" y="2878753"/>
            <a:ext cx="92075" cy="2893695"/>
          </a:xfrm>
          <a:custGeom>
            <a:avLst/>
            <a:gdLst/>
            <a:ahLst/>
            <a:cxnLst/>
            <a:rect l="l" t="t" r="r" b="b"/>
            <a:pathLst>
              <a:path w="92075" h="2893695">
                <a:moveTo>
                  <a:pt x="0" y="0"/>
                </a:moveTo>
                <a:lnTo>
                  <a:pt x="92064" y="0"/>
                </a:lnTo>
                <a:lnTo>
                  <a:pt x="92064" y="2893577"/>
                </a:lnTo>
                <a:lnTo>
                  <a:pt x="0" y="289357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8519898" y="2918391"/>
            <a:ext cx="92075" cy="2854325"/>
          </a:xfrm>
          <a:custGeom>
            <a:avLst/>
            <a:gdLst/>
            <a:ahLst/>
            <a:cxnLst/>
            <a:rect l="l" t="t" r="r" b="b"/>
            <a:pathLst>
              <a:path w="92075" h="2854325">
                <a:moveTo>
                  <a:pt x="0" y="0"/>
                </a:moveTo>
                <a:lnTo>
                  <a:pt x="92064" y="0"/>
                </a:lnTo>
                <a:lnTo>
                  <a:pt x="92064" y="2853940"/>
                </a:lnTo>
                <a:lnTo>
                  <a:pt x="0" y="285394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8634979" y="4226447"/>
            <a:ext cx="92075" cy="1546225"/>
          </a:xfrm>
          <a:custGeom>
            <a:avLst/>
            <a:gdLst/>
            <a:ahLst/>
            <a:cxnLst/>
            <a:rect l="l" t="t" r="r" b="b"/>
            <a:pathLst>
              <a:path w="92075" h="1546225">
                <a:moveTo>
                  <a:pt x="0" y="0"/>
                </a:moveTo>
                <a:lnTo>
                  <a:pt x="92064" y="0"/>
                </a:lnTo>
                <a:lnTo>
                  <a:pt x="92064" y="1545883"/>
                </a:lnTo>
                <a:lnTo>
                  <a:pt x="0" y="154588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8750060" y="3790428"/>
            <a:ext cx="92075" cy="1982470"/>
          </a:xfrm>
          <a:custGeom>
            <a:avLst/>
            <a:gdLst/>
            <a:ahLst/>
            <a:cxnLst/>
            <a:rect l="l" t="t" r="r" b="b"/>
            <a:pathLst>
              <a:path w="92075" h="1982470">
                <a:moveTo>
                  <a:pt x="0" y="0"/>
                </a:moveTo>
                <a:lnTo>
                  <a:pt x="92064" y="0"/>
                </a:lnTo>
                <a:lnTo>
                  <a:pt x="92064" y="1981902"/>
                </a:lnTo>
                <a:lnTo>
                  <a:pt x="0" y="198190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8865141" y="4464275"/>
            <a:ext cx="92075" cy="1308100"/>
          </a:xfrm>
          <a:custGeom>
            <a:avLst/>
            <a:gdLst/>
            <a:ahLst/>
            <a:cxnLst/>
            <a:rect l="l" t="t" r="r" b="b"/>
            <a:pathLst>
              <a:path w="92075" h="1308100">
                <a:moveTo>
                  <a:pt x="0" y="0"/>
                </a:moveTo>
                <a:lnTo>
                  <a:pt x="92064" y="0"/>
                </a:lnTo>
                <a:lnTo>
                  <a:pt x="92064" y="1308055"/>
                </a:lnTo>
                <a:lnTo>
                  <a:pt x="0" y="130805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8980222" y="3275133"/>
            <a:ext cx="92075" cy="2497455"/>
          </a:xfrm>
          <a:custGeom>
            <a:avLst/>
            <a:gdLst/>
            <a:ahLst/>
            <a:cxnLst/>
            <a:rect l="l" t="t" r="r" b="b"/>
            <a:pathLst>
              <a:path w="92075" h="2497454">
                <a:moveTo>
                  <a:pt x="0" y="0"/>
                </a:moveTo>
                <a:lnTo>
                  <a:pt x="92064" y="0"/>
                </a:lnTo>
                <a:lnTo>
                  <a:pt x="92064" y="2497197"/>
                </a:lnTo>
                <a:lnTo>
                  <a:pt x="0" y="24971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9095302" y="3631876"/>
            <a:ext cx="92075" cy="2140585"/>
          </a:xfrm>
          <a:custGeom>
            <a:avLst/>
            <a:gdLst/>
            <a:ahLst/>
            <a:cxnLst/>
            <a:rect l="l" t="t" r="r" b="b"/>
            <a:pathLst>
              <a:path w="92075" h="2140585">
                <a:moveTo>
                  <a:pt x="0" y="0"/>
                </a:moveTo>
                <a:lnTo>
                  <a:pt x="92064" y="0"/>
                </a:lnTo>
                <a:lnTo>
                  <a:pt x="92064" y="2140454"/>
                </a:lnTo>
                <a:lnTo>
                  <a:pt x="0" y="214045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9210383" y="3948981"/>
            <a:ext cx="92075" cy="1823720"/>
          </a:xfrm>
          <a:custGeom>
            <a:avLst/>
            <a:gdLst/>
            <a:ahLst/>
            <a:cxnLst/>
            <a:rect l="l" t="t" r="r" b="b"/>
            <a:pathLst>
              <a:path w="92075" h="1823720">
                <a:moveTo>
                  <a:pt x="0" y="0"/>
                </a:moveTo>
                <a:lnTo>
                  <a:pt x="92064" y="0"/>
                </a:lnTo>
                <a:lnTo>
                  <a:pt x="92064" y="1823350"/>
                </a:lnTo>
                <a:lnTo>
                  <a:pt x="0" y="18233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9325464" y="3631876"/>
            <a:ext cx="92075" cy="2140585"/>
          </a:xfrm>
          <a:custGeom>
            <a:avLst/>
            <a:gdLst/>
            <a:ahLst/>
            <a:cxnLst/>
            <a:rect l="l" t="t" r="r" b="b"/>
            <a:pathLst>
              <a:path w="92075" h="2140585">
                <a:moveTo>
                  <a:pt x="0" y="0"/>
                </a:moveTo>
                <a:lnTo>
                  <a:pt x="92064" y="0"/>
                </a:lnTo>
                <a:lnTo>
                  <a:pt x="92064" y="2140454"/>
                </a:lnTo>
                <a:lnTo>
                  <a:pt x="0" y="214045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9440545" y="2125630"/>
            <a:ext cx="92075" cy="3646804"/>
          </a:xfrm>
          <a:custGeom>
            <a:avLst/>
            <a:gdLst/>
            <a:ahLst/>
            <a:cxnLst/>
            <a:rect l="l" t="t" r="r" b="b"/>
            <a:pathLst>
              <a:path w="92075" h="3646804">
                <a:moveTo>
                  <a:pt x="0" y="0"/>
                </a:moveTo>
                <a:lnTo>
                  <a:pt x="92064" y="0"/>
                </a:lnTo>
                <a:lnTo>
                  <a:pt x="92064" y="3646701"/>
                </a:lnTo>
                <a:lnTo>
                  <a:pt x="0" y="364670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9555626" y="3354409"/>
            <a:ext cx="92075" cy="2418080"/>
          </a:xfrm>
          <a:custGeom>
            <a:avLst/>
            <a:gdLst/>
            <a:ahLst/>
            <a:cxnLst/>
            <a:rect l="l" t="t" r="r" b="b"/>
            <a:pathLst>
              <a:path w="92075" h="2418079">
                <a:moveTo>
                  <a:pt x="0" y="0"/>
                </a:moveTo>
                <a:lnTo>
                  <a:pt x="92064" y="0"/>
                </a:lnTo>
                <a:lnTo>
                  <a:pt x="92064" y="2417921"/>
                </a:lnTo>
                <a:lnTo>
                  <a:pt x="0" y="24179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9670707" y="4266085"/>
            <a:ext cx="92075" cy="1506855"/>
          </a:xfrm>
          <a:custGeom>
            <a:avLst/>
            <a:gdLst/>
            <a:ahLst/>
            <a:cxnLst/>
            <a:rect l="l" t="t" r="r" b="b"/>
            <a:pathLst>
              <a:path w="92075" h="1506854">
                <a:moveTo>
                  <a:pt x="0" y="0"/>
                </a:moveTo>
                <a:lnTo>
                  <a:pt x="92064" y="0"/>
                </a:lnTo>
                <a:lnTo>
                  <a:pt x="92064" y="1506246"/>
                </a:lnTo>
                <a:lnTo>
                  <a:pt x="0" y="150624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9785787" y="3275133"/>
            <a:ext cx="92075" cy="2497455"/>
          </a:xfrm>
          <a:custGeom>
            <a:avLst/>
            <a:gdLst/>
            <a:ahLst/>
            <a:cxnLst/>
            <a:rect l="l" t="t" r="r" b="b"/>
            <a:pathLst>
              <a:path w="92075" h="2497454">
                <a:moveTo>
                  <a:pt x="0" y="0"/>
                </a:moveTo>
                <a:lnTo>
                  <a:pt x="92064" y="0"/>
                </a:lnTo>
                <a:lnTo>
                  <a:pt x="92064" y="2497197"/>
                </a:lnTo>
                <a:lnTo>
                  <a:pt x="0" y="24971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9900869" y="2482372"/>
            <a:ext cx="92075" cy="3290570"/>
          </a:xfrm>
          <a:custGeom>
            <a:avLst/>
            <a:gdLst/>
            <a:ahLst/>
            <a:cxnLst/>
            <a:rect l="l" t="t" r="r" b="b"/>
            <a:pathLst>
              <a:path w="92075" h="3290570">
                <a:moveTo>
                  <a:pt x="0" y="0"/>
                </a:moveTo>
                <a:lnTo>
                  <a:pt x="92064" y="0"/>
                </a:lnTo>
                <a:lnTo>
                  <a:pt x="92064" y="3289958"/>
                </a:lnTo>
                <a:lnTo>
                  <a:pt x="0" y="32899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10015949" y="2878753"/>
            <a:ext cx="92075" cy="2893695"/>
          </a:xfrm>
          <a:custGeom>
            <a:avLst/>
            <a:gdLst/>
            <a:ahLst/>
            <a:cxnLst/>
            <a:rect l="l" t="t" r="r" b="b"/>
            <a:pathLst>
              <a:path w="92075" h="2893695">
                <a:moveTo>
                  <a:pt x="0" y="0"/>
                </a:moveTo>
                <a:lnTo>
                  <a:pt x="92064" y="0"/>
                </a:lnTo>
                <a:lnTo>
                  <a:pt x="92064" y="2893577"/>
                </a:lnTo>
                <a:lnTo>
                  <a:pt x="0" y="289357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10131031" y="3195857"/>
            <a:ext cx="92075" cy="2576830"/>
          </a:xfrm>
          <a:custGeom>
            <a:avLst/>
            <a:gdLst/>
            <a:ahLst/>
            <a:cxnLst/>
            <a:rect l="l" t="t" r="r" b="b"/>
            <a:pathLst>
              <a:path w="92075" h="2576829">
                <a:moveTo>
                  <a:pt x="0" y="0"/>
                </a:moveTo>
                <a:lnTo>
                  <a:pt x="92064" y="0"/>
                </a:lnTo>
                <a:lnTo>
                  <a:pt x="92064" y="2576473"/>
                </a:lnTo>
                <a:lnTo>
                  <a:pt x="0" y="25764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10246111" y="3235495"/>
            <a:ext cx="92075" cy="2536825"/>
          </a:xfrm>
          <a:custGeom>
            <a:avLst/>
            <a:gdLst/>
            <a:ahLst/>
            <a:cxnLst/>
            <a:rect l="l" t="t" r="r" b="b"/>
            <a:pathLst>
              <a:path w="92075" h="2536825">
                <a:moveTo>
                  <a:pt x="0" y="0"/>
                </a:moveTo>
                <a:lnTo>
                  <a:pt x="92064" y="0"/>
                </a:lnTo>
                <a:lnTo>
                  <a:pt x="92064" y="2536835"/>
                </a:lnTo>
                <a:lnTo>
                  <a:pt x="0" y="25368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10361192" y="3512962"/>
            <a:ext cx="92075" cy="2259965"/>
          </a:xfrm>
          <a:custGeom>
            <a:avLst/>
            <a:gdLst/>
            <a:ahLst/>
            <a:cxnLst/>
            <a:rect l="l" t="t" r="r" b="b"/>
            <a:pathLst>
              <a:path w="92075" h="2259965">
                <a:moveTo>
                  <a:pt x="0" y="0"/>
                </a:moveTo>
                <a:lnTo>
                  <a:pt x="92064" y="0"/>
                </a:lnTo>
                <a:lnTo>
                  <a:pt x="92064" y="2259369"/>
                </a:lnTo>
                <a:lnTo>
                  <a:pt x="0" y="225936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10476273" y="3037305"/>
            <a:ext cx="92075" cy="2735580"/>
          </a:xfrm>
          <a:custGeom>
            <a:avLst/>
            <a:gdLst/>
            <a:ahLst/>
            <a:cxnLst/>
            <a:rect l="l" t="t" r="r" b="b"/>
            <a:pathLst>
              <a:path w="92075" h="2735579">
                <a:moveTo>
                  <a:pt x="0" y="0"/>
                </a:moveTo>
                <a:lnTo>
                  <a:pt x="92064" y="0"/>
                </a:lnTo>
                <a:lnTo>
                  <a:pt x="92064" y="2735025"/>
                </a:lnTo>
                <a:lnTo>
                  <a:pt x="0" y="273502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1085674" y="5772331"/>
            <a:ext cx="9436735" cy="0"/>
          </a:xfrm>
          <a:custGeom>
            <a:avLst/>
            <a:gdLst/>
            <a:ahLst/>
            <a:cxnLst/>
            <a:rect l="l" t="t" r="r" b="b"/>
            <a:pathLst>
              <a:path w="9436735">
                <a:moveTo>
                  <a:pt x="0" y="0"/>
                </a:moveTo>
                <a:lnTo>
                  <a:pt x="0" y="0"/>
                </a:lnTo>
                <a:lnTo>
                  <a:pt x="9321550" y="0"/>
                </a:lnTo>
                <a:lnTo>
                  <a:pt x="9436631" y="0"/>
                </a:lnTo>
              </a:path>
            </a:pathLst>
          </a:custGeom>
          <a:ln w="952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3282726" y="619721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4229100" y="62506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 txBox="1"/>
          <p:nvPr/>
        </p:nvSpPr>
        <p:spPr>
          <a:xfrm>
            <a:off x="4569420" y="5826469"/>
            <a:ext cx="4319905" cy="549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8975">
              <a:lnSpc>
                <a:spcPct val="100000"/>
              </a:lnSpc>
              <a:tabLst>
                <a:tab pos="2210435" algn="l"/>
                <a:tab pos="3695700" algn="l"/>
              </a:tabLst>
            </a:pPr>
            <a:r>
              <a:rPr sz="1200" spc="-10" dirty="0">
                <a:latin typeface="Segoe UI"/>
                <a:cs typeface="Segoe UI"/>
              </a:rPr>
              <a:t>Oct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</a:t>
            </a:r>
            <a:r>
              <a:rPr sz="1200" spc="-10" dirty="0">
                <a:latin typeface="Segoe UI"/>
                <a:cs typeface="Segoe UI"/>
              </a:rPr>
              <a:t>Jan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	</a:t>
            </a: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outpat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328" name="object 328"/>
          <p:cNvSpPr txBox="1"/>
          <p:nvPr/>
        </p:nvSpPr>
        <p:spPr>
          <a:xfrm>
            <a:off x="9780127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29" name="object 329"/>
          <p:cNvSpPr txBox="1"/>
          <p:nvPr/>
        </p:nvSpPr>
        <p:spPr>
          <a:xfrm>
            <a:off x="3415109" y="6147067"/>
            <a:ext cx="760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330" name="object 330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37" name="object 337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44" name="object 344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 txBox="1"/>
          <p:nvPr/>
        </p:nvSpPr>
        <p:spPr>
          <a:xfrm>
            <a:off x="3733601" y="6808964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I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LI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351" name="object 351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58" name="object 358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63" name="object 363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77" name="object 377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89" name="object 389"/>
          <p:cNvSpPr txBox="1"/>
          <p:nvPr/>
        </p:nvSpPr>
        <p:spPr>
          <a:xfrm>
            <a:off x="12207874" y="4740274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397" name="object 397"/>
          <p:cNvSpPr/>
          <p:nvPr/>
        </p:nvSpPr>
        <p:spPr>
          <a:xfrm>
            <a:off x="10940057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 txBox="1"/>
          <p:nvPr/>
        </p:nvSpPr>
        <p:spPr>
          <a:xfrm>
            <a:off x="12207874" y="55689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404" name="object 404"/>
          <p:cNvSpPr/>
          <p:nvPr/>
        </p:nvSpPr>
        <p:spPr>
          <a:xfrm>
            <a:off x="10953749" y="6196012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0" y="0"/>
                </a:moveTo>
                <a:lnTo>
                  <a:pt x="1276349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4191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97113" y="447632"/>
            <a:ext cx="1027430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kern="0" dirty="0">
                <a:solidFill>
                  <a:srgbClr val="0D6ABE"/>
                </a:solidFill>
                <a:latin typeface="Segoe UI"/>
                <a:cs typeface="Segoe UI"/>
              </a:rPr>
              <a:t>Number of severe acute respiratory infection (SARI) cases per 100 inpatients, </a:t>
            </a:r>
            <a:r>
              <a:rPr lang="en-US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Nepal</a:t>
            </a:r>
            <a:endParaRPr lang="en-US" sz="2000" dirty="0"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20774" y="5653087"/>
            <a:ext cx="9201150" cy="0"/>
          </a:xfrm>
          <a:custGeom>
            <a:avLst/>
            <a:gdLst/>
            <a:ahLst/>
            <a:cxnLst/>
            <a:rect l="l" t="t" r="r" b="b"/>
            <a:pathLst>
              <a:path w="9201150">
                <a:moveTo>
                  <a:pt x="0" y="0"/>
                </a:moveTo>
                <a:lnTo>
                  <a:pt x="9201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2174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50065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138518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026970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915424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03877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692331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580784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469237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357690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246144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134597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023050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11503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799956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688409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76863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65315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353769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42222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30675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129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907582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796035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684489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572942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461395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349848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238301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126754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015208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569020" y="4587651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69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457474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345926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34380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122833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011286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899739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788193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676646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565099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453553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342006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230459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118912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007365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895818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784272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672725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61178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449631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338085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226538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114991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003444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891898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780351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668804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557257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445710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334163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222617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111070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999523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887976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776429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664883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553336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441789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330242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218695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107149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995602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884055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772508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660961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49415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437868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326321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214774" y="4587651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123156" y="4582253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730051" y="448775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10250065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0138518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0026970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915424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803877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692331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580784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469237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357690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246144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134597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023050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911503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799956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688409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576863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465315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353769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242222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8130675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019129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907582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796035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684489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572942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461395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349848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238301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126754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7015208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569020" y="3522214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69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345926" y="352221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234380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122833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011286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899739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788193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676646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565099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453553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342006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230459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118912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007365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4895818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784272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4672725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561178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449631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338085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780351" y="3522214"/>
            <a:ext cx="468630" cy="0"/>
          </a:xfrm>
          <a:custGeom>
            <a:avLst/>
            <a:gdLst/>
            <a:ahLst/>
            <a:cxnLst/>
            <a:rect l="l" t="t" r="r" b="b"/>
            <a:pathLst>
              <a:path w="468629">
                <a:moveTo>
                  <a:pt x="0" y="0"/>
                </a:moveTo>
                <a:lnTo>
                  <a:pt x="46849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668804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557257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445710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334163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222617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111070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2999523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887976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776429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664883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553336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441789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330242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2218695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2107149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1995602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1884055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772508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1660961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549415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437868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326321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214774" y="352221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123156" y="3516817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9803877" y="2456778"/>
            <a:ext cx="518159" cy="0"/>
          </a:xfrm>
          <a:custGeom>
            <a:avLst/>
            <a:gdLst/>
            <a:ahLst/>
            <a:cxnLst/>
            <a:rect l="l" t="t" r="r" b="b"/>
            <a:pathLst>
              <a:path w="518159">
                <a:moveTo>
                  <a:pt x="0" y="0"/>
                </a:moveTo>
                <a:lnTo>
                  <a:pt x="51804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9469237" y="2456778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357690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9246144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9134597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9023050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8911503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8799956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8688409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8576863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8465315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353769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242222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8130675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019129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7907582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7796035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7684489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572942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461395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349848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7238301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7126754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7015208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6011286" y="2456778"/>
            <a:ext cx="915035" cy="0"/>
          </a:xfrm>
          <a:custGeom>
            <a:avLst/>
            <a:gdLst/>
            <a:ahLst/>
            <a:cxnLst/>
            <a:rect l="l" t="t" r="r" b="b"/>
            <a:pathLst>
              <a:path w="915034">
                <a:moveTo>
                  <a:pt x="0" y="0"/>
                </a:moveTo>
                <a:lnTo>
                  <a:pt x="91468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5899739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5788193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676646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5565099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453553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342006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230459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118912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007365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2664883" y="2456778"/>
            <a:ext cx="2253615" cy="0"/>
          </a:xfrm>
          <a:custGeom>
            <a:avLst/>
            <a:gdLst/>
            <a:ahLst/>
            <a:cxnLst/>
            <a:rect l="l" t="t" r="r" b="b"/>
            <a:pathLst>
              <a:path w="2253615">
                <a:moveTo>
                  <a:pt x="0" y="0"/>
                </a:moveTo>
                <a:lnTo>
                  <a:pt x="225324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2553336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2441789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2330242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2218695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2107149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1995602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884055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1772508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1660961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1549415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1437868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1326321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1214774" y="245677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1123156" y="2451381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8130675" y="1391342"/>
            <a:ext cx="2191385" cy="0"/>
          </a:xfrm>
          <a:custGeom>
            <a:avLst/>
            <a:gdLst/>
            <a:ahLst/>
            <a:cxnLst/>
            <a:rect l="l" t="t" r="r" b="b"/>
            <a:pathLst>
              <a:path w="2191384">
                <a:moveTo>
                  <a:pt x="0" y="0"/>
                </a:moveTo>
                <a:lnTo>
                  <a:pt x="219124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7796035" y="1391342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676646" y="1391342"/>
            <a:ext cx="2030730" cy="0"/>
          </a:xfrm>
          <a:custGeom>
            <a:avLst/>
            <a:gdLst/>
            <a:ahLst/>
            <a:cxnLst/>
            <a:rect l="l" t="t" r="r" b="b"/>
            <a:pathLst>
              <a:path w="2030729">
                <a:moveTo>
                  <a:pt x="0" y="0"/>
                </a:moveTo>
                <a:lnTo>
                  <a:pt x="203015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565099" y="1391342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453553" y="1391342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107149" y="1391342"/>
            <a:ext cx="3257550" cy="0"/>
          </a:xfrm>
          <a:custGeom>
            <a:avLst/>
            <a:gdLst/>
            <a:ahLst/>
            <a:cxnLst/>
            <a:rect l="l" t="t" r="r" b="b"/>
            <a:pathLst>
              <a:path w="3257550">
                <a:moveTo>
                  <a:pt x="0" y="0"/>
                </a:moveTo>
                <a:lnTo>
                  <a:pt x="325716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1884055" y="1391342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1120774" y="1391342"/>
            <a:ext cx="674370" cy="0"/>
          </a:xfrm>
          <a:custGeom>
            <a:avLst/>
            <a:gdLst/>
            <a:ahLst/>
            <a:cxnLst/>
            <a:rect l="l" t="t" r="r" b="b"/>
            <a:pathLst>
              <a:path w="674369">
                <a:moveTo>
                  <a:pt x="0" y="0"/>
                </a:moveTo>
                <a:lnTo>
                  <a:pt x="67404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10309225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10309225" y="46958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0309225" y="37433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730051" y="3422317"/>
            <a:ext cx="9970135" cy="4292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  <a:p>
            <a:pPr marR="5080" algn="r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8" name="object 228"/>
          <p:cNvSpPr txBox="1"/>
          <p:nvPr/>
        </p:nvSpPr>
        <p:spPr>
          <a:xfrm>
            <a:off x="730051" y="2356880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9" name="object 229"/>
          <p:cNvSpPr txBox="1"/>
          <p:nvPr/>
        </p:nvSpPr>
        <p:spPr>
          <a:xfrm>
            <a:off x="730051" y="1291444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30" name="object 230"/>
          <p:cNvSpPr txBox="1"/>
          <p:nvPr/>
        </p:nvSpPr>
        <p:spPr>
          <a:xfrm>
            <a:off x="10444162" y="5553189"/>
            <a:ext cx="16002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32" name="object 232"/>
          <p:cNvSpPr txBox="1"/>
          <p:nvPr/>
        </p:nvSpPr>
        <p:spPr>
          <a:xfrm>
            <a:off x="10444162" y="4600689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33" name="object 233"/>
          <p:cNvSpPr/>
          <p:nvPr/>
        </p:nvSpPr>
        <p:spPr>
          <a:xfrm>
            <a:off x="10309225" y="27908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 txBox="1"/>
          <p:nvPr/>
        </p:nvSpPr>
        <p:spPr>
          <a:xfrm>
            <a:off x="10444162" y="2695689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.6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35" name="object 235"/>
          <p:cNvSpPr/>
          <p:nvPr/>
        </p:nvSpPr>
        <p:spPr>
          <a:xfrm>
            <a:off x="10309225" y="18383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 txBox="1"/>
          <p:nvPr/>
        </p:nvSpPr>
        <p:spPr>
          <a:xfrm>
            <a:off x="10444162" y="1743189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.8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37" name="object 237"/>
          <p:cNvSpPr/>
          <p:nvPr/>
        </p:nvSpPr>
        <p:spPr>
          <a:xfrm>
            <a:off x="10309225" y="8858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 txBox="1"/>
          <p:nvPr/>
        </p:nvSpPr>
        <p:spPr>
          <a:xfrm>
            <a:off x="10444162" y="790689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r>
              <a:rPr sz="1400" spc="-5" dirty="0">
                <a:latin typeface="Segoe UI"/>
                <a:cs typeface="Segoe UI"/>
              </a:rPr>
              <a:t>.0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39" name="object 239"/>
          <p:cNvSpPr txBox="1"/>
          <p:nvPr/>
        </p:nvSpPr>
        <p:spPr>
          <a:xfrm>
            <a:off x="464752" y="2651928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10816790" y="2874527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41" name="object 241"/>
          <p:cNvSpPr txBox="1"/>
          <p:nvPr/>
        </p:nvSpPr>
        <p:spPr>
          <a:xfrm>
            <a:off x="2224013" y="5707226"/>
            <a:ext cx="73850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3711030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43" name="object 243"/>
          <p:cNvSpPr/>
          <p:nvPr/>
        </p:nvSpPr>
        <p:spPr>
          <a:xfrm>
            <a:off x="1125537" y="1429197"/>
            <a:ext cx="89535" cy="4219575"/>
          </a:xfrm>
          <a:custGeom>
            <a:avLst/>
            <a:gdLst/>
            <a:ahLst/>
            <a:cxnLst/>
            <a:rect l="l" t="t" r="r" b="b"/>
            <a:pathLst>
              <a:path w="89534" h="4219575">
                <a:moveTo>
                  <a:pt x="0" y="0"/>
                </a:moveTo>
                <a:lnTo>
                  <a:pt x="89237" y="0"/>
                </a:lnTo>
                <a:lnTo>
                  <a:pt x="89237" y="4219127"/>
                </a:lnTo>
                <a:lnTo>
                  <a:pt x="0" y="421912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1237084" y="2302854"/>
            <a:ext cx="89535" cy="3345815"/>
          </a:xfrm>
          <a:custGeom>
            <a:avLst/>
            <a:gdLst/>
            <a:ahLst/>
            <a:cxnLst/>
            <a:rect l="l" t="t" r="r" b="b"/>
            <a:pathLst>
              <a:path w="89534" h="3345815">
                <a:moveTo>
                  <a:pt x="0" y="0"/>
                </a:moveTo>
                <a:lnTo>
                  <a:pt x="89237" y="0"/>
                </a:lnTo>
                <a:lnTo>
                  <a:pt x="89237" y="3345469"/>
                </a:lnTo>
                <a:lnTo>
                  <a:pt x="0" y="334546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1348630" y="1748828"/>
            <a:ext cx="89535" cy="3899535"/>
          </a:xfrm>
          <a:custGeom>
            <a:avLst/>
            <a:gdLst/>
            <a:ahLst/>
            <a:cxnLst/>
            <a:rect l="l" t="t" r="r" b="b"/>
            <a:pathLst>
              <a:path w="89534" h="3899535">
                <a:moveTo>
                  <a:pt x="0" y="0"/>
                </a:moveTo>
                <a:lnTo>
                  <a:pt x="89237" y="0"/>
                </a:lnTo>
                <a:lnTo>
                  <a:pt x="89237" y="3899496"/>
                </a:lnTo>
                <a:lnTo>
                  <a:pt x="0" y="38994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1460177" y="1983224"/>
            <a:ext cx="89535" cy="3665220"/>
          </a:xfrm>
          <a:custGeom>
            <a:avLst/>
            <a:gdLst/>
            <a:ahLst/>
            <a:cxnLst/>
            <a:rect l="l" t="t" r="r" b="b"/>
            <a:pathLst>
              <a:path w="89534" h="3665220">
                <a:moveTo>
                  <a:pt x="0" y="0"/>
                </a:moveTo>
                <a:lnTo>
                  <a:pt x="89237" y="0"/>
                </a:lnTo>
                <a:lnTo>
                  <a:pt x="89237" y="3665100"/>
                </a:lnTo>
                <a:lnTo>
                  <a:pt x="0" y="366510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1571724" y="1897989"/>
            <a:ext cx="89535" cy="3750945"/>
          </a:xfrm>
          <a:custGeom>
            <a:avLst/>
            <a:gdLst/>
            <a:ahLst/>
            <a:cxnLst/>
            <a:rect l="l" t="t" r="r" b="b"/>
            <a:pathLst>
              <a:path w="89535" h="3750945">
                <a:moveTo>
                  <a:pt x="0" y="0"/>
                </a:moveTo>
                <a:lnTo>
                  <a:pt x="89237" y="0"/>
                </a:lnTo>
                <a:lnTo>
                  <a:pt x="89237" y="3750335"/>
                </a:lnTo>
                <a:lnTo>
                  <a:pt x="0" y="375033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683271" y="2121730"/>
            <a:ext cx="89535" cy="3526790"/>
          </a:xfrm>
          <a:custGeom>
            <a:avLst/>
            <a:gdLst/>
            <a:ahLst/>
            <a:cxnLst/>
            <a:rect l="l" t="t" r="r" b="b"/>
            <a:pathLst>
              <a:path w="89535" h="3526790">
                <a:moveTo>
                  <a:pt x="0" y="0"/>
                </a:moveTo>
                <a:lnTo>
                  <a:pt x="89237" y="0"/>
                </a:lnTo>
                <a:lnTo>
                  <a:pt x="89237" y="3526593"/>
                </a:lnTo>
                <a:lnTo>
                  <a:pt x="0" y="352659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794818" y="1354616"/>
            <a:ext cx="89535" cy="4293870"/>
          </a:xfrm>
          <a:custGeom>
            <a:avLst/>
            <a:gdLst/>
            <a:ahLst/>
            <a:cxnLst/>
            <a:rect l="l" t="t" r="r" b="b"/>
            <a:pathLst>
              <a:path w="89535" h="4293870">
                <a:moveTo>
                  <a:pt x="0" y="0"/>
                </a:moveTo>
                <a:lnTo>
                  <a:pt x="89237" y="0"/>
                </a:lnTo>
                <a:lnTo>
                  <a:pt x="89237" y="4293707"/>
                </a:lnTo>
                <a:lnTo>
                  <a:pt x="0" y="42937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1906365" y="1493123"/>
            <a:ext cx="89535" cy="4155440"/>
          </a:xfrm>
          <a:custGeom>
            <a:avLst/>
            <a:gdLst/>
            <a:ahLst/>
            <a:cxnLst/>
            <a:rect l="l" t="t" r="r" b="b"/>
            <a:pathLst>
              <a:path w="89535" h="4155440">
                <a:moveTo>
                  <a:pt x="0" y="0"/>
                </a:moveTo>
                <a:lnTo>
                  <a:pt x="89237" y="0"/>
                </a:lnTo>
                <a:lnTo>
                  <a:pt x="89237" y="4155201"/>
                </a:lnTo>
                <a:lnTo>
                  <a:pt x="0" y="415520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2017911" y="1375925"/>
            <a:ext cx="89535" cy="4272915"/>
          </a:xfrm>
          <a:custGeom>
            <a:avLst/>
            <a:gdLst/>
            <a:ahLst/>
            <a:cxnLst/>
            <a:rect l="l" t="t" r="r" b="b"/>
            <a:pathLst>
              <a:path w="89535" h="4272915">
                <a:moveTo>
                  <a:pt x="0" y="0"/>
                </a:moveTo>
                <a:lnTo>
                  <a:pt x="89237" y="0"/>
                </a:lnTo>
                <a:lnTo>
                  <a:pt x="89237" y="4272399"/>
                </a:lnTo>
                <a:lnTo>
                  <a:pt x="0" y="42723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2129458" y="2334818"/>
            <a:ext cx="89535" cy="3314065"/>
          </a:xfrm>
          <a:custGeom>
            <a:avLst/>
            <a:gdLst/>
            <a:ahLst/>
            <a:cxnLst/>
            <a:rect l="l" t="t" r="r" b="b"/>
            <a:pathLst>
              <a:path w="89535" h="3314065">
                <a:moveTo>
                  <a:pt x="0" y="0"/>
                </a:moveTo>
                <a:lnTo>
                  <a:pt x="89237" y="0"/>
                </a:lnTo>
                <a:lnTo>
                  <a:pt x="89237" y="3313506"/>
                </a:lnTo>
                <a:lnTo>
                  <a:pt x="0" y="331350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2241005" y="1738173"/>
            <a:ext cx="89535" cy="3910329"/>
          </a:xfrm>
          <a:custGeom>
            <a:avLst/>
            <a:gdLst/>
            <a:ahLst/>
            <a:cxnLst/>
            <a:rect l="l" t="t" r="r" b="b"/>
            <a:pathLst>
              <a:path w="89535" h="3910329">
                <a:moveTo>
                  <a:pt x="0" y="0"/>
                </a:moveTo>
                <a:lnTo>
                  <a:pt x="89237" y="0"/>
                </a:lnTo>
                <a:lnTo>
                  <a:pt x="89237" y="3910150"/>
                </a:lnTo>
                <a:lnTo>
                  <a:pt x="0" y="39101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2352552" y="1951261"/>
            <a:ext cx="89535" cy="3697604"/>
          </a:xfrm>
          <a:custGeom>
            <a:avLst/>
            <a:gdLst/>
            <a:ahLst/>
            <a:cxnLst/>
            <a:rect l="l" t="t" r="r" b="b"/>
            <a:pathLst>
              <a:path w="89535" h="3697604">
                <a:moveTo>
                  <a:pt x="0" y="0"/>
                </a:moveTo>
                <a:lnTo>
                  <a:pt x="89237" y="0"/>
                </a:lnTo>
                <a:lnTo>
                  <a:pt x="89237" y="3697063"/>
                </a:lnTo>
                <a:lnTo>
                  <a:pt x="0" y="369706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2464098" y="2409398"/>
            <a:ext cx="89535" cy="3239135"/>
          </a:xfrm>
          <a:custGeom>
            <a:avLst/>
            <a:gdLst/>
            <a:ahLst/>
            <a:cxnLst/>
            <a:rect l="l" t="t" r="r" b="b"/>
            <a:pathLst>
              <a:path w="89535" h="3239135">
                <a:moveTo>
                  <a:pt x="0" y="0"/>
                </a:moveTo>
                <a:lnTo>
                  <a:pt x="89237" y="0"/>
                </a:lnTo>
                <a:lnTo>
                  <a:pt x="89237" y="3238925"/>
                </a:lnTo>
                <a:lnTo>
                  <a:pt x="0" y="32389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2575645" y="1823408"/>
            <a:ext cx="89535" cy="3825240"/>
          </a:xfrm>
          <a:custGeom>
            <a:avLst/>
            <a:gdLst/>
            <a:ahLst/>
            <a:cxnLst/>
            <a:rect l="l" t="t" r="r" b="b"/>
            <a:pathLst>
              <a:path w="89535" h="3825240">
                <a:moveTo>
                  <a:pt x="0" y="0"/>
                </a:moveTo>
                <a:lnTo>
                  <a:pt x="89237" y="0"/>
                </a:lnTo>
                <a:lnTo>
                  <a:pt x="89237" y="3824915"/>
                </a:lnTo>
                <a:lnTo>
                  <a:pt x="0" y="382491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2687192" y="2601177"/>
            <a:ext cx="89535" cy="3047365"/>
          </a:xfrm>
          <a:custGeom>
            <a:avLst/>
            <a:gdLst/>
            <a:ahLst/>
            <a:cxnLst/>
            <a:rect l="l" t="t" r="r" b="b"/>
            <a:pathLst>
              <a:path w="89535" h="3047365">
                <a:moveTo>
                  <a:pt x="0" y="0"/>
                </a:moveTo>
                <a:lnTo>
                  <a:pt x="89237" y="0"/>
                </a:lnTo>
                <a:lnTo>
                  <a:pt x="89237" y="3047147"/>
                </a:lnTo>
                <a:lnTo>
                  <a:pt x="0" y="30471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2798739" y="2665103"/>
            <a:ext cx="89535" cy="2983230"/>
          </a:xfrm>
          <a:custGeom>
            <a:avLst/>
            <a:gdLst/>
            <a:ahLst/>
            <a:cxnLst/>
            <a:rect l="l" t="t" r="r" b="b"/>
            <a:pathLst>
              <a:path w="89535" h="2983229">
                <a:moveTo>
                  <a:pt x="0" y="0"/>
                </a:moveTo>
                <a:lnTo>
                  <a:pt x="89237" y="0"/>
                </a:lnTo>
                <a:lnTo>
                  <a:pt x="89237" y="2983221"/>
                </a:lnTo>
                <a:lnTo>
                  <a:pt x="0" y="298322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2910285" y="2952771"/>
            <a:ext cx="89535" cy="2695575"/>
          </a:xfrm>
          <a:custGeom>
            <a:avLst/>
            <a:gdLst/>
            <a:ahLst/>
            <a:cxnLst/>
            <a:rect l="l" t="t" r="r" b="b"/>
            <a:pathLst>
              <a:path w="89535" h="2695575">
                <a:moveTo>
                  <a:pt x="0" y="0"/>
                </a:moveTo>
                <a:lnTo>
                  <a:pt x="89237" y="0"/>
                </a:lnTo>
                <a:lnTo>
                  <a:pt x="89237" y="2695553"/>
                </a:lnTo>
                <a:lnTo>
                  <a:pt x="0" y="269555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3021832" y="3485489"/>
            <a:ext cx="89535" cy="2163445"/>
          </a:xfrm>
          <a:custGeom>
            <a:avLst/>
            <a:gdLst/>
            <a:ahLst/>
            <a:cxnLst/>
            <a:rect l="l" t="t" r="r" b="b"/>
            <a:pathLst>
              <a:path w="89535" h="2163445">
                <a:moveTo>
                  <a:pt x="0" y="0"/>
                </a:moveTo>
                <a:lnTo>
                  <a:pt x="89237" y="0"/>
                </a:lnTo>
                <a:lnTo>
                  <a:pt x="89237" y="2162835"/>
                </a:lnTo>
                <a:lnTo>
                  <a:pt x="0" y="216283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3133379" y="3197821"/>
            <a:ext cx="89535" cy="2451100"/>
          </a:xfrm>
          <a:custGeom>
            <a:avLst/>
            <a:gdLst/>
            <a:ahLst/>
            <a:cxnLst/>
            <a:rect l="l" t="t" r="r" b="b"/>
            <a:pathLst>
              <a:path w="89535" h="2451100">
                <a:moveTo>
                  <a:pt x="0" y="0"/>
                </a:moveTo>
                <a:lnTo>
                  <a:pt x="89237" y="0"/>
                </a:lnTo>
                <a:lnTo>
                  <a:pt x="89237" y="2450503"/>
                </a:lnTo>
                <a:lnTo>
                  <a:pt x="0" y="245050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3244926" y="2867536"/>
            <a:ext cx="89535" cy="2781300"/>
          </a:xfrm>
          <a:custGeom>
            <a:avLst/>
            <a:gdLst/>
            <a:ahLst/>
            <a:cxnLst/>
            <a:rect l="l" t="t" r="r" b="b"/>
            <a:pathLst>
              <a:path w="89535" h="2781300">
                <a:moveTo>
                  <a:pt x="0" y="0"/>
                </a:moveTo>
                <a:lnTo>
                  <a:pt x="89237" y="0"/>
                </a:lnTo>
                <a:lnTo>
                  <a:pt x="89237" y="2780788"/>
                </a:lnTo>
                <a:lnTo>
                  <a:pt x="0" y="278078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3356473" y="3133895"/>
            <a:ext cx="89535" cy="2514600"/>
          </a:xfrm>
          <a:custGeom>
            <a:avLst/>
            <a:gdLst/>
            <a:ahLst/>
            <a:cxnLst/>
            <a:rect l="l" t="t" r="r" b="b"/>
            <a:pathLst>
              <a:path w="89535" h="2514600">
                <a:moveTo>
                  <a:pt x="0" y="0"/>
                </a:moveTo>
                <a:lnTo>
                  <a:pt x="89237" y="0"/>
                </a:lnTo>
                <a:lnTo>
                  <a:pt x="89237" y="2514429"/>
                </a:lnTo>
                <a:lnTo>
                  <a:pt x="0" y="251442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3468020" y="3378945"/>
            <a:ext cx="89535" cy="2269490"/>
          </a:xfrm>
          <a:custGeom>
            <a:avLst/>
            <a:gdLst/>
            <a:ahLst/>
            <a:cxnLst/>
            <a:rect l="l" t="t" r="r" b="b"/>
            <a:pathLst>
              <a:path w="89535" h="2269490">
                <a:moveTo>
                  <a:pt x="0" y="0"/>
                </a:moveTo>
                <a:lnTo>
                  <a:pt x="89237" y="0"/>
                </a:lnTo>
                <a:lnTo>
                  <a:pt x="89237" y="2269379"/>
                </a:lnTo>
                <a:lnTo>
                  <a:pt x="0" y="22693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3579566" y="2878190"/>
            <a:ext cx="89535" cy="2770505"/>
          </a:xfrm>
          <a:custGeom>
            <a:avLst/>
            <a:gdLst/>
            <a:ahLst/>
            <a:cxnLst/>
            <a:rect l="l" t="t" r="r" b="b"/>
            <a:pathLst>
              <a:path w="89535" h="2770504">
                <a:moveTo>
                  <a:pt x="0" y="0"/>
                </a:moveTo>
                <a:lnTo>
                  <a:pt x="89237" y="0"/>
                </a:lnTo>
                <a:lnTo>
                  <a:pt x="89237" y="2770134"/>
                </a:lnTo>
                <a:lnTo>
                  <a:pt x="0" y="277013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3691113" y="3187166"/>
            <a:ext cx="89535" cy="2461260"/>
          </a:xfrm>
          <a:custGeom>
            <a:avLst/>
            <a:gdLst/>
            <a:ahLst/>
            <a:cxnLst/>
            <a:rect l="l" t="t" r="r" b="b"/>
            <a:pathLst>
              <a:path w="89535" h="2461260">
                <a:moveTo>
                  <a:pt x="0" y="0"/>
                </a:moveTo>
                <a:lnTo>
                  <a:pt x="89237" y="0"/>
                </a:lnTo>
                <a:lnTo>
                  <a:pt x="89237" y="2461157"/>
                </a:lnTo>
                <a:lnTo>
                  <a:pt x="0" y="246115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3802660" y="3655959"/>
            <a:ext cx="89535" cy="1992630"/>
          </a:xfrm>
          <a:custGeom>
            <a:avLst/>
            <a:gdLst/>
            <a:ahLst/>
            <a:cxnLst/>
            <a:rect l="l" t="t" r="r" b="b"/>
            <a:pathLst>
              <a:path w="89535" h="1992629">
                <a:moveTo>
                  <a:pt x="0" y="0"/>
                </a:moveTo>
                <a:lnTo>
                  <a:pt x="89237" y="0"/>
                </a:lnTo>
                <a:lnTo>
                  <a:pt x="89237" y="1992365"/>
                </a:lnTo>
                <a:lnTo>
                  <a:pt x="0" y="199236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3914207" y="3911663"/>
            <a:ext cx="89535" cy="1736725"/>
          </a:xfrm>
          <a:custGeom>
            <a:avLst/>
            <a:gdLst/>
            <a:ahLst/>
            <a:cxnLst/>
            <a:rect l="l" t="t" r="r" b="b"/>
            <a:pathLst>
              <a:path w="89535" h="1736725">
                <a:moveTo>
                  <a:pt x="0" y="0"/>
                </a:moveTo>
                <a:lnTo>
                  <a:pt x="89237" y="0"/>
                </a:lnTo>
                <a:lnTo>
                  <a:pt x="89237" y="1736661"/>
                </a:lnTo>
                <a:lnTo>
                  <a:pt x="0" y="173666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4025753" y="3528106"/>
            <a:ext cx="89535" cy="2120265"/>
          </a:xfrm>
          <a:custGeom>
            <a:avLst/>
            <a:gdLst/>
            <a:ahLst/>
            <a:cxnLst/>
            <a:rect l="l" t="t" r="r" b="b"/>
            <a:pathLst>
              <a:path w="89535" h="2120265">
                <a:moveTo>
                  <a:pt x="0" y="0"/>
                </a:moveTo>
                <a:lnTo>
                  <a:pt x="89237" y="0"/>
                </a:lnTo>
                <a:lnTo>
                  <a:pt x="89237" y="2120218"/>
                </a:lnTo>
                <a:lnTo>
                  <a:pt x="0" y="212021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4137300" y="3517452"/>
            <a:ext cx="89535" cy="2131060"/>
          </a:xfrm>
          <a:custGeom>
            <a:avLst/>
            <a:gdLst/>
            <a:ahLst/>
            <a:cxnLst/>
            <a:rect l="l" t="t" r="r" b="b"/>
            <a:pathLst>
              <a:path w="89535" h="2131060">
                <a:moveTo>
                  <a:pt x="0" y="0"/>
                </a:moveTo>
                <a:lnTo>
                  <a:pt x="89237" y="0"/>
                </a:lnTo>
                <a:lnTo>
                  <a:pt x="89237" y="2130872"/>
                </a:lnTo>
                <a:lnTo>
                  <a:pt x="0" y="213087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4248847" y="3027351"/>
            <a:ext cx="89535" cy="2621280"/>
          </a:xfrm>
          <a:custGeom>
            <a:avLst/>
            <a:gdLst/>
            <a:ahLst/>
            <a:cxnLst/>
            <a:rect l="l" t="t" r="r" b="b"/>
            <a:pathLst>
              <a:path w="89535" h="2621279">
                <a:moveTo>
                  <a:pt x="0" y="0"/>
                </a:moveTo>
                <a:lnTo>
                  <a:pt x="89237" y="0"/>
                </a:lnTo>
                <a:lnTo>
                  <a:pt x="89237" y="2620972"/>
                </a:lnTo>
                <a:lnTo>
                  <a:pt x="0" y="262097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4360394" y="3165858"/>
            <a:ext cx="89535" cy="2482850"/>
          </a:xfrm>
          <a:custGeom>
            <a:avLst/>
            <a:gdLst/>
            <a:ahLst/>
            <a:cxnLst/>
            <a:rect l="l" t="t" r="r" b="b"/>
            <a:pathLst>
              <a:path w="89535" h="2482850">
                <a:moveTo>
                  <a:pt x="0" y="0"/>
                </a:moveTo>
                <a:lnTo>
                  <a:pt x="89237" y="0"/>
                </a:lnTo>
                <a:lnTo>
                  <a:pt x="89237" y="2482466"/>
                </a:lnTo>
                <a:lnTo>
                  <a:pt x="0" y="24824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4471940" y="3006042"/>
            <a:ext cx="89535" cy="2642870"/>
          </a:xfrm>
          <a:custGeom>
            <a:avLst/>
            <a:gdLst/>
            <a:ahLst/>
            <a:cxnLst/>
            <a:rect l="l" t="t" r="r" b="b"/>
            <a:pathLst>
              <a:path w="89535" h="2642870">
                <a:moveTo>
                  <a:pt x="0" y="0"/>
                </a:moveTo>
                <a:lnTo>
                  <a:pt x="89237" y="0"/>
                </a:lnTo>
                <a:lnTo>
                  <a:pt x="89237" y="2642281"/>
                </a:lnTo>
                <a:lnTo>
                  <a:pt x="0" y="26422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4583488" y="2995388"/>
            <a:ext cx="89535" cy="2653030"/>
          </a:xfrm>
          <a:custGeom>
            <a:avLst/>
            <a:gdLst/>
            <a:ahLst/>
            <a:cxnLst/>
            <a:rect l="l" t="t" r="r" b="b"/>
            <a:pathLst>
              <a:path w="89535" h="2653029">
                <a:moveTo>
                  <a:pt x="0" y="0"/>
                </a:moveTo>
                <a:lnTo>
                  <a:pt x="89237" y="0"/>
                </a:lnTo>
                <a:lnTo>
                  <a:pt x="89237" y="2652936"/>
                </a:lnTo>
                <a:lnTo>
                  <a:pt x="0" y="265293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4695034" y="2771646"/>
            <a:ext cx="89535" cy="2877185"/>
          </a:xfrm>
          <a:custGeom>
            <a:avLst/>
            <a:gdLst/>
            <a:ahLst/>
            <a:cxnLst/>
            <a:rect l="l" t="t" r="r" b="b"/>
            <a:pathLst>
              <a:path w="89535" h="2877185">
                <a:moveTo>
                  <a:pt x="0" y="0"/>
                </a:moveTo>
                <a:lnTo>
                  <a:pt x="89237" y="0"/>
                </a:lnTo>
                <a:lnTo>
                  <a:pt x="89237" y="2876677"/>
                </a:lnTo>
                <a:lnTo>
                  <a:pt x="0" y="287667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4806581" y="2483979"/>
            <a:ext cx="89535" cy="3164840"/>
          </a:xfrm>
          <a:custGeom>
            <a:avLst/>
            <a:gdLst/>
            <a:ahLst/>
            <a:cxnLst/>
            <a:rect l="l" t="t" r="r" b="b"/>
            <a:pathLst>
              <a:path w="89535" h="3164840">
                <a:moveTo>
                  <a:pt x="0" y="0"/>
                </a:moveTo>
                <a:lnTo>
                  <a:pt x="89237" y="0"/>
                </a:lnTo>
                <a:lnTo>
                  <a:pt x="89237" y="3164345"/>
                </a:lnTo>
                <a:lnTo>
                  <a:pt x="0" y="31643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4918128" y="2057804"/>
            <a:ext cx="89535" cy="3590925"/>
          </a:xfrm>
          <a:custGeom>
            <a:avLst/>
            <a:gdLst/>
            <a:ahLst/>
            <a:cxnLst/>
            <a:rect l="l" t="t" r="r" b="b"/>
            <a:pathLst>
              <a:path w="89535" h="3590925">
                <a:moveTo>
                  <a:pt x="0" y="0"/>
                </a:moveTo>
                <a:lnTo>
                  <a:pt x="89237" y="0"/>
                </a:lnTo>
                <a:lnTo>
                  <a:pt x="89237" y="3590519"/>
                </a:lnTo>
                <a:lnTo>
                  <a:pt x="0" y="359051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5029674" y="1802100"/>
            <a:ext cx="89535" cy="3846829"/>
          </a:xfrm>
          <a:custGeom>
            <a:avLst/>
            <a:gdLst/>
            <a:ahLst/>
            <a:cxnLst/>
            <a:rect l="l" t="t" r="r" b="b"/>
            <a:pathLst>
              <a:path w="89535" h="3846829">
                <a:moveTo>
                  <a:pt x="0" y="0"/>
                </a:moveTo>
                <a:lnTo>
                  <a:pt x="89237" y="0"/>
                </a:lnTo>
                <a:lnTo>
                  <a:pt x="89237" y="3846224"/>
                </a:lnTo>
                <a:lnTo>
                  <a:pt x="0" y="38462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5141221" y="1919298"/>
            <a:ext cx="89535" cy="3729354"/>
          </a:xfrm>
          <a:custGeom>
            <a:avLst/>
            <a:gdLst/>
            <a:ahLst/>
            <a:cxnLst/>
            <a:rect l="l" t="t" r="r" b="b"/>
            <a:pathLst>
              <a:path w="89535" h="3729354">
                <a:moveTo>
                  <a:pt x="0" y="0"/>
                </a:moveTo>
                <a:lnTo>
                  <a:pt x="89237" y="0"/>
                </a:lnTo>
                <a:lnTo>
                  <a:pt x="89237" y="3729026"/>
                </a:lnTo>
                <a:lnTo>
                  <a:pt x="0" y="372902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5252768" y="1812754"/>
            <a:ext cx="89535" cy="3836035"/>
          </a:xfrm>
          <a:custGeom>
            <a:avLst/>
            <a:gdLst/>
            <a:ahLst/>
            <a:cxnLst/>
            <a:rect l="l" t="t" r="r" b="b"/>
            <a:pathLst>
              <a:path w="89535" h="3836035">
                <a:moveTo>
                  <a:pt x="0" y="0"/>
                </a:moveTo>
                <a:lnTo>
                  <a:pt x="89237" y="0"/>
                </a:lnTo>
                <a:lnTo>
                  <a:pt x="89237" y="3835570"/>
                </a:lnTo>
                <a:lnTo>
                  <a:pt x="0" y="383557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5364315" y="1077603"/>
            <a:ext cx="89535" cy="4570730"/>
          </a:xfrm>
          <a:custGeom>
            <a:avLst/>
            <a:gdLst/>
            <a:ahLst/>
            <a:cxnLst/>
            <a:rect l="l" t="t" r="r" b="b"/>
            <a:pathLst>
              <a:path w="89535" h="4570730">
                <a:moveTo>
                  <a:pt x="0" y="0"/>
                </a:moveTo>
                <a:lnTo>
                  <a:pt x="89237" y="0"/>
                </a:lnTo>
                <a:lnTo>
                  <a:pt x="89237" y="4570721"/>
                </a:lnTo>
                <a:lnTo>
                  <a:pt x="0" y="457072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5475862" y="885825"/>
            <a:ext cx="89535" cy="4762500"/>
          </a:xfrm>
          <a:custGeom>
            <a:avLst/>
            <a:gdLst/>
            <a:ahLst/>
            <a:cxnLst/>
            <a:rect l="l" t="t" r="r" b="b"/>
            <a:pathLst>
              <a:path w="89535" h="4762500">
                <a:moveTo>
                  <a:pt x="0" y="0"/>
                </a:moveTo>
                <a:lnTo>
                  <a:pt x="89237" y="0"/>
                </a:lnTo>
                <a:lnTo>
                  <a:pt x="89237" y="4762499"/>
                </a:lnTo>
                <a:lnTo>
                  <a:pt x="0" y="47624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5587409" y="1280036"/>
            <a:ext cx="89535" cy="4368800"/>
          </a:xfrm>
          <a:custGeom>
            <a:avLst/>
            <a:gdLst/>
            <a:ahLst/>
            <a:cxnLst/>
            <a:rect l="l" t="t" r="r" b="b"/>
            <a:pathLst>
              <a:path w="89535" h="4368800">
                <a:moveTo>
                  <a:pt x="0" y="0"/>
                </a:moveTo>
                <a:lnTo>
                  <a:pt x="89237" y="0"/>
                </a:lnTo>
                <a:lnTo>
                  <a:pt x="89237" y="4368288"/>
                </a:lnTo>
                <a:lnTo>
                  <a:pt x="0" y="436828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5698956" y="1652939"/>
            <a:ext cx="89535" cy="3995420"/>
          </a:xfrm>
          <a:custGeom>
            <a:avLst/>
            <a:gdLst/>
            <a:ahLst/>
            <a:cxnLst/>
            <a:rect l="l" t="t" r="r" b="b"/>
            <a:pathLst>
              <a:path w="89535" h="3995420">
                <a:moveTo>
                  <a:pt x="0" y="0"/>
                </a:moveTo>
                <a:lnTo>
                  <a:pt x="89237" y="0"/>
                </a:lnTo>
                <a:lnTo>
                  <a:pt x="89237" y="3995385"/>
                </a:lnTo>
                <a:lnTo>
                  <a:pt x="0" y="399538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5810502" y="2420053"/>
            <a:ext cx="89535" cy="3228340"/>
          </a:xfrm>
          <a:custGeom>
            <a:avLst/>
            <a:gdLst/>
            <a:ahLst/>
            <a:cxnLst/>
            <a:rect l="l" t="t" r="r" b="b"/>
            <a:pathLst>
              <a:path w="89535" h="3228340">
                <a:moveTo>
                  <a:pt x="0" y="0"/>
                </a:moveTo>
                <a:lnTo>
                  <a:pt x="89237" y="0"/>
                </a:lnTo>
                <a:lnTo>
                  <a:pt x="89237" y="3228271"/>
                </a:lnTo>
                <a:lnTo>
                  <a:pt x="0" y="322827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5922049" y="2345472"/>
            <a:ext cx="89535" cy="3303270"/>
          </a:xfrm>
          <a:custGeom>
            <a:avLst/>
            <a:gdLst/>
            <a:ahLst/>
            <a:cxnLst/>
            <a:rect l="l" t="t" r="r" b="b"/>
            <a:pathLst>
              <a:path w="89535" h="3303270">
                <a:moveTo>
                  <a:pt x="0" y="0"/>
                </a:moveTo>
                <a:lnTo>
                  <a:pt x="89237" y="0"/>
                </a:lnTo>
                <a:lnTo>
                  <a:pt x="89237" y="3302852"/>
                </a:lnTo>
                <a:lnTo>
                  <a:pt x="0" y="33028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6033596" y="2792955"/>
            <a:ext cx="89535" cy="2855595"/>
          </a:xfrm>
          <a:custGeom>
            <a:avLst/>
            <a:gdLst/>
            <a:ahLst/>
            <a:cxnLst/>
            <a:rect l="l" t="t" r="r" b="b"/>
            <a:pathLst>
              <a:path w="89535" h="2855595">
                <a:moveTo>
                  <a:pt x="0" y="0"/>
                </a:moveTo>
                <a:lnTo>
                  <a:pt x="89237" y="0"/>
                </a:lnTo>
                <a:lnTo>
                  <a:pt x="89237" y="2855369"/>
                </a:lnTo>
                <a:lnTo>
                  <a:pt x="0" y="285536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6145142" y="3325673"/>
            <a:ext cx="89535" cy="2322830"/>
          </a:xfrm>
          <a:custGeom>
            <a:avLst/>
            <a:gdLst/>
            <a:ahLst/>
            <a:cxnLst/>
            <a:rect l="l" t="t" r="r" b="b"/>
            <a:pathLst>
              <a:path w="89535" h="2322829">
                <a:moveTo>
                  <a:pt x="0" y="0"/>
                </a:moveTo>
                <a:lnTo>
                  <a:pt x="89237" y="0"/>
                </a:lnTo>
                <a:lnTo>
                  <a:pt x="89237" y="2322650"/>
                </a:lnTo>
                <a:lnTo>
                  <a:pt x="0" y="23226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6256689" y="2835573"/>
            <a:ext cx="89535" cy="2813050"/>
          </a:xfrm>
          <a:custGeom>
            <a:avLst/>
            <a:gdLst/>
            <a:ahLst/>
            <a:cxnLst/>
            <a:rect l="l" t="t" r="r" b="b"/>
            <a:pathLst>
              <a:path w="89535" h="2813050">
                <a:moveTo>
                  <a:pt x="0" y="0"/>
                </a:moveTo>
                <a:lnTo>
                  <a:pt x="89237" y="0"/>
                </a:lnTo>
                <a:lnTo>
                  <a:pt x="89237" y="2812751"/>
                </a:lnTo>
                <a:lnTo>
                  <a:pt x="0" y="281275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6368236" y="3528106"/>
            <a:ext cx="89535" cy="2120265"/>
          </a:xfrm>
          <a:custGeom>
            <a:avLst/>
            <a:gdLst/>
            <a:ahLst/>
            <a:cxnLst/>
            <a:rect l="l" t="t" r="r" b="b"/>
            <a:pathLst>
              <a:path w="89535" h="2120265">
                <a:moveTo>
                  <a:pt x="0" y="0"/>
                </a:moveTo>
                <a:lnTo>
                  <a:pt x="89237" y="0"/>
                </a:lnTo>
                <a:lnTo>
                  <a:pt x="89237" y="2120218"/>
                </a:lnTo>
                <a:lnTo>
                  <a:pt x="0" y="212021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6479783" y="3229784"/>
            <a:ext cx="89535" cy="2418715"/>
          </a:xfrm>
          <a:custGeom>
            <a:avLst/>
            <a:gdLst/>
            <a:ahLst/>
            <a:cxnLst/>
            <a:rect l="l" t="t" r="r" b="b"/>
            <a:pathLst>
              <a:path w="89534" h="2418715">
                <a:moveTo>
                  <a:pt x="0" y="0"/>
                </a:moveTo>
                <a:lnTo>
                  <a:pt x="89237" y="0"/>
                </a:lnTo>
                <a:lnTo>
                  <a:pt x="89237" y="2418540"/>
                </a:lnTo>
                <a:lnTo>
                  <a:pt x="0" y="241854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6591330" y="4614851"/>
            <a:ext cx="89535" cy="1033780"/>
          </a:xfrm>
          <a:custGeom>
            <a:avLst/>
            <a:gdLst/>
            <a:ahLst/>
            <a:cxnLst/>
            <a:rect l="l" t="t" r="r" b="b"/>
            <a:pathLst>
              <a:path w="89534" h="1033779">
                <a:moveTo>
                  <a:pt x="0" y="0"/>
                </a:moveTo>
                <a:lnTo>
                  <a:pt x="89237" y="0"/>
                </a:lnTo>
                <a:lnTo>
                  <a:pt x="89237" y="1033473"/>
                </a:lnTo>
                <a:lnTo>
                  <a:pt x="0" y="103347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6925970" y="1823408"/>
            <a:ext cx="89535" cy="3825240"/>
          </a:xfrm>
          <a:custGeom>
            <a:avLst/>
            <a:gdLst/>
            <a:ahLst/>
            <a:cxnLst/>
            <a:rect l="l" t="t" r="r" b="b"/>
            <a:pathLst>
              <a:path w="89534" h="3825240">
                <a:moveTo>
                  <a:pt x="0" y="0"/>
                </a:moveTo>
                <a:lnTo>
                  <a:pt x="89237" y="0"/>
                </a:lnTo>
                <a:lnTo>
                  <a:pt x="89237" y="3824915"/>
                </a:lnTo>
                <a:lnTo>
                  <a:pt x="0" y="382491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7037517" y="2356126"/>
            <a:ext cx="89535" cy="3292475"/>
          </a:xfrm>
          <a:custGeom>
            <a:avLst/>
            <a:gdLst/>
            <a:ahLst/>
            <a:cxnLst/>
            <a:rect l="l" t="t" r="r" b="b"/>
            <a:pathLst>
              <a:path w="89534" h="3292475">
                <a:moveTo>
                  <a:pt x="0" y="0"/>
                </a:moveTo>
                <a:lnTo>
                  <a:pt x="89237" y="0"/>
                </a:lnTo>
                <a:lnTo>
                  <a:pt x="89237" y="3292197"/>
                </a:lnTo>
                <a:lnTo>
                  <a:pt x="0" y="32921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7149064" y="1812754"/>
            <a:ext cx="89535" cy="3836035"/>
          </a:xfrm>
          <a:custGeom>
            <a:avLst/>
            <a:gdLst/>
            <a:ahLst/>
            <a:cxnLst/>
            <a:rect l="l" t="t" r="r" b="b"/>
            <a:pathLst>
              <a:path w="89534" h="3836035">
                <a:moveTo>
                  <a:pt x="0" y="0"/>
                </a:moveTo>
                <a:lnTo>
                  <a:pt x="89237" y="0"/>
                </a:lnTo>
                <a:lnTo>
                  <a:pt x="89237" y="3835570"/>
                </a:lnTo>
                <a:lnTo>
                  <a:pt x="0" y="383557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7260610" y="1589012"/>
            <a:ext cx="89535" cy="4059554"/>
          </a:xfrm>
          <a:custGeom>
            <a:avLst/>
            <a:gdLst/>
            <a:ahLst/>
            <a:cxnLst/>
            <a:rect l="l" t="t" r="r" b="b"/>
            <a:pathLst>
              <a:path w="89534" h="4059554">
                <a:moveTo>
                  <a:pt x="0" y="0"/>
                </a:moveTo>
                <a:lnTo>
                  <a:pt x="89237" y="0"/>
                </a:lnTo>
                <a:lnTo>
                  <a:pt x="89237" y="4059311"/>
                </a:lnTo>
                <a:lnTo>
                  <a:pt x="0" y="405931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7372157" y="1866026"/>
            <a:ext cx="89535" cy="3782695"/>
          </a:xfrm>
          <a:custGeom>
            <a:avLst/>
            <a:gdLst/>
            <a:ahLst/>
            <a:cxnLst/>
            <a:rect l="l" t="t" r="r" b="b"/>
            <a:pathLst>
              <a:path w="89534" h="3782695">
                <a:moveTo>
                  <a:pt x="0" y="0"/>
                </a:moveTo>
                <a:lnTo>
                  <a:pt x="89237" y="0"/>
                </a:lnTo>
                <a:lnTo>
                  <a:pt x="89237" y="3782298"/>
                </a:lnTo>
                <a:lnTo>
                  <a:pt x="0" y="378229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7483704" y="1727519"/>
            <a:ext cx="89535" cy="3921125"/>
          </a:xfrm>
          <a:custGeom>
            <a:avLst/>
            <a:gdLst/>
            <a:ahLst/>
            <a:cxnLst/>
            <a:rect l="l" t="t" r="r" b="b"/>
            <a:pathLst>
              <a:path w="89534" h="3921125">
                <a:moveTo>
                  <a:pt x="0" y="0"/>
                </a:moveTo>
                <a:lnTo>
                  <a:pt x="89237" y="0"/>
                </a:lnTo>
                <a:lnTo>
                  <a:pt x="89237" y="3920805"/>
                </a:lnTo>
                <a:lnTo>
                  <a:pt x="0" y="392080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7595251" y="1397234"/>
            <a:ext cx="89535" cy="4251325"/>
          </a:xfrm>
          <a:custGeom>
            <a:avLst/>
            <a:gdLst/>
            <a:ahLst/>
            <a:cxnLst/>
            <a:rect l="l" t="t" r="r" b="b"/>
            <a:pathLst>
              <a:path w="89534" h="4251325">
                <a:moveTo>
                  <a:pt x="0" y="0"/>
                </a:moveTo>
                <a:lnTo>
                  <a:pt x="89237" y="0"/>
                </a:lnTo>
                <a:lnTo>
                  <a:pt x="89237" y="4251090"/>
                </a:lnTo>
                <a:lnTo>
                  <a:pt x="0" y="425109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7706797" y="1098912"/>
            <a:ext cx="89535" cy="4549775"/>
          </a:xfrm>
          <a:custGeom>
            <a:avLst/>
            <a:gdLst/>
            <a:ahLst/>
            <a:cxnLst/>
            <a:rect l="l" t="t" r="r" b="b"/>
            <a:pathLst>
              <a:path w="89534" h="4549775">
                <a:moveTo>
                  <a:pt x="0" y="0"/>
                </a:moveTo>
                <a:lnTo>
                  <a:pt x="89237" y="0"/>
                </a:lnTo>
                <a:lnTo>
                  <a:pt x="89237" y="4549412"/>
                </a:lnTo>
                <a:lnTo>
                  <a:pt x="0" y="454941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7818344" y="1418543"/>
            <a:ext cx="89535" cy="4230370"/>
          </a:xfrm>
          <a:custGeom>
            <a:avLst/>
            <a:gdLst/>
            <a:ahLst/>
            <a:cxnLst/>
            <a:rect l="l" t="t" r="r" b="b"/>
            <a:pathLst>
              <a:path w="89534" h="4230370">
                <a:moveTo>
                  <a:pt x="0" y="0"/>
                </a:moveTo>
                <a:lnTo>
                  <a:pt x="89237" y="0"/>
                </a:lnTo>
                <a:lnTo>
                  <a:pt x="89237" y="4229781"/>
                </a:lnTo>
                <a:lnTo>
                  <a:pt x="0" y="42297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7929891" y="1407888"/>
            <a:ext cx="89535" cy="4240530"/>
          </a:xfrm>
          <a:custGeom>
            <a:avLst/>
            <a:gdLst/>
            <a:ahLst/>
            <a:cxnLst/>
            <a:rect l="l" t="t" r="r" b="b"/>
            <a:pathLst>
              <a:path w="89534" h="4240530">
                <a:moveTo>
                  <a:pt x="0" y="0"/>
                </a:moveTo>
                <a:lnTo>
                  <a:pt x="89237" y="0"/>
                </a:lnTo>
                <a:lnTo>
                  <a:pt x="89237" y="4240435"/>
                </a:lnTo>
                <a:lnTo>
                  <a:pt x="0" y="424043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8041438" y="949751"/>
            <a:ext cx="89535" cy="4699000"/>
          </a:xfrm>
          <a:custGeom>
            <a:avLst/>
            <a:gdLst/>
            <a:ahLst/>
            <a:cxnLst/>
            <a:rect l="l" t="t" r="r" b="b"/>
            <a:pathLst>
              <a:path w="89534" h="4699000">
                <a:moveTo>
                  <a:pt x="0" y="0"/>
                </a:moveTo>
                <a:lnTo>
                  <a:pt x="89237" y="0"/>
                </a:lnTo>
                <a:lnTo>
                  <a:pt x="89237" y="4698573"/>
                </a:lnTo>
                <a:lnTo>
                  <a:pt x="0" y="469857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8152985" y="1578358"/>
            <a:ext cx="89535" cy="4070350"/>
          </a:xfrm>
          <a:custGeom>
            <a:avLst/>
            <a:gdLst/>
            <a:ahLst/>
            <a:cxnLst/>
            <a:rect l="l" t="t" r="r" b="b"/>
            <a:pathLst>
              <a:path w="89534" h="4070350">
                <a:moveTo>
                  <a:pt x="0" y="0"/>
                </a:moveTo>
                <a:lnTo>
                  <a:pt x="89237" y="0"/>
                </a:lnTo>
                <a:lnTo>
                  <a:pt x="89237" y="4069966"/>
                </a:lnTo>
                <a:lnTo>
                  <a:pt x="0" y="40699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8264531" y="1578358"/>
            <a:ext cx="89535" cy="4070350"/>
          </a:xfrm>
          <a:custGeom>
            <a:avLst/>
            <a:gdLst/>
            <a:ahLst/>
            <a:cxnLst/>
            <a:rect l="l" t="t" r="r" b="b"/>
            <a:pathLst>
              <a:path w="89534" h="4070350">
                <a:moveTo>
                  <a:pt x="0" y="0"/>
                </a:moveTo>
                <a:lnTo>
                  <a:pt x="89237" y="0"/>
                </a:lnTo>
                <a:lnTo>
                  <a:pt x="89237" y="4069966"/>
                </a:lnTo>
                <a:lnTo>
                  <a:pt x="0" y="40699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8376078" y="1418543"/>
            <a:ext cx="89535" cy="4230370"/>
          </a:xfrm>
          <a:custGeom>
            <a:avLst/>
            <a:gdLst/>
            <a:ahLst/>
            <a:cxnLst/>
            <a:rect l="l" t="t" r="r" b="b"/>
            <a:pathLst>
              <a:path w="89534" h="4230370">
                <a:moveTo>
                  <a:pt x="0" y="0"/>
                </a:moveTo>
                <a:lnTo>
                  <a:pt x="89237" y="0"/>
                </a:lnTo>
                <a:lnTo>
                  <a:pt x="89237" y="4229781"/>
                </a:lnTo>
                <a:lnTo>
                  <a:pt x="0" y="42297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8487626" y="1738173"/>
            <a:ext cx="89535" cy="3910329"/>
          </a:xfrm>
          <a:custGeom>
            <a:avLst/>
            <a:gdLst/>
            <a:ahLst/>
            <a:cxnLst/>
            <a:rect l="l" t="t" r="r" b="b"/>
            <a:pathLst>
              <a:path w="89534" h="3910329">
                <a:moveTo>
                  <a:pt x="0" y="0"/>
                </a:moveTo>
                <a:lnTo>
                  <a:pt x="89237" y="0"/>
                </a:lnTo>
                <a:lnTo>
                  <a:pt x="89237" y="3910150"/>
                </a:lnTo>
                <a:lnTo>
                  <a:pt x="0" y="39101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8599172" y="1983224"/>
            <a:ext cx="89535" cy="3665220"/>
          </a:xfrm>
          <a:custGeom>
            <a:avLst/>
            <a:gdLst/>
            <a:ahLst/>
            <a:cxnLst/>
            <a:rect l="l" t="t" r="r" b="b"/>
            <a:pathLst>
              <a:path w="89534" h="3665220">
                <a:moveTo>
                  <a:pt x="0" y="0"/>
                </a:moveTo>
                <a:lnTo>
                  <a:pt x="89237" y="0"/>
                </a:lnTo>
                <a:lnTo>
                  <a:pt x="89237" y="3665100"/>
                </a:lnTo>
                <a:lnTo>
                  <a:pt x="0" y="366510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8710719" y="1642284"/>
            <a:ext cx="89535" cy="4006215"/>
          </a:xfrm>
          <a:custGeom>
            <a:avLst/>
            <a:gdLst/>
            <a:ahLst/>
            <a:cxnLst/>
            <a:rect l="l" t="t" r="r" b="b"/>
            <a:pathLst>
              <a:path w="89534" h="4006215">
                <a:moveTo>
                  <a:pt x="0" y="0"/>
                </a:moveTo>
                <a:lnTo>
                  <a:pt x="89237" y="0"/>
                </a:lnTo>
                <a:lnTo>
                  <a:pt x="89237" y="4006040"/>
                </a:lnTo>
                <a:lnTo>
                  <a:pt x="0" y="400604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8822266" y="2079113"/>
            <a:ext cx="89535" cy="3569335"/>
          </a:xfrm>
          <a:custGeom>
            <a:avLst/>
            <a:gdLst/>
            <a:ahLst/>
            <a:cxnLst/>
            <a:rect l="l" t="t" r="r" b="b"/>
            <a:pathLst>
              <a:path w="89534" h="3569335">
                <a:moveTo>
                  <a:pt x="0" y="0"/>
                </a:moveTo>
                <a:lnTo>
                  <a:pt x="89237" y="0"/>
                </a:lnTo>
                <a:lnTo>
                  <a:pt x="89237" y="3569211"/>
                </a:lnTo>
                <a:lnTo>
                  <a:pt x="0" y="356921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8933812" y="1855371"/>
            <a:ext cx="89535" cy="3793490"/>
          </a:xfrm>
          <a:custGeom>
            <a:avLst/>
            <a:gdLst/>
            <a:ahLst/>
            <a:cxnLst/>
            <a:rect l="l" t="t" r="r" b="b"/>
            <a:pathLst>
              <a:path w="89534" h="3793490">
                <a:moveTo>
                  <a:pt x="0" y="0"/>
                </a:moveTo>
                <a:lnTo>
                  <a:pt x="89237" y="0"/>
                </a:lnTo>
                <a:lnTo>
                  <a:pt x="89237" y="3792952"/>
                </a:lnTo>
                <a:lnTo>
                  <a:pt x="0" y="37929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9045359" y="2100422"/>
            <a:ext cx="89535" cy="3548379"/>
          </a:xfrm>
          <a:custGeom>
            <a:avLst/>
            <a:gdLst/>
            <a:ahLst/>
            <a:cxnLst/>
            <a:rect l="l" t="t" r="r" b="b"/>
            <a:pathLst>
              <a:path w="89534" h="3548379">
                <a:moveTo>
                  <a:pt x="0" y="0"/>
                </a:moveTo>
                <a:lnTo>
                  <a:pt x="89237" y="0"/>
                </a:lnTo>
                <a:lnTo>
                  <a:pt x="89237" y="3547902"/>
                </a:lnTo>
                <a:lnTo>
                  <a:pt x="0" y="354790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9156906" y="2260237"/>
            <a:ext cx="89535" cy="3388360"/>
          </a:xfrm>
          <a:custGeom>
            <a:avLst/>
            <a:gdLst/>
            <a:ahLst/>
            <a:cxnLst/>
            <a:rect l="l" t="t" r="r" b="b"/>
            <a:pathLst>
              <a:path w="89534" h="3388360">
                <a:moveTo>
                  <a:pt x="0" y="0"/>
                </a:moveTo>
                <a:lnTo>
                  <a:pt x="89237" y="0"/>
                </a:lnTo>
                <a:lnTo>
                  <a:pt x="89237" y="3388087"/>
                </a:lnTo>
                <a:lnTo>
                  <a:pt x="0" y="338808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9268452" y="2281546"/>
            <a:ext cx="89535" cy="3366770"/>
          </a:xfrm>
          <a:custGeom>
            <a:avLst/>
            <a:gdLst/>
            <a:ahLst/>
            <a:cxnLst/>
            <a:rect l="l" t="t" r="r" b="b"/>
            <a:pathLst>
              <a:path w="89534" h="3366770">
                <a:moveTo>
                  <a:pt x="0" y="0"/>
                </a:moveTo>
                <a:lnTo>
                  <a:pt x="89237" y="0"/>
                </a:lnTo>
                <a:lnTo>
                  <a:pt x="89237" y="3366778"/>
                </a:lnTo>
                <a:lnTo>
                  <a:pt x="0" y="336677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9379999" y="2302854"/>
            <a:ext cx="89535" cy="3345815"/>
          </a:xfrm>
          <a:custGeom>
            <a:avLst/>
            <a:gdLst/>
            <a:ahLst/>
            <a:cxnLst/>
            <a:rect l="l" t="t" r="r" b="b"/>
            <a:pathLst>
              <a:path w="89534" h="3345815">
                <a:moveTo>
                  <a:pt x="0" y="0"/>
                </a:moveTo>
                <a:lnTo>
                  <a:pt x="89237" y="0"/>
                </a:lnTo>
                <a:lnTo>
                  <a:pt x="89237" y="3345469"/>
                </a:lnTo>
                <a:lnTo>
                  <a:pt x="0" y="334546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9491546" y="2590522"/>
            <a:ext cx="89535" cy="3058160"/>
          </a:xfrm>
          <a:custGeom>
            <a:avLst/>
            <a:gdLst/>
            <a:ahLst/>
            <a:cxnLst/>
            <a:rect l="l" t="t" r="r" b="b"/>
            <a:pathLst>
              <a:path w="89534" h="3058160">
                <a:moveTo>
                  <a:pt x="0" y="0"/>
                </a:moveTo>
                <a:lnTo>
                  <a:pt x="89237" y="0"/>
                </a:lnTo>
                <a:lnTo>
                  <a:pt x="89237" y="3057801"/>
                </a:lnTo>
                <a:lnTo>
                  <a:pt x="0" y="305780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9603093" y="2814264"/>
            <a:ext cx="89535" cy="2834640"/>
          </a:xfrm>
          <a:custGeom>
            <a:avLst/>
            <a:gdLst/>
            <a:ahLst/>
            <a:cxnLst/>
            <a:rect l="l" t="t" r="r" b="b"/>
            <a:pathLst>
              <a:path w="89534" h="2834640">
                <a:moveTo>
                  <a:pt x="0" y="0"/>
                </a:moveTo>
                <a:lnTo>
                  <a:pt x="89237" y="0"/>
                </a:lnTo>
                <a:lnTo>
                  <a:pt x="89237" y="2834060"/>
                </a:lnTo>
                <a:lnTo>
                  <a:pt x="0" y="283406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9714640" y="2366781"/>
            <a:ext cx="89535" cy="3281679"/>
          </a:xfrm>
          <a:custGeom>
            <a:avLst/>
            <a:gdLst/>
            <a:ahLst/>
            <a:cxnLst/>
            <a:rect l="l" t="t" r="r" b="b"/>
            <a:pathLst>
              <a:path w="89534" h="3281679">
                <a:moveTo>
                  <a:pt x="0" y="0"/>
                </a:moveTo>
                <a:lnTo>
                  <a:pt x="89237" y="0"/>
                </a:lnTo>
                <a:lnTo>
                  <a:pt x="89237" y="3281543"/>
                </a:lnTo>
                <a:lnTo>
                  <a:pt x="0" y="328154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9826187" y="3357636"/>
            <a:ext cx="89535" cy="2291080"/>
          </a:xfrm>
          <a:custGeom>
            <a:avLst/>
            <a:gdLst/>
            <a:ahLst/>
            <a:cxnLst/>
            <a:rect l="l" t="t" r="r" b="b"/>
            <a:pathLst>
              <a:path w="89534" h="2291079">
                <a:moveTo>
                  <a:pt x="0" y="0"/>
                </a:moveTo>
                <a:lnTo>
                  <a:pt x="89237" y="0"/>
                </a:lnTo>
                <a:lnTo>
                  <a:pt x="89237" y="2290687"/>
                </a:lnTo>
                <a:lnTo>
                  <a:pt x="0" y="229068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9937733" y="2718375"/>
            <a:ext cx="89535" cy="2930525"/>
          </a:xfrm>
          <a:custGeom>
            <a:avLst/>
            <a:gdLst/>
            <a:ahLst/>
            <a:cxnLst/>
            <a:rect l="l" t="t" r="r" b="b"/>
            <a:pathLst>
              <a:path w="89534" h="2930525">
                <a:moveTo>
                  <a:pt x="0" y="0"/>
                </a:moveTo>
                <a:lnTo>
                  <a:pt x="89237" y="0"/>
                </a:lnTo>
                <a:lnTo>
                  <a:pt x="89237" y="2929949"/>
                </a:lnTo>
                <a:lnTo>
                  <a:pt x="0" y="292994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10049281" y="2760992"/>
            <a:ext cx="89535" cy="2887345"/>
          </a:xfrm>
          <a:custGeom>
            <a:avLst/>
            <a:gdLst/>
            <a:ahLst/>
            <a:cxnLst/>
            <a:rect l="l" t="t" r="r" b="b"/>
            <a:pathLst>
              <a:path w="89534" h="2887345">
                <a:moveTo>
                  <a:pt x="0" y="0"/>
                </a:moveTo>
                <a:lnTo>
                  <a:pt x="89237" y="0"/>
                </a:lnTo>
                <a:lnTo>
                  <a:pt x="89237" y="2887331"/>
                </a:lnTo>
                <a:lnTo>
                  <a:pt x="0" y="288733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10160827" y="2899499"/>
            <a:ext cx="89535" cy="2748915"/>
          </a:xfrm>
          <a:custGeom>
            <a:avLst/>
            <a:gdLst/>
            <a:ahLst/>
            <a:cxnLst/>
            <a:rect l="l" t="t" r="r" b="b"/>
            <a:pathLst>
              <a:path w="89534" h="2748915">
                <a:moveTo>
                  <a:pt x="0" y="0"/>
                </a:moveTo>
                <a:lnTo>
                  <a:pt x="89237" y="0"/>
                </a:lnTo>
                <a:lnTo>
                  <a:pt x="89237" y="2748825"/>
                </a:lnTo>
                <a:lnTo>
                  <a:pt x="0" y="27488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10272374" y="2452016"/>
            <a:ext cx="89535" cy="3196590"/>
          </a:xfrm>
          <a:custGeom>
            <a:avLst/>
            <a:gdLst/>
            <a:ahLst/>
            <a:cxnLst/>
            <a:rect l="l" t="t" r="r" b="b"/>
            <a:pathLst>
              <a:path w="89534" h="3196590">
                <a:moveTo>
                  <a:pt x="0" y="0"/>
                </a:moveTo>
                <a:lnTo>
                  <a:pt x="89237" y="0"/>
                </a:lnTo>
                <a:lnTo>
                  <a:pt x="89237" y="3196308"/>
                </a:lnTo>
                <a:lnTo>
                  <a:pt x="0" y="31963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1170156" y="5648324"/>
            <a:ext cx="9147175" cy="0"/>
          </a:xfrm>
          <a:custGeom>
            <a:avLst/>
            <a:gdLst/>
            <a:ahLst/>
            <a:cxnLst/>
            <a:rect l="l" t="t" r="r" b="b"/>
            <a:pathLst>
              <a:path w="9147175">
                <a:moveTo>
                  <a:pt x="0" y="0"/>
                </a:moveTo>
                <a:lnTo>
                  <a:pt x="0" y="0"/>
                </a:lnTo>
                <a:lnTo>
                  <a:pt x="9035290" y="0"/>
                </a:lnTo>
                <a:lnTo>
                  <a:pt x="9146836" y="0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 txBox="1"/>
          <p:nvPr/>
        </p:nvSpPr>
        <p:spPr>
          <a:xfrm>
            <a:off x="4512567" y="5707226"/>
            <a:ext cx="4282440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2620">
              <a:lnSpc>
                <a:spcPct val="100000"/>
              </a:lnSpc>
              <a:tabLst>
                <a:tab pos="2118995" algn="l"/>
                <a:tab pos="3556000" algn="l"/>
              </a:tabLst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	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328" name="object 328"/>
          <p:cNvSpPr txBox="1"/>
          <p:nvPr/>
        </p:nvSpPr>
        <p:spPr>
          <a:xfrm>
            <a:off x="9543334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29" name="object 329"/>
          <p:cNvSpPr txBox="1"/>
          <p:nvPr/>
        </p:nvSpPr>
        <p:spPr>
          <a:xfrm>
            <a:off x="3147367" y="6051817"/>
            <a:ext cx="97155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330" name="object 330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38" name="object 338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45" name="object 345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52" name="object 352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359" name="object 359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73" name="object 373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75" name="object 375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90" name="object 390"/>
          <p:cNvSpPr txBox="1"/>
          <p:nvPr/>
        </p:nvSpPr>
        <p:spPr>
          <a:xfrm>
            <a:off x="12179299" y="50736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64743" y="332350"/>
            <a:ext cx="11574858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of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of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specimens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for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influenza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by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subtypes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and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the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percentage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positive, </a:t>
            </a:r>
            <a:r>
              <a:rPr lang="en-US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Nepal</a:t>
            </a:r>
            <a:endParaRPr lang="en-US" sz="2000" dirty="0"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20189" y="5643847"/>
            <a:ext cx="8432165" cy="0"/>
          </a:xfrm>
          <a:custGeom>
            <a:avLst/>
            <a:gdLst/>
            <a:ahLst/>
            <a:cxnLst/>
            <a:rect l="l" t="t" r="r" b="b"/>
            <a:pathLst>
              <a:path w="8432165">
                <a:moveTo>
                  <a:pt x="0" y="0"/>
                </a:moveTo>
                <a:lnTo>
                  <a:pt x="84315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21323" y="554402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429932" y="4374245"/>
            <a:ext cx="2122170" cy="0"/>
          </a:xfrm>
          <a:custGeom>
            <a:avLst/>
            <a:gdLst/>
            <a:ahLst/>
            <a:cxnLst/>
            <a:rect l="l" t="t" r="r" b="b"/>
            <a:pathLst>
              <a:path w="2122170">
                <a:moveTo>
                  <a:pt x="0" y="0"/>
                </a:moveTo>
                <a:lnTo>
                  <a:pt x="212185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27910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25887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123865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021842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19820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17797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715775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613752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593529" y="4374245"/>
            <a:ext cx="939165" cy="0"/>
          </a:xfrm>
          <a:custGeom>
            <a:avLst/>
            <a:gdLst/>
            <a:ahLst/>
            <a:cxnLst/>
            <a:rect l="l" t="t" r="r" b="b"/>
            <a:pathLst>
              <a:path w="939165">
                <a:moveTo>
                  <a:pt x="0" y="0"/>
                </a:moveTo>
                <a:lnTo>
                  <a:pt x="93860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389484" y="4374245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287461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185439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083416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981394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879372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777349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675327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573304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471282" y="437424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226789" y="4374245"/>
            <a:ext cx="2163445" cy="0"/>
          </a:xfrm>
          <a:custGeom>
            <a:avLst/>
            <a:gdLst/>
            <a:ahLst/>
            <a:cxnLst/>
            <a:rect l="l" t="t" r="r" b="b"/>
            <a:pathLst>
              <a:path w="2163445">
                <a:moveTo>
                  <a:pt x="0" y="0"/>
                </a:moveTo>
                <a:lnTo>
                  <a:pt x="21628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120189" y="4374245"/>
            <a:ext cx="1025525" cy="0"/>
          </a:xfrm>
          <a:custGeom>
            <a:avLst/>
            <a:gdLst/>
            <a:ahLst/>
            <a:cxnLst/>
            <a:rect l="l" t="t" r="r" b="b"/>
            <a:pathLst>
              <a:path w="1025525">
                <a:moveTo>
                  <a:pt x="0" y="0"/>
                </a:moveTo>
                <a:lnTo>
                  <a:pt x="102498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825563" y="427442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7327910" y="3104644"/>
            <a:ext cx="2224405" cy="0"/>
          </a:xfrm>
          <a:custGeom>
            <a:avLst/>
            <a:gdLst/>
            <a:ahLst/>
            <a:cxnLst/>
            <a:rect l="l" t="t" r="r" b="b"/>
            <a:pathLst>
              <a:path w="2224404">
                <a:moveTo>
                  <a:pt x="0" y="0"/>
                </a:moveTo>
                <a:lnTo>
                  <a:pt x="222387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225887" y="310464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287461" y="3104644"/>
            <a:ext cx="1857375" cy="0"/>
          </a:xfrm>
          <a:custGeom>
            <a:avLst/>
            <a:gdLst/>
            <a:ahLst/>
            <a:cxnLst/>
            <a:rect l="l" t="t" r="r" b="b"/>
            <a:pathLst>
              <a:path w="1857375">
                <a:moveTo>
                  <a:pt x="0" y="0"/>
                </a:moveTo>
                <a:lnTo>
                  <a:pt x="1856808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85439" y="310464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083416" y="310464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981394" y="310464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879372" y="310464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777349" y="310464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675327" y="310464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120189" y="3104644"/>
            <a:ext cx="3474085" cy="0"/>
          </a:xfrm>
          <a:custGeom>
            <a:avLst/>
            <a:gdLst/>
            <a:ahLst/>
            <a:cxnLst/>
            <a:rect l="l" t="t" r="r" b="b"/>
            <a:pathLst>
              <a:path w="3474085">
                <a:moveTo>
                  <a:pt x="0" y="0"/>
                </a:moveTo>
                <a:lnTo>
                  <a:pt x="3473520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729804" y="3004824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5287461" y="1835042"/>
            <a:ext cx="4264660" cy="0"/>
          </a:xfrm>
          <a:custGeom>
            <a:avLst/>
            <a:gdLst/>
            <a:ahLst/>
            <a:cxnLst/>
            <a:rect l="l" t="t" r="r" b="b"/>
            <a:pathLst>
              <a:path w="4264659">
                <a:moveTo>
                  <a:pt x="0" y="0"/>
                </a:moveTo>
                <a:lnTo>
                  <a:pt x="426432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185439" y="183504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879372" y="1835042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20189" y="1835042"/>
            <a:ext cx="3677920" cy="0"/>
          </a:xfrm>
          <a:custGeom>
            <a:avLst/>
            <a:gdLst/>
            <a:ahLst/>
            <a:cxnLst/>
            <a:rect l="l" t="t" r="r" b="b"/>
            <a:pathLst>
              <a:path w="3677920">
                <a:moveTo>
                  <a:pt x="0" y="0"/>
                </a:moveTo>
                <a:lnTo>
                  <a:pt x="367756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729804" y="1735222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9520062" y="56390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9654867" y="5544027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9520062" y="472335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9654867" y="4628289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9520062" y="380761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9654867" y="3712551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9520062" y="289187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9654867" y="2796813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9520062" y="197613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9654867" y="1881074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9520062" y="106039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9654867" y="965336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64742" y="2393664"/>
            <a:ext cx="203200" cy="1585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0065228" y="2808932"/>
            <a:ext cx="203200" cy="7550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spc="-40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400" spc="-30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124947" y="5385169"/>
            <a:ext cx="81915" cy="254000"/>
          </a:xfrm>
          <a:custGeom>
            <a:avLst/>
            <a:gdLst/>
            <a:ahLst/>
            <a:cxnLst/>
            <a:rect l="l" t="t" r="r" b="b"/>
            <a:pathLst>
              <a:path w="81915" h="254000">
                <a:moveTo>
                  <a:pt x="0" y="0"/>
                </a:moveTo>
                <a:lnTo>
                  <a:pt x="81617" y="0"/>
                </a:lnTo>
                <a:lnTo>
                  <a:pt x="81617" y="253920"/>
                </a:lnTo>
                <a:lnTo>
                  <a:pt x="0" y="2539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226970" y="5461345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5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431014" y="56136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52053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533037" y="5626393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640" y="0"/>
                </a:lnTo>
              </a:path>
            </a:pathLst>
          </a:custGeom>
          <a:ln w="26661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737082" y="5613698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640" y="0"/>
                </a:lnTo>
              </a:path>
            </a:pathLst>
          </a:custGeom>
          <a:ln w="52053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941126" y="5562913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043149" y="5626393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6661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145171" y="5537521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4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247194" y="56136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52053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349216" y="5626393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6661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757306" y="56136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52053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961351" y="5613062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063373" y="5562913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573485" y="5626393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6661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083597" y="5613062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185619" y="5512129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4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287642" y="5562913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389664" y="5258209"/>
            <a:ext cx="81915" cy="381000"/>
          </a:xfrm>
          <a:custGeom>
            <a:avLst/>
            <a:gdLst/>
            <a:ahLst/>
            <a:cxnLst/>
            <a:rect l="l" t="t" r="r" b="b"/>
            <a:pathLst>
              <a:path w="81914" h="381000">
                <a:moveTo>
                  <a:pt x="0" y="0"/>
                </a:moveTo>
                <a:lnTo>
                  <a:pt x="81617" y="0"/>
                </a:lnTo>
                <a:lnTo>
                  <a:pt x="81617" y="380880"/>
                </a:lnTo>
                <a:lnTo>
                  <a:pt x="0" y="38088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491687" y="5461345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4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593709" y="5182033"/>
            <a:ext cx="81915" cy="457200"/>
          </a:xfrm>
          <a:custGeom>
            <a:avLst/>
            <a:gdLst/>
            <a:ahLst/>
            <a:cxnLst/>
            <a:rect l="l" t="t" r="r" b="b"/>
            <a:pathLst>
              <a:path w="81914" h="457200">
                <a:moveTo>
                  <a:pt x="0" y="0"/>
                </a:moveTo>
                <a:lnTo>
                  <a:pt x="81617" y="0"/>
                </a:lnTo>
                <a:lnTo>
                  <a:pt x="81617" y="457056"/>
                </a:lnTo>
                <a:lnTo>
                  <a:pt x="0" y="45705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5731" y="5308993"/>
            <a:ext cx="81915" cy="330200"/>
          </a:xfrm>
          <a:custGeom>
            <a:avLst/>
            <a:gdLst/>
            <a:ahLst/>
            <a:cxnLst/>
            <a:rect l="l" t="t" r="r" b="b"/>
            <a:pathLst>
              <a:path w="81914" h="330200">
                <a:moveTo>
                  <a:pt x="0" y="0"/>
                </a:moveTo>
                <a:lnTo>
                  <a:pt x="81617" y="0"/>
                </a:lnTo>
                <a:lnTo>
                  <a:pt x="81617" y="330096"/>
                </a:lnTo>
                <a:lnTo>
                  <a:pt x="0" y="33009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797754" y="5308993"/>
            <a:ext cx="81915" cy="330200"/>
          </a:xfrm>
          <a:custGeom>
            <a:avLst/>
            <a:gdLst/>
            <a:ahLst/>
            <a:cxnLst/>
            <a:rect l="l" t="t" r="r" b="b"/>
            <a:pathLst>
              <a:path w="81914" h="330200">
                <a:moveTo>
                  <a:pt x="0" y="0"/>
                </a:moveTo>
                <a:lnTo>
                  <a:pt x="81617" y="0"/>
                </a:lnTo>
                <a:lnTo>
                  <a:pt x="81617" y="330096"/>
                </a:lnTo>
                <a:lnTo>
                  <a:pt x="0" y="33009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899776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001798" y="5308993"/>
            <a:ext cx="81915" cy="330200"/>
          </a:xfrm>
          <a:custGeom>
            <a:avLst/>
            <a:gdLst/>
            <a:ahLst/>
            <a:cxnLst/>
            <a:rect l="l" t="t" r="r" b="b"/>
            <a:pathLst>
              <a:path w="81914" h="330200">
                <a:moveTo>
                  <a:pt x="0" y="0"/>
                </a:moveTo>
                <a:lnTo>
                  <a:pt x="81617" y="0"/>
                </a:lnTo>
                <a:lnTo>
                  <a:pt x="81617" y="330096"/>
                </a:lnTo>
                <a:lnTo>
                  <a:pt x="0" y="33009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103821" y="4826544"/>
            <a:ext cx="81915" cy="812800"/>
          </a:xfrm>
          <a:custGeom>
            <a:avLst/>
            <a:gdLst/>
            <a:ahLst/>
            <a:cxnLst/>
            <a:rect l="l" t="t" r="r" b="b"/>
            <a:pathLst>
              <a:path w="81914" h="812800">
                <a:moveTo>
                  <a:pt x="0" y="0"/>
                </a:moveTo>
                <a:lnTo>
                  <a:pt x="81617" y="0"/>
                </a:lnTo>
                <a:lnTo>
                  <a:pt x="81617" y="812545"/>
                </a:lnTo>
                <a:lnTo>
                  <a:pt x="0" y="8125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205843" y="4775760"/>
            <a:ext cx="81915" cy="863600"/>
          </a:xfrm>
          <a:custGeom>
            <a:avLst/>
            <a:gdLst/>
            <a:ahLst/>
            <a:cxnLst/>
            <a:rect l="l" t="t" r="r" b="b"/>
            <a:pathLst>
              <a:path w="81914" h="863600">
                <a:moveTo>
                  <a:pt x="0" y="0"/>
                </a:moveTo>
                <a:lnTo>
                  <a:pt x="81617" y="0"/>
                </a:lnTo>
                <a:lnTo>
                  <a:pt x="81617" y="863329"/>
                </a:lnTo>
                <a:lnTo>
                  <a:pt x="0" y="86332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307866" y="5562913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511911" y="5435953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613933" y="5283601"/>
            <a:ext cx="81915" cy="355600"/>
          </a:xfrm>
          <a:custGeom>
            <a:avLst/>
            <a:gdLst/>
            <a:ahLst/>
            <a:cxnLst/>
            <a:rect l="l" t="t" r="r" b="b"/>
            <a:pathLst>
              <a:path w="81914" h="355600">
                <a:moveTo>
                  <a:pt x="0" y="0"/>
                </a:moveTo>
                <a:lnTo>
                  <a:pt x="81617" y="0"/>
                </a:lnTo>
                <a:lnTo>
                  <a:pt x="81617" y="355488"/>
                </a:lnTo>
                <a:lnTo>
                  <a:pt x="0" y="35548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715956" y="5562913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817978" y="5486737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4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920001" y="5410561"/>
            <a:ext cx="81915" cy="228600"/>
          </a:xfrm>
          <a:custGeom>
            <a:avLst/>
            <a:gdLst/>
            <a:ahLst/>
            <a:cxnLst/>
            <a:rect l="l" t="t" r="r" b="b"/>
            <a:pathLst>
              <a:path w="81914" h="228600">
                <a:moveTo>
                  <a:pt x="0" y="0"/>
                </a:moveTo>
                <a:lnTo>
                  <a:pt x="81617" y="0"/>
                </a:lnTo>
                <a:lnTo>
                  <a:pt x="81617" y="228528"/>
                </a:lnTo>
                <a:lnTo>
                  <a:pt x="0" y="2285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022023" y="5029680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4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124045" y="5080465"/>
            <a:ext cx="81915" cy="558800"/>
          </a:xfrm>
          <a:custGeom>
            <a:avLst/>
            <a:gdLst/>
            <a:ahLst/>
            <a:cxnLst/>
            <a:rect l="l" t="t" r="r" b="b"/>
            <a:pathLst>
              <a:path w="81914" h="558800">
                <a:moveTo>
                  <a:pt x="0" y="0"/>
                </a:moveTo>
                <a:lnTo>
                  <a:pt x="81617" y="0"/>
                </a:lnTo>
                <a:lnTo>
                  <a:pt x="81617" y="558624"/>
                </a:lnTo>
                <a:lnTo>
                  <a:pt x="0" y="5586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226068" y="5283601"/>
            <a:ext cx="81915" cy="355600"/>
          </a:xfrm>
          <a:custGeom>
            <a:avLst/>
            <a:gdLst/>
            <a:ahLst/>
            <a:cxnLst/>
            <a:rect l="l" t="t" r="r" b="b"/>
            <a:pathLst>
              <a:path w="81914" h="355600">
                <a:moveTo>
                  <a:pt x="0" y="0"/>
                </a:moveTo>
                <a:lnTo>
                  <a:pt x="81617" y="0"/>
                </a:lnTo>
                <a:lnTo>
                  <a:pt x="81617" y="355488"/>
                </a:lnTo>
                <a:lnTo>
                  <a:pt x="0" y="35548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328090" y="5334385"/>
            <a:ext cx="81915" cy="304800"/>
          </a:xfrm>
          <a:custGeom>
            <a:avLst/>
            <a:gdLst/>
            <a:ahLst/>
            <a:cxnLst/>
            <a:rect l="l" t="t" r="r" b="b"/>
            <a:pathLst>
              <a:path w="81914" h="304800">
                <a:moveTo>
                  <a:pt x="0" y="0"/>
                </a:moveTo>
                <a:lnTo>
                  <a:pt x="81617" y="0"/>
                </a:lnTo>
                <a:lnTo>
                  <a:pt x="81617" y="304704"/>
                </a:lnTo>
                <a:lnTo>
                  <a:pt x="0" y="30470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430112" y="4598016"/>
            <a:ext cx="81915" cy="1041400"/>
          </a:xfrm>
          <a:custGeom>
            <a:avLst/>
            <a:gdLst/>
            <a:ahLst/>
            <a:cxnLst/>
            <a:rect l="l" t="t" r="r" b="b"/>
            <a:pathLst>
              <a:path w="81915" h="1041400">
                <a:moveTo>
                  <a:pt x="0" y="0"/>
                </a:moveTo>
                <a:lnTo>
                  <a:pt x="81617" y="0"/>
                </a:lnTo>
                <a:lnTo>
                  <a:pt x="81617" y="1041073"/>
                </a:lnTo>
                <a:lnTo>
                  <a:pt x="0" y="104107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532135" y="4394879"/>
            <a:ext cx="81915" cy="1244600"/>
          </a:xfrm>
          <a:custGeom>
            <a:avLst/>
            <a:gdLst/>
            <a:ahLst/>
            <a:cxnLst/>
            <a:rect l="l" t="t" r="r" b="b"/>
            <a:pathLst>
              <a:path w="81915" h="1244600">
                <a:moveTo>
                  <a:pt x="0" y="0"/>
                </a:moveTo>
                <a:lnTo>
                  <a:pt x="81617" y="0"/>
                </a:lnTo>
                <a:lnTo>
                  <a:pt x="81617" y="1244209"/>
                </a:lnTo>
                <a:lnTo>
                  <a:pt x="0" y="124420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634157" y="4572624"/>
            <a:ext cx="81915" cy="1066800"/>
          </a:xfrm>
          <a:custGeom>
            <a:avLst/>
            <a:gdLst/>
            <a:ahLst/>
            <a:cxnLst/>
            <a:rect l="l" t="t" r="r" b="b"/>
            <a:pathLst>
              <a:path w="81915" h="1066800">
                <a:moveTo>
                  <a:pt x="0" y="0"/>
                </a:moveTo>
                <a:lnTo>
                  <a:pt x="81617" y="0"/>
                </a:lnTo>
                <a:lnTo>
                  <a:pt x="81617" y="1066465"/>
                </a:lnTo>
                <a:lnTo>
                  <a:pt x="0" y="106646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736180" y="4623408"/>
            <a:ext cx="81915" cy="1016000"/>
          </a:xfrm>
          <a:custGeom>
            <a:avLst/>
            <a:gdLst/>
            <a:ahLst/>
            <a:cxnLst/>
            <a:rect l="l" t="t" r="r" b="b"/>
            <a:pathLst>
              <a:path w="81915" h="1016000">
                <a:moveTo>
                  <a:pt x="0" y="0"/>
                </a:moveTo>
                <a:lnTo>
                  <a:pt x="81617" y="0"/>
                </a:lnTo>
                <a:lnTo>
                  <a:pt x="81617" y="1015681"/>
                </a:lnTo>
                <a:lnTo>
                  <a:pt x="0" y="101568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838202" y="4547232"/>
            <a:ext cx="81915" cy="1092200"/>
          </a:xfrm>
          <a:custGeom>
            <a:avLst/>
            <a:gdLst/>
            <a:ahLst/>
            <a:cxnLst/>
            <a:rect l="l" t="t" r="r" b="b"/>
            <a:pathLst>
              <a:path w="81915" h="1092200">
                <a:moveTo>
                  <a:pt x="0" y="0"/>
                </a:moveTo>
                <a:lnTo>
                  <a:pt x="81617" y="0"/>
                </a:lnTo>
                <a:lnTo>
                  <a:pt x="81617" y="1091857"/>
                </a:lnTo>
                <a:lnTo>
                  <a:pt x="0" y="109185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940225" y="4242527"/>
            <a:ext cx="81915" cy="1397000"/>
          </a:xfrm>
          <a:custGeom>
            <a:avLst/>
            <a:gdLst/>
            <a:ahLst/>
            <a:cxnLst/>
            <a:rect l="l" t="t" r="r" b="b"/>
            <a:pathLst>
              <a:path w="81915" h="1397000">
                <a:moveTo>
                  <a:pt x="0" y="0"/>
                </a:moveTo>
                <a:lnTo>
                  <a:pt x="81617" y="0"/>
                </a:lnTo>
                <a:lnTo>
                  <a:pt x="81617" y="1396562"/>
                </a:lnTo>
                <a:lnTo>
                  <a:pt x="0" y="13965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7042246" y="3760079"/>
            <a:ext cx="81915" cy="1879600"/>
          </a:xfrm>
          <a:custGeom>
            <a:avLst/>
            <a:gdLst/>
            <a:ahLst/>
            <a:cxnLst/>
            <a:rect l="l" t="t" r="r" b="b"/>
            <a:pathLst>
              <a:path w="81915" h="1879600">
                <a:moveTo>
                  <a:pt x="0" y="0"/>
                </a:moveTo>
                <a:lnTo>
                  <a:pt x="81617" y="0"/>
                </a:lnTo>
                <a:lnTo>
                  <a:pt x="81617" y="1879010"/>
                </a:lnTo>
                <a:lnTo>
                  <a:pt x="0" y="18790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144270" y="3556942"/>
            <a:ext cx="81915" cy="2082164"/>
          </a:xfrm>
          <a:custGeom>
            <a:avLst/>
            <a:gdLst/>
            <a:ahLst/>
            <a:cxnLst/>
            <a:rect l="l" t="t" r="r" b="b"/>
            <a:pathLst>
              <a:path w="81915" h="2082164">
                <a:moveTo>
                  <a:pt x="0" y="0"/>
                </a:moveTo>
                <a:lnTo>
                  <a:pt x="81617" y="0"/>
                </a:lnTo>
                <a:lnTo>
                  <a:pt x="81617" y="2082147"/>
                </a:lnTo>
                <a:lnTo>
                  <a:pt x="0" y="208214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246291" y="3861647"/>
            <a:ext cx="81915" cy="1778000"/>
          </a:xfrm>
          <a:custGeom>
            <a:avLst/>
            <a:gdLst/>
            <a:ahLst/>
            <a:cxnLst/>
            <a:rect l="l" t="t" r="r" b="b"/>
            <a:pathLst>
              <a:path w="81915" h="1778000">
                <a:moveTo>
                  <a:pt x="0" y="0"/>
                </a:moveTo>
                <a:lnTo>
                  <a:pt x="81617" y="0"/>
                </a:lnTo>
                <a:lnTo>
                  <a:pt x="81617" y="1777442"/>
                </a:lnTo>
                <a:lnTo>
                  <a:pt x="0" y="177744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348315" y="4318703"/>
            <a:ext cx="81915" cy="1320800"/>
          </a:xfrm>
          <a:custGeom>
            <a:avLst/>
            <a:gdLst/>
            <a:ahLst/>
            <a:cxnLst/>
            <a:rect l="l" t="t" r="r" b="b"/>
            <a:pathLst>
              <a:path w="81915" h="1320800">
                <a:moveTo>
                  <a:pt x="0" y="0"/>
                </a:moveTo>
                <a:lnTo>
                  <a:pt x="81617" y="0"/>
                </a:lnTo>
                <a:lnTo>
                  <a:pt x="81617" y="1320385"/>
                </a:lnTo>
                <a:lnTo>
                  <a:pt x="0" y="132038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450336" y="4801152"/>
            <a:ext cx="81915" cy="838200"/>
          </a:xfrm>
          <a:custGeom>
            <a:avLst/>
            <a:gdLst/>
            <a:ahLst/>
            <a:cxnLst/>
            <a:rect l="l" t="t" r="r" b="b"/>
            <a:pathLst>
              <a:path w="81915" h="838200">
                <a:moveTo>
                  <a:pt x="0" y="0"/>
                </a:moveTo>
                <a:lnTo>
                  <a:pt x="81617" y="0"/>
                </a:lnTo>
                <a:lnTo>
                  <a:pt x="81617" y="837937"/>
                </a:lnTo>
                <a:lnTo>
                  <a:pt x="0" y="83793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552359" y="4978896"/>
            <a:ext cx="81915" cy="660400"/>
          </a:xfrm>
          <a:custGeom>
            <a:avLst/>
            <a:gdLst/>
            <a:ahLst/>
            <a:cxnLst/>
            <a:rect l="l" t="t" r="r" b="b"/>
            <a:pathLst>
              <a:path w="81915" h="660400">
                <a:moveTo>
                  <a:pt x="0" y="0"/>
                </a:moveTo>
                <a:lnTo>
                  <a:pt x="81617" y="0"/>
                </a:lnTo>
                <a:lnTo>
                  <a:pt x="81617" y="660193"/>
                </a:lnTo>
                <a:lnTo>
                  <a:pt x="0" y="66019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654381" y="5283601"/>
            <a:ext cx="81915" cy="355600"/>
          </a:xfrm>
          <a:custGeom>
            <a:avLst/>
            <a:gdLst/>
            <a:ahLst/>
            <a:cxnLst/>
            <a:rect l="l" t="t" r="r" b="b"/>
            <a:pathLst>
              <a:path w="81915" h="355600">
                <a:moveTo>
                  <a:pt x="0" y="0"/>
                </a:moveTo>
                <a:lnTo>
                  <a:pt x="81617" y="0"/>
                </a:lnTo>
                <a:lnTo>
                  <a:pt x="81617" y="355488"/>
                </a:lnTo>
                <a:lnTo>
                  <a:pt x="0" y="35548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756404" y="5105856"/>
            <a:ext cx="81915" cy="533400"/>
          </a:xfrm>
          <a:custGeom>
            <a:avLst/>
            <a:gdLst/>
            <a:ahLst/>
            <a:cxnLst/>
            <a:rect l="l" t="t" r="r" b="b"/>
            <a:pathLst>
              <a:path w="81915" h="533400">
                <a:moveTo>
                  <a:pt x="0" y="0"/>
                </a:moveTo>
                <a:lnTo>
                  <a:pt x="81617" y="0"/>
                </a:lnTo>
                <a:lnTo>
                  <a:pt x="81617" y="533232"/>
                </a:lnTo>
                <a:lnTo>
                  <a:pt x="0" y="53323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858426" y="5410561"/>
            <a:ext cx="81915" cy="228600"/>
          </a:xfrm>
          <a:custGeom>
            <a:avLst/>
            <a:gdLst/>
            <a:ahLst/>
            <a:cxnLst/>
            <a:rect l="l" t="t" r="r" b="b"/>
            <a:pathLst>
              <a:path w="81915" h="228600">
                <a:moveTo>
                  <a:pt x="0" y="0"/>
                </a:moveTo>
                <a:lnTo>
                  <a:pt x="81617" y="0"/>
                </a:lnTo>
                <a:lnTo>
                  <a:pt x="81617" y="228528"/>
                </a:lnTo>
                <a:lnTo>
                  <a:pt x="0" y="2285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960448" y="5486737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5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062471" y="5486737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5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164493" y="5512129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5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266516" y="5537521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368538" y="5512129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5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470561" y="5626393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6661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776628" y="5626393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6661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9082695" y="5562913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5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9184717" y="5562913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5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9286740" y="5283601"/>
            <a:ext cx="81915" cy="355600"/>
          </a:xfrm>
          <a:custGeom>
            <a:avLst/>
            <a:gdLst/>
            <a:ahLst/>
            <a:cxnLst/>
            <a:rect l="l" t="t" r="r" b="b"/>
            <a:pathLst>
              <a:path w="81915" h="355600">
                <a:moveTo>
                  <a:pt x="0" y="0"/>
                </a:moveTo>
                <a:lnTo>
                  <a:pt x="81617" y="0"/>
                </a:lnTo>
                <a:lnTo>
                  <a:pt x="81617" y="355488"/>
                </a:lnTo>
                <a:lnTo>
                  <a:pt x="0" y="35548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9388762" y="5512129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5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9490785" y="5385169"/>
            <a:ext cx="81915" cy="254000"/>
          </a:xfrm>
          <a:custGeom>
            <a:avLst/>
            <a:gdLst/>
            <a:ahLst/>
            <a:cxnLst/>
            <a:rect l="l" t="t" r="r" b="b"/>
            <a:pathLst>
              <a:path w="81915" h="254000">
                <a:moveTo>
                  <a:pt x="0" y="0"/>
                </a:moveTo>
                <a:lnTo>
                  <a:pt x="81617" y="0"/>
                </a:lnTo>
                <a:lnTo>
                  <a:pt x="81617" y="253920"/>
                </a:lnTo>
                <a:lnTo>
                  <a:pt x="0" y="2539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124947" y="4801152"/>
            <a:ext cx="81915" cy="584200"/>
          </a:xfrm>
          <a:custGeom>
            <a:avLst/>
            <a:gdLst/>
            <a:ahLst/>
            <a:cxnLst/>
            <a:rect l="l" t="t" r="r" b="b"/>
            <a:pathLst>
              <a:path w="81915" h="584200">
                <a:moveTo>
                  <a:pt x="0" y="0"/>
                </a:moveTo>
                <a:lnTo>
                  <a:pt x="81617" y="0"/>
                </a:lnTo>
                <a:lnTo>
                  <a:pt x="81617" y="584016"/>
                </a:lnTo>
                <a:lnTo>
                  <a:pt x="0" y="58401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226970" y="4851936"/>
            <a:ext cx="81915" cy="609600"/>
          </a:xfrm>
          <a:custGeom>
            <a:avLst/>
            <a:gdLst/>
            <a:ahLst/>
            <a:cxnLst/>
            <a:rect l="l" t="t" r="r" b="b"/>
            <a:pathLst>
              <a:path w="81915" h="609600">
                <a:moveTo>
                  <a:pt x="0" y="0"/>
                </a:moveTo>
                <a:lnTo>
                  <a:pt x="81617" y="0"/>
                </a:lnTo>
                <a:lnTo>
                  <a:pt x="81617" y="609408"/>
                </a:lnTo>
                <a:lnTo>
                  <a:pt x="0" y="60940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328992" y="4928112"/>
            <a:ext cx="81915" cy="711200"/>
          </a:xfrm>
          <a:custGeom>
            <a:avLst/>
            <a:gdLst/>
            <a:ahLst/>
            <a:cxnLst/>
            <a:rect l="l" t="t" r="r" b="b"/>
            <a:pathLst>
              <a:path w="81915" h="711200">
                <a:moveTo>
                  <a:pt x="0" y="0"/>
                </a:moveTo>
                <a:lnTo>
                  <a:pt x="81617" y="0"/>
                </a:lnTo>
                <a:lnTo>
                  <a:pt x="81617" y="710977"/>
                </a:lnTo>
                <a:lnTo>
                  <a:pt x="0" y="71097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431014" y="5207425"/>
            <a:ext cx="81915" cy="381000"/>
          </a:xfrm>
          <a:custGeom>
            <a:avLst/>
            <a:gdLst/>
            <a:ahLst/>
            <a:cxnLst/>
            <a:rect l="l" t="t" r="r" b="b"/>
            <a:pathLst>
              <a:path w="81915" h="381000">
                <a:moveTo>
                  <a:pt x="0" y="0"/>
                </a:moveTo>
                <a:lnTo>
                  <a:pt x="81617" y="0"/>
                </a:lnTo>
                <a:lnTo>
                  <a:pt x="81617" y="380880"/>
                </a:lnTo>
                <a:lnTo>
                  <a:pt x="0" y="38088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533037" y="4775760"/>
            <a:ext cx="81915" cy="838200"/>
          </a:xfrm>
          <a:custGeom>
            <a:avLst/>
            <a:gdLst/>
            <a:ahLst/>
            <a:cxnLst/>
            <a:rect l="l" t="t" r="r" b="b"/>
            <a:pathLst>
              <a:path w="81915" h="838200">
                <a:moveTo>
                  <a:pt x="0" y="0"/>
                </a:moveTo>
                <a:lnTo>
                  <a:pt x="81617" y="0"/>
                </a:lnTo>
                <a:lnTo>
                  <a:pt x="81617" y="837937"/>
                </a:lnTo>
                <a:lnTo>
                  <a:pt x="0" y="83793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635059" y="4496448"/>
            <a:ext cx="81915" cy="1117600"/>
          </a:xfrm>
          <a:custGeom>
            <a:avLst/>
            <a:gdLst/>
            <a:ahLst/>
            <a:cxnLst/>
            <a:rect l="l" t="t" r="r" b="b"/>
            <a:pathLst>
              <a:path w="81914" h="1117600">
                <a:moveTo>
                  <a:pt x="0" y="0"/>
                </a:moveTo>
                <a:lnTo>
                  <a:pt x="81617" y="0"/>
                </a:lnTo>
                <a:lnTo>
                  <a:pt x="81617" y="1117249"/>
                </a:lnTo>
                <a:lnTo>
                  <a:pt x="0" y="111724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737082" y="4750368"/>
            <a:ext cx="81915" cy="838200"/>
          </a:xfrm>
          <a:custGeom>
            <a:avLst/>
            <a:gdLst/>
            <a:ahLst/>
            <a:cxnLst/>
            <a:rect l="l" t="t" r="r" b="b"/>
            <a:pathLst>
              <a:path w="81914" h="838200">
                <a:moveTo>
                  <a:pt x="0" y="0"/>
                </a:moveTo>
                <a:lnTo>
                  <a:pt x="81617" y="0"/>
                </a:lnTo>
                <a:lnTo>
                  <a:pt x="81617" y="837937"/>
                </a:lnTo>
                <a:lnTo>
                  <a:pt x="0" y="83793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839104" y="4826544"/>
            <a:ext cx="81915" cy="762000"/>
          </a:xfrm>
          <a:custGeom>
            <a:avLst/>
            <a:gdLst/>
            <a:ahLst/>
            <a:cxnLst/>
            <a:rect l="l" t="t" r="r" b="b"/>
            <a:pathLst>
              <a:path w="81914" h="762000">
                <a:moveTo>
                  <a:pt x="0" y="0"/>
                </a:moveTo>
                <a:lnTo>
                  <a:pt x="81617" y="0"/>
                </a:lnTo>
                <a:lnTo>
                  <a:pt x="81617" y="761761"/>
                </a:lnTo>
                <a:lnTo>
                  <a:pt x="0" y="76176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941126" y="5004289"/>
            <a:ext cx="81915" cy="558800"/>
          </a:xfrm>
          <a:custGeom>
            <a:avLst/>
            <a:gdLst/>
            <a:ahLst/>
            <a:cxnLst/>
            <a:rect l="l" t="t" r="r" b="b"/>
            <a:pathLst>
              <a:path w="81914" h="558800">
                <a:moveTo>
                  <a:pt x="0" y="0"/>
                </a:moveTo>
                <a:lnTo>
                  <a:pt x="81617" y="0"/>
                </a:lnTo>
                <a:lnTo>
                  <a:pt x="81617" y="558624"/>
                </a:lnTo>
                <a:lnTo>
                  <a:pt x="0" y="5586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043149" y="5334385"/>
            <a:ext cx="81915" cy="279400"/>
          </a:xfrm>
          <a:custGeom>
            <a:avLst/>
            <a:gdLst/>
            <a:ahLst/>
            <a:cxnLst/>
            <a:rect l="l" t="t" r="r" b="b"/>
            <a:pathLst>
              <a:path w="81914" h="279400">
                <a:moveTo>
                  <a:pt x="0" y="0"/>
                </a:moveTo>
                <a:lnTo>
                  <a:pt x="81617" y="0"/>
                </a:lnTo>
                <a:lnTo>
                  <a:pt x="81617" y="279312"/>
                </a:lnTo>
                <a:lnTo>
                  <a:pt x="0" y="27931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145171" y="4598016"/>
            <a:ext cx="81915" cy="939800"/>
          </a:xfrm>
          <a:custGeom>
            <a:avLst/>
            <a:gdLst/>
            <a:ahLst/>
            <a:cxnLst/>
            <a:rect l="l" t="t" r="r" b="b"/>
            <a:pathLst>
              <a:path w="81914" h="939800">
                <a:moveTo>
                  <a:pt x="0" y="0"/>
                </a:moveTo>
                <a:lnTo>
                  <a:pt x="81617" y="0"/>
                </a:lnTo>
                <a:lnTo>
                  <a:pt x="81617" y="939505"/>
                </a:lnTo>
                <a:lnTo>
                  <a:pt x="0" y="93950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247194" y="5334385"/>
            <a:ext cx="81915" cy="254000"/>
          </a:xfrm>
          <a:custGeom>
            <a:avLst/>
            <a:gdLst/>
            <a:ahLst/>
            <a:cxnLst/>
            <a:rect l="l" t="t" r="r" b="b"/>
            <a:pathLst>
              <a:path w="81914" h="254000">
                <a:moveTo>
                  <a:pt x="0" y="0"/>
                </a:moveTo>
                <a:lnTo>
                  <a:pt x="81617" y="0"/>
                </a:lnTo>
                <a:lnTo>
                  <a:pt x="81617" y="253920"/>
                </a:lnTo>
                <a:lnTo>
                  <a:pt x="0" y="25392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349216" y="5207425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451238" y="5182033"/>
            <a:ext cx="81915" cy="457200"/>
          </a:xfrm>
          <a:custGeom>
            <a:avLst/>
            <a:gdLst/>
            <a:ahLst/>
            <a:cxnLst/>
            <a:rect l="l" t="t" r="r" b="b"/>
            <a:pathLst>
              <a:path w="81914" h="457200">
                <a:moveTo>
                  <a:pt x="0" y="0"/>
                </a:moveTo>
                <a:lnTo>
                  <a:pt x="81617" y="0"/>
                </a:lnTo>
                <a:lnTo>
                  <a:pt x="81617" y="457056"/>
                </a:lnTo>
                <a:lnTo>
                  <a:pt x="0" y="45705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553261" y="5626393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6661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655283" y="5537521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4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757306" y="5512129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859328" y="5613062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961351" y="5587670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165395" y="5587670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4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471463" y="5626393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6661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879552" y="5626393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640" y="0"/>
                </a:lnTo>
              </a:path>
            </a:pathLst>
          </a:custGeom>
          <a:ln w="26661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083597" y="5587670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185619" y="5232817"/>
            <a:ext cx="81915" cy="279400"/>
          </a:xfrm>
          <a:custGeom>
            <a:avLst/>
            <a:gdLst/>
            <a:ahLst/>
            <a:cxnLst/>
            <a:rect l="l" t="t" r="r" b="b"/>
            <a:pathLst>
              <a:path w="81914" h="279400">
                <a:moveTo>
                  <a:pt x="0" y="0"/>
                </a:moveTo>
                <a:lnTo>
                  <a:pt x="81617" y="0"/>
                </a:lnTo>
                <a:lnTo>
                  <a:pt x="81617" y="279312"/>
                </a:lnTo>
                <a:lnTo>
                  <a:pt x="0" y="27931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287642" y="5156641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389664" y="4699584"/>
            <a:ext cx="81915" cy="558800"/>
          </a:xfrm>
          <a:custGeom>
            <a:avLst/>
            <a:gdLst/>
            <a:ahLst/>
            <a:cxnLst/>
            <a:rect l="l" t="t" r="r" b="b"/>
            <a:pathLst>
              <a:path w="81914" h="558800">
                <a:moveTo>
                  <a:pt x="0" y="0"/>
                </a:moveTo>
                <a:lnTo>
                  <a:pt x="81617" y="0"/>
                </a:lnTo>
                <a:lnTo>
                  <a:pt x="81617" y="558624"/>
                </a:lnTo>
                <a:lnTo>
                  <a:pt x="0" y="5586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491687" y="4267919"/>
            <a:ext cx="81915" cy="1193800"/>
          </a:xfrm>
          <a:custGeom>
            <a:avLst/>
            <a:gdLst/>
            <a:ahLst/>
            <a:cxnLst/>
            <a:rect l="l" t="t" r="r" b="b"/>
            <a:pathLst>
              <a:path w="81914" h="1193800">
                <a:moveTo>
                  <a:pt x="0" y="0"/>
                </a:moveTo>
                <a:lnTo>
                  <a:pt x="81617" y="0"/>
                </a:lnTo>
                <a:lnTo>
                  <a:pt x="81617" y="1193425"/>
                </a:lnTo>
                <a:lnTo>
                  <a:pt x="0" y="119342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593709" y="4140959"/>
            <a:ext cx="81915" cy="1041400"/>
          </a:xfrm>
          <a:custGeom>
            <a:avLst/>
            <a:gdLst/>
            <a:ahLst/>
            <a:cxnLst/>
            <a:rect l="l" t="t" r="r" b="b"/>
            <a:pathLst>
              <a:path w="81914" h="1041400">
                <a:moveTo>
                  <a:pt x="0" y="0"/>
                </a:moveTo>
                <a:lnTo>
                  <a:pt x="81617" y="0"/>
                </a:lnTo>
                <a:lnTo>
                  <a:pt x="81617" y="1041073"/>
                </a:lnTo>
                <a:lnTo>
                  <a:pt x="0" y="104107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695731" y="3074494"/>
            <a:ext cx="81915" cy="2234565"/>
          </a:xfrm>
          <a:custGeom>
            <a:avLst/>
            <a:gdLst/>
            <a:ahLst/>
            <a:cxnLst/>
            <a:rect l="l" t="t" r="r" b="b"/>
            <a:pathLst>
              <a:path w="81914" h="2234565">
                <a:moveTo>
                  <a:pt x="0" y="0"/>
                </a:moveTo>
                <a:lnTo>
                  <a:pt x="81617" y="0"/>
                </a:lnTo>
                <a:lnTo>
                  <a:pt x="81617" y="2234499"/>
                </a:lnTo>
                <a:lnTo>
                  <a:pt x="0" y="223449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797754" y="2719005"/>
            <a:ext cx="81915" cy="2590165"/>
          </a:xfrm>
          <a:custGeom>
            <a:avLst/>
            <a:gdLst/>
            <a:ahLst/>
            <a:cxnLst/>
            <a:rect l="l" t="t" r="r" b="b"/>
            <a:pathLst>
              <a:path w="81914" h="2590165">
                <a:moveTo>
                  <a:pt x="0" y="0"/>
                </a:moveTo>
                <a:lnTo>
                  <a:pt x="81617" y="0"/>
                </a:lnTo>
                <a:lnTo>
                  <a:pt x="81617" y="2589987"/>
                </a:lnTo>
                <a:lnTo>
                  <a:pt x="0" y="258998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899776" y="3709295"/>
            <a:ext cx="81915" cy="1727200"/>
          </a:xfrm>
          <a:custGeom>
            <a:avLst/>
            <a:gdLst/>
            <a:ahLst/>
            <a:cxnLst/>
            <a:rect l="l" t="t" r="r" b="b"/>
            <a:pathLst>
              <a:path w="81914" h="1727200">
                <a:moveTo>
                  <a:pt x="0" y="0"/>
                </a:moveTo>
                <a:lnTo>
                  <a:pt x="81617" y="0"/>
                </a:lnTo>
                <a:lnTo>
                  <a:pt x="81617" y="1726658"/>
                </a:lnTo>
                <a:lnTo>
                  <a:pt x="0" y="172665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001798" y="2642829"/>
            <a:ext cx="81915" cy="2666365"/>
          </a:xfrm>
          <a:custGeom>
            <a:avLst/>
            <a:gdLst/>
            <a:ahLst/>
            <a:cxnLst/>
            <a:rect l="l" t="t" r="r" b="b"/>
            <a:pathLst>
              <a:path w="81914" h="2666365">
                <a:moveTo>
                  <a:pt x="0" y="0"/>
                </a:moveTo>
                <a:lnTo>
                  <a:pt x="81617" y="0"/>
                </a:lnTo>
                <a:lnTo>
                  <a:pt x="81617" y="2666164"/>
                </a:lnTo>
                <a:lnTo>
                  <a:pt x="0" y="266616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103821" y="1957244"/>
            <a:ext cx="81915" cy="2869565"/>
          </a:xfrm>
          <a:custGeom>
            <a:avLst/>
            <a:gdLst/>
            <a:ahLst/>
            <a:cxnLst/>
            <a:rect l="l" t="t" r="r" b="b"/>
            <a:pathLst>
              <a:path w="81914" h="2869565">
                <a:moveTo>
                  <a:pt x="0" y="0"/>
                </a:moveTo>
                <a:lnTo>
                  <a:pt x="81617" y="0"/>
                </a:lnTo>
                <a:lnTo>
                  <a:pt x="81617" y="2869300"/>
                </a:lnTo>
                <a:lnTo>
                  <a:pt x="0" y="286930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205843" y="2414301"/>
            <a:ext cx="81915" cy="2361565"/>
          </a:xfrm>
          <a:custGeom>
            <a:avLst/>
            <a:gdLst/>
            <a:ahLst/>
            <a:cxnLst/>
            <a:rect l="l" t="t" r="r" b="b"/>
            <a:pathLst>
              <a:path w="81914" h="2361565">
                <a:moveTo>
                  <a:pt x="0" y="0"/>
                </a:moveTo>
                <a:lnTo>
                  <a:pt x="81617" y="0"/>
                </a:lnTo>
                <a:lnTo>
                  <a:pt x="81617" y="2361459"/>
                </a:lnTo>
                <a:lnTo>
                  <a:pt x="0" y="236145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307866" y="4598016"/>
            <a:ext cx="81915" cy="965200"/>
          </a:xfrm>
          <a:custGeom>
            <a:avLst/>
            <a:gdLst/>
            <a:ahLst/>
            <a:cxnLst/>
            <a:rect l="l" t="t" r="r" b="b"/>
            <a:pathLst>
              <a:path w="81914" h="965200">
                <a:moveTo>
                  <a:pt x="0" y="0"/>
                </a:moveTo>
                <a:lnTo>
                  <a:pt x="81617" y="0"/>
                </a:lnTo>
                <a:lnTo>
                  <a:pt x="81617" y="964897"/>
                </a:lnTo>
                <a:lnTo>
                  <a:pt x="0" y="96489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511911" y="4851936"/>
            <a:ext cx="81915" cy="584200"/>
          </a:xfrm>
          <a:custGeom>
            <a:avLst/>
            <a:gdLst/>
            <a:ahLst/>
            <a:cxnLst/>
            <a:rect l="l" t="t" r="r" b="b"/>
            <a:pathLst>
              <a:path w="81914" h="584200">
                <a:moveTo>
                  <a:pt x="0" y="0"/>
                </a:moveTo>
                <a:lnTo>
                  <a:pt x="81617" y="0"/>
                </a:lnTo>
                <a:lnTo>
                  <a:pt x="81617" y="584016"/>
                </a:lnTo>
                <a:lnTo>
                  <a:pt x="0" y="58401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613933" y="4978896"/>
            <a:ext cx="81915" cy="304800"/>
          </a:xfrm>
          <a:custGeom>
            <a:avLst/>
            <a:gdLst/>
            <a:ahLst/>
            <a:cxnLst/>
            <a:rect l="l" t="t" r="r" b="b"/>
            <a:pathLst>
              <a:path w="81914" h="304800">
                <a:moveTo>
                  <a:pt x="0" y="0"/>
                </a:moveTo>
                <a:lnTo>
                  <a:pt x="81617" y="0"/>
                </a:lnTo>
                <a:lnTo>
                  <a:pt x="81617" y="304704"/>
                </a:lnTo>
                <a:lnTo>
                  <a:pt x="0" y="30470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715956" y="5511494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4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817978" y="5308993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4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920001" y="5131249"/>
            <a:ext cx="81915" cy="279400"/>
          </a:xfrm>
          <a:custGeom>
            <a:avLst/>
            <a:gdLst/>
            <a:ahLst/>
            <a:cxnLst/>
            <a:rect l="l" t="t" r="r" b="b"/>
            <a:pathLst>
              <a:path w="81914" h="279400">
                <a:moveTo>
                  <a:pt x="0" y="0"/>
                </a:moveTo>
                <a:lnTo>
                  <a:pt x="81617" y="0"/>
                </a:lnTo>
                <a:lnTo>
                  <a:pt x="81617" y="279312"/>
                </a:lnTo>
                <a:lnTo>
                  <a:pt x="0" y="27931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022023" y="4826544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124045" y="5029046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4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430112" y="4496448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532135" y="4242527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5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634157" y="4471056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736180" y="4496448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5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940225" y="4115567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5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7144270" y="3404590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5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7246291" y="3709295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5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7348315" y="4242527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5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7450336" y="4724976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5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7654381" y="5257574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858426" y="5384534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960448" y="5460710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8368538" y="5486102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9388762" y="5486102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124947" y="4724976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5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328992" y="4876693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5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1431014" y="5181398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1533037" y="4724341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5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1635059" y="4420272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1737082" y="4547232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1839104" y="4674192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4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1941126" y="4928112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2043149" y="5308358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2145171" y="4521840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2247194" y="5282966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4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2349216" y="5131249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2451238" y="5055072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4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553261" y="5512129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4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2655283" y="5461345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2757306" y="5410561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4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2859328" y="5587670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2961351" y="5536886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4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3063373" y="5486737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3165395" y="5536886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4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3369440" y="5562913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3471463" y="5410561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3777530" y="5626393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6661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3879552" y="5359777"/>
            <a:ext cx="81915" cy="254000"/>
          </a:xfrm>
          <a:custGeom>
            <a:avLst/>
            <a:gdLst/>
            <a:ahLst/>
            <a:cxnLst/>
            <a:rect l="l" t="t" r="r" b="b"/>
            <a:pathLst>
              <a:path w="81914" h="254000">
                <a:moveTo>
                  <a:pt x="0" y="0"/>
                </a:moveTo>
                <a:lnTo>
                  <a:pt x="81617" y="0"/>
                </a:lnTo>
                <a:lnTo>
                  <a:pt x="81617" y="253920"/>
                </a:lnTo>
                <a:lnTo>
                  <a:pt x="0" y="25392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3981575" y="5410561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083597" y="5359777"/>
            <a:ext cx="81915" cy="228600"/>
          </a:xfrm>
          <a:custGeom>
            <a:avLst/>
            <a:gdLst/>
            <a:ahLst/>
            <a:cxnLst/>
            <a:rect l="l" t="t" r="r" b="b"/>
            <a:pathLst>
              <a:path w="81914" h="228600">
                <a:moveTo>
                  <a:pt x="0" y="0"/>
                </a:moveTo>
                <a:lnTo>
                  <a:pt x="81617" y="0"/>
                </a:lnTo>
                <a:lnTo>
                  <a:pt x="81617" y="228528"/>
                </a:lnTo>
                <a:lnTo>
                  <a:pt x="0" y="22852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185619" y="5181398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4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287642" y="4978896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4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4389664" y="4420272"/>
            <a:ext cx="81915" cy="279400"/>
          </a:xfrm>
          <a:custGeom>
            <a:avLst/>
            <a:gdLst/>
            <a:ahLst/>
            <a:cxnLst/>
            <a:rect l="l" t="t" r="r" b="b"/>
            <a:pathLst>
              <a:path w="81914" h="279400">
                <a:moveTo>
                  <a:pt x="0" y="0"/>
                </a:moveTo>
                <a:lnTo>
                  <a:pt x="81617" y="0"/>
                </a:lnTo>
                <a:lnTo>
                  <a:pt x="81617" y="279312"/>
                </a:lnTo>
                <a:lnTo>
                  <a:pt x="0" y="27931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491687" y="4090175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4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4593709" y="4013999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4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4695731" y="2845965"/>
            <a:ext cx="81915" cy="228600"/>
          </a:xfrm>
          <a:custGeom>
            <a:avLst/>
            <a:gdLst/>
            <a:ahLst/>
            <a:cxnLst/>
            <a:rect l="l" t="t" r="r" b="b"/>
            <a:pathLst>
              <a:path w="81914" h="228600">
                <a:moveTo>
                  <a:pt x="0" y="0"/>
                </a:moveTo>
                <a:lnTo>
                  <a:pt x="81617" y="0"/>
                </a:lnTo>
                <a:lnTo>
                  <a:pt x="81617" y="228528"/>
                </a:lnTo>
                <a:lnTo>
                  <a:pt x="0" y="22852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4797754" y="2515869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4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4899776" y="3531550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4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5001798" y="2465085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4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5103821" y="1703323"/>
            <a:ext cx="81915" cy="254000"/>
          </a:xfrm>
          <a:custGeom>
            <a:avLst/>
            <a:gdLst/>
            <a:ahLst/>
            <a:cxnLst/>
            <a:rect l="l" t="t" r="r" b="b"/>
            <a:pathLst>
              <a:path w="81914" h="254000">
                <a:moveTo>
                  <a:pt x="0" y="0"/>
                </a:moveTo>
                <a:lnTo>
                  <a:pt x="81617" y="0"/>
                </a:lnTo>
                <a:lnTo>
                  <a:pt x="81617" y="253920"/>
                </a:lnTo>
                <a:lnTo>
                  <a:pt x="0" y="25392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205843" y="2236556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4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307866" y="4496448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4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409888" y="5613062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5511911" y="4699584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4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5613933" y="4902720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5817978" y="5232817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6124045" y="4953505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6226068" y="5156641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4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6328090" y="5308358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6430112" y="4420272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5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6532135" y="4090175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5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6634157" y="4419637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5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6736180" y="4217135"/>
            <a:ext cx="81915" cy="279400"/>
          </a:xfrm>
          <a:custGeom>
            <a:avLst/>
            <a:gdLst/>
            <a:ahLst/>
            <a:cxnLst/>
            <a:rect l="l" t="t" r="r" b="b"/>
            <a:pathLst>
              <a:path w="81915" h="279400">
                <a:moveTo>
                  <a:pt x="0" y="0"/>
                </a:moveTo>
                <a:lnTo>
                  <a:pt x="81617" y="0"/>
                </a:lnTo>
                <a:lnTo>
                  <a:pt x="81617" y="279312"/>
                </a:lnTo>
                <a:lnTo>
                  <a:pt x="0" y="27931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6838202" y="4293311"/>
            <a:ext cx="81915" cy="254000"/>
          </a:xfrm>
          <a:custGeom>
            <a:avLst/>
            <a:gdLst/>
            <a:ahLst/>
            <a:cxnLst/>
            <a:rect l="l" t="t" r="r" b="b"/>
            <a:pathLst>
              <a:path w="81915" h="254000">
                <a:moveTo>
                  <a:pt x="0" y="0"/>
                </a:moveTo>
                <a:lnTo>
                  <a:pt x="81617" y="0"/>
                </a:lnTo>
                <a:lnTo>
                  <a:pt x="81617" y="253920"/>
                </a:lnTo>
                <a:lnTo>
                  <a:pt x="0" y="25392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6940225" y="3937823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5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7042246" y="3328414"/>
            <a:ext cx="81915" cy="431800"/>
          </a:xfrm>
          <a:custGeom>
            <a:avLst/>
            <a:gdLst/>
            <a:ahLst/>
            <a:cxnLst/>
            <a:rect l="l" t="t" r="r" b="b"/>
            <a:pathLst>
              <a:path w="81915" h="431800">
                <a:moveTo>
                  <a:pt x="0" y="0"/>
                </a:moveTo>
                <a:lnTo>
                  <a:pt x="81617" y="0"/>
                </a:lnTo>
                <a:lnTo>
                  <a:pt x="81617" y="431664"/>
                </a:lnTo>
                <a:lnTo>
                  <a:pt x="0" y="43166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7144270" y="2998317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5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7246291" y="3226846"/>
            <a:ext cx="81915" cy="482600"/>
          </a:xfrm>
          <a:custGeom>
            <a:avLst/>
            <a:gdLst/>
            <a:ahLst/>
            <a:cxnLst/>
            <a:rect l="l" t="t" r="r" b="b"/>
            <a:pathLst>
              <a:path w="81915" h="482600">
                <a:moveTo>
                  <a:pt x="0" y="0"/>
                </a:moveTo>
                <a:lnTo>
                  <a:pt x="81617" y="0"/>
                </a:lnTo>
                <a:lnTo>
                  <a:pt x="81617" y="482448"/>
                </a:lnTo>
                <a:lnTo>
                  <a:pt x="0" y="48244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7348315" y="3937823"/>
            <a:ext cx="81915" cy="304800"/>
          </a:xfrm>
          <a:custGeom>
            <a:avLst/>
            <a:gdLst/>
            <a:ahLst/>
            <a:cxnLst/>
            <a:rect l="l" t="t" r="r" b="b"/>
            <a:pathLst>
              <a:path w="81915" h="304800">
                <a:moveTo>
                  <a:pt x="0" y="0"/>
                </a:moveTo>
                <a:lnTo>
                  <a:pt x="81617" y="0"/>
                </a:lnTo>
                <a:lnTo>
                  <a:pt x="81617" y="304704"/>
                </a:lnTo>
                <a:lnTo>
                  <a:pt x="0" y="30470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7450336" y="4369487"/>
            <a:ext cx="81915" cy="355600"/>
          </a:xfrm>
          <a:custGeom>
            <a:avLst/>
            <a:gdLst/>
            <a:ahLst/>
            <a:cxnLst/>
            <a:rect l="l" t="t" r="r" b="b"/>
            <a:pathLst>
              <a:path w="81915" h="355600">
                <a:moveTo>
                  <a:pt x="0" y="0"/>
                </a:moveTo>
                <a:lnTo>
                  <a:pt x="81617" y="0"/>
                </a:lnTo>
                <a:lnTo>
                  <a:pt x="81617" y="355488"/>
                </a:lnTo>
                <a:lnTo>
                  <a:pt x="0" y="35548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7552359" y="4801152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5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7654381" y="5156641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7756404" y="4953505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5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7858426" y="5232817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5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7960448" y="5461345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639" y="0"/>
                </a:lnTo>
              </a:path>
            </a:pathLst>
          </a:custGeom>
          <a:ln w="52053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8164493" y="5486102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8266516" y="5435953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5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8368538" y="5460710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8572583" y="56136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52053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1533037" y="4698949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635059" y="4394244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737082" y="4471056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1839104" y="4648165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1941126" y="4826544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4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2043149" y="5282966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2145171" y="4217135"/>
            <a:ext cx="81915" cy="304800"/>
          </a:xfrm>
          <a:custGeom>
            <a:avLst/>
            <a:gdLst/>
            <a:ahLst/>
            <a:cxnLst/>
            <a:rect l="l" t="t" r="r" b="b"/>
            <a:pathLst>
              <a:path w="81914" h="304800">
                <a:moveTo>
                  <a:pt x="0" y="0"/>
                </a:moveTo>
                <a:lnTo>
                  <a:pt x="81617" y="0"/>
                </a:lnTo>
                <a:lnTo>
                  <a:pt x="81617" y="304704"/>
                </a:lnTo>
                <a:lnTo>
                  <a:pt x="0" y="30470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2247194" y="5004289"/>
            <a:ext cx="81915" cy="279400"/>
          </a:xfrm>
          <a:custGeom>
            <a:avLst/>
            <a:gdLst/>
            <a:ahLst/>
            <a:cxnLst/>
            <a:rect l="l" t="t" r="r" b="b"/>
            <a:pathLst>
              <a:path w="81914" h="279400">
                <a:moveTo>
                  <a:pt x="0" y="0"/>
                </a:moveTo>
                <a:lnTo>
                  <a:pt x="81617" y="0"/>
                </a:lnTo>
                <a:lnTo>
                  <a:pt x="81617" y="279312"/>
                </a:lnTo>
                <a:lnTo>
                  <a:pt x="0" y="27931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2349216" y="4978896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4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2451238" y="4928112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4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2553261" y="5410561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4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2655283" y="5359777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4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2757306" y="5308993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4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2961351" y="5385169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4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3063373" y="5385169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4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3165395" y="5435953"/>
            <a:ext cx="81915" cy="101600"/>
          </a:xfrm>
          <a:custGeom>
            <a:avLst/>
            <a:gdLst/>
            <a:ahLst/>
            <a:cxnLst/>
            <a:rect l="l" t="t" r="r" b="b"/>
            <a:pathLst>
              <a:path w="81914" h="101600">
                <a:moveTo>
                  <a:pt x="0" y="0"/>
                </a:moveTo>
                <a:lnTo>
                  <a:pt x="81617" y="0"/>
                </a:lnTo>
                <a:lnTo>
                  <a:pt x="81617" y="101568"/>
                </a:lnTo>
                <a:lnTo>
                  <a:pt x="0" y="10156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3267418" y="5461345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4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3369440" y="5410561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4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3471463" y="5283601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4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 txBox="1"/>
          <p:nvPr/>
        </p:nvSpPr>
        <p:spPr>
          <a:xfrm>
            <a:off x="2098832" y="5697927"/>
            <a:ext cx="73787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72390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A/H1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67" name="object 267"/>
          <p:cNvSpPr txBox="1"/>
          <p:nvPr/>
        </p:nvSpPr>
        <p:spPr>
          <a:xfrm>
            <a:off x="3461999" y="5697927"/>
            <a:ext cx="66421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53340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A/H5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68" name="object 268"/>
          <p:cNvSpPr txBox="1"/>
          <p:nvPr/>
        </p:nvSpPr>
        <p:spPr>
          <a:xfrm>
            <a:off x="4155529" y="5697927"/>
            <a:ext cx="134620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5475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A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(Unsubtyp…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69" name="object 269"/>
          <p:cNvSpPr txBox="1"/>
          <p:nvPr/>
        </p:nvSpPr>
        <p:spPr>
          <a:xfrm>
            <a:off x="6120090" y="5697927"/>
            <a:ext cx="7112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70" name="object 270"/>
          <p:cNvSpPr txBox="1"/>
          <p:nvPr/>
        </p:nvSpPr>
        <p:spPr>
          <a:xfrm>
            <a:off x="7433147" y="5697927"/>
            <a:ext cx="7378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71" name="object 271"/>
          <p:cNvSpPr txBox="1"/>
          <p:nvPr/>
        </p:nvSpPr>
        <p:spPr>
          <a:xfrm>
            <a:off x="8796314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73" name="object 273"/>
          <p:cNvSpPr/>
          <p:nvPr/>
        </p:nvSpPr>
        <p:spPr>
          <a:xfrm>
            <a:off x="3675507" y="5486737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3777530" y="5435953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4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3879552" y="4953505"/>
            <a:ext cx="81915" cy="406400"/>
          </a:xfrm>
          <a:custGeom>
            <a:avLst/>
            <a:gdLst/>
            <a:ahLst/>
            <a:cxnLst/>
            <a:rect l="l" t="t" r="r" b="b"/>
            <a:pathLst>
              <a:path w="81914" h="406400">
                <a:moveTo>
                  <a:pt x="0" y="0"/>
                </a:moveTo>
                <a:lnTo>
                  <a:pt x="81617" y="0"/>
                </a:lnTo>
                <a:lnTo>
                  <a:pt x="81617" y="406272"/>
                </a:lnTo>
                <a:lnTo>
                  <a:pt x="0" y="40627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3981575" y="5359142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4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4083597" y="4978896"/>
            <a:ext cx="81915" cy="381000"/>
          </a:xfrm>
          <a:custGeom>
            <a:avLst/>
            <a:gdLst/>
            <a:ahLst/>
            <a:cxnLst/>
            <a:rect l="l" t="t" r="r" b="b"/>
            <a:pathLst>
              <a:path w="81914" h="381000">
                <a:moveTo>
                  <a:pt x="0" y="0"/>
                </a:moveTo>
                <a:lnTo>
                  <a:pt x="81617" y="0"/>
                </a:lnTo>
                <a:lnTo>
                  <a:pt x="81617" y="380880"/>
                </a:lnTo>
                <a:lnTo>
                  <a:pt x="0" y="38088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4185619" y="4674192"/>
            <a:ext cx="81915" cy="508000"/>
          </a:xfrm>
          <a:custGeom>
            <a:avLst/>
            <a:gdLst/>
            <a:ahLst/>
            <a:cxnLst/>
            <a:rect l="l" t="t" r="r" b="b"/>
            <a:pathLst>
              <a:path w="81914" h="508000">
                <a:moveTo>
                  <a:pt x="0" y="0"/>
                </a:moveTo>
                <a:lnTo>
                  <a:pt x="81617" y="0"/>
                </a:lnTo>
                <a:lnTo>
                  <a:pt x="81617" y="507840"/>
                </a:lnTo>
                <a:lnTo>
                  <a:pt x="0" y="50784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4287642" y="4521840"/>
            <a:ext cx="81915" cy="457200"/>
          </a:xfrm>
          <a:custGeom>
            <a:avLst/>
            <a:gdLst/>
            <a:ahLst/>
            <a:cxnLst/>
            <a:rect l="l" t="t" r="r" b="b"/>
            <a:pathLst>
              <a:path w="81914" h="457200">
                <a:moveTo>
                  <a:pt x="0" y="0"/>
                </a:moveTo>
                <a:lnTo>
                  <a:pt x="81617" y="0"/>
                </a:lnTo>
                <a:lnTo>
                  <a:pt x="81617" y="457056"/>
                </a:lnTo>
                <a:lnTo>
                  <a:pt x="0" y="45705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4389664" y="4191743"/>
            <a:ext cx="81915" cy="228600"/>
          </a:xfrm>
          <a:custGeom>
            <a:avLst/>
            <a:gdLst/>
            <a:ahLst/>
            <a:cxnLst/>
            <a:rect l="l" t="t" r="r" b="b"/>
            <a:pathLst>
              <a:path w="81914" h="228600">
                <a:moveTo>
                  <a:pt x="0" y="0"/>
                </a:moveTo>
                <a:lnTo>
                  <a:pt x="81617" y="0"/>
                </a:lnTo>
                <a:lnTo>
                  <a:pt x="81617" y="228528"/>
                </a:lnTo>
                <a:lnTo>
                  <a:pt x="0" y="22852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4491687" y="3709295"/>
            <a:ext cx="81915" cy="381000"/>
          </a:xfrm>
          <a:custGeom>
            <a:avLst/>
            <a:gdLst/>
            <a:ahLst/>
            <a:cxnLst/>
            <a:rect l="l" t="t" r="r" b="b"/>
            <a:pathLst>
              <a:path w="81914" h="381000">
                <a:moveTo>
                  <a:pt x="0" y="0"/>
                </a:moveTo>
                <a:lnTo>
                  <a:pt x="81617" y="0"/>
                </a:lnTo>
                <a:lnTo>
                  <a:pt x="81617" y="380880"/>
                </a:lnTo>
                <a:lnTo>
                  <a:pt x="0" y="38088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4593709" y="2795181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4" h="1219200">
                <a:moveTo>
                  <a:pt x="0" y="0"/>
                </a:moveTo>
                <a:lnTo>
                  <a:pt x="81617" y="0"/>
                </a:lnTo>
                <a:lnTo>
                  <a:pt x="81617" y="1218817"/>
                </a:lnTo>
                <a:lnTo>
                  <a:pt x="0" y="121881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4695731" y="1957244"/>
            <a:ext cx="81915" cy="889000"/>
          </a:xfrm>
          <a:custGeom>
            <a:avLst/>
            <a:gdLst/>
            <a:ahLst/>
            <a:cxnLst/>
            <a:rect l="l" t="t" r="r" b="b"/>
            <a:pathLst>
              <a:path w="81914" h="889000">
                <a:moveTo>
                  <a:pt x="0" y="0"/>
                </a:moveTo>
                <a:lnTo>
                  <a:pt x="81617" y="0"/>
                </a:lnTo>
                <a:lnTo>
                  <a:pt x="81617" y="888721"/>
                </a:lnTo>
                <a:lnTo>
                  <a:pt x="0" y="88872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4797754" y="1195483"/>
            <a:ext cx="81915" cy="1320800"/>
          </a:xfrm>
          <a:custGeom>
            <a:avLst/>
            <a:gdLst/>
            <a:ahLst/>
            <a:cxnLst/>
            <a:rect l="l" t="t" r="r" b="b"/>
            <a:pathLst>
              <a:path w="81914" h="1320800">
                <a:moveTo>
                  <a:pt x="0" y="0"/>
                </a:moveTo>
                <a:lnTo>
                  <a:pt x="81617" y="0"/>
                </a:lnTo>
                <a:lnTo>
                  <a:pt x="81617" y="1320385"/>
                </a:lnTo>
                <a:lnTo>
                  <a:pt x="0" y="1320385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4899776" y="2896749"/>
            <a:ext cx="81915" cy="635000"/>
          </a:xfrm>
          <a:custGeom>
            <a:avLst/>
            <a:gdLst/>
            <a:ahLst/>
            <a:cxnLst/>
            <a:rect l="l" t="t" r="r" b="b"/>
            <a:pathLst>
              <a:path w="81914" h="635000">
                <a:moveTo>
                  <a:pt x="0" y="0"/>
                </a:moveTo>
                <a:lnTo>
                  <a:pt x="81617" y="0"/>
                </a:lnTo>
                <a:lnTo>
                  <a:pt x="81617" y="634800"/>
                </a:lnTo>
                <a:lnTo>
                  <a:pt x="0" y="63480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5001798" y="1881068"/>
            <a:ext cx="81915" cy="584200"/>
          </a:xfrm>
          <a:custGeom>
            <a:avLst/>
            <a:gdLst/>
            <a:ahLst/>
            <a:cxnLst/>
            <a:rect l="l" t="t" r="r" b="b"/>
            <a:pathLst>
              <a:path w="81914" h="584200">
                <a:moveTo>
                  <a:pt x="0" y="0"/>
                </a:moveTo>
                <a:lnTo>
                  <a:pt x="81617" y="0"/>
                </a:lnTo>
                <a:lnTo>
                  <a:pt x="81617" y="584016"/>
                </a:lnTo>
                <a:lnTo>
                  <a:pt x="0" y="58401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5103821" y="966954"/>
            <a:ext cx="81915" cy="736600"/>
          </a:xfrm>
          <a:custGeom>
            <a:avLst/>
            <a:gdLst/>
            <a:ahLst/>
            <a:cxnLst/>
            <a:rect l="l" t="t" r="r" b="b"/>
            <a:pathLst>
              <a:path w="81914" h="736600">
                <a:moveTo>
                  <a:pt x="0" y="0"/>
                </a:moveTo>
                <a:lnTo>
                  <a:pt x="81617" y="0"/>
                </a:lnTo>
                <a:lnTo>
                  <a:pt x="81617" y="736369"/>
                </a:lnTo>
                <a:lnTo>
                  <a:pt x="0" y="73636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5205843" y="1550971"/>
            <a:ext cx="81915" cy="685800"/>
          </a:xfrm>
          <a:custGeom>
            <a:avLst/>
            <a:gdLst/>
            <a:ahLst/>
            <a:cxnLst/>
            <a:rect l="l" t="t" r="r" b="b"/>
            <a:pathLst>
              <a:path w="81914" h="685800">
                <a:moveTo>
                  <a:pt x="0" y="0"/>
                </a:moveTo>
                <a:lnTo>
                  <a:pt x="81617" y="0"/>
                </a:lnTo>
                <a:lnTo>
                  <a:pt x="81617" y="685584"/>
                </a:lnTo>
                <a:lnTo>
                  <a:pt x="0" y="68558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5307866" y="3861647"/>
            <a:ext cx="81915" cy="635000"/>
          </a:xfrm>
          <a:custGeom>
            <a:avLst/>
            <a:gdLst/>
            <a:ahLst/>
            <a:cxnLst/>
            <a:rect l="l" t="t" r="r" b="b"/>
            <a:pathLst>
              <a:path w="81914" h="635000">
                <a:moveTo>
                  <a:pt x="0" y="0"/>
                </a:moveTo>
                <a:lnTo>
                  <a:pt x="81617" y="0"/>
                </a:lnTo>
                <a:lnTo>
                  <a:pt x="81617" y="634800"/>
                </a:lnTo>
                <a:lnTo>
                  <a:pt x="0" y="63480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5409888" y="5587670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5511911" y="4140959"/>
            <a:ext cx="81915" cy="558800"/>
          </a:xfrm>
          <a:custGeom>
            <a:avLst/>
            <a:gdLst/>
            <a:ahLst/>
            <a:cxnLst/>
            <a:rect l="l" t="t" r="r" b="b"/>
            <a:pathLst>
              <a:path w="81914" h="558800">
                <a:moveTo>
                  <a:pt x="0" y="0"/>
                </a:moveTo>
                <a:lnTo>
                  <a:pt x="81617" y="0"/>
                </a:lnTo>
                <a:lnTo>
                  <a:pt x="81617" y="558624"/>
                </a:lnTo>
                <a:lnTo>
                  <a:pt x="0" y="55862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5613933" y="4724976"/>
            <a:ext cx="81915" cy="177800"/>
          </a:xfrm>
          <a:custGeom>
            <a:avLst/>
            <a:gdLst/>
            <a:ahLst/>
            <a:cxnLst/>
            <a:rect l="l" t="t" r="r" b="b"/>
            <a:pathLst>
              <a:path w="81914" h="177800">
                <a:moveTo>
                  <a:pt x="0" y="0"/>
                </a:moveTo>
                <a:lnTo>
                  <a:pt x="81617" y="0"/>
                </a:lnTo>
                <a:lnTo>
                  <a:pt x="81617" y="177744"/>
                </a:lnTo>
                <a:lnTo>
                  <a:pt x="0" y="17774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5715956" y="5460710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4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5817978" y="5156641"/>
            <a:ext cx="81915" cy="76200"/>
          </a:xfrm>
          <a:custGeom>
            <a:avLst/>
            <a:gdLst/>
            <a:ahLst/>
            <a:cxnLst/>
            <a:rect l="l" t="t" r="r" b="b"/>
            <a:pathLst>
              <a:path w="81914" h="76200">
                <a:moveTo>
                  <a:pt x="0" y="0"/>
                </a:moveTo>
                <a:lnTo>
                  <a:pt x="81617" y="0"/>
                </a:lnTo>
                <a:lnTo>
                  <a:pt x="81617" y="76176"/>
                </a:lnTo>
                <a:lnTo>
                  <a:pt x="0" y="7617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5920001" y="4877329"/>
            <a:ext cx="81915" cy="254000"/>
          </a:xfrm>
          <a:custGeom>
            <a:avLst/>
            <a:gdLst/>
            <a:ahLst/>
            <a:cxnLst/>
            <a:rect l="l" t="t" r="r" b="b"/>
            <a:pathLst>
              <a:path w="81914" h="254000">
                <a:moveTo>
                  <a:pt x="0" y="0"/>
                </a:moveTo>
                <a:lnTo>
                  <a:pt x="81617" y="0"/>
                </a:lnTo>
                <a:lnTo>
                  <a:pt x="81617" y="253920"/>
                </a:lnTo>
                <a:lnTo>
                  <a:pt x="0" y="25392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6022023" y="4572624"/>
            <a:ext cx="81915" cy="254000"/>
          </a:xfrm>
          <a:custGeom>
            <a:avLst/>
            <a:gdLst/>
            <a:ahLst/>
            <a:cxnLst/>
            <a:rect l="l" t="t" r="r" b="b"/>
            <a:pathLst>
              <a:path w="81914" h="254000">
                <a:moveTo>
                  <a:pt x="0" y="0"/>
                </a:moveTo>
                <a:lnTo>
                  <a:pt x="81617" y="0"/>
                </a:lnTo>
                <a:lnTo>
                  <a:pt x="81617" y="253920"/>
                </a:lnTo>
                <a:lnTo>
                  <a:pt x="0" y="25392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6124045" y="4902085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4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6226068" y="5130614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6328090" y="5282966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4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6430112" y="4394244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6532135" y="3887039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6634157" y="4293311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5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6736180" y="4090175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5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6838202" y="4241892"/>
            <a:ext cx="81915" cy="52069"/>
          </a:xfrm>
          <a:custGeom>
            <a:avLst/>
            <a:gdLst/>
            <a:ahLst/>
            <a:cxnLst/>
            <a:rect l="l" t="t" r="r" b="b"/>
            <a:pathLst>
              <a:path w="81915" h="52070">
                <a:moveTo>
                  <a:pt x="0" y="52053"/>
                </a:moveTo>
                <a:lnTo>
                  <a:pt x="81617" y="52053"/>
                </a:lnTo>
                <a:lnTo>
                  <a:pt x="81617" y="0"/>
                </a:lnTo>
                <a:lnTo>
                  <a:pt x="0" y="0"/>
                </a:lnTo>
                <a:lnTo>
                  <a:pt x="0" y="5205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6940225" y="3785470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5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7042246" y="3201454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5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7144270" y="2795181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7246291" y="3023710"/>
            <a:ext cx="81915" cy="203200"/>
          </a:xfrm>
          <a:custGeom>
            <a:avLst/>
            <a:gdLst/>
            <a:ahLst/>
            <a:cxnLst/>
            <a:rect l="l" t="t" r="r" b="b"/>
            <a:pathLst>
              <a:path w="81915" h="203200">
                <a:moveTo>
                  <a:pt x="0" y="0"/>
                </a:moveTo>
                <a:lnTo>
                  <a:pt x="81617" y="0"/>
                </a:lnTo>
                <a:lnTo>
                  <a:pt x="81617" y="203136"/>
                </a:lnTo>
                <a:lnTo>
                  <a:pt x="0" y="2031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7450336" y="4242527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5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7552359" y="4648800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5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7654381" y="5029680"/>
            <a:ext cx="81915" cy="127000"/>
          </a:xfrm>
          <a:custGeom>
            <a:avLst/>
            <a:gdLst/>
            <a:ahLst/>
            <a:cxnLst/>
            <a:rect l="l" t="t" r="r" b="b"/>
            <a:pathLst>
              <a:path w="81915" h="127000">
                <a:moveTo>
                  <a:pt x="0" y="0"/>
                </a:moveTo>
                <a:lnTo>
                  <a:pt x="81617" y="0"/>
                </a:lnTo>
                <a:lnTo>
                  <a:pt x="81617" y="126960"/>
                </a:lnTo>
                <a:lnTo>
                  <a:pt x="0" y="12696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7756404" y="4801152"/>
            <a:ext cx="81915" cy="152400"/>
          </a:xfrm>
          <a:custGeom>
            <a:avLst/>
            <a:gdLst/>
            <a:ahLst/>
            <a:cxnLst/>
            <a:rect l="l" t="t" r="r" b="b"/>
            <a:pathLst>
              <a:path w="81915" h="152400">
                <a:moveTo>
                  <a:pt x="0" y="0"/>
                </a:moveTo>
                <a:lnTo>
                  <a:pt x="81617" y="0"/>
                </a:lnTo>
                <a:lnTo>
                  <a:pt x="81617" y="152352"/>
                </a:lnTo>
                <a:lnTo>
                  <a:pt x="0" y="15235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7858426" y="5206790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7960448" y="5423257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6661">
            <a:solidFill>
              <a:srgbClr val="BCA6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8368538" y="5435318"/>
            <a:ext cx="81915" cy="26670"/>
          </a:xfrm>
          <a:custGeom>
            <a:avLst/>
            <a:gdLst/>
            <a:ahLst/>
            <a:cxnLst/>
            <a:rect l="l" t="t" r="r" b="b"/>
            <a:pathLst>
              <a:path w="81915" h="26670">
                <a:moveTo>
                  <a:pt x="0" y="26661"/>
                </a:moveTo>
                <a:lnTo>
                  <a:pt x="81617" y="26661"/>
                </a:lnTo>
                <a:lnTo>
                  <a:pt x="81617" y="0"/>
                </a:lnTo>
                <a:lnTo>
                  <a:pt x="0" y="0"/>
                </a:lnTo>
                <a:lnTo>
                  <a:pt x="0" y="26661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1165756" y="966954"/>
            <a:ext cx="8366125" cy="4595495"/>
          </a:xfrm>
          <a:custGeom>
            <a:avLst/>
            <a:gdLst/>
            <a:ahLst/>
            <a:cxnLst/>
            <a:rect l="l" t="t" r="r" b="b"/>
            <a:pathLst>
              <a:path w="8366125" h="4595495">
                <a:moveTo>
                  <a:pt x="0" y="3040125"/>
                </a:moveTo>
                <a:lnTo>
                  <a:pt x="102022" y="3266793"/>
                </a:lnTo>
                <a:lnTo>
                  <a:pt x="204044" y="3241293"/>
                </a:lnTo>
                <a:lnTo>
                  <a:pt x="306067" y="3813630"/>
                </a:lnTo>
                <a:lnTo>
                  <a:pt x="408089" y="3043177"/>
                </a:lnTo>
                <a:lnTo>
                  <a:pt x="510112" y="2585103"/>
                </a:lnTo>
                <a:lnTo>
                  <a:pt x="612134" y="2685155"/>
                </a:lnTo>
                <a:lnTo>
                  <a:pt x="714156" y="3003265"/>
                </a:lnTo>
                <a:lnTo>
                  <a:pt x="816179" y="3461241"/>
                </a:lnTo>
                <a:lnTo>
                  <a:pt x="918201" y="3939544"/>
                </a:lnTo>
                <a:lnTo>
                  <a:pt x="1020224" y="2629053"/>
                </a:lnTo>
                <a:lnTo>
                  <a:pt x="1122246" y="3631523"/>
                </a:lnTo>
                <a:lnTo>
                  <a:pt x="1224268" y="3658977"/>
                </a:lnTo>
                <a:lnTo>
                  <a:pt x="1326291" y="3522328"/>
                </a:lnTo>
                <a:lnTo>
                  <a:pt x="1428313" y="4238364"/>
                </a:lnTo>
                <a:lnTo>
                  <a:pt x="1530336" y="4168478"/>
                </a:lnTo>
                <a:lnTo>
                  <a:pt x="1632358" y="4058495"/>
                </a:lnTo>
                <a:lnTo>
                  <a:pt x="1734380" y="4555480"/>
                </a:lnTo>
                <a:lnTo>
                  <a:pt x="1836403" y="4096198"/>
                </a:lnTo>
                <a:lnTo>
                  <a:pt x="1938425" y="4113757"/>
                </a:lnTo>
                <a:lnTo>
                  <a:pt x="2040448" y="4248671"/>
                </a:lnTo>
                <a:lnTo>
                  <a:pt x="2142470" y="4220714"/>
                </a:lnTo>
                <a:lnTo>
                  <a:pt x="2244493" y="4153792"/>
                </a:lnTo>
                <a:lnTo>
                  <a:pt x="2346515" y="3943706"/>
                </a:lnTo>
                <a:lnTo>
                  <a:pt x="2448537" y="4081335"/>
                </a:lnTo>
                <a:lnTo>
                  <a:pt x="2550560" y="4308265"/>
                </a:lnTo>
                <a:lnTo>
                  <a:pt x="2652582" y="4238649"/>
                </a:lnTo>
                <a:lnTo>
                  <a:pt x="2754605" y="3335651"/>
                </a:lnTo>
                <a:lnTo>
                  <a:pt x="2856627" y="3952626"/>
                </a:lnTo>
                <a:lnTo>
                  <a:pt x="2958649" y="3311609"/>
                </a:lnTo>
                <a:lnTo>
                  <a:pt x="3060672" y="2728109"/>
                </a:lnTo>
                <a:lnTo>
                  <a:pt x="3162694" y="2446030"/>
                </a:lnTo>
                <a:lnTo>
                  <a:pt x="3264717" y="2075264"/>
                </a:lnTo>
                <a:lnTo>
                  <a:pt x="3366739" y="1464940"/>
                </a:lnTo>
                <a:lnTo>
                  <a:pt x="3468762" y="232190"/>
                </a:lnTo>
                <a:lnTo>
                  <a:pt x="3570784" y="275377"/>
                </a:lnTo>
                <a:lnTo>
                  <a:pt x="3672806" y="0"/>
                </a:lnTo>
                <a:lnTo>
                  <a:pt x="3774829" y="1049433"/>
                </a:lnTo>
                <a:lnTo>
                  <a:pt x="3876851" y="674220"/>
                </a:lnTo>
                <a:lnTo>
                  <a:pt x="3978874" y="55809"/>
                </a:lnTo>
                <a:lnTo>
                  <a:pt x="4080896" y="271123"/>
                </a:lnTo>
                <a:lnTo>
                  <a:pt x="4182918" y="1967422"/>
                </a:lnTo>
                <a:lnTo>
                  <a:pt x="4284941" y="4431151"/>
                </a:lnTo>
                <a:lnTo>
                  <a:pt x="4386963" y="2159178"/>
                </a:lnTo>
                <a:lnTo>
                  <a:pt x="4488986" y="2927871"/>
                </a:lnTo>
                <a:lnTo>
                  <a:pt x="4591008" y="3527461"/>
                </a:lnTo>
                <a:lnTo>
                  <a:pt x="4693030" y="3577856"/>
                </a:lnTo>
                <a:lnTo>
                  <a:pt x="4795053" y="2695721"/>
                </a:lnTo>
                <a:lnTo>
                  <a:pt x="4897075" y="2355206"/>
                </a:lnTo>
                <a:lnTo>
                  <a:pt x="4999097" y="3109992"/>
                </a:lnTo>
                <a:lnTo>
                  <a:pt x="5101120" y="3467215"/>
                </a:lnTo>
                <a:lnTo>
                  <a:pt x="5203142" y="3762890"/>
                </a:lnTo>
                <a:lnTo>
                  <a:pt x="5305165" y="2746333"/>
                </a:lnTo>
                <a:lnTo>
                  <a:pt x="5407187" y="2194254"/>
                </a:lnTo>
                <a:lnTo>
                  <a:pt x="5509210" y="2445798"/>
                </a:lnTo>
                <a:lnTo>
                  <a:pt x="5611232" y="2284953"/>
                </a:lnTo>
                <a:lnTo>
                  <a:pt x="5713255" y="2590911"/>
                </a:lnTo>
                <a:lnTo>
                  <a:pt x="5815277" y="2451240"/>
                </a:lnTo>
                <a:lnTo>
                  <a:pt x="5917299" y="1975481"/>
                </a:lnTo>
                <a:lnTo>
                  <a:pt x="6019321" y="1637735"/>
                </a:lnTo>
                <a:lnTo>
                  <a:pt x="6121344" y="1969525"/>
                </a:lnTo>
                <a:lnTo>
                  <a:pt x="6223366" y="2294054"/>
                </a:lnTo>
                <a:lnTo>
                  <a:pt x="6325389" y="2555932"/>
                </a:lnTo>
                <a:lnTo>
                  <a:pt x="6427411" y="2938455"/>
                </a:lnTo>
                <a:lnTo>
                  <a:pt x="6529434" y="3177051"/>
                </a:lnTo>
                <a:lnTo>
                  <a:pt x="6631456" y="3183496"/>
                </a:lnTo>
                <a:lnTo>
                  <a:pt x="6733479" y="3852790"/>
                </a:lnTo>
                <a:lnTo>
                  <a:pt x="6835501" y="4172641"/>
                </a:lnTo>
                <a:lnTo>
                  <a:pt x="6937523" y="4288292"/>
                </a:lnTo>
                <a:lnTo>
                  <a:pt x="7039546" y="4232580"/>
                </a:lnTo>
                <a:lnTo>
                  <a:pt x="7141568" y="4086062"/>
                </a:lnTo>
                <a:lnTo>
                  <a:pt x="7243591" y="4170360"/>
                </a:lnTo>
                <a:lnTo>
                  <a:pt x="7345613" y="4595182"/>
                </a:lnTo>
                <a:lnTo>
                  <a:pt x="7447636" y="4500968"/>
                </a:lnTo>
                <a:lnTo>
                  <a:pt x="7651681" y="4591096"/>
                </a:lnTo>
                <a:lnTo>
                  <a:pt x="7957747" y="4420096"/>
                </a:lnTo>
                <a:lnTo>
                  <a:pt x="8059770" y="4426847"/>
                </a:lnTo>
                <a:lnTo>
                  <a:pt x="8161792" y="3800003"/>
                </a:lnTo>
                <a:lnTo>
                  <a:pt x="8263815" y="4206505"/>
                </a:lnTo>
                <a:lnTo>
                  <a:pt x="8365837" y="4088862"/>
                </a:lnTo>
              </a:path>
            </a:pathLst>
          </a:custGeom>
          <a:ln w="9516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58416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59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 txBox="1"/>
          <p:nvPr/>
        </p:nvSpPr>
        <p:spPr>
          <a:xfrm>
            <a:off x="705693" y="6052570"/>
            <a:ext cx="1299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A/H1N1pdm09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19" name="object 319"/>
          <p:cNvSpPr/>
          <p:nvPr/>
        </p:nvSpPr>
        <p:spPr>
          <a:xfrm>
            <a:off x="20795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2727960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 txBox="1"/>
          <p:nvPr/>
        </p:nvSpPr>
        <p:spPr>
          <a:xfrm>
            <a:off x="2850008" y="6052570"/>
            <a:ext cx="46100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Segoe UI"/>
                <a:cs typeface="Segoe UI"/>
              </a:rPr>
              <a:t>A/H3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22" name="object 322"/>
          <p:cNvSpPr/>
          <p:nvPr/>
        </p:nvSpPr>
        <p:spPr>
          <a:xfrm>
            <a:off x="338451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40328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54323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 txBox="1"/>
          <p:nvPr/>
        </p:nvSpPr>
        <p:spPr>
          <a:xfrm>
            <a:off x="5553323" y="6052570"/>
            <a:ext cx="10039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45" dirty="0">
                <a:latin typeface="Segoe UI"/>
                <a:cs typeface="Segoe UI"/>
              </a:rPr>
              <a:t>Y</a:t>
            </a:r>
            <a:r>
              <a:rPr sz="1500" spc="-10" dirty="0">
                <a:latin typeface="Segoe UI"/>
                <a:cs typeface="Segoe UI"/>
              </a:rPr>
              <a:t>amagata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26" name="object 326"/>
          <p:cNvSpPr/>
          <p:nvPr/>
        </p:nvSpPr>
        <p:spPr>
          <a:xfrm>
            <a:off x="66236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 txBox="1"/>
          <p:nvPr/>
        </p:nvSpPr>
        <p:spPr>
          <a:xfrm>
            <a:off x="6749454" y="6052570"/>
            <a:ext cx="824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Victoria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28" name="object 328"/>
          <p:cNvSpPr/>
          <p:nvPr/>
        </p:nvSpPr>
        <p:spPr>
          <a:xfrm>
            <a:off x="7642859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 txBox="1"/>
          <p:nvPr/>
        </p:nvSpPr>
        <p:spPr>
          <a:xfrm>
            <a:off x="7766397" y="6052570"/>
            <a:ext cx="10801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30" name="object 330"/>
          <p:cNvSpPr/>
          <p:nvPr/>
        </p:nvSpPr>
        <p:spPr>
          <a:xfrm>
            <a:off x="8896350" y="6140957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 txBox="1"/>
          <p:nvPr/>
        </p:nvSpPr>
        <p:spPr>
          <a:xfrm>
            <a:off x="9232354" y="6052570"/>
            <a:ext cx="8737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%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60" dirty="0">
                <a:latin typeface="Segoe UI"/>
                <a:cs typeface="Segoe UI"/>
              </a:rPr>
              <a:t>P</a:t>
            </a:r>
            <a:r>
              <a:rPr sz="1500" dirty="0">
                <a:latin typeface="Segoe UI"/>
                <a:cs typeface="Segoe UI"/>
              </a:rPr>
              <a:t>ositive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32" name="object 332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 txBox="1"/>
          <p:nvPr/>
        </p:nvSpPr>
        <p:spPr>
          <a:xfrm>
            <a:off x="619521" y="6808964"/>
            <a:ext cx="589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340" name="object 340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47" name="object 347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54" name="object 354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61" name="object 361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66" name="object 366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68" name="object 368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78" name="object 378"/>
          <p:cNvSpPr txBox="1"/>
          <p:nvPr/>
        </p:nvSpPr>
        <p:spPr>
          <a:xfrm>
            <a:off x="10874374" y="3387725"/>
            <a:ext cx="13970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00"/>
              </a:lnSpc>
            </a:pPr>
            <a:r>
              <a:rPr sz="900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900">
              <a:latin typeface="Segoe Fluent Icons"/>
              <a:cs typeface="Segoe Fluent Icons"/>
            </a:endParaRPr>
          </a:p>
        </p:txBody>
      </p:sp>
      <p:sp>
        <p:nvSpPr>
          <p:cNvPr id="387" name="object 387"/>
          <p:cNvSpPr txBox="1"/>
          <p:nvPr/>
        </p:nvSpPr>
        <p:spPr>
          <a:xfrm>
            <a:off x="12026899" y="3387725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 dirty="0">
              <a:latin typeface="Segoe Fluent Icons"/>
              <a:cs typeface="Segoe Fluent Icons"/>
            </a:endParaRPr>
          </a:p>
        </p:txBody>
      </p:sp>
      <p:sp>
        <p:nvSpPr>
          <p:cNvPr id="393" name="object 393"/>
          <p:cNvSpPr/>
          <p:nvPr/>
        </p:nvSpPr>
        <p:spPr>
          <a:xfrm>
            <a:off x="11924865" y="42291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 txBox="1"/>
          <p:nvPr/>
        </p:nvSpPr>
        <p:spPr>
          <a:xfrm>
            <a:off x="12179299" y="577849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graphicFrame>
        <p:nvGraphicFramePr>
          <p:cNvPr id="272" name="object 272"/>
          <p:cNvGraphicFramePr>
            <a:graphicFrameLocks noGrp="1"/>
          </p:cNvGraphicFramePr>
          <p:nvPr/>
        </p:nvGraphicFramePr>
        <p:xfrm>
          <a:off x="3573485" y="5385169"/>
          <a:ext cx="183639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2352">
                <a:tc>
                  <a:txBody>
                    <a:bodyPr/>
                    <a:lstStyle/>
                    <a:p>
                      <a:endParaRPr sz="1400">
                        <a:latin typeface="Segoe UI"/>
                        <a:cs typeface="Segoe UI"/>
                      </a:endParaRPr>
                    </a:p>
                  </a:txBody>
                  <a:tcPr marL="0" marR="0" marT="0" marB="0">
                    <a:lnR w="81617">
                      <a:solidFill>
                        <a:srgbClr val="BCA6E8"/>
                      </a:solidFill>
                      <a:prstDash val="solid"/>
                    </a:lnR>
                    <a:lnB w="76176">
                      <a:solidFill>
                        <a:srgbClr val="EDCF41"/>
                      </a:solidFill>
                      <a:prstDash val="solid"/>
                    </a:lnB>
                    <a:solidFill>
                      <a:srgbClr val="BCA6E8"/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Segoe UI"/>
                        <a:cs typeface="Segoe UI"/>
                      </a:endParaRPr>
                    </a:p>
                  </a:txBody>
                  <a:tcPr marL="0" marR="0" marT="0" marB="0">
                    <a:lnL w="81617">
                      <a:solidFill>
                        <a:srgbClr val="BCA6E8"/>
                      </a:solidFill>
                      <a:prstDash val="solid"/>
                    </a:lnL>
                    <a:lnB w="76176">
                      <a:solidFill>
                        <a:srgbClr val="EDCF4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568">
                <a:tc>
                  <a:txBody>
                    <a:bodyPr/>
                    <a:lstStyle/>
                    <a:p>
                      <a:endParaRPr sz="1400">
                        <a:latin typeface="Segoe UI"/>
                        <a:cs typeface="Segoe UI"/>
                      </a:endParaRPr>
                    </a:p>
                  </a:txBody>
                  <a:tcPr marL="0" marR="0" marT="0" marB="0">
                    <a:lnL w="76176">
                      <a:solidFill>
                        <a:srgbClr val="EDCF41"/>
                      </a:solidFill>
                      <a:prstDash val="solid"/>
                    </a:lnL>
                    <a:lnT w="76176">
                      <a:solidFill>
                        <a:srgbClr val="EDCF41"/>
                      </a:solidFill>
                      <a:prstDash val="solid"/>
                    </a:lnT>
                    <a:lnB w="76176">
                      <a:solidFill>
                        <a:srgbClr val="EDCF41"/>
                      </a:solidFill>
                      <a:prstDash val="solid"/>
                    </a:lnB>
                    <a:solidFill>
                      <a:srgbClr val="EDCF41"/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Segoe UI"/>
                        <a:cs typeface="Segoe UI"/>
                      </a:endParaRPr>
                    </a:p>
                  </a:txBody>
                  <a:tcPr marL="0" marR="0" marT="0" marB="0">
                    <a:lnR w="76176">
                      <a:solidFill>
                        <a:srgbClr val="EDCF41"/>
                      </a:solidFill>
                      <a:prstDash val="solid"/>
                    </a:lnR>
                    <a:lnT w="76176">
                      <a:solidFill>
                        <a:srgbClr val="EDCF41"/>
                      </a:solidFill>
                      <a:prstDash val="solid"/>
                    </a:lnT>
                    <a:lnB w="76176">
                      <a:solidFill>
                        <a:srgbClr val="EDCF4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22188" y="337457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0">
              <a:lnSpc>
                <a:spcPct val="100000"/>
              </a:lnSpc>
            </a:pPr>
            <a:r>
              <a:rPr lang="en-US" dirty="0">
                <a:latin typeface="Calibri"/>
                <a:cs typeface="Calibri"/>
              </a:rPr>
              <a:t>Number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of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ILI/SARI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specimens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processed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for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testing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by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week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and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spc="-25" dirty="0">
                <a:latin typeface="Calibri"/>
                <a:cs typeface="Calibri"/>
              </a:rPr>
              <a:t>year, 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</a:rPr>
              <a:t>Nepal</a:t>
            </a:r>
            <a:endParaRPr spc="25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54099" y="5566489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59221" y="546672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54099" y="4898474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63376" y="4798707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54099" y="4230458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63376" y="4130692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54099" y="3562443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63376" y="346267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54099" y="2894427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63376" y="2794660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54099" y="2226412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63376" y="2126644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054099" y="1558396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63376" y="145862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054099" y="89038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63376" y="79061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898405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36177" y="2500214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77824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8294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58763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49233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397025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154112" y="1353236"/>
            <a:ext cx="9714230" cy="4128770"/>
          </a:xfrm>
          <a:custGeom>
            <a:avLst/>
            <a:gdLst/>
            <a:ahLst/>
            <a:cxnLst/>
            <a:rect l="l" t="t" r="r" b="b"/>
            <a:pathLst>
              <a:path w="9714230" h="4128770">
                <a:moveTo>
                  <a:pt x="0" y="2177731"/>
                </a:moveTo>
                <a:lnTo>
                  <a:pt x="190469" y="2177731"/>
                </a:lnTo>
                <a:lnTo>
                  <a:pt x="380938" y="2311334"/>
                </a:lnTo>
                <a:lnTo>
                  <a:pt x="571408" y="2311334"/>
                </a:lnTo>
                <a:lnTo>
                  <a:pt x="761877" y="2097569"/>
                </a:lnTo>
                <a:lnTo>
                  <a:pt x="952347" y="2004047"/>
                </a:lnTo>
                <a:lnTo>
                  <a:pt x="1142816" y="2044128"/>
                </a:lnTo>
                <a:lnTo>
                  <a:pt x="1333286" y="2017407"/>
                </a:lnTo>
                <a:lnTo>
                  <a:pt x="1523755" y="1643318"/>
                </a:lnTo>
                <a:lnTo>
                  <a:pt x="1714225" y="2538459"/>
                </a:lnTo>
                <a:lnTo>
                  <a:pt x="1904694" y="1523075"/>
                </a:lnTo>
                <a:lnTo>
                  <a:pt x="2095163" y="1937245"/>
                </a:lnTo>
                <a:lnTo>
                  <a:pt x="2285633" y="1736840"/>
                </a:lnTo>
                <a:lnTo>
                  <a:pt x="2476102" y="1897164"/>
                </a:lnTo>
                <a:lnTo>
                  <a:pt x="2666572" y="2338054"/>
                </a:lnTo>
                <a:lnTo>
                  <a:pt x="2857041" y="2204451"/>
                </a:lnTo>
                <a:lnTo>
                  <a:pt x="3047511" y="2284613"/>
                </a:lnTo>
                <a:lnTo>
                  <a:pt x="3237980" y="2778945"/>
                </a:lnTo>
                <a:lnTo>
                  <a:pt x="3428450" y="2752224"/>
                </a:lnTo>
                <a:lnTo>
                  <a:pt x="3618919" y="2685422"/>
                </a:lnTo>
                <a:lnTo>
                  <a:pt x="3809388" y="2565180"/>
                </a:lnTo>
                <a:lnTo>
                  <a:pt x="3999858" y="2979349"/>
                </a:lnTo>
                <a:lnTo>
                  <a:pt x="4190327" y="2752224"/>
                </a:lnTo>
                <a:lnTo>
                  <a:pt x="4380797" y="2525099"/>
                </a:lnTo>
                <a:lnTo>
                  <a:pt x="4571266" y="2805665"/>
                </a:lnTo>
                <a:lnTo>
                  <a:pt x="4761736" y="2859107"/>
                </a:lnTo>
                <a:lnTo>
                  <a:pt x="4952206" y="2618621"/>
                </a:lnTo>
                <a:lnTo>
                  <a:pt x="5142675" y="2404856"/>
                </a:lnTo>
                <a:lnTo>
                  <a:pt x="5333144" y="3006070"/>
                </a:lnTo>
                <a:lnTo>
                  <a:pt x="5523614" y="2538459"/>
                </a:lnTo>
                <a:lnTo>
                  <a:pt x="5714083" y="2485018"/>
                </a:lnTo>
                <a:lnTo>
                  <a:pt x="5904553" y="2458297"/>
                </a:lnTo>
                <a:lnTo>
                  <a:pt x="6095022" y="2191091"/>
                </a:lnTo>
                <a:lnTo>
                  <a:pt x="6285492" y="1977326"/>
                </a:lnTo>
                <a:lnTo>
                  <a:pt x="6475961" y="1790281"/>
                </a:lnTo>
                <a:lnTo>
                  <a:pt x="6666430" y="841699"/>
                </a:lnTo>
                <a:lnTo>
                  <a:pt x="6856900" y="293926"/>
                </a:lnTo>
                <a:lnTo>
                  <a:pt x="7047369" y="1229148"/>
                </a:lnTo>
                <a:lnTo>
                  <a:pt x="7237839" y="347368"/>
                </a:lnTo>
                <a:lnTo>
                  <a:pt x="7428308" y="0"/>
                </a:lnTo>
                <a:lnTo>
                  <a:pt x="7618778" y="400809"/>
                </a:lnTo>
                <a:lnTo>
                  <a:pt x="7809247" y="1710120"/>
                </a:lnTo>
                <a:lnTo>
                  <a:pt x="7999716" y="3861130"/>
                </a:lnTo>
                <a:lnTo>
                  <a:pt x="8190186" y="2004047"/>
                </a:lnTo>
                <a:lnTo>
                  <a:pt x="8380655" y="2351415"/>
                </a:lnTo>
                <a:lnTo>
                  <a:pt x="8571125" y="4128336"/>
                </a:lnTo>
                <a:lnTo>
                  <a:pt x="8761594" y="2752224"/>
                </a:lnTo>
                <a:lnTo>
                  <a:pt x="8952064" y="3019430"/>
                </a:lnTo>
                <a:lnTo>
                  <a:pt x="9142533" y="2658702"/>
                </a:lnTo>
                <a:lnTo>
                  <a:pt x="9333003" y="2605261"/>
                </a:lnTo>
                <a:lnTo>
                  <a:pt x="9523472" y="2845746"/>
                </a:lnTo>
                <a:lnTo>
                  <a:pt x="9713942" y="2992710"/>
                </a:lnTo>
              </a:path>
            </a:pathLst>
          </a:custGeom>
          <a:ln w="28538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54112" y="1567001"/>
            <a:ext cx="5714365" cy="3300095"/>
          </a:xfrm>
          <a:custGeom>
            <a:avLst/>
            <a:gdLst/>
            <a:ahLst/>
            <a:cxnLst/>
            <a:rect l="l" t="t" r="r" b="b"/>
            <a:pathLst>
              <a:path w="5714365" h="3300095">
                <a:moveTo>
                  <a:pt x="0" y="1549796"/>
                </a:moveTo>
                <a:lnTo>
                  <a:pt x="190469" y="1255869"/>
                </a:lnTo>
                <a:lnTo>
                  <a:pt x="380938" y="1750200"/>
                </a:lnTo>
                <a:lnTo>
                  <a:pt x="571408" y="1536436"/>
                </a:lnTo>
                <a:lnTo>
                  <a:pt x="761877" y="1429553"/>
                </a:lnTo>
                <a:lnTo>
                  <a:pt x="952347" y="641295"/>
                </a:lnTo>
                <a:lnTo>
                  <a:pt x="1142816" y="307287"/>
                </a:lnTo>
                <a:lnTo>
                  <a:pt x="1333286" y="146963"/>
                </a:lnTo>
                <a:lnTo>
                  <a:pt x="1523755" y="0"/>
                </a:lnTo>
                <a:lnTo>
                  <a:pt x="1714225" y="1215788"/>
                </a:lnTo>
                <a:lnTo>
                  <a:pt x="1904694" y="1482994"/>
                </a:lnTo>
                <a:lnTo>
                  <a:pt x="2095163" y="1910524"/>
                </a:lnTo>
                <a:lnTo>
                  <a:pt x="2285633" y="2698783"/>
                </a:lnTo>
                <a:lnTo>
                  <a:pt x="2476102" y="1950605"/>
                </a:lnTo>
                <a:lnTo>
                  <a:pt x="2666572" y="2124289"/>
                </a:lnTo>
                <a:lnTo>
                  <a:pt x="2857041" y="2458297"/>
                </a:lnTo>
                <a:lnTo>
                  <a:pt x="3047511" y="2431576"/>
                </a:lnTo>
                <a:lnTo>
                  <a:pt x="3237980" y="2992710"/>
                </a:lnTo>
                <a:lnTo>
                  <a:pt x="3428450" y="2992710"/>
                </a:lnTo>
                <a:lnTo>
                  <a:pt x="3618919" y="2712143"/>
                </a:lnTo>
                <a:lnTo>
                  <a:pt x="3809388" y="3072872"/>
                </a:lnTo>
                <a:lnTo>
                  <a:pt x="3999858" y="3233195"/>
                </a:lnTo>
                <a:lnTo>
                  <a:pt x="4190327" y="3299997"/>
                </a:lnTo>
                <a:lnTo>
                  <a:pt x="4380797" y="3153033"/>
                </a:lnTo>
                <a:lnTo>
                  <a:pt x="4571266" y="3286637"/>
                </a:lnTo>
                <a:lnTo>
                  <a:pt x="4761736" y="3153033"/>
                </a:lnTo>
                <a:lnTo>
                  <a:pt x="4952206" y="3206475"/>
                </a:lnTo>
                <a:lnTo>
                  <a:pt x="5142675" y="3166394"/>
                </a:lnTo>
                <a:lnTo>
                  <a:pt x="5333144" y="2698783"/>
                </a:lnTo>
                <a:lnTo>
                  <a:pt x="5523614" y="3086232"/>
                </a:lnTo>
                <a:lnTo>
                  <a:pt x="5714083" y="2565180"/>
                </a:lnTo>
              </a:path>
            </a:pathLst>
          </a:custGeom>
          <a:ln w="2854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12035866" y="52482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12207874" y="5654674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105" name="object 105"/>
          <p:cNvSpPr/>
          <p:nvPr/>
        </p:nvSpPr>
        <p:spPr>
          <a:xfrm>
            <a:off x="11934191" y="6281737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4">
                <a:moveTo>
                  <a:pt x="0" y="0"/>
                </a:moveTo>
                <a:lnTo>
                  <a:pt x="192195" y="0"/>
                </a:lnTo>
              </a:path>
            </a:pathLst>
          </a:custGeom>
          <a:ln w="29844">
            <a:solidFill>
              <a:srgbClr val="605D5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2035186" y="61721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1843770" y="61721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5274" y="152400"/>
            <a:ext cx="12358652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0999" y="409575"/>
            <a:ext cx="10820400" cy="6057900"/>
          </a:xfrm>
          <a:custGeom>
            <a:avLst/>
            <a:gdLst/>
            <a:ahLst/>
            <a:cxnLst/>
            <a:rect l="l" t="t" r="r" b="b"/>
            <a:pathLst>
              <a:path w="10820400" h="6057900">
                <a:moveTo>
                  <a:pt x="0" y="0"/>
                </a:moveTo>
                <a:lnTo>
                  <a:pt x="10820399" y="0"/>
                </a:lnTo>
                <a:lnTo>
                  <a:pt x="10820399" y="6057899"/>
                </a:lnTo>
                <a:lnTo>
                  <a:pt x="0" y="60578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16755" y="408550"/>
            <a:ext cx="111514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dirty="0"/>
              <a:t>Number and the proportion of influenza-like illness (ILI) cases per 1 000 outpatients, </a:t>
            </a:r>
            <a:r>
              <a:rPr lang="en-US" u="sng" dirty="0">
                <a:uFill>
                  <a:solidFill>
                    <a:srgbClr val="118CFF"/>
                  </a:solidFill>
                </a:uFill>
              </a:rPr>
              <a:t>Sri 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</a:rPr>
              <a:t>Lanka</a:t>
            </a:r>
            <a:endParaRPr spc="-70" dirty="0"/>
          </a:p>
        </p:txBody>
      </p:sp>
      <p:sp>
        <p:nvSpPr>
          <p:cNvPr id="9" name="object 9"/>
          <p:cNvSpPr/>
          <p:nvPr/>
        </p:nvSpPr>
        <p:spPr>
          <a:xfrm>
            <a:off x="1034881" y="5777092"/>
            <a:ext cx="9531985" cy="0"/>
          </a:xfrm>
          <a:custGeom>
            <a:avLst/>
            <a:gdLst/>
            <a:ahLst/>
            <a:cxnLst/>
            <a:rect l="l" t="t" r="r" b="b"/>
            <a:pathLst>
              <a:path w="9531985">
                <a:moveTo>
                  <a:pt x="0" y="0"/>
                </a:moveTo>
                <a:lnTo>
                  <a:pt x="953186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1209" y="5689585"/>
            <a:ext cx="196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53257" y="4776017"/>
            <a:ext cx="113664" cy="0"/>
          </a:xfrm>
          <a:custGeom>
            <a:avLst/>
            <a:gdLst/>
            <a:ahLst/>
            <a:cxnLst/>
            <a:rect l="l" t="t" r="r" b="b"/>
            <a:pathLst>
              <a:path w="113665">
                <a:moveTo>
                  <a:pt x="0" y="0"/>
                </a:moveTo>
                <a:lnTo>
                  <a:pt x="11349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38175" y="477601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223095" y="477601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08014" y="477601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92933" y="477601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77852" y="477601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762771" y="477601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47690" y="477601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532610" y="477601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302448" y="477601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187367" y="477601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072287" y="477601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195265" y="4776017"/>
            <a:ext cx="2785110" cy="0"/>
          </a:xfrm>
          <a:custGeom>
            <a:avLst/>
            <a:gdLst/>
            <a:ahLst/>
            <a:cxnLst/>
            <a:rect l="l" t="t" r="r" b="b"/>
            <a:pathLst>
              <a:path w="2785109">
                <a:moveTo>
                  <a:pt x="0" y="0"/>
                </a:moveTo>
                <a:lnTo>
                  <a:pt x="278495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19860" y="4776017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159537" y="4776017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584132" y="4776017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123809" y="4776017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663486" y="4776017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88081" y="4776017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627758" y="4776017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052353" y="4776017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92030" y="4776017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131706" y="4776017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037261" y="477062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761209" y="4688510"/>
            <a:ext cx="196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195265" y="3774942"/>
            <a:ext cx="4371975" cy="0"/>
          </a:xfrm>
          <a:custGeom>
            <a:avLst/>
            <a:gdLst/>
            <a:ahLst/>
            <a:cxnLst/>
            <a:rect l="l" t="t" r="r" b="b"/>
            <a:pathLst>
              <a:path w="4371975">
                <a:moveTo>
                  <a:pt x="0" y="0"/>
                </a:moveTo>
                <a:lnTo>
                  <a:pt x="437148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619860" y="3774942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159537" y="3774942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84132" y="3774942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123809" y="3774942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663486" y="3774942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088081" y="3774942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627758" y="3774942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052353" y="3774942"/>
            <a:ext cx="483870" cy="0"/>
          </a:xfrm>
          <a:custGeom>
            <a:avLst/>
            <a:gdLst/>
            <a:ahLst/>
            <a:cxnLst/>
            <a:rect l="l" t="t" r="r" b="b"/>
            <a:pathLst>
              <a:path w="483869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592030" y="3774942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131706" y="3774942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037261" y="3769545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679078" y="3687435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6195265" y="2773866"/>
            <a:ext cx="4371975" cy="0"/>
          </a:xfrm>
          <a:custGeom>
            <a:avLst/>
            <a:gdLst/>
            <a:ahLst/>
            <a:cxnLst/>
            <a:rect l="l" t="t" r="r" b="b"/>
            <a:pathLst>
              <a:path w="4371975">
                <a:moveTo>
                  <a:pt x="0" y="0"/>
                </a:moveTo>
                <a:lnTo>
                  <a:pt x="437148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19860" y="277386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159537" y="277386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584132" y="277386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123809" y="277386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663486" y="277386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088081" y="277386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627758" y="277386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592030" y="2773866"/>
            <a:ext cx="944244" cy="0"/>
          </a:xfrm>
          <a:custGeom>
            <a:avLst/>
            <a:gdLst/>
            <a:ahLst/>
            <a:cxnLst/>
            <a:rect l="l" t="t" r="r" b="b"/>
            <a:pathLst>
              <a:path w="944244">
                <a:moveTo>
                  <a:pt x="0" y="0"/>
                </a:moveTo>
                <a:lnTo>
                  <a:pt x="94366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131706" y="2773866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037261" y="2768470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679078" y="2686360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15K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4123809" y="1772791"/>
            <a:ext cx="6443345" cy="0"/>
          </a:xfrm>
          <a:custGeom>
            <a:avLst/>
            <a:gdLst/>
            <a:ahLst/>
            <a:cxnLst/>
            <a:rect l="l" t="t" r="r" b="b"/>
            <a:pathLst>
              <a:path w="6443345">
                <a:moveTo>
                  <a:pt x="0" y="0"/>
                </a:moveTo>
                <a:lnTo>
                  <a:pt x="644294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663486" y="1772791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034881" y="1772791"/>
            <a:ext cx="2536825" cy="0"/>
          </a:xfrm>
          <a:custGeom>
            <a:avLst/>
            <a:gdLst/>
            <a:ahLst/>
            <a:cxnLst/>
            <a:rect l="l" t="t" r="r" b="b"/>
            <a:pathLst>
              <a:path w="2536825">
                <a:moveTo>
                  <a:pt x="0" y="0"/>
                </a:moveTo>
                <a:lnTo>
                  <a:pt x="253654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679078" y="1685284"/>
            <a:ext cx="2781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20K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10515965" y="577233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10663561" y="5534024"/>
            <a:ext cx="1757045" cy="100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10515965" y="463877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10650861" y="4543660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10515965" y="350521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10650861" y="341010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10515965" y="237165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10650861" y="227654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10515965" y="123809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10650861" y="1142984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80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426649" y="2675937"/>
            <a:ext cx="203200" cy="12299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10975774" y="289847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235447" y="5826469"/>
            <a:ext cx="636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763042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1039642" y="2452966"/>
            <a:ext cx="92075" cy="3319779"/>
          </a:xfrm>
          <a:custGeom>
            <a:avLst/>
            <a:gdLst/>
            <a:ahLst/>
            <a:cxnLst/>
            <a:rect l="l" t="t" r="r" b="b"/>
            <a:pathLst>
              <a:path w="92075" h="3319779">
                <a:moveTo>
                  <a:pt x="0" y="0"/>
                </a:moveTo>
                <a:lnTo>
                  <a:pt x="92064" y="0"/>
                </a:lnTo>
                <a:lnTo>
                  <a:pt x="92064" y="3319365"/>
                </a:lnTo>
                <a:lnTo>
                  <a:pt x="0" y="33193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499965" y="2301803"/>
            <a:ext cx="92075" cy="3470910"/>
          </a:xfrm>
          <a:custGeom>
            <a:avLst/>
            <a:gdLst/>
            <a:ahLst/>
            <a:cxnLst/>
            <a:rect l="l" t="t" r="r" b="b"/>
            <a:pathLst>
              <a:path w="92075" h="3470910">
                <a:moveTo>
                  <a:pt x="0" y="0"/>
                </a:moveTo>
                <a:lnTo>
                  <a:pt x="92064" y="0"/>
                </a:lnTo>
                <a:lnTo>
                  <a:pt x="92064" y="3470527"/>
                </a:lnTo>
                <a:lnTo>
                  <a:pt x="0" y="347052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960289" y="2800539"/>
            <a:ext cx="92075" cy="2971800"/>
          </a:xfrm>
          <a:custGeom>
            <a:avLst/>
            <a:gdLst/>
            <a:ahLst/>
            <a:cxnLst/>
            <a:rect l="l" t="t" r="r" b="b"/>
            <a:pathLst>
              <a:path w="92075" h="2971800">
                <a:moveTo>
                  <a:pt x="0" y="0"/>
                </a:moveTo>
                <a:lnTo>
                  <a:pt x="92064" y="0"/>
                </a:lnTo>
                <a:lnTo>
                  <a:pt x="92064" y="2971791"/>
                </a:lnTo>
                <a:lnTo>
                  <a:pt x="0" y="297179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535693" y="2006086"/>
            <a:ext cx="92075" cy="3766820"/>
          </a:xfrm>
          <a:custGeom>
            <a:avLst/>
            <a:gdLst/>
            <a:ahLst/>
            <a:cxnLst/>
            <a:rect l="l" t="t" r="r" b="b"/>
            <a:pathLst>
              <a:path w="92075" h="3766820">
                <a:moveTo>
                  <a:pt x="0" y="0"/>
                </a:moveTo>
                <a:lnTo>
                  <a:pt x="92064" y="0"/>
                </a:lnTo>
                <a:lnTo>
                  <a:pt x="92064" y="3766245"/>
                </a:lnTo>
                <a:lnTo>
                  <a:pt x="0" y="376624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996016" y="2573495"/>
            <a:ext cx="92075" cy="3199130"/>
          </a:xfrm>
          <a:custGeom>
            <a:avLst/>
            <a:gdLst/>
            <a:ahLst/>
            <a:cxnLst/>
            <a:rect l="l" t="t" r="r" b="b"/>
            <a:pathLst>
              <a:path w="92075" h="3199129">
                <a:moveTo>
                  <a:pt x="0" y="0"/>
                </a:moveTo>
                <a:lnTo>
                  <a:pt x="92064" y="0"/>
                </a:lnTo>
                <a:lnTo>
                  <a:pt x="92064" y="3198835"/>
                </a:lnTo>
                <a:lnTo>
                  <a:pt x="0" y="31988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571421" y="1198018"/>
            <a:ext cx="92075" cy="4574540"/>
          </a:xfrm>
          <a:custGeom>
            <a:avLst/>
            <a:gdLst/>
            <a:ahLst/>
            <a:cxnLst/>
            <a:rect l="l" t="t" r="r" b="b"/>
            <a:pathLst>
              <a:path w="92075" h="4574540">
                <a:moveTo>
                  <a:pt x="0" y="0"/>
                </a:moveTo>
                <a:lnTo>
                  <a:pt x="92064" y="0"/>
                </a:lnTo>
                <a:lnTo>
                  <a:pt x="92064" y="4574312"/>
                </a:lnTo>
                <a:lnTo>
                  <a:pt x="0" y="45743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031744" y="809601"/>
            <a:ext cx="92075" cy="4963160"/>
          </a:xfrm>
          <a:custGeom>
            <a:avLst/>
            <a:gdLst/>
            <a:ahLst/>
            <a:cxnLst/>
            <a:rect l="l" t="t" r="r" b="b"/>
            <a:pathLst>
              <a:path w="92075" h="4963160">
                <a:moveTo>
                  <a:pt x="0" y="0"/>
                </a:moveTo>
                <a:lnTo>
                  <a:pt x="92064" y="0"/>
                </a:lnTo>
                <a:lnTo>
                  <a:pt x="92064" y="4962730"/>
                </a:lnTo>
                <a:lnTo>
                  <a:pt x="0" y="4962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492068" y="1904977"/>
            <a:ext cx="92075" cy="3867785"/>
          </a:xfrm>
          <a:custGeom>
            <a:avLst/>
            <a:gdLst/>
            <a:ahLst/>
            <a:cxnLst/>
            <a:rect l="l" t="t" r="r" b="b"/>
            <a:pathLst>
              <a:path w="92075" h="3867785">
                <a:moveTo>
                  <a:pt x="0" y="0"/>
                </a:moveTo>
                <a:lnTo>
                  <a:pt x="92064" y="0"/>
                </a:lnTo>
                <a:lnTo>
                  <a:pt x="92064" y="3867353"/>
                </a:lnTo>
                <a:lnTo>
                  <a:pt x="0" y="386735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067472" y="2408918"/>
            <a:ext cx="92075" cy="3363595"/>
          </a:xfrm>
          <a:custGeom>
            <a:avLst/>
            <a:gdLst/>
            <a:ahLst/>
            <a:cxnLst/>
            <a:rect l="l" t="t" r="r" b="b"/>
            <a:pathLst>
              <a:path w="92075" h="3363595">
                <a:moveTo>
                  <a:pt x="0" y="0"/>
                </a:moveTo>
                <a:lnTo>
                  <a:pt x="92064" y="0"/>
                </a:lnTo>
                <a:lnTo>
                  <a:pt x="92064" y="3363412"/>
                </a:lnTo>
                <a:lnTo>
                  <a:pt x="0" y="33634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527795" y="2260959"/>
            <a:ext cx="92075" cy="3511550"/>
          </a:xfrm>
          <a:custGeom>
            <a:avLst/>
            <a:gdLst/>
            <a:ahLst/>
            <a:cxnLst/>
            <a:rect l="l" t="t" r="r" b="b"/>
            <a:pathLst>
              <a:path w="92075" h="3511550">
                <a:moveTo>
                  <a:pt x="0" y="0"/>
                </a:moveTo>
                <a:lnTo>
                  <a:pt x="92064" y="0"/>
                </a:lnTo>
                <a:lnTo>
                  <a:pt x="92064" y="3511370"/>
                </a:lnTo>
                <a:lnTo>
                  <a:pt x="0" y="35113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103200" y="2175267"/>
            <a:ext cx="92075" cy="3597275"/>
          </a:xfrm>
          <a:custGeom>
            <a:avLst/>
            <a:gdLst/>
            <a:ahLst/>
            <a:cxnLst/>
            <a:rect l="l" t="t" r="r" b="b"/>
            <a:pathLst>
              <a:path w="92075" h="3597275">
                <a:moveTo>
                  <a:pt x="0" y="0"/>
                </a:moveTo>
                <a:lnTo>
                  <a:pt x="92064" y="0"/>
                </a:lnTo>
                <a:lnTo>
                  <a:pt x="92064" y="3597062"/>
                </a:lnTo>
                <a:lnTo>
                  <a:pt x="0" y="359706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023847" y="4800287"/>
            <a:ext cx="92075" cy="972185"/>
          </a:xfrm>
          <a:custGeom>
            <a:avLst/>
            <a:gdLst/>
            <a:ahLst/>
            <a:cxnLst/>
            <a:rect l="l" t="t" r="r" b="b"/>
            <a:pathLst>
              <a:path w="92075" h="972185">
                <a:moveTo>
                  <a:pt x="0" y="0"/>
                </a:moveTo>
                <a:lnTo>
                  <a:pt x="92064" y="0"/>
                </a:lnTo>
                <a:lnTo>
                  <a:pt x="92064" y="972043"/>
                </a:lnTo>
                <a:lnTo>
                  <a:pt x="0" y="97204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138928" y="5010513"/>
            <a:ext cx="92075" cy="762000"/>
          </a:xfrm>
          <a:custGeom>
            <a:avLst/>
            <a:gdLst/>
            <a:ahLst/>
            <a:cxnLst/>
            <a:rect l="l" t="t" r="r" b="b"/>
            <a:pathLst>
              <a:path w="92075" h="762000">
                <a:moveTo>
                  <a:pt x="0" y="0"/>
                </a:moveTo>
                <a:lnTo>
                  <a:pt x="92064" y="0"/>
                </a:lnTo>
                <a:lnTo>
                  <a:pt x="92064" y="761818"/>
                </a:lnTo>
                <a:lnTo>
                  <a:pt x="0" y="76181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254009" y="5146459"/>
            <a:ext cx="92075" cy="626110"/>
          </a:xfrm>
          <a:custGeom>
            <a:avLst/>
            <a:gdLst/>
            <a:ahLst/>
            <a:cxnLst/>
            <a:rect l="l" t="t" r="r" b="b"/>
            <a:pathLst>
              <a:path w="92075" h="626110">
                <a:moveTo>
                  <a:pt x="0" y="0"/>
                </a:moveTo>
                <a:lnTo>
                  <a:pt x="92064" y="0"/>
                </a:lnTo>
                <a:lnTo>
                  <a:pt x="92064" y="625872"/>
                </a:lnTo>
                <a:lnTo>
                  <a:pt x="0" y="6258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369089" y="5097205"/>
            <a:ext cx="92075" cy="675640"/>
          </a:xfrm>
          <a:custGeom>
            <a:avLst/>
            <a:gdLst/>
            <a:ahLst/>
            <a:cxnLst/>
            <a:rect l="l" t="t" r="r" b="b"/>
            <a:pathLst>
              <a:path w="92075" h="675639">
                <a:moveTo>
                  <a:pt x="0" y="0"/>
                </a:moveTo>
                <a:lnTo>
                  <a:pt x="92064" y="0"/>
                </a:lnTo>
                <a:lnTo>
                  <a:pt x="92064" y="675124"/>
                </a:lnTo>
                <a:lnTo>
                  <a:pt x="0" y="67512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484171" y="5163077"/>
            <a:ext cx="92075" cy="609600"/>
          </a:xfrm>
          <a:custGeom>
            <a:avLst/>
            <a:gdLst/>
            <a:ahLst/>
            <a:cxnLst/>
            <a:rect l="l" t="t" r="r" b="b"/>
            <a:pathLst>
              <a:path w="92075" h="609600">
                <a:moveTo>
                  <a:pt x="0" y="0"/>
                </a:moveTo>
                <a:lnTo>
                  <a:pt x="92064" y="0"/>
                </a:lnTo>
                <a:lnTo>
                  <a:pt x="92064" y="609254"/>
                </a:lnTo>
                <a:lnTo>
                  <a:pt x="0" y="60925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599251" y="5053559"/>
            <a:ext cx="92075" cy="718820"/>
          </a:xfrm>
          <a:custGeom>
            <a:avLst/>
            <a:gdLst/>
            <a:ahLst/>
            <a:cxnLst/>
            <a:rect l="l" t="t" r="r" b="b"/>
            <a:pathLst>
              <a:path w="92075" h="718820">
                <a:moveTo>
                  <a:pt x="0" y="0"/>
                </a:moveTo>
                <a:lnTo>
                  <a:pt x="92064" y="0"/>
                </a:lnTo>
                <a:lnTo>
                  <a:pt x="92064" y="718772"/>
                </a:lnTo>
                <a:lnTo>
                  <a:pt x="0" y="7187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714332" y="5220338"/>
            <a:ext cx="92075" cy="552450"/>
          </a:xfrm>
          <a:custGeom>
            <a:avLst/>
            <a:gdLst/>
            <a:ahLst/>
            <a:cxnLst/>
            <a:rect l="l" t="t" r="r" b="b"/>
            <a:pathLst>
              <a:path w="92075" h="552450">
                <a:moveTo>
                  <a:pt x="0" y="0"/>
                </a:moveTo>
                <a:lnTo>
                  <a:pt x="92064" y="0"/>
                </a:lnTo>
                <a:lnTo>
                  <a:pt x="92064" y="551993"/>
                </a:lnTo>
                <a:lnTo>
                  <a:pt x="0" y="55199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829412" y="4976476"/>
            <a:ext cx="92075" cy="796290"/>
          </a:xfrm>
          <a:custGeom>
            <a:avLst/>
            <a:gdLst/>
            <a:ahLst/>
            <a:cxnLst/>
            <a:rect l="l" t="t" r="r" b="b"/>
            <a:pathLst>
              <a:path w="92075" h="796289">
                <a:moveTo>
                  <a:pt x="0" y="0"/>
                </a:moveTo>
                <a:lnTo>
                  <a:pt x="92064" y="0"/>
                </a:lnTo>
                <a:lnTo>
                  <a:pt x="92064" y="795855"/>
                </a:lnTo>
                <a:lnTo>
                  <a:pt x="0" y="79585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944494" y="4849139"/>
            <a:ext cx="92075" cy="923290"/>
          </a:xfrm>
          <a:custGeom>
            <a:avLst/>
            <a:gdLst/>
            <a:ahLst/>
            <a:cxnLst/>
            <a:rect l="l" t="t" r="r" b="b"/>
            <a:pathLst>
              <a:path w="92075" h="923289">
                <a:moveTo>
                  <a:pt x="0" y="0"/>
                </a:moveTo>
                <a:lnTo>
                  <a:pt x="92064" y="0"/>
                </a:lnTo>
                <a:lnTo>
                  <a:pt x="92064" y="923191"/>
                </a:lnTo>
                <a:lnTo>
                  <a:pt x="0" y="92319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059575" y="4932228"/>
            <a:ext cx="92075" cy="840105"/>
          </a:xfrm>
          <a:custGeom>
            <a:avLst/>
            <a:gdLst/>
            <a:ahLst/>
            <a:cxnLst/>
            <a:rect l="l" t="t" r="r" b="b"/>
            <a:pathLst>
              <a:path w="92075" h="840104">
                <a:moveTo>
                  <a:pt x="0" y="0"/>
                </a:moveTo>
                <a:lnTo>
                  <a:pt x="92064" y="0"/>
                </a:lnTo>
                <a:lnTo>
                  <a:pt x="92064" y="840102"/>
                </a:lnTo>
                <a:lnTo>
                  <a:pt x="0" y="84010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174656" y="4896991"/>
            <a:ext cx="92075" cy="875665"/>
          </a:xfrm>
          <a:custGeom>
            <a:avLst/>
            <a:gdLst/>
            <a:ahLst/>
            <a:cxnLst/>
            <a:rect l="l" t="t" r="r" b="b"/>
            <a:pathLst>
              <a:path w="92075" h="875664">
                <a:moveTo>
                  <a:pt x="0" y="0"/>
                </a:moveTo>
                <a:lnTo>
                  <a:pt x="92064" y="0"/>
                </a:lnTo>
                <a:lnTo>
                  <a:pt x="92064" y="875340"/>
                </a:lnTo>
                <a:lnTo>
                  <a:pt x="0" y="87534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289737" y="5015918"/>
            <a:ext cx="92075" cy="756920"/>
          </a:xfrm>
          <a:custGeom>
            <a:avLst/>
            <a:gdLst/>
            <a:ahLst/>
            <a:cxnLst/>
            <a:rect l="l" t="t" r="r" b="b"/>
            <a:pathLst>
              <a:path w="92075" h="756920">
                <a:moveTo>
                  <a:pt x="0" y="0"/>
                </a:moveTo>
                <a:lnTo>
                  <a:pt x="92064" y="0"/>
                </a:lnTo>
                <a:lnTo>
                  <a:pt x="92064" y="756412"/>
                </a:lnTo>
                <a:lnTo>
                  <a:pt x="0" y="7564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404817" y="5012915"/>
            <a:ext cx="92075" cy="759460"/>
          </a:xfrm>
          <a:custGeom>
            <a:avLst/>
            <a:gdLst/>
            <a:ahLst/>
            <a:cxnLst/>
            <a:rect l="l" t="t" r="r" b="b"/>
            <a:pathLst>
              <a:path w="92075" h="759460">
                <a:moveTo>
                  <a:pt x="0" y="0"/>
                </a:moveTo>
                <a:lnTo>
                  <a:pt x="92064" y="0"/>
                </a:lnTo>
                <a:lnTo>
                  <a:pt x="92064" y="759415"/>
                </a:lnTo>
                <a:lnTo>
                  <a:pt x="0" y="75941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519898" y="4861552"/>
            <a:ext cx="92075" cy="911225"/>
          </a:xfrm>
          <a:custGeom>
            <a:avLst/>
            <a:gdLst/>
            <a:ahLst/>
            <a:cxnLst/>
            <a:rect l="l" t="t" r="r" b="b"/>
            <a:pathLst>
              <a:path w="92075" h="911225">
                <a:moveTo>
                  <a:pt x="0" y="0"/>
                </a:moveTo>
                <a:lnTo>
                  <a:pt x="92064" y="0"/>
                </a:lnTo>
                <a:lnTo>
                  <a:pt x="92064" y="910777"/>
                </a:lnTo>
                <a:lnTo>
                  <a:pt x="0" y="91077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634979" y="5092801"/>
            <a:ext cx="92075" cy="680085"/>
          </a:xfrm>
          <a:custGeom>
            <a:avLst/>
            <a:gdLst/>
            <a:ahLst/>
            <a:cxnLst/>
            <a:rect l="l" t="t" r="r" b="b"/>
            <a:pathLst>
              <a:path w="92075" h="680085">
                <a:moveTo>
                  <a:pt x="0" y="0"/>
                </a:moveTo>
                <a:lnTo>
                  <a:pt x="92064" y="0"/>
                </a:lnTo>
                <a:lnTo>
                  <a:pt x="92064" y="679529"/>
                </a:lnTo>
                <a:lnTo>
                  <a:pt x="0" y="6795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750060" y="4948646"/>
            <a:ext cx="92075" cy="824230"/>
          </a:xfrm>
          <a:custGeom>
            <a:avLst/>
            <a:gdLst/>
            <a:ahLst/>
            <a:cxnLst/>
            <a:rect l="l" t="t" r="r" b="b"/>
            <a:pathLst>
              <a:path w="92075" h="824229">
                <a:moveTo>
                  <a:pt x="0" y="0"/>
                </a:moveTo>
                <a:lnTo>
                  <a:pt x="92064" y="0"/>
                </a:lnTo>
                <a:lnTo>
                  <a:pt x="92064" y="823684"/>
                </a:lnTo>
                <a:lnTo>
                  <a:pt x="0" y="82368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865141" y="4914810"/>
            <a:ext cx="92075" cy="857885"/>
          </a:xfrm>
          <a:custGeom>
            <a:avLst/>
            <a:gdLst/>
            <a:ahLst/>
            <a:cxnLst/>
            <a:rect l="l" t="t" r="r" b="b"/>
            <a:pathLst>
              <a:path w="92075" h="857885">
                <a:moveTo>
                  <a:pt x="0" y="0"/>
                </a:moveTo>
                <a:lnTo>
                  <a:pt x="92064" y="0"/>
                </a:lnTo>
                <a:lnTo>
                  <a:pt x="92064" y="857520"/>
                </a:lnTo>
                <a:lnTo>
                  <a:pt x="0" y="85752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980222" y="4740422"/>
            <a:ext cx="92075" cy="1032510"/>
          </a:xfrm>
          <a:custGeom>
            <a:avLst/>
            <a:gdLst/>
            <a:ahLst/>
            <a:cxnLst/>
            <a:rect l="l" t="t" r="r" b="b"/>
            <a:pathLst>
              <a:path w="92075" h="1032510">
                <a:moveTo>
                  <a:pt x="0" y="0"/>
                </a:moveTo>
                <a:lnTo>
                  <a:pt x="92064" y="0"/>
                </a:lnTo>
                <a:lnTo>
                  <a:pt x="92064" y="1031907"/>
                </a:lnTo>
                <a:lnTo>
                  <a:pt x="0" y="10319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095302" y="4507773"/>
            <a:ext cx="92075" cy="1264920"/>
          </a:xfrm>
          <a:custGeom>
            <a:avLst/>
            <a:gdLst/>
            <a:ahLst/>
            <a:cxnLst/>
            <a:rect l="l" t="t" r="r" b="b"/>
            <a:pathLst>
              <a:path w="92075" h="1264920">
                <a:moveTo>
                  <a:pt x="0" y="0"/>
                </a:moveTo>
                <a:lnTo>
                  <a:pt x="92064" y="0"/>
                </a:lnTo>
                <a:lnTo>
                  <a:pt x="92064" y="1264558"/>
                </a:lnTo>
                <a:lnTo>
                  <a:pt x="0" y="12645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210383" y="4529596"/>
            <a:ext cx="92075" cy="1243330"/>
          </a:xfrm>
          <a:custGeom>
            <a:avLst/>
            <a:gdLst/>
            <a:ahLst/>
            <a:cxnLst/>
            <a:rect l="l" t="t" r="r" b="b"/>
            <a:pathLst>
              <a:path w="92075" h="1243329">
                <a:moveTo>
                  <a:pt x="0" y="0"/>
                </a:moveTo>
                <a:lnTo>
                  <a:pt x="92064" y="0"/>
                </a:lnTo>
                <a:lnTo>
                  <a:pt x="92064" y="1242734"/>
                </a:lnTo>
                <a:lnTo>
                  <a:pt x="0" y="124273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325464" y="4803891"/>
            <a:ext cx="92075" cy="969010"/>
          </a:xfrm>
          <a:custGeom>
            <a:avLst/>
            <a:gdLst/>
            <a:ahLst/>
            <a:cxnLst/>
            <a:rect l="l" t="t" r="r" b="b"/>
            <a:pathLst>
              <a:path w="92075" h="969010">
                <a:moveTo>
                  <a:pt x="0" y="0"/>
                </a:moveTo>
                <a:lnTo>
                  <a:pt x="92064" y="0"/>
                </a:lnTo>
                <a:lnTo>
                  <a:pt x="92064" y="968440"/>
                </a:lnTo>
                <a:lnTo>
                  <a:pt x="0" y="96844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440545" y="4631305"/>
            <a:ext cx="92075" cy="1141095"/>
          </a:xfrm>
          <a:custGeom>
            <a:avLst/>
            <a:gdLst/>
            <a:ahLst/>
            <a:cxnLst/>
            <a:rect l="l" t="t" r="r" b="b"/>
            <a:pathLst>
              <a:path w="92075" h="1141095">
                <a:moveTo>
                  <a:pt x="0" y="0"/>
                </a:moveTo>
                <a:lnTo>
                  <a:pt x="92064" y="0"/>
                </a:lnTo>
                <a:lnTo>
                  <a:pt x="92064" y="1141025"/>
                </a:lnTo>
                <a:lnTo>
                  <a:pt x="0" y="114102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555626" y="4521187"/>
            <a:ext cx="92075" cy="1251585"/>
          </a:xfrm>
          <a:custGeom>
            <a:avLst/>
            <a:gdLst/>
            <a:ahLst/>
            <a:cxnLst/>
            <a:rect l="l" t="t" r="r" b="b"/>
            <a:pathLst>
              <a:path w="92075" h="1251585">
                <a:moveTo>
                  <a:pt x="0" y="0"/>
                </a:moveTo>
                <a:lnTo>
                  <a:pt x="92064" y="0"/>
                </a:lnTo>
                <a:lnTo>
                  <a:pt x="92064" y="1251143"/>
                </a:lnTo>
                <a:lnTo>
                  <a:pt x="0" y="125114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9670707" y="4369624"/>
            <a:ext cx="92075" cy="1402715"/>
          </a:xfrm>
          <a:custGeom>
            <a:avLst/>
            <a:gdLst/>
            <a:ahLst/>
            <a:cxnLst/>
            <a:rect l="l" t="t" r="r" b="b"/>
            <a:pathLst>
              <a:path w="92075" h="1402714">
                <a:moveTo>
                  <a:pt x="0" y="0"/>
                </a:moveTo>
                <a:lnTo>
                  <a:pt x="92064" y="0"/>
                </a:lnTo>
                <a:lnTo>
                  <a:pt x="92064" y="1402706"/>
                </a:lnTo>
                <a:lnTo>
                  <a:pt x="0" y="140270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9785787" y="4728009"/>
            <a:ext cx="92075" cy="1044575"/>
          </a:xfrm>
          <a:custGeom>
            <a:avLst/>
            <a:gdLst/>
            <a:ahLst/>
            <a:cxnLst/>
            <a:rect l="l" t="t" r="r" b="b"/>
            <a:pathLst>
              <a:path w="92075" h="1044575">
                <a:moveTo>
                  <a:pt x="0" y="0"/>
                </a:moveTo>
                <a:lnTo>
                  <a:pt x="92064" y="0"/>
                </a:lnTo>
                <a:lnTo>
                  <a:pt x="92064" y="1044321"/>
                </a:lnTo>
                <a:lnTo>
                  <a:pt x="0" y="10443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9900869" y="4429889"/>
            <a:ext cx="92075" cy="1343025"/>
          </a:xfrm>
          <a:custGeom>
            <a:avLst/>
            <a:gdLst/>
            <a:ahLst/>
            <a:cxnLst/>
            <a:rect l="l" t="t" r="r" b="b"/>
            <a:pathLst>
              <a:path w="92075" h="1343025">
                <a:moveTo>
                  <a:pt x="0" y="0"/>
                </a:moveTo>
                <a:lnTo>
                  <a:pt x="92064" y="0"/>
                </a:lnTo>
                <a:lnTo>
                  <a:pt x="92064" y="1342441"/>
                </a:lnTo>
                <a:lnTo>
                  <a:pt x="0" y="134244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0015949" y="4531998"/>
            <a:ext cx="92075" cy="1240790"/>
          </a:xfrm>
          <a:custGeom>
            <a:avLst/>
            <a:gdLst/>
            <a:ahLst/>
            <a:cxnLst/>
            <a:rect l="l" t="t" r="r" b="b"/>
            <a:pathLst>
              <a:path w="92075" h="1240789">
                <a:moveTo>
                  <a:pt x="0" y="0"/>
                </a:moveTo>
                <a:lnTo>
                  <a:pt x="92064" y="0"/>
                </a:lnTo>
                <a:lnTo>
                  <a:pt x="92064" y="1240332"/>
                </a:lnTo>
                <a:lnTo>
                  <a:pt x="0" y="124033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0131031" y="4360214"/>
            <a:ext cx="92075" cy="1412240"/>
          </a:xfrm>
          <a:custGeom>
            <a:avLst/>
            <a:gdLst/>
            <a:ahLst/>
            <a:cxnLst/>
            <a:rect l="l" t="t" r="r" b="b"/>
            <a:pathLst>
              <a:path w="92075" h="1412239">
                <a:moveTo>
                  <a:pt x="0" y="0"/>
                </a:moveTo>
                <a:lnTo>
                  <a:pt x="92064" y="0"/>
                </a:lnTo>
                <a:lnTo>
                  <a:pt x="92064" y="1412116"/>
                </a:lnTo>
                <a:lnTo>
                  <a:pt x="0" y="141211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0246111" y="4584055"/>
            <a:ext cx="92075" cy="1188720"/>
          </a:xfrm>
          <a:custGeom>
            <a:avLst/>
            <a:gdLst/>
            <a:ahLst/>
            <a:cxnLst/>
            <a:rect l="l" t="t" r="r" b="b"/>
            <a:pathLst>
              <a:path w="92075" h="1188720">
                <a:moveTo>
                  <a:pt x="0" y="0"/>
                </a:moveTo>
                <a:lnTo>
                  <a:pt x="92064" y="0"/>
                </a:lnTo>
                <a:lnTo>
                  <a:pt x="92064" y="1188276"/>
                </a:lnTo>
                <a:lnTo>
                  <a:pt x="0" y="118827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0361192" y="4575045"/>
            <a:ext cx="92075" cy="1197610"/>
          </a:xfrm>
          <a:custGeom>
            <a:avLst/>
            <a:gdLst/>
            <a:ahLst/>
            <a:cxnLst/>
            <a:rect l="l" t="t" r="r" b="b"/>
            <a:pathLst>
              <a:path w="92075" h="1197610">
                <a:moveTo>
                  <a:pt x="0" y="0"/>
                </a:moveTo>
                <a:lnTo>
                  <a:pt x="92064" y="0"/>
                </a:lnTo>
                <a:lnTo>
                  <a:pt x="92064" y="1197286"/>
                </a:lnTo>
                <a:lnTo>
                  <a:pt x="0" y="119728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0476273" y="4771456"/>
            <a:ext cx="92075" cy="1001394"/>
          </a:xfrm>
          <a:custGeom>
            <a:avLst/>
            <a:gdLst/>
            <a:ahLst/>
            <a:cxnLst/>
            <a:rect l="l" t="t" r="r" b="b"/>
            <a:pathLst>
              <a:path w="92075" h="1001395">
                <a:moveTo>
                  <a:pt x="0" y="0"/>
                </a:moveTo>
                <a:lnTo>
                  <a:pt x="92064" y="0"/>
                </a:lnTo>
                <a:lnTo>
                  <a:pt x="92064" y="1000875"/>
                </a:lnTo>
                <a:lnTo>
                  <a:pt x="0" y="100087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085674" y="809601"/>
            <a:ext cx="9436735" cy="1929130"/>
          </a:xfrm>
          <a:custGeom>
            <a:avLst/>
            <a:gdLst/>
            <a:ahLst/>
            <a:cxnLst/>
            <a:rect l="l" t="t" r="r" b="b"/>
            <a:pathLst>
              <a:path w="9436735" h="1929130">
                <a:moveTo>
                  <a:pt x="0" y="918088"/>
                </a:moveTo>
                <a:lnTo>
                  <a:pt x="460323" y="899555"/>
                </a:lnTo>
                <a:lnTo>
                  <a:pt x="920646" y="948594"/>
                </a:lnTo>
                <a:lnTo>
                  <a:pt x="1496051" y="881202"/>
                </a:lnTo>
                <a:lnTo>
                  <a:pt x="1956374" y="855250"/>
                </a:lnTo>
                <a:lnTo>
                  <a:pt x="2531779" y="65278"/>
                </a:lnTo>
                <a:lnTo>
                  <a:pt x="2992102" y="618487"/>
                </a:lnTo>
                <a:lnTo>
                  <a:pt x="3452426" y="1021940"/>
                </a:lnTo>
                <a:lnTo>
                  <a:pt x="4027830" y="1392451"/>
                </a:lnTo>
                <a:lnTo>
                  <a:pt x="4488153" y="1777715"/>
                </a:lnTo>
                <a:lnTo>
                  <a:pt x="5063558" y="1321557"/>
                </a:lnTo>
                <a:lnTo>
                  <a:pt x="5984205" y="1179318"/>
                </a:lnTo>
                <a:lnTo>
                  <a:pt x="6099285" y="1668810"/>
                </a:lnTo>
                <a:lnTo>
                  <a:pt x="6214366" y="1586613"/>
                </a:lnTo>
                <a:lnTo>
                  <a:pt x="6329447" y="1844524"/>
                </a:lnTo>
                <a:lnTo>
                  <a:pt x="6444528" y="1928727"/>
                </a:lnTo>
                <a:lnTo>
                  <a:pt x="6559609" y="1637180"/>
                </a:lnTo>
                <a:lnTo>
                  <a:pt x="6674690" y="1487404"/>
                </a:lnTo>
                <a:lnTo>
                  <a:pt x="6789771" y="1686954"/>
                </a:lnTo>
                <a:lnTo>
                  <a:pt x="6904851" y="1301966"/>
                </a:lnTo>
                <a:lnTo>
                  <a:pt x="7019933" y="1664659"/>
                </a:lnTo>
                <a:lnTo>
                  <a:pt x="7135013" y="1530035"/>
                </a:lnTo>
                <a:lnTo>
                  <a:pt x="7250094" y="1751145"/>
                </a:lnTo>
                <a:lnTo>
                  <a:pt x="7365175" y="1628165"/>
                </a:lnTo>
                <a:lnTo>
                  <a:pt x="7480256" y="992115"/>
                </a:lnTo>
                <a:lnTo>
                  <a:pt x="7595337" y="1572144"/>
                </a:lnTo>
                <a:lnTo>
                  <a:pt x="7710417" y="1115117"/>
                </a:lnTo>
                <a:lnTo>
                  <a:pt x="7825499" y="1172757"/>
                </a:lnTo>
                <a:lnTo>
                  <a:pt x="7940579" y="1002129"/>
                </a:lnTo>
                <a:lnTo>
                  <a:pt x="8055660" y="587864"/>
                </a:lnTo>
                <a:lnTo>
                  <a:pt x="8170741" y="458307"/>
                </a:lnTo>
                <a:lnTo>
                  <a:pt x="8285822" y="0"/>
                </a:lnTo>
                <a:lnTo>
                  <a:pt x="8400903" y="776580"/>
                </a:lnTo>
                <a:lnTo>
                  <a:pt x="8515984" y="875671"/>
                </a:lnTo>
                <a:lnTo>
                  <a:pt x="8631065" y="512944"/>
                </a:lnTo>
                <a:lnTo>
                  <a:pt x="8746145" y="875123"/>
                </a:lnTo>
                <a:lnTo>
                  <a:pt x="8861226" y="553160"/>
                </a:lnTo>
                <a:lnTo>
                  <a:pt x="8976307" y="653401"/>
                </a:lnTo>
                <a:lnTo>
                  <a:pt x="9091388" y="309882"/>
                </a:lnTo>
                <a:lnTo>
                  <a:pt x="9206469" y="864440"/>
                </a:lnTo>
                <a:lnTo>
                  <a:pt x="9321550" y="510044"/>
                </a:lnTo>
                <a:lnTo>
                  <a:pt x="9436631" y="1391336"/>
                </a:lnTo>
              </a:path>
            </a:pathLst>
          </a:custGeom>
          <a:ln w="952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282726" y="619721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229100" y="62506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 txBox="1"/>
          <p:nvPr/>
        </p:nvSpPr>
        <p:spPr>
          <a:xfrm>
            <a:off x="4569420" y="5826469"/>
            <a:ext cx="4319905" cy="549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8975">
              <a:lnSpc>
                <a:spcPct val="100000"/>
              </a:lnSpc>
              <a:tabLst>
                <a:tab pos="2210435" algn="l"/>
                <a:tab pos="3695700" algn="l"/>
              </a:tabLst>
            </a:pPr>
            <a:r>
              <a:rPr sz="1200" spc="-10" dirty="0">
                <a:latin typeface="Segoe UI"/>
                <a:cs typeface="Segoe UI"/>
              </a:rPr>
              <a:t>Oct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</a:t>
            </a:r>
            <a:r>
              <a:rPr sz="1200" spc="-10" dirty="0">
                <a:latin typeface="Segoe UI"/>
                <a:cs typeface="Segoe UI"/>
              </a:rPr>
              <a:t>Jan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	</a:t>
            </a: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outpat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9780127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3415109" y="6147067"/>
            <a:ext cx="760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27" name="object 127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34" name="object 134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41" name="object 141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 txBox="1"/>
          <p:nvPr/>
        </p:nvSpPr>
        <p:spPr>
          <a:xfrm>
            <a:off x="3733601" y="6808964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I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LI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60" name="object 160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87" name="object 187"/>
          <p:cNvSpPr txBox="1"/>
          <p:nvPr/>
        </p:nvSpPr>
        <p:spPr>
          <a:xfrm>
            <a:off x="12207874" y="4740274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195" name="object 195"/>
          <p:cNvSpPr/>
          <p:nvPr/>
        </p:nvSpPr>
        <p:spPr>
          <a:xfrm>
            <a:off x="10940057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 txBox="1"/>
          <p:nvPr/>
        </p:nvSpPr>
        <p:spPr>
          <a:xfrm>
            <a:off x="12207874" y="55689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4191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2136" y="446996"/>
            <a:ext cx="1152366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kern="0" dirty="0">
                <a:solidFill>
                  <a:srgbClr val="0D6ABE"/>
                </a:solidFill>
                <a:latin typeface="Segoe UI"/>
                <a:cs typeface="Segoe UI"/>
              </a:rPr>
              <a:t>Number and the proportion of severe acute respiratory infection (SARI) cases per 100 inpatients, </a:t>
            </a:r>
            <a:r>
              <a:rPr lang="en-US" u="sng" kern="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Sri </a:t>
            </a:r>
            <a:r>
              <a:rPr lang="en-US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Lanka</a:t>
            </a:r>
            <a:endParaRPr lang="en-US" sz="2000" dirty="0"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77924" y="5653087"/>
            <a:ext cx="9153525" cy="0"/>
          </a:xfrm>
          <a:custGeom>
            <a:avLst/>
            <a:gdLst/>
            <a:ahLst/>
            <a:cxnLst/>
            <a:rect l="l" t="t" r="r" b="b"/>
            <a:pathLst>
              <a:path w="9153525">
                <a:moveTo>
                  <a:pt x="0" y="0"/>
                </a:moveTo>
                <a:lnTo>
                  <a:pt x="915352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7889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029042" y="4973215"/>
            <a:ext cx="302895" cy="0"/>
          </a:xfrm>
          <a:custGeom>
            <a:avLst/>
            <a:gdLst/>
            <a:ahLst/>
            <a:cxnLst/>
            <a:rect l="l" t="t" r="r" b="b"/>
            <a:pathLst>
              <a:path w="302895">
                <a:moveTo>
                  <a:pt x="0" y="0"/>
                </a:moveTo>
                <a:lnTo>
                  <a:pt x="30240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918185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807328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696472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585615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474758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363902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253046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142189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031332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920476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809619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698762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587906" y="4973215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149061" y="4973215"/>
            <a:ext cx="2350770" cy="0"/>
          </a:xfrm>
          <a:custGeom>
            <a:avLst/>
            <a:gdLst/>
            <a:ahLst/>
            <a:cxnLst/>
            <a:rect l="l" t="t" r="r" b="b"/>
            <a:pathLst>
              <a:path w="2350770">
                <a:moveTo>
                  <a:pt x="0" y="0"/>
                </a:moveTo>
                <a:lnTo>
                  <a:pt x="235015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94779" y="4973215"/>
            <a:ext cx="466090" cy="0"/>
          </a:xfrm>
          <a:custGeom>
            <a:avLst/>
            <a:gdLst/>
            <a:ahLst/>
            <a:cxnLst/>
            <a:rect l="l" t="t" r="r" b="b"/>
            <a:pathLst>
              <a:path w="466089">
                <a:moveTo>
                  <a:pt x="0" y="0"/>
                </a:moveTo>
                <a:lnTo>
                  <a:pt x="46559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151352" y="4973215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597069" y="4973215"/>
            <a:ext cx="466090" cy="0"/>
          </a:xfrm>
          <a:custGeom>
            <a:avLst/>
            <a:gdLst/>
            <a:ahLst/>
            <a:cxnLst/>
            <a:rect l="l" t="t" r="r" b="b"/>
            <a:pathLst>
              <a:path w="466089">
                <a:moveTo>
                  <a:pt x="0" y="0"/>
                </a:moveTo>
                <a:lnTo>
                  <a:pt x="46559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153643" y="4973215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155934" y="4973215"/>
            <a:ext cx="909319" cy="0"/>
          </a:xfrm>
          <a:custGeom>
            <a:avLst/>
            <a:gdLst/>
            <a:ahLst/>
            <a:cxnLst/>
            <a:rect l="l" t="t" r="r" b="b"/>
            <a:pathLst>
              <a:path w="909320">
                <a:moveTo>
                  <a:pt x="0" y="0"/>
                </a:moveTo>
                <a:lnTo>
                  <a:pt x="90902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712508" y="4973215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58225" y="4973215"/>
            <a:ext cx="466090" cy="0"/>
          </a:xfrm>
          <a:custGeom>
            <a:avLst/>
            <a:gdLst/>
            <a:ahLst/>
            <a:cxnLst/>
            <a:rect l="l" t="t" r="r" b="b"/>
            <a:pathLst>
              <a:path w="466089">
                <a:moveTo>
                  <a:pt x="0" y="0"/>
                </a:moveTo>
                <a:lnTo>
                  <a:pt x="46559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714798" y="4973215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71372" y="4973215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80306" y="4967818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787201" y="4873318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0029042" y="4293344"/>
            <a:ext cx="302895" cy="0"/>
          </a:xfrm>
          <a:custGeom>
            <a:avLst/>
            <a:gdLst/>
            <a:ahLst/>
            <a:cxnLst/>
            <a:rect l="l" t="t" r="r" b="b"/>
            <a:pathLst>
              <a:path w="302895">
                <a:moveTo>
                  <a:pt x="0" y="0"/>
                </a:moveTo>
                <a:lnTo>
                  <a:pt x="30240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918185" y="4293344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807328" y="4293344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696472" y="4293344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585615" y="4293344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474758" y="4293344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363902" y="4293344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253046" y="4293344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142189" y="4293344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031332" y="4293344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920476" y="4293344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809619" y="4293344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17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587906" y="429334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>
                <a:moveTo>
                  <a:pt x="0" y="0"/>
                </a:moveTo>
                <a:lnTo>
                  <a:pt x="13302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597069" y="4293344"/>
            <a:ext cx="3902710" cy="0"/>
          </a:xfrm>
          <a:custGeom>
            <a:avLst/>
            <a:gdLst/>
            <a:ahLst/>
            <a:cxnLst/>
            <a:rect l="l" t="t" r="r" b="b"/>
            <a:pathLst>
              <a:path w="3902709">
                <a:moveTo>
                  <a:pt x="0" y="0"/>
                </a:moveTo>
                <a:lnTo>
                  <a:pt x="390215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153643" y="4293344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155934" y="4293344"/>
            <a:ext cx="909319" cy="0"/>
          </a:xfrm>
          <a:custGeom>
            <a:avLst/>
            <a:gdLst/>
            <a:ahLst/>
            <a:cxnLst/>
            <a:rect l="l" t="t" r="r" b="b"/>
            <a:pathLst>
              <a:path w="909320">
                <a:moveTo>
                  <a:pt x="0" y="0"/>
                </a:moveTo>
                <a:lnTo>
                  <a:pt x="90902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714798" y="4293344"/>
            <a:ext cx="1352550" cy="0"/>
          </a:xfrm>
          <a:custGeom>
            <a:avLst/>
            <a:gdLst/>
            <a:ahLst/>
            <a:cxnLst/>
            <a:rect l="l" t="t" r="r" b="b"/>
            <a:pathLst>
              <a:path w="1352550">
                <a:moveTo>
                  <a:pt x="0" y="0"/>
                </a:moveTo>
                <a:lnTo>
                  <a:pt x="135245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271372" y="4293344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180306" y="4287946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787201" y="419344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8809619" y="3613473"/>
            <a:ext cx="1522095" cy="0"/>
          </a:xfrm>
          <a:custGeom>
            <a:avLst/>
            <a:gdLst/>
            <a:ahLst/>
            <a:cxnLst/>
            <a:rect l="l" t="t" r="r" b="b"/>
            <a:pathLst>
              <a:path w="1522095">
                <a:moveTo>
                  <a:pt x="0" y="0"/>
                </a:moveTo>
                <a:lnTo>
                  <a:pt x="152182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714798" y="3613473"/>
            <a:ext cx="7006590" cy="0"/>
          </a:xfrm>
          <a:custGeom>
            <a:avLst/>
            <a:gdLst/>
            <a:ahLst/>
            <a:cxnLst/>
            <a:rect l="l" t="t" r="r" b="b"/>
            <a:pathLst>
              <a:path w="7006590">
                <a:moveTo>
                  <a:pt x="0" y="0"/>
                </a:moveTo>
                <a:lnTo>
                  <a:pt x="700613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271372" y="3613473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180306" y="3608075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787201" y="3513575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8809619" y="2933601"/>
            <a:ext cx="1522095" cy="0"/>
          </a:xfrm>
          <a:custGeom>
            <a:avLst/>
            <a:gdLst/>
            <a:ahLst/>
            <a:cxnLst/>
            <a:rect l="l" t="t" r="r" b="b"/>
            <a:pathLst>
              <a:path w="1522095">
                <a:moveTo>
                  <a:pt x="0" y="0"/>
                </a:moveTo>
                <a:lnTo>
                  <a:pt x="152182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714798" y="2933601"/>
            <a:ext cx="7006590" cy="0"/>
          </a:xfrm>
          <a:custGeom>
            <a:avLst/>
            <a:gdLst/>
            <a:ahLst/>
            <a:cxnLst/>
            <a:rect l="l" t="t" r="r" b="b"/>
            <a:pathLst>
              <a:path w="7006590">
                <a:moveTo>
                  <a:pt x="0" y="0"/>
                </a:moveTo>
                <a:lnTo>
                  <a:pt x="700613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271372" y="2933601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180306" y="2928203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787201" y="283370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800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1714798" y="2253729"/>
            <a:ext cx="8616950" cy="0"/>
          </a:xfrm>
          <a:custGeom>
            <a:avLst/>
            <a:gdLst/>
            <a:ahLst/>
            <a:cxnLst/>
            <a:rect l="l" t="t" r="r" b="b"/>
            <a:pathLst>
              <a:path w="8616950">
                <a:moveTo>
                  <a:pt x="0" y="0"/>
                </a:moveTo>
                <a:lnTo>
                  <a:pt x="86166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271372" y="2253729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180306" y="2248332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691356" y="2153832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1714798" y="1573858"/>
            <a:ext cx="8616950" cy="0"/>
          </a:xfrm>
          <a:custGeom>
            <a:avLst/>
            <a:gdLst/>
            <a:ahLst/>
            <a:cxnLst/>
            <a:rect l="l" t="t" r="r" b="b"/>
            <a:pathLst>
              <a:path w="8616950">
                <a:moveTo>
                  <a:pt x="0" y="0"/>
                </a:moveTo>
                <a:lnTo>
                  <a:pt x="86166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271372" y="1573858"/>
            <a:ext cx="354965" cy="0"/>
          </a:xfrm>
          <a:custGeom>
            <a:avLst/>
            <a:gdLst/>
            <a:ahLst/>
            <a:cxnLst/>
            <a:rect l="l" t="t" r="r" b="b"/>
            <a:pathLst>
              <a:path w="354964">
                <a:moveTo>
                  <a:pt x="0" y="0"/>
                </a:moveTo>
                <a:lnTo>
                  <a:pt x="35474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180306" y="1568460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691356" y="1473960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1177924" y="893986"/>
            <a:ext cx="9153525" cy="0"/>
          </a:xfrm>
          <a:custGeom>
            <a:avLst/>
            <a:gdLst/>
            <a:ahLst/>
            <a:cxnLst/>
            <a:rect l="l" t="t" r="r" b="b"/>
            <a:pathLst>
              <a:path w="9153525">
                <a:moveTo>
                  <a:pt x="0" y="0"/>
                </a:moveTo>
                <a:lnTo>
                  <a:pt x="915352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691356" y="794089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1400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10309225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1044416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10309225" y="435770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10444162" y="4262570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10309225" y="306708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10444162" y="297195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10309225" y="177646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10444162" y="168133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464752" y="2651928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10816790" y="2874527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2272111" y="5707226"/>
            <a:ext cx="73850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3750156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1182687" y="933415"/>
            <a:ext cx="88900" cy="4715510"/>
          </a:xfrm>
          <a:custGeom>
            <a:avLst/>
            <a:gdLst/>
            <a:ahLst/>
            <a:cxnLst/>
            <a:rect l="l" t="t" r="r" b="b"/>
            <a:pathLst>
              <a:path w="88900" h="4715510">
                <a:moveTo>
                  <a:pt x="0" y="0"/>
                </a:moveTo>
                <a:lnTo>
                  <a:pt x="88685" y="0"/>
                </a:lnTo>
                <a:lnTo>
                  <a:pt x="88685" y="4714908"/>
                </a:lnTo>
                <a:lnTo>
                  <a:pt x="0" y="47149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626113" y="885825"/>
            <a:ext cx="88900" cy="4762500"/>
          </a:xfrm>
          <a:custGeom>
            <a:avLst/>
            <a:gdLst/>
            <a:ahLst/>
            <a:cxnLst/>
            <a:rect l="l" t="t" r="r" b="b"/>
            <a:pathLst>
              <a:path w="88900" h="4762500">
                <a:moveTo>
                  <a:pt x="0" y="0"/>
                </a:moveTo>
                <a:lnTo>
                  <a:pt x="88685" y="0"/>
                </a:lnTo>
                <a:lnTo>
                  <a:pt x="88685" y="4762499"/>
                </a:lnTo>
                <a:lnTo>
                  <a:pt x="0" y="47624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069539" y="4710102"/>
            <a:ext cx="88900" cy="938530"/>
          </a:xfrm>
          <a:custGeom>
            <a:avLst/>
            <a:gdLst/>
            <a:ahLst/>
            <a:cxnLst/>
            <a:rect l="l" t="t" r="r" b="b"/>
            <a:pathLst>
              <a:path w="88900" h="938529">
                <a:moveTo>
                  <a:pt x="0" y="0"/>
                </a:moveTo>
                <a:lnTo>
                  <a:pt x="88685" y="0"/>
                </a:lnTo>
                <a:lnTo>
                  <a:pt x="88685" y="938222"/>
                </a:lnTo>
                <a:lnTo>
                  <a:pt x="0" y="93822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623822" y="4665910"/>
            <a:ext cx="88900" cy="982980"/>
          </a:xfrm>
          <a:custGeom>
            <a:avLst/>
            <a:gdLst/>
            <a:ahLst/>
            <a:cxnLst/>
            <a:rect l="l" t="t" r="r" b="b"/>
            <a:pathLst>
              <a:path w="88900" h="982979">
                <a:moveTo>
                  <a:pt x="0" y="0"/>
                </a:moveTo>
                <a:lnTo>
                  <a:pt x="88685" y="0"/>
                </a:lnTo>
                <a:lnTo>
                  <a:pt x="88685" y="982414"/>
                </a:lnTo>
                <a:lnTo>
                  <a:pt x="0" y="98241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067249" y="4196799"/>
            <a:ext cx="88900" cy="1451610"/>
          </a:xfrm>
          <a:custGeom>
            <a:avLst/>
            <a:gdLst/>
            <a:ahLst/>
            <a:cxnLst/>
            <a:rect l="l" t="t" r="r" b="b"/>
            <a:pathLst>
              <a:path w="88900" h="1451610">
                <a:moveTo>
                  <a:pt x="0" y="0"/>
                </a:moveTo>
                <a:lnTo>
                  <a:pt x="88685" y="0"/>
                </a:lnTo>
                <a:lnTo>
                  <a:pt x="88685" y="1451525"/>
                </a:lnTo>
                <a:lnTo>
                  <a:pt x="0" y="14515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064958" y="3741285"/>
            <a:ext cx="88900" cy="1907539"/>
          </a:xfrm>
          <a:custGeom>
            <a:avLst/>
            <a:gdLst/>
            <a:ahLst/>
            <a:cxnLst/>
            <a:rect l="l" t="t" r="r" b="b"/>
            <a:pathLst>
              <a:path w="88900" h="1907539">
                <a:moveTo>
                  <a:pt x="0" y="0"/>
                </a:moveTo>
                <a:lnTo>
                  <a:pt x="88685" y="0"/>
                </a:lnTo>
                <a:lnTo>
                  <a:pt x="88685" y="1907039"/>
                </a:lnTo>
                <a:lnTo>
                  <a:pt x="0" y="190703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508384" y="3802473"/>
            <a:ext cx="88900" cy="1845945"/>
          </a:xfrm>
          <a:custGeom>
            <a:avLst/>
            <a:gdLst/>
            <a:ahLst/>
            <a:cxnLst/>
            <a:rect l="l" t="t" r="r" b="b"/>
            <a:pathLst>
              <a:path w="88900" h="1845945">
                <a:moveTo>
                  <a:pt x="0" y="0"/>
                </a:moveTo>
                <a:lnTo>
                  <a:pt x="88685" y="0"/>
                </a:lnTo>
                <a:lnTo>
                  <a:pt x="88685" y="1845851"/>
                </a:lnTo>
                <a:lnTo>
                  <a:pt x="0" y="184585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062667" y="4771290"/>
            <a:ext cx="88900" cy="877569"/>
          </a:xfrm>
          <a:custGeom>
            <a:avLst/>
            <a:gdLst/>
            <a:ahLst/>
            <a:cxnLst/>
            <a:rect l="l" t="t" r="r" b="b"/>
            <a:pathLst>
              <a:path w="88900" h="877570">
                <a:moveTo>
                  <a:pt x="0" y="0"/>
                </a:moveTo>
                <a:lnTo>
                  <a:pt x="88685" y="0"/>
                </a:lnTo>
                <a:lnTo>
                  <a:pt x="88685" y="877034"/>
                </a:lnTo>
                <a:lnTo>
                  <a:pt x="0" y="87703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506093" y="4931060"/>
            <a:ext cx="88900" cy="717550"/>
          </a:xfrm>
          <a:custGeom>
            <a:avLst/>
            <a:gdLst/>
            <a:ahLst/>
            <a:cxnLst/>
            <a:rect l="l" t="t" r="r" b="b"/>
            <a:pathLst>
              <a:path w="88900" h="717550">
                <a:moveTo>
                  <a:pt x="0" y="0"/>
                </a:moveTo>
                <a:lnTo>
                  <a:pt x="88685" y="0"/>
                </a:lnTo>
                <a:lnTo>
                  <a:pt x="88685" y="717264"/>
                </a:lnTo>
                <a:lnTo>
                  <a:pt x="0" y="71726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060376" y="4832478"/>
            <a:ext cx="88900" cy="815975"/>
          </a:xfrm>
          <a:custGeom>
            <a:avLst/>
            <a:gdLst/>
            <a:ahLst/>
            <a:cxnLst/>
            <a:rect l="l" t="t" r="r" b="b"/>
            <a:pathLst>
              <a:path w="88900" h="815975">
                <a:moveTo>
                  <a:pt x="0" y="0"/>
                </a:moveTo>
                <a:lnTo>
                  <a:pt x="88685" y="0"/>
                </a:lnTo>
                <a:lnTo>
                  <a:pt x="88685" y="815845"/>
                </a:lnTo>
                <a:lnTo>
                  <a:pt x="0" y="81584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947229" y="5379775"/>
            <a:ext cx="88900" cy="268605"/>
          </a:xfrm>
          <a:custGeom>
            <a:avLst/>
            <a:gdLst/>
            <a:ahLst/>
            <a:cxnLst/>
            <a:rect l="l" t="t" r="r" b="b"/>
            <a:pathLst>
              <a:path w="88900" h="268604">
                <a:moveTo>
                  <a:pt x="0" y="0"/>
                </a:moveTo>
                <a:lnTo>
                  <a:pt x="88685" y="0"/>
                </a:lnTo>
                <a:lnTo>
                  <a:pt x="88685" y="268549"/>
                </a:lnTo>
                <a:lnTo>
                  <a:pt x="0" y="26854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058085" y="5447762"/>
            <a:ext cx="88900" cy="200660"/>
          </a:xfrm>
          <a:custGeom>
            <a:avLst/>
            <a:gdLst/>
            <a:ahLst/>
            <a:cxnLst/>
            <a:rect l="l" t="t" r="r" b="b"/>
            <a:pathLst>
              <a:path w="88900" h="200660">
                <a:moveTo>
                  <a:pt x="0" y="0"/>
                </a:moveTo>
                <a:lnTo>
                  <a:pt x="88685" y="0"/>
                </a:lnTo>
                <a:lnTo>
                  <a:pt x="88685" y="200562"/>
                </a:lnTo>
                <a:lnTo>
                  <a:pt x="0" y="20056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168942" y="5478356"/>
            <a:ext cx="88900" cy="170180"/>
          </a:xfrm>
          <a:custGeom>
            <a:avLst/>
            <a:gdLst/>
            <a:ahLst/>
            <a:cxnLst/>
            <a:rect l="l" t="t" r="r" b="b"/>
            <a:pathLst>
              <a:path w="88900" h="170179">
                <a:moveTo>
                  <a:pt x="0" y="0"/>
                </a:moveTo>
                <a:lnTo>
                  <a:pt x="88685" y="0"/>
                </a:lnTo>
                <a:lnTo>
                  <a:pt x="88685" y="169967"/>
                </a:lnTo>
                <a:lnTo>
                  <a:pt x="0" y="16996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279799" y="5553142"/>
            <a:ext cx="88900" cy="95250"/>
          </a:xfrm>
          <a:custGeom>
            <a:avLst/>
            <a:gdLst/>
            <a:ahLst/>
            <a:cxnLst/>
            <a:rect l="l" t="t" r="r" b="b"/>
            <a:pathLst>
              <a:path w="88900" h="95250">
                <a:moveTo>
                  <a:pt x="0" y="0"/>
                </a:moveTo>
                <a:lnTo>
                  <a:pt x="88685" y="0"/>
                </a:lnTo>
                <a:lnTo>
                  <a:pt x="88685" y="95181"/>
                </a:lnTo>
                <a:lnTo>
                  <a:pt x="0" y="951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390655" y="5495353"/>
            <a:ext cx="88900" cy="153035"/>
          </a:xfrm>
          <a:custGeom>
            <a:avLst/>
            <a:gdLst/>
            <a:ahLst/>
            <a:cxnLst/>
            <a:rect l="l" t="t" r="r" b="b"/>
            <a:pathLst>
              <a:path w="88900" h="153035">
                <a:moveTo>
                  <a:pt x="0" y="0"/>
                </a:moveTo>
                <a:lnTo>
                  <a:pt x="88685" y="0"/>
                </a:lnTo>
                <a:lnTo>
                  <a:pt x="88685" y="152971"/>
                </a:lnTo>
                <a:lnTo>
                  <a:pt x="0" y="15297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501511" y="5454561"/>
            <a:ext cx="88900" cy="194310"/>
          </a:xfrm>
          <a:custGeom>
            <a:avLst/>
            <a:gdLst/>
            <a:ahLst/>
            <a:cxnLst/>
            <a:rect l="l" t="t" r="r" b="b"/>
            <a:pathLst>
              <a:path w="88900" h="194310">
                <a:moveTo>
                  <a:pt x="0" y="0"/>
                </a:moveTo>
                <a:lnTo>
                  <a:pt x="88685" y="0"/>
                </a:lnTo>
                <a:lnTo>
                  <a:pt x="88685" y="193763"/>
                </a:lnTo>
                <a:lnTo>
                  <a:pt x="0" y="19376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7612368" y="5468158"/>
            <a:ext cx="88900" cy="180340"/>
          </a:xfrm>
          <a:custGeom>
            <a:avLst/>
            <a:gdLst/>
            <a:ahLst/>
            <a:cxnLst/>
            <a:rect l="l" t="t" r="r" b="b"/>
            <a:pathLst>
              <a:path w="88900" h="180339">
                <a:moveTo>
                  <a:pt x="0" y="0"/>
                </a:moveTo>
                <a:lnTo>
                  <a:pt x="88685" y="0"/>
                </a:lnTo>
                <a:lnTo>
                  <a:pt x="88685" y="180166"/>
                </a:lnTo>
                <a:lnTo>
                  <a:pt x="0" y="1801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723225" y="5461359"/>
            <a:ext cx="88900" cy="187325"/>
          </a:xfrm>
          <a:custGeom>
            <a:avLst/>
            <a:gdLst/>
            <a:ahLst/>
            <a:cxnLst/>
            <a:rect l="l" t="t" r="r" b="b"/>
            <a:pathLst>
              <a:path w="88900" h="187325">
                <a:moveTo>
                  <a:pt x="0" y="0"/>
                </a:moveTo>
                <a:lnTo>
                  <a:pt x="88685" y="0"/>
                </a:lnTo>
                <a:lnTo>
                  <a:pt x="88685" y="186964"/>
                </a:lnTo>
                <a:lnTo>
                  <a:pt x="0" y="18696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834082" y="5430765"/>
            <a:ext cx="88900" cy="217804"/>
          </a:xfrm>
          <a:custGeom>
            <a:avLst/>
            <a:gdLst/>
            <a:ahLst/>
            <a:cxnLst/>
            <a:rect l="l" t="t" r="r" b="b"/>
            <a:pathLst>
              <a:path w="88900" h="217804">
                <a:moveTo>
                  <a:pt x="0" y="0"/>
                </a:moveTo>
                <a:lnTo>
                  <a:pt x="88685" y="0"/>
                </a:lnTo>
                <a:lnTo>
                  <a:pt x="88685" y="217558"/>
                </a:lnTo>
                <a:lnTo>
                  <a:pt x="0" y="2175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944938" y="5474957"/>
            <a:ext cx="88900" cy="173355"/>
          </a:xfrm>
          <a:custGeom>
            <a:avLst/>
            <a:gdLst/>
            <a:ahLst/>
            <a:cxnLst/>
            <a:rect l="l" t="t" r="r" b="b"/>
            <a:pathLst>
              <a:path w="88900" h="173354">
                <a:moveTo>
                  <a:pt x="0" y="0"/>
                </a:moveTo>
                <a:lnTo>
                  <a:pt x="88685" y="0"/>
                </a:lnTo>
                <a:lnTo>
                  <a:pt x="88685" y="173367"/>
                </a:lnTo>
                <a:lnTo>
                  <a:pt x="0" y="17336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055795" y="5430765"/>
            <a:ext cx="88900" cy="217804"/>
          </a:xfrm>
          <a:custGeom>
            <a:avLst/>
            <a:gdLst/>
            <a:ahLst/>
            <a:cxnLst/>
            <a:rect l="l" t="t" r="r" b="b"/>
            <a:pathLst>
              <a:path w="88900" h="217804">
                <a:moveTo>
                  <a:pt x="0" y="0"/>
                </a:moveTo>
                <a:lnTo>
                  <a:pt x="88685" y="0"/>
                </a:lnTo>
                <a:lnTo>
                  <a:pt x="88685" y="217558"/>
                </a:lnTo>
                <a:lnTo>
                  <a:pt x="0" y="2175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166651" y="5423966"/>
            <a:ext cx="88900" cy="224790"/>
          </a:xfrm>
          <a:custGeom>
            <a:avLst/>
            <a:gdLst/>
            <a:ahLst/>
            <a:cxnLst/>
            <a:rect l="l" t="t" r="r" b="b"/>
            <a:pathLst>
              <a:path w="88900" h="224789">
                <a:moveTo>
                  <a:pt x="0" y="0"/>
                </a:moveTo>
                <a:lnTo>
                  <a:pt x="88685" y="0"/>
                </a:lnTo>
                <a:lnTo>
                  <a:pt x="88685" y="224357"/>
                </a:lnTo>
                <a:lnTo>
                  <a:pt x="0" y="22435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8277507" y="5444363"/>
            <a:ext cx="88900" cy="204470"/>
          </a:xfrm>
          <a:custGeom>
            <a:avLst/>
            <a:gdLst/>
            <a:ahLst/>
            <a:cxnLst/>
            <a:rect l="l" t="t" r="r" b="b"/>
            <a:pathLst>
              <a:path w="88900" h="204470">
                <a:moveTo>
                  <a:pt x="0" y="0"/>
                </a:moveTo>
                <a:lnTo>
                  <a:pt x="88685" y="0"/>
                </a:lnTo>
                <a:lnTo>
                  <a:pt x="88685" y="203961"/>
                </a:lnTo>
                <a:lnTo>
                  <a:pt x="0" y="20396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388364" y="5488554"/>
            <a:ext cx="88900" cy="160020"/>
          </a:xfrm>
          <a:custGeom>
            <a:avLst/>
            <a:gdLst/>
            <a:ahLst/>
            <a:cxnLst/>
            <a:rect l="l" t="t" r="r" b="b"/>
            <a:pathLst>
              <a:path w="88900" h="160020">
                <a:moveTo>
                  <a:pt x="0" y="0"/>
                </a:moveTo>
                <a:lnTo>
                  <a:pt x="88685" y="0"/>
                </a:lnTo>
                <a:lnTo>
                  <a:pt x="88685" y="159769"/>
                </a:lnTo>
                <a:lnTo>
                  <a:pt x="0" y="15976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499220" y="4169604"/>
            <a:ext cx="88900" cy="1478915"/>
          </a:xfrm>
          <a:custGeom>
            <a:avLst/>
            <a:gdLst/>
            <a:ahLst/>
            <a:cxnLst/>
            <a:rect l="l" t="t" r="r" b="b"/>
            <a:pathLst>
              <a:path w="88900" h="1478914">
                <a:moveTo>
                  <a:pt x="0" y="0"/>
                </a:moveTo>
                <a:lnTo>
                  <a:pt x="88685" y="0"/>
                </a:lnTo>
                <a:lnTo>
                  <a:pt x="88685" y="1478720"/>
                </a:lnTo>
                <a:lnTo>
                  <a:pt x="0" y="147872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8610077" y="4410958"/>
            <a:ext cx="88900" cy="1237615"/>
          </a:xfrm>
          <a:custGeom>
            <a:avLst/>
            <a:gdLst/>
            <a:ahLst/>
            <a:cxnLst/>
            <a:rect l="l" t="t" r="r" b="b"/>
            <a:pathLst>
              <a:path w="88900" h="1237614">
                <a:moveTo>
                  <a:pt x="0" y="0"/>
                </a:moveTo>
                <a:lnTo>
                  <a:pt x="88685" y="0"/>
                </a:lnTo>
                <a:lnTo>
                  <a:pt x="88685" y="1237365"/>
                </a:lnTo>
                <a:lnTo>
                  <a:pt x="0" y="123736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720934" y="2306756"/>
            <a:ext cx="88900" cy="3342004"/>
          </a:xfrm>
          <a:custGeom>
            <a:avLst/>
            <a:gdLst/>
            <a:ahLst/>
            <a:cxnLst/>
            <a:rect l="l" t="t" r="r" b="b"/>
            <a:pathLst>
              <a:path w="88900" h="3342004">
                <a:moveTo>
                  <a:pt x="0" y="0"/>
                </a:moveTo>
                <a:lnTo>
                  <a:pt x="88685" y="0"/>
                </a:lnTo>
                <a:lnTo>
                  <a:pt x="88685" y="3341568"/>
                </a:lnTo>
                <a:lnTo>
                  <a:pt x="0" y="3341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831791" y="3907853"/>
            <a:ext cx="88900" cy="1740535"/>
          </a:xfrm>
          <a:custGeom>
            <a:avLst/>
            <a:gdLst/>
            <a:ahLst/>
            <a:cxnLst/>
            <a:rect l="l" t="t" r="r" b="b"/>
            <a:pathLst>
              <a:path w="88900" h="1740535">
                <a:moveTo>
                  <a:pt x="0" y="0"/>
                </a:moveTo>
                <a:lnTo>
                  <a:pt x="88685" y="0"/>
                </a:lnTo>
                <a:lnTo>
                  <a:pt x="88685" y="1740470"/>
                </a:lnTo>
                <a:lnTo>
                  <a:pt x="0" y="174047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942647" y="4050626"/>
            <a:ext cx="88900" cy="1598295"/>
          </a:xfrm>
          <a:custGeom>
            <a:avLst/>
            <a:gdLst/>
            <a:ahLst/>
            <a:cxnLst/>
            <a:rect l="l" t="t" r="r" b="b"/>
            <a:pathLst>
              <a:path w="88900" h="1598295">
                <a:moveTo>
                  <a:pt x="0" y="0"/>
                </a:moveTo>
                <a:lnTo>
                  <a:pt x="88685" y="0"/>
                </a:lnTo>
                <a:lnTo>
                  <a:pt x="88685" y="1597697"/>
                </a:lnTo>
                <a:lnTo>
                  <a:pt x="0" y="159769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9053503" y="3999636"/>
            <a:ext cx="88900" cy="1649095"/>
          </a:xfrm>
          <a:custGeom>
            <a:avLst/>
            <a:gdLst/>
            <a:ahLst/>
            <a:cxnLst/>
            <a:rect l="l" t="t" r="r" b="b"/>
            <a:pathLst>
              <a:path w="88900" h="1649095">
                <a:moveTo>
                  <a:pt x="0" y="0"/>
                </a:moveTo>
                <a:lnTo>
                  <a:pt x="88685" y="0"/>
                </a:lnTo>
                <a:lnTo>
                  <a:pt x="88685" y="1648688"/>
                </a:lnTo>
                <a:lnTo>
                  <a:pt x="0" y="164868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9164360" y="4135610"/>
            <a:ext cx="88900" cy="1513205"/>
          </a:xfrm>
          <a:custGeom>
            <a:avLst/>
            <a:gdLst/>
            <a:ahLst/>
            <a:cxnLst/>
            <a:rect l="l" t="t" r="r" b="b"/>
            <a:pathLst>
              <a:path w="88900" h="1513204">
                <a:moveTo>
                  <a:pt x="0" y="0"/>
                </a:moveTo>
                <a:lnTo>
                  <a:pt x="88685" y="0"/>
                </a:lnTo>
                <a:lnTo>
                  <a:pt x="88685" y="1512713"/>
                </a:lnTo>
                <a:lnTo>
                  <a:pt x="0" y="151271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9275217" y="4043827"/>
            <a:ext cx="88900" cy="1604645"/>
          </a:xfrm>
          <a:custGeom>
            <a:avLst/>
            <a:gdLst/>
            <a:ahLst/>
            <a:cxnLst/>
            <a:rect l="l" t="t" r="r" b="b"/>
            <a:pathLst>
              <a:path w="88900" h="1604645">
                <a:moveTo>
                  <a:pt x="0" y="0"/>
                </a:moveTo>
                <a:lnTo>
                  <a:pt x="88685" y="0"/>
                </a:lnTo>
                <a:lnTo>
                  <a:pt x="88685" y="1604496"/>
                </a:lnTo>
                <a:lnTo>
                  <a:pt x="0" y="160449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9386073" y="4125412"/>
            <a:ext cx="88900" cy="1523365"/>
          </a:xfrm>
          <a:custGeom>
            <a:avLst/>
            <a:gdLst/>
            <a:ahLst/>
            <a:cxnLst/>
            <a:rect l="l" t="t" r="r" b="b"/>
            <a:pathLst>
              <a:path w="88900" h="1523364">
                <a:moveTo>
                  <a:pt x="0" y="0"/>
                </a:moveTo>
                <a:lnTo>
                  <a:pt x="88685" y="0"/>
                </a:lnTo>
                <a:lnTo>
                  <a:pt x="88685" y="1522912"/>
                </a:lnTo>
                <a:lnTo>
                  <a:pt x="0" y="152291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9496930" y="4071022"/>
            <a:ext cx="88900" cy="1577340"/>
          </a:xfrm>
          <a:custGeom>
            <a:avLst/>
            <a:gdLst/>
            <a:ahLst/>
            <a:cxnLst/>
            <a:rect l="l" t="t" r="r" b="b"/>
            <a:pathLst>
              <a:path w="88900" h="1577339">
                <a:moveTo>
                  <a:pt x="0" y="0"/>
                </a:moveTo>
                <a:lnTo>
                  <a:pt x="88685" y="0"/>
                </a:lnTo>
                <a:lnTo>
                  <a:pt x="88685" y="1577301"/>
                </a:lnTo>
                <a:lnTo>
                  <a:pt x="0" y="157730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9607787" y="3894256"/>
            <a:ext cx="88900" cy="1754505"/>
          </a:xfrm>
          <a:custGeom>
            <a:avLst/>
            <a:gdLst/>
            <a:ahLst/>
            <a:cxnLst/>
            <a:rect l="l" t="t" r="r" b="b"/>
            <a:pathLst>
              <a:path w="88900" h="1754504">
                <a:moveTo>
                  <a:pt x="0" y="0"/>
                </a:moveTo>
                <a:lnTo>
                  <a:pt x="88685" y="0"/>
                </a:lnTo>
                <a:lnTo>
                  <a:pt x="88685" y="1754068"/>
                </a:lnTo>
                <a:lnTo>
                  <a:pt x="0" y="17540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9718643" y="3843265"/>
            <a:ext cx="88900" cy="1805305"/>
          </a:xfrm>
          <a:custGeom>
            <a:avLst/>
            <a:gdLst/>
            <a:ahLst/>
            <a:cxnLst/>
            <a:rect l="l" t="t" r="r" b="b"/>
            <a:pathLst>
              <a:path w="88900" h="1805304">
                <a:moveTo>
                  <a:pt x="0" y="0"/>
                </a:moveTo>
                <a:lnTo>
                  <a:pt x="88685" y="0"/>
                </a:lnTo>
                <a:lnTo>
                  <a:pt x="88685" y="1805058"/>
                </a:lnTo>
                <a:lnTo>
                  <a:pt x="0" y="18050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9829500" y="4094818"/>
            <a:ext cx="88900" cy="1553845"/>
          </a:xfrm>
          <a:custGeom>
            <a:avLst/>
            <a:gdLst/>
            <a:ahLst/>
            <a:cxnLst/>
            <a:rect l="l" t="t" r="r" b="b"/>
            <a:pathLst>
              <a:path w="88900" h="1553845">
                <a:moveTo>
                  <a:pt x="0" y="0"/>
                </a:moveTo>
                <a:lnTo>
                  <a:pt x="88685" y="0"/>
                </a:lnTo>
                <a:lnTo>
                  <a:pt x="88685" y="1553506"/>
                </a:lnTo>
                <a:lnTo>
                  <a:pt x="0" y="155350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9940356" y="3717489"/>
            <a:ext cx="88900" cy="1931035"/>
          </a:xfrm>
          <a:custGeom>
            <a:avLst/>
            <a:gdLst/>
            <a:ahLst/>
            <a:cxnLst/>
            <a:rect l="l" t="t" r="r" b="b"/>
            <a:pathLst>
              <a:path w="88900" h="1931035">
                <a:moveTo>
                  <a:pt x="0" y="0"/>
                </a:moveTo>
                <a:lnTo>
                  <a:pt x="88685" y="0"/>
                </a:lnTo>
                <a:lnTo>
                  <a:pt x="88685" y="1930834"/>
                </a:lnTo>
                <a:lnTo>
                  <a:pt x="0" y="193083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0051213" y="5026242"/>
            <a:ext cx="88900" cy="622300"/>
          </a:xfrm>
          <a:custGeom>
            <a:avLst/>
            <a:gdLst/>
            <a:ahLst/>
            <a:cxnLst/>
            <a:rect l="l" t="t" r="r" b="b"/>
            <a:pathLst>
              <a:path w="88900" h="622300">
                <a:moveTo>
                  <a:pt x="0" y="0"/>
                </a:moveTo>
                <a:lnTo>
                  <a:pt x="88685" y="0"/>
                </a:lnTo>
                <a:lnTo>
                  <a:pt x="88685" y="622082"/>
                </a:lnTo>
                <a:lnTo>
                  <a:pt x="0" y="62208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0162069" y="5005845"/>
            <a:ext cx="88900" cy="642620"/>
          </a:xfrm>
          <a:custGeom>
            <a:avLst/>
            <a:gdLst/>
            <a:ahLst/>
            <a:cxnLst/>
            <a:rect l="l" t="t" r="r" b="b"/>
            <a:pathLst>
              <a:path w="88900" h="642620">
                <a:moveTo>
                  <a:pt x="0" y="0"/>
                </a:moveTo>
                <a:lnTo>
                  <a:pt x="88685" y="0"/>
                </a:lnTo>
                <a:lnTo>
                  <a:pt x="88685" y="642478"/>
                </a:lnTo>
                <a:lnTo>
                  <a:pt x="0" y="64247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0272926" y="5033040"/>
            <a:ext cx="88900" cy="615315"/>
          </a:xfrm>
          <a:custGeom>
            <a:avLst/>
            <a:gdLst/>
            <a:ahLst/>
            <a:cxnLst/>
            <a:rect l="l" t="t" r="r" b="b"/>
            <a:pathLst>
              <a:path w="88900" h="615314">
                <a:moveTo>
                  <a:pt x="0" y="0"/>
                </a:moveTo>
                <a:lnTo>
                  <a:pt x="88685" y="0"/>
                </a:lnTo>
                <a:lnTo>
                  <a:pt x="88685" y="615283"/>
                </a:lnTo>
                <a:lnTo>
                  <a:pt x="0" y="61528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227030" y="885825"/>
            <a:ext cx="9090660" cy="4762500"/>
          </a:xfrm>
          <a:custGeom>
            <a:avLst/>
            <a:gdLst/>
            <a:ahLst/>
            <a:cxnLst/>
            <a:rect l="l" t="t" r="r" b="b"/>
            <a:pathLst>
              <a:path w="9090660" h="4762500">
                <a:moveTo>
                  <a:pt x="0" y="2380162"/>
                </a:moveTo>
                <a:lnTo>
                  <a:pt x="443426" y="2363936"/>
                </a:lnTo>
                <a:lnTo>
                  <a:pt x="886852" y="3908891"/>
                </a:lnTo>
                <a:lnTo>
                  <a:pt x="1441135" y="4007766"/>
                </a:lnTo>
                <a:lnTo>
                  <a:pt x="1884561" y="3382348"/>
                </a:lnTo>
                <a:lnTo>
                  <a:pt x="2438844" y="4762499"/>
                </a:lnTo>
                <a:lnTo>
                  <a:pt x="2882270" y="3458398"/>
                </a:lnTo>
                <a:lnTo>
                  <a:pt x="3325697" y="3216660"/>
                </a:lnTo>
                <a:lnTo>
                  <a:pt x="3879980" y="3996500"/>
                </a:lnTo>
                <a:lnTo>
                  <a:pt x="4323406" y="4192135"/>
                </a:lnTo>
                <a:lnTo>
                  <a:pt x="4877689" y="4043324"/>
                </a:lnTo>
                <a:lnTo>
                  <a:pt x="5764541" y="3856198"/>
                </a:lnTo>
                <a:lnTo>
                  <a:pt x="5875398" y="4093667"/>
                </a:lnTo>
                <a:lnTo>
                  <a:pt x="5986255" y="4120719"/>
                </a:lnTo>
                <a:lnTo>
                  <a:pt x="6097111" y="4276782"/>
                </a:lnTo>
                <a:lnTo>
                  <a:pt x="6207968" y="4243947"/>
                </a:lnTo>
                <a:lnTo>
                  <a:pt x="6318824" y="4067504"/>
                </a:lnTo>
                <a:lnTo>
                  <a:pt x="6429681" y="4106672"/>
                </a:lnTo>
                <a:lnTo>
                  <a:pt x="6540538" y="4079632"/>
                </a:lnTo>
                <a:lnTo>
                  <a:pt x="6651394" y="3974335"/>
                </a:lnTo>
                <a:lnTo>
                  <a:pt x="6762251" y="4163849"/>
                </a:lnTo>
                <a:lnTo>
                  <a:pt x="6873107" y="3951506"/>
                </a:lnTo>
                <a:lnTo>
                  <a:pt x="6983963" y="3939098"/>
                </a:lnTo>
                <a:lnTo>
                  <a:pt x="7094820" y="4015757"/>
                </a:lnTo>
                <a:lnTo>
                  <a:pt x="7205677" y="4144160"/>
                </a:lnTo>
                <a:lnTo>
                  <a:pt x="7316533" y="379836"/>
                </a:lnTo>
                <a:lnTo>
                  <a:pt x="7427390" y="1001208"/>
                </a:lnTo>
                <a:lnTo>
                  <a:pt x="7538246" y="1242304"/>
                </a:lnTo>
                <a:lnTo>
                  <a:pt x="7649103" y="0"/>
                </a:lnTo>
                <a:lnTo>
                  <a:pt x="7759960" y="800443"/>
                </a:lnTo>
                <a:lnTo>
                  <a:pt x="7870816" y="637622"/>
                </a:lnTo>
                <a:lnTo>
                  <a:pt x="7981673" y="327554"/>
                </a:lnTo>
                <a:lnTo>
                  <a:pt x="8092529" y="591516"/>
                </a:lnTo>
                <a:lnTo>
                  <a:pt x="8203386" y="843846"/>
                </a:lnTo>
                <a:lnTo>
                  <a:pt x="8314243" y="929878"/>
                </a:lnTo>
                <a:lnTo>
                  <a:pt x="8425099" y="179159"/>
                </a:lnTo>
                <a:lnTo>
                  <a:pt x="8535956" y="456382"/>
                </a:lnTo>
                <a:lnTo>
                  <a:pt x="8646812" y="1351205"/>
                </a:lnTo>
                <a:lnTo>
                  <a:pt x="8757669" y="392475"/>
                </a:lnTo>
                <a:lnTo>
                  <a:pt x="8868525" y="2603603"/>
                </a:lnTo>
                <a:lnTo>
                  <a:pt x="8979382" y="2788980"/>
                </a:lnTo>
                <a:lnTo>
                  <a:pt x="9090239" y="2804393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 txBox="1"/>
          <p:nvPr/>
        </p:nvSpPr>
        <p:spPr>
          <a:xfrm>
            <a:off x="4512567" y="5707226"/>
            <a:ext cx="4294505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72465">
              <a:lnSpc>
                <a:spcPct val="100000"/>
              </a:lnSpc>
              <a:tabLst>
                <a:tab pos="2139950" algn="l"/>
                <a:tab pos="3568065" algn="l"/>
              </a:tabLst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	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9546372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3147367" y="6051817"/>
            <a:ext cx="97155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44" name="object 144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58" name="object 158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165" name="object 165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81" name="object 181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3444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1794519" y="332350"/>
            <a:ext cx="984312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spc="-55" dirty="0">
                <a:solidFill>
                  <a:srgbClr val="035BAC"/>
                </a:solidFill>
                <a:cs typeface="Calibri"/>
              </a:rPr>
              <a:t>N</a:t>
            </a:r>
            <a:r>
              <a:rPr lang="en-US" sz="2000" spc="-75" dirty="0">
                <a:solidFill>
                  <a:srgbClr val="035BAC"/>
                </a:solidFill>
                <a:cs typeface="Calibri"/>
              </a:rPr>
              <a:t>u</a:t>
            </a:r>
            <a:r>
              <a:rPr lang="en-US" sz="2000" spc="-70" dirty="0">
                <a:solidFill>
                  <a:srgbClr val="035BAC"/>
                </a:solidFill>
                <a:cs typeface="Calibri"/>
              </a:rPr>
              <a:t>mb</a:t>
            </a:r>
            <a:r>
              <a:rPr lang="en-US" sz="2000" spc="5" dirty="0">
                <a:solidFill>
                  <a:srgbClr val="035BAC"/>
                </a:solidFill>
                <a:cs typeface="Calibri"/>
              </a:rPr>
              <a:t>er</a:t>
            </a:r>
            <a:r>
              <a:rPr lang="en-US" sz="2000" spc="10" dirty="0">
                <a:solidFill>
                  <a:srgbClr val="035BAC"/>
                </a:solidFill>
                <a:cs typeface="Calibri"/>
              </a:rPr>
              <a:t> </a:t>
            </a:r>
            <a:r>
              <a:rPr lang="en-US" sz="2000" spc="-75" dirty="0">
                <a:solidFill>
                  <a:srgbClr val="035BAC"/>
                </a:solidFill>
                <a:cs typeface="Calibri"/>
              </a:rPr>
              <a:t>of</a:t>
            </a:r>
            <a:r>
              <a:rPr lang="en-US" sz="2000" spc="10" dirty="0">
                <a:solidFill>
                  <a:srgbClr val="035BAC"/>
                </a:solidFill>
                <a:cs typeface="Calibri"/>
              </a:rPr>
              <a:t> </a:t>
            </a:r>
            <a:r>
              <a:rPr lang="en-US" sz="2000" spc="145" dirty="0">
                <a:solidFill>
                  <a:srgbClr val="035BAC"/>
                </a:solidFill>
                <a:cs typeface="Calibri"/>
              </a:rPr>
              <a:t>s</a:t>
            </a:r>
            <a:r>
              <a:rPr lang="en-US" sz="2000" spc="-85" dirty="0">
                <a:solidFill>
                  <a:srgbClr val="035BAC"/>
                </a:solidFill>
                <a:cs typeface="Calibri"/>
              </a:rPr>
              <a:t>p</a:t>
            </a:r>
            <a:r>
              <a:rPr lang="en-US" sz="2000" spc="-10" dirty="0">
                <a:solidFill>
                  <a:srgbClr val="035BAC"/>
                </a:solidFill>
                <a:cs typeface="Calibri"/>
              </a:rPr>
              <a:t>ec</a:t>
            </a:r>
            <a:r>
              <a:rPr lang="en-US" sz="2000" spc="-15" dirty="0">
                <a:solidFill>
                  <a:srgbClr val="035BAC"/>
                </a:solidFill>
                <a:cs typeface="Calibri"/>
              </a:rPr>
              <a:t>i</a:t>
            </a:r>
            <a:r>
              <a:rPr lang="en-US" sz="2000" dirty="0">
                <a:solidFill>
                  <a:srgbClr val="035BAC"/>
                </a:solidFill>
                <a:cs typeface="Calibri"/>
              </a:rPr>
              <a:t>mens</a:t>
            </a:r>
            <a:r>
              <a:rPr lang="en-US" sz="2000" spc="10" dirty="0">
                <a:solidFill>
                  <a:srgbClr val="035BAC"/>
                </a:solidFill>
                <a:cs typeface="Calibri"/>
              </a:rPr>
              <a:t> </a:t>
            </a:r>
            <a:r>
              <a:rPr lang="en-US" sz="2000" spc="-85" dirty="0">
                <a:solidFill>
                  <a:srgbClr val="035BAC"/>
                </a:solidFill>
                <a:cs typeface="Calibri"/>
              </a:rPr>
              <a:t>p</a:t>
            </a:r>
            <a:r>
              <a:rPr lang="en-US" sz="2000" spc="25" dirty="0">
                <a:solidFill>
                  <a:srgbClr val="035BAC"/>
                </a:solidFill>
                <a:cs typeface="Calibri"/>
              </a:rPr>
              <a:t>os</a:t>
            </a:r>
            <a:r>
              <a:rPr lang="en-US" sz="2000" spc="-15" dirty="0">
                <a:solidFill>
                  <a:srgbClr val="035BAC"/>
                </a:solidFill>
                <a:cs typeface="Calibri"/>
              </a:rPr>
              <a:t>i</a:t>
            </a:r>
            <a:r>
              <a:rPr lang="en-US" sz="2000" spc="-40" dirty="0">
                <a:solidFill>
                  <a:srgbClr val="035BAC"/>
                </a:solidFill>
                <a:cs typeface="Calibri"/>
              </a:rPr>
              <a:t>ti</a:t>
            </a:r>
            <a:r>
              <a:rPr lang="en-US" sz="2000" spc="-15" dirty="0">
                <a:solidFill>
                  <a:srgbClr val="035BAC"/>
                </a:solidFill>
                <a:cs typeface="Calibri"/>
              </a:rPr>
              <a:t>v</a:t>
            </a:r>
            <a:r>
              <a:rPr lang="en-US" sz="2000" spc="-20" dirty="0">
                <a:solidFill>
                  <a:srgbClr val="035BAC"/>
                </a:solidFill>
                <a:cs typeface="Calibri"/>
              </a:rPr>
              <a:t>e</a:t>
            </a:r>
            <a:r>
              <a:rPr lang="en-US" sz="2000" spc="10" dirty="0">
                <a:solidFill>
                  <a:srgbClr val="035BAC"/>
                </a:solidFill>
                <a:cs typeface="Calibri"/>
              </a:rPr>
              <a:t> </a:t>
            </a:r>
            <a:r>
              <a:rPr lang="en-US" sz="2000" spc="-70" dirty="0">
                <a:solidFill>
                  <a:srgbClr val="035BAC"/>
                </a:solidFill>
                <a:cs typeface="Calibri"/>
              </a:rPr>
              <a:t>f</a:t>
            </a:r>
            <a:r>
              <a:rPr lang="en-US" sz="2000" spc="-20" dirty="0">
                <a:solidFill>
                  <a:srgbClr val="035BAC"/>
                </a:solidFill>
                <a:cs typeface="Calibri"/>
              </a:rPr>
              <a:t>or</a:t>
            </a:r>
            <a:r>
              <a:rPr lang="en-US" sz="2000" spc="10" dirty="0">
                <a:solidFill>
                  <a:srgbClr val="035BAC"/>
                </a:solidFill>
                <a:cs typeface="Calibri"/>
              </a:rPr>
              <a:t> </a:t>
            </a:r>
            <a:r>
              <a:rPr lang="en-US" sz="2000" spc="-15" dirty="0">
                <a:solidFill>
                  <a:srgbClr val="035BAC"/>
                </a:solidFill>
                <a:cs typeface="Calibri"/>
              </a:rPr>
              <a:t>i</a:t>
            </a:r>
            <a:r>
              <a:rPr lang="en-US" sz="2000" spc="-60" dirty="0">
                <a:solidFill>
                  <a:srgbClr val="035BAC"/>
                </a:solidFill>
                <a:cs typeface="Calibri"/>
              </a:rPr>
              <a:t>nf</a:t>
            </a:r>
            <a:r>
              <a:rPr lang="en-US" sz="2000" spc="40" dirty="0">
                <a:solidFill>
                  <a:srgbClr val="035BAC"/>
                </a:solidFill>
                <a:cs typeface="Calibri"/>
              </a:rPr>
              <a:t>l</a:t>
            </a:r>
            <a:r>
              <a:rPr lang="en-US" sz="2000" spc="-75" dirty="0">
                <a:solidFill>
                  <a:srgbClr val="035BAC"/>
                </a:solidFill>
                <a:cs typeface="Calibri"/>
              </a:rPr>
              <a:t>u</a:t>
            </a:r>
            <a:r>
              <a:rPr lang="en-US" sz="2000" spc="-10" dirty="0">
                <a:solidFill>
                  <a:srgbClr val="035BAC"/>
                </a:solidFill>
                <a:cs typeface="Calibri"/>
              </a:rPr>
              <a:t>enza</a:t>
            </a:r>
            <a:r>
              <a:rPr lang="en-US" sz="2000" spc="10" dirty="0">
                <a:solidFill>
                  <a:srgbClr val="035BAC"/>
                </a:solidFill>
                <a:cs typeface="Calibri"/>
              </a:rPr>
              <a:t> </a:t>
            </a:r>
            <a:r>
              <a:rPr lang="en-US" sz="2000" spc="-85" dirty="0">
                <a:solidFill>
                  <a:srgbClr val="035BAC"/>
                </a:solidFill>
                <a:cs typeface="Calibri"/>
              </a:rPr>
              <a:t>b</a:t>
            </a:r>
            <a:r>
              <a:rPr lang="en-US" sz="2000" spc="15" dirty="0">
                <a:solidFill>
                  <a:srgbClr val="035BAC"/>
                </a:solidFill>
                <a:cs typeface="Calibri"/>
              </a:rPr>
              <a:t>y</a:t>
            </a:r>
            <a:r>
              <a:rPr lang="en-US" sz="2000" spc="10" dirty="0">
                <a:solidFill>
                  <a:srgbClr val="035BAC"/>
                </a:solidFill>
                <a:cs typeface="Calibri"/>
              </a:rPr>
              <a:t> </a:t>
            </a:r>
            <a:r>
              <a:rPr lang="en-US" sz="2000" spc="145" dirty="0">
                <a:solidFill>
                  <a:srgbClr val="035BAC"/>
                </a:solidFill>
                <a:cs typeface="Calibri"/>
              </a:rPr>
              <a:t>s</a:t>
            </a:r>
            <a:r>
              <a:rPr lang="en-US" sz="2000" spc="-75" dirty="0">
                <a:solidFill>
                  <a:srgbClr val="035BAC"/>
                </a:solidFill>
                <a:cs typeface="Calibri"/>
              </a:rPr>
              <a:t>u</a:t>
            </a:r>
            <a:r>
              <a:rPr lang="en-US" sz="2000" spc="-85" dirty="0">
                <a:solidFill>
                  <a:srgbClr val="035BAC"/>
                </a:solidFill>
                <a:cs typeface="Calibri"/>
              </a:rPr>
              <a:t>b</a:t>
            </a:r>
            <a:r>
              <a:rPr lang="en-US" sz="2000" spc="-25" dirty="0">
                <a:solidFill>
                  <a:srgbClr val="035BAC"/>
                </a:solidFill>
                <a:cs typeface="Calibri"/>
              </a:rPr>
              <a:t>ty</a:t>
            </a:r>
            <a:r>
              <a:rPr lang="en-US" sz="2000" spc="-85" dirty="0">
                <a:solidFill>
                  <a:srgbClr val="035BAC"/>
                </a:solidFill>
                <a:cs typeface="Calibri"/>
              </a:rPr>
              <a:t>p</a:t>
            </a:r>
            <a:r>
              <a:rPr lang="en-US" sz="2000" spc="-20" dirty="0">
                <a:solidFill>
                  <a:srgbClr val="035BAC"/>
                </a:solidFill>
                <a:cs typeface="Calibri"/>
              </a:rPr>
              <a:t>e</a:t>
            </a:r>
            <a:r>
              <a:rPr lang="en-US" sz="2000" spc="10" dirty="0">
                <a:solidFill>
                  <a:srgbClr val="035BAC"/>
                </a:solidFill>
                <a:cs typeface="Calibri"/>
              </a:rPr>
              <a:t> </a:t>
            </a:r>
            <a:r>
              <a:rPr lang="en-US" sz="2000" spc="-30" dirty="0">
                <a:solidFill>
                  <a:srgbClr val="035BAC"/>
                </a:solidFill>
                <a:cs typeface="Calibri"/>
              </a:rPr>
              <a:t>a</a:t>
            </a:r>
            <a:r>
              <a:rPr lang="en-US" sz="2000" spc="-75" dirty="0">
                <a:solidFill>
                  <a:srgbClr val="035BAC"/>
                </a:solidFill>
                <a:cs typeface="Calibri"/>
              </a:rPr>
              <a:t>nd</a:t>
            </a:r>
            <a:r>
              <a:rPr lang="en-US" sz="2000" spc="10" dirty="0">
                <a:solidFill>
                  <a:srgbClr val="035BAC"/>
                </a:solidFill>
                <a:cs typeface="Calibri"/>
              </a:rPr>
              <a:t> </a:t>
            </a:r>
            <a:r>
              <a:rPr lang="en-US" sz="2000" dirty="0">
                <a:solidFill>
                  <a:srgbClr val="035BAC"/>
                </a:solidFill>
                <a:cs typeface="Calibri"/>
              </a:rPr>
              <a:t>%</a:t>
            </a:r>
            <a:r>
              <a:rPr lang="en-US" sz="2000" spc="10" dirty="0">
                <a:solidFill>
                  <a:srgbClr val="035BAC"/>
                </a:solidFill>
                <a:cs typeface="Calibri"/>
              </a:rPr>
              <a:t> </a:t>
            </a:r>
            <a:r>
              <a:rPr lang="en-US" sz="2000" spc="-85" dirty="0">
                <a:solidFill>
                  <a:srgbClr val="035BAC"/>
                </a:solidFill>
                <a:cs typeface="Calibri"/>
              </a:rPr>
              <a:t>p</a:t>
            </a:r>
            <a:r>
              <a:rPr lang="en-US" sz="2000" spc="25" dirty="0">
                <a:solidFill>
                  <a:srgbClr val="035BAC"/>
                </a:solidFill>
                <a:cs typeface="Calibri"/>
              </a:rPr>
              <a:t>os</a:t>
            </a:r>
            <a:r>
              <a:rPr lang="en-US" sz="2000" spc="-15" dirty="0">
                <a:solidFill>
                  <a:srgbClr val="035BAC"/>
                </a:solidFill>
                <a:cs typeface="Calibri"/>
              </a:rPr>
              <a:t>i</a:t>
            </a:r>
            <a:r>
              <a:rPr lang="en-US" sz="2000" spc="-40" dirty="0">
                <a:solidFill>
                  <a:srgbClr val="035BAC"/>
                </a:solidFill>
                <a:cs typeface="Calibri"/>
              </a:rPr>
              <a:t>ti</a:t>
            </a:r>
            <a:r>
              <a:rPr lang="en-US" sz="2000" spc="-15" dirty="0">
                <a:solidFill>
                  <a:srgbClr val="035BAC"/>
                </a:solidFill>
                <a:cs typeface="Calibri"/>
              </a:rPr>
              <a:t>v</a:t>
            </a:r>
            <a:r>
              <a:rPr lang="en-US" sz="2000" spc="-20" dirty="0">
                <a:solidFill>
                  <a:srgbClr val="035BAC"/>
                </a:solidFill>
                <a:cs typeface="Calibri"/>
              </a:rPr>
              <a:t>e, </a:t>
            </a:r>
            <a:r>
              <a:rPr lang="en-US" sz="2000" spc="-85" dirty="0">
                <a:solidFill>
                  <a:srgbClr val="035BAC"/>
                </a:solidFill>
                <a:cs typeface="Calibri"/>
              </a:rPr>
              <a:t>Sri</a:t>
            </a:r>
            <a:r>
              <a:rPr lang="en-US" sz="2400" u="sng" spc="-30" dirty="0">
                <a:uFill>
                  <a:solidFill>
                    <a:srgbClr val="118CFF"/>
                  </a:solidFill>
                </a:uFill>
              </a:rPr>
              <a:t> </a:t>
            </a:r>
            <a:r>
              <a:rPr lang="en-US" sz="2000" spc="-85" dirty="0">
                <a:solidFill>
                  <a:srgbClr val="035BAC"/>
                </a:solidFill>
                <a:cs typeface="Calibri"/>
              </a:rPr>
              <a:t>Lanka</a:t>
            </a:r>
          </a:p>
        </p:txBody>
      </p:sp>
      <p:sp>
        <p:nvSpPr>
          <p:cNvPr id="8" name="object 8"/>
          <p:cNvSpPr/>
          <p:nvPr/>
        </p:nvSpPr>
        <p:spPr>
          <a:xfrm>
            <a:off x="1120189" y="5643847"/>
            <a:ext cx="8432165" cy="0"/>
          </a:xfrm>
          <a:custGeom>
            <a:avLst/>
            <a:gdLst/>
            <a:ahLst/>
            <a:cxnLst/>
            <a:rect l="l" t="t" r="r" b="b"/>
            <a:pathLst>
              <a:path w="8432165">
                <a:moveTo>
                  <a:pt x="0" y="0"/>
                </a:moveTo>
                <a:lnTo>
                  <a:pt x="84315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21323" y="554402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470380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368358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164313" y="4824174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62291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960268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58246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756223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654201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552178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450156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348133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46112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144088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838022" y="482417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735999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633977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531954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429932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225887" y="4824174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919820" y="482417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715775" y="4824174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613752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511730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409708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899596" y="4824174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4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63192" y="4824174"/>
            <a:ext cx="1755139" cy="0"/>
          </a:xfrm>
          <a:custGeom>
            <a:avLst/>
            <a:gdLst/>
            <a:ahLst/>
            <a:cxnLst/>
            <a:rect l="l" t="t" r="r" b="b"/>
            <a:pathLst>
              <a:path w="1755139">
                <a:moveTo>
                  <a:pt x="0" y="0"/>
                </a:moveTo>
                <a:lnTo>
                  <a:pt x="175478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961170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451058" y="4824174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49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042968" y="4824174"/>
            <a:ext cx="327025" cy="0"/>
          </a:xfrm>
          <a:custGeom>
            <a:avLst/>
            <a:gdLst/>
            <a:ahLst/>
            <a:cxnLst/>
            <a:rect l="l" t="t" r="r" b="b"/>
            <a:pathLst>
              <a:path w="327025">
                <a:moveTo>
                  <a:pt x="0" y="0"/>
                </a:moveTo>
                <a:lnTo>
                  <a:pt x="32647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940946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38924" y="4824174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634879" y="4824174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5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120189" y="4824174"/>
            <a:ext cx="1433195" cy="0"/>
          </a:xfrm>
          <a:custGeom>
            <a:avLst/>
            <a:gdLst/>
            <a:ahLst/>
            <a:cxnLst/>
            <a:rect l="l" t="t" r="r" b="b"/>
            <a:pathLst>
              <a:path w="1433195">
                <a:moveTo>
                  <a:pt x="0" y="0"/>
                </a:moveTo>
                <a:lnTo>
                  <a:pt x="143307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825563" y="4724355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9470380" y="4004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368358" y="4004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164313" y="4004502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062291" y="4004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858246" y="4004502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756223" y="4004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552178" y="4004502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450156" y="4004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348133" y="4004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246112" y="4004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144088" y="4004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715775" y="4004502"/>
            <a:ext cx="1346835" cy="0"/>
          </a:xfrm>
          <a:custGeom>
            <a:avLst/>
            <a:gdLst/>
            <a:ahLst/>
            <a:cxnLst/>
            <a:rect l="l" t="t" r="r" b="b"/>
            <a:pathLst>
              <a:path w="1346834">
                <a:moveTo>
                  <a:pt x="0" y="0"/>
                </a:moveTo>
                <a:lnTo>
                  <a:pt x="134669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13752" y="4004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511730" y="4004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409708" y="4004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247013" y="4004502"/>
            <a:ext cx="3081655" cy="0"/>
          </a:xfrm>
          <a:custGeom>
            <a:avLst/>
            <a:gdLst/>
            <a:ahLst/>
            <a:cxnLst/>
            <a:rect l="l" t="t" r="r" b="b"/>
            <a:pathLst>
              <a:path w="3081654">
                <a:moveTo>
                  <a:pt x="0" y="0"/>
                </a:moveTo>
                <a:lnTo>
                  <a:pt x="308107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042968" y="4004502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5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20189" y="4004502"/>
            <a:ext cx="1841500" cy="0"/>
          </a:xfrm>
          <a:custGeom>
            <a:avLst/>
            <a:gdLst/>
            <a:ahLst/>
            <a:cxnLst/>
            <a:rect l="l" t="t" r="r" b="b"/>
            <a:pathLst>
              <a:path w="1841500">
                <a:moveTo>
                  <a:pt x="0" y="0"/>
                </a:moveTo>
                <a:lnTo>
                  <a:pt x="184116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825563" y="390468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9368358" y="3184829"/>
            <a:ext cx="183515" cy="0"/>
          </a:xfrm>
          <a:custGeom>
            <a:avLst/>
            <a:gdLst/>
            <a:ahLst/>
            <a:cxnLst/>
            <a:rect l="l" t="t" r="r" b="b"/>
            <a:pathLst>
              <a:path w="183515">
                <a:moveTo>
                  <a:pt x="0" y="0"/>
                </a:moveTo>
                <a:lnTo>
                  <a:pt x="18342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9062291" y="318482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654201" y="3184829"/>
            <a:ext cx="327025" cy="0"/>
          </a:xfrm>
          <a:custGeom>
            <a:avLst/>
            <a:gdLst/>
            <a:ahLst/>
            <a:cxnLst/>
            <a:rect l="l" t="t" r="r" b="b"/>
            <a:pathLst>
              <a:path w="327025">
                <a:moveTo>
                  <a:pt x="0" y="0"/>
                </a:moveTo>
                <a:lnTo>
                  <a:pt x="32647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552178" y="318482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450156" y="318482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348133" y="318482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246112" y="318482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511730" y="3184829"/>
            <a:ext cx="1652905" cy="0"/>
          </a:xfrm>
          <a:custGeom>
            <a:avLst/>
            <a:gdLst/>
            <a:ahLst/>
            <a:cxnLst/>
            <a:rect l="l" t="t" r="r" b="b"/>
            <a:pathLst>
              <a:path w="1652904">
                <a:moveTo>
                  <a:pt x="0" y="0"/>
                </a:moveTo>
                <a:lnTo>
                  <a:pt x="165276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409708" y="318482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20189" y="3184829"/>
            <a:ext cx="5208270" cy="0"/>
          </a:xfrm>
          <a:custGeom>
            <a:avLst/>
            <a:gdLst/>
            <a:ahLst/>
            <a:cxnLst/>
            <a:rect l="l" t="t" r="r" b="b"/>
            <a:pathLst>
              <a:path w="5208270">
                <a:moveTo>
                  <a:pt x="0" y="0"/>
                </a:moveTo>
                <a:lnTo>
                  <a:pt x="520790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825563" y="3085009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9368358" y="2365156"/>
            <a:ext cx="183515" cy="0"/>
          </a:xfrm>
          <a:custGeom>
            <a:avLst/>
            <a:gdLst/>
            <a:ahLst/>
            <a:cxnLst/>
            <a:rect l="l" t="t" r="r" b="b"/>
            <a:pathLst>
              <a:path w="183515">
                <a:moveTo>
                  <a:pt x="0" y="0"/>
                </a:moveTo>
                <a:lnTo>
                  <a:pt x="18342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062291" y="2365156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511730" y="2365156"/>
            <a:ext cx="2469515" cy="0"/>
          </a:xfrm>
          <a:custGeom>
            <a:avLst/>
            <a:gdLst/>
            <a:ahLst/>
            <a:cxnLst/>
            <a:rect l="l" t="t" r="r" b="b"/>
            <a:pathLst>
              <a:path w="2469515">
                <a:moveTo>
                  <a:pt x="0" y="0"/>
                </a:moveTo>
                <a:lnTo>
                  <a:pt x="246894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409708" y="23651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120189" y="2365156"/>
            <a:ext cx="5208270" cy="0"/>
          </a:xfrm>
          <a:custGeom>
            <a:avLst/>
            <a:gdLst/>
            <a:ahLst/>
            <a:cxnLst/>
            <a:rect l="l" t="t" r="r" b="b"/>
            <a:pathLst>
              <a:path w="5208270">
                <a:moveTo>
                  <a:pt x="0" y="0"/>
                </a:moveTo>
                <a:lnTo>
                  <a:pt x="520790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825563" y="226533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6511730" y="1545484"/>
            <a:ext cx="3040380" cy="0"/>
          </a:xfrm>
          <a:custGeom>
            <a:avLst/>
            <a:gdLst/>
            <a:ahLst/>
            <a:cxnLst/>
            <a:rect l="l" t="t" r="r" b="b"/>
            <a:pathLst>
              <a:path w="3040379">
                <a:moveTo>
                  <a:pt x="0" y="0"/>
                </a:moveTo>
                <a:lnTo>
                  <a:pt x="304005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409708" y="154548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120189" y="1545484"/>
            <a:ext cx="5208270" cy="0"/>
          </a:xfrm>
          <a:custGeom>
            <a:avLst/>
            <a:gdLst/>
            <a:ahLst/>
            <a:cxnLst/>
            <a:rect l="l" t="t" r="r" b="b"/>
            <a:pathLst>
              <a:path w="5208270">
                <a:moveTo>
                  <a:pt x="0" y="0"/>
                </a:moveTo>
                <a:lnTo>
                  <a:pt x="520790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825563" y="1445664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9520062" y="56390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9654867" y="5544027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9520062" y="461122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9654867" y="4516158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9520062" y="358335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 txBox="1"/>
          <p:nvPr/>
        </p:nvSpPr>
        <p:spPr>
          <a:xfrm>
            <a:off x="9654867" y="3488289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9520062" y="255548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9654867" y="2460419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9520062" y="152761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9654867" y="1432549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464742" y="2393664"/>
            <a:ext cx="203200" cy="1585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10065228" y="2808932"/>
            <a:ext cx="203200" cy="7550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spc="-40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400" spc="-30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1124947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226970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328992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431014" y="5393187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533037" y="5229253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5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635059" y="5311220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737082" y="4819417"/>
            <a:ext cx="81915" cy="819785"/>
          </a:xfrm>
          <a:custGeom>
            <a:avLst/>
            <a:gdLst/>
            <a:ahLst/>
            <a:cxnLst/>
            <a:rect l="l" t="t" r="r" b="b"/>
            <a:pathLst>
              <a:path w="81914" h="819785">
                <a:moveTo>
                  <a:pt x="0" y="0"/>
                </a:moveTo>
                <a:lnTo>
                  <a:pt x="81617" y="0"/>
                </a:lnTo>
                <a:lnTo>
                  <a:pt x="81617" y="819672"/>
                </a:lnTo>
                <a:lnTo>
                  <a:pt x="0" y="8196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839104" y="5311220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941126" y="5311220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043149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145171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247194" y="5311220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349216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451238" y="5229253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4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553261" y="4655482"/>
            <a:ext cx="81915" cy="983615"/>
          </a:xfrm>
          <a:custGeom>
            <a:avLst/>
            <a:gdLst/>
            <a:ahLst/>
            <a:cxnLst/>
            <a:rect l="l" t="t" r="r" b="b"/>
            <a:pathLst>
              <a:path w="81914" h="983614">
                <a:moveTo>
                  <a:pt x="0" y="0"/>
                </a:moveTo>
                <a:lnTo>
                  <a:pt x="81617" y="0"/>
                </a:lnTo>
                <a:lnTo>
                  <a:pt x="81617" y="983607"/>
                </a:lnTo>
                <a:lnTo>
                  <a:pt x="0" y="9836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655283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757306" y="4901384"/>
            <a:ext cx="81915" cy="737870"/>
          </a:xfrm>
          <a:custGeom>
            <a:avLst/>
            <a:gdLst/>
            <a:ahLst/>
            <a:cxnLst/>
            <a:rect l="l" t="t" r="r" b="b"/>
            <a:pathLst>
              <a:path w="81914" h="737870">
                <a:moveTo>
                  <a:pt x="0" y="0"/>
                </a:moveTo>
                <a:lnTo>
                  <a:pt x="81617" y="0"/>
                </a:lnTo>
                <a:lnTo>
                  <a:pt x="81617" y="737705"/>
                </a:lnTo>
                <a:lnTo>
                  <a:pt x="0" y="73770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859328" y="5229253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4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961351" y="4983351"/>
            <a:ext cx="81915" cy="655955"/>
          </a:xfrm>
          <a:custGeom>
            <a:avLst/>
            <a:gdLst/>
            <a:ahLst/>
            <a:cxnLst/>
            <a:rect l="l" t="t" r="r" b="b"/>
            <a:pathLst>
              <a:path w="81914" h="655954">
                <a:moveTo>
                  <a:pt x="0" y="0"/>
                </a:moveTo>
                <a:lnTo>
                  <a:pt x="81617" y="0"/>
                </a:lnTo>
                <a:lnTo>
                  <a:pt x="81617" y="655738"/>
                </a:lnTo>
                <a:lnTo>
                  <a:pt x="0" y="65573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063373" y="5393187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4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165395" y="4819417"/>
            <a:ext cx="81915" cy="819785"/>
          </a:xfrm>
          <a:custGeom>
            <a:avLst/>
            <a:gdLst/>
            <a:ahLst/>
            <a:cxnLst/>
            <a:rect l="l" t="t" r="r" b="b"/>
            <a:pathLst>
              <a:path w="81914" h="819785">
                <a:moveTo>
                  <a:pt x="0" y="0"/>
                </a:moveTo>
                <a:lnTo>
                  <a:pt x="81617" y="0"/>
                </a:lnTo>
                <a:lnTo>
                  <a:pt x="81617" y="819672"/>
                </a:lnTo>
                <a:lnTo>
                  <a:pt x="0" y="8196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267418" y="5147286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4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369440" y="5311220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573485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879552" y="5393187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4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083597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613933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817978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920001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022023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124045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226068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328090" y="5065319"/>
            <a:ext cx="81915" cy="574040"/>
          </a:xfrm>
          <a:custGeom>
            <a:avLst/>
            <a:gdLst/>
            <a:ahLst/>
            <a:cxnLst/>
            <a:rect l="l" t="t" r="r" b="b"/>
            <a:pathLst>
              <a:path w="81914" h="574039">
                <a:moveTo>
                  <a:pt x="0" y="0"/>
                </a:moveTo>
                <a:lnTo>
                  <a:pt x="81617" y="0"/>
                </a:lnTo>
                <a:lnTo>
                  <a:pt x="81617" y="573770"/>
                </a:lnTo>
                <a:lnTo>
                  <a:pt x="0" y="57377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430112" y="5147286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532135" y="5311220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5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634157" y="5147286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6736180" y="5393187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6838202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6940225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7042246" y="5311220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5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7144270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7246291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7348315" y="5147286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450336" y="5229253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5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7552359" y="5065319"/>
            <a:ext cx="81915" cy="574040"/>
          </a:xfrm>
          <a:custGeom>
            <a:avLst/>
            <a:gdLst/>
            <a:ahLst/>
            <a:cxnLst/>
            <a:rect l="l" t="t" r="r" b="b"/>
            <a:pathLst>
              <a:path w="81915" h="574039">
                <a:moveTo>
                  <a:pt x="0" y="0"/>
                </a:moveTo>
                <a:lnTo>
                  <a:pt x="81617" y="0"/>
                </a:lnTo>
                <a:lnTo>
                  <a:pt x="81617" y="573770"/>
                </a:lnTo>
                <a:lnTo>
                  <a:pt x="0" y="57377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7654381" y="5147286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7756404" y="5311220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5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7858426" y="4819417"/>
            <a:ext cx="81915" cy="819785"/>
          </a:xfrm>
          <a:custGeom>
            <a:avLst/>
            <a:gdLst/>
            <a:ahLst/>
            <a:cxnLst/>
            <a:rect l="l" t="t" r="r" b="b"/>
            <a:pathLst>
              <a:path w="81915" h="819785">
                <a:moveTo>
                  <a:pt x="0" y="0"/>
                </a:moveTo>
                <a:lnTo>
                  <a:pt x="81617" y="0"/>
                </a:lnTo>
                <a:lnTo>
                  <a:pt x="81617" y="819672"/>
                </a:lnTo>
                <a:lnTo>
                  <a:pt x="0" y="8196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7960448" y="4819417"/>
            <a:ext cx="81915" cy="819785"/>
          </a:xfrm>
          <a:custGeom>
            <a:avLst/>
            <a:gdLst/>
            <a:ahLst/>
            <a:cxnLst/>
            <a:rect l="l" t="t" r="r" b="b"/>
            <a:pathLst>
              <a:path w="81915" h="819785">
                <a:moveTo>
                  <a:pt x="0" y="0"/>
                </a:moveTo>
                <a:lnTo>
                  <a:pt x="81617" y="0"/>
                </a:lnTo>
                <a:lnTo>
                  <a:pt x="81617" y="819672"/>
                </a:lnTo>
                <a:lnTo>
                  <a:pt x="0" y="8196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062471" y="3917776"/>
            <a:ext cx="81915" cy="1721485"/>
          </a:xfrm>
          <a:custGeom>
            <a:avLst/>
            <a:gdLst/>
            <a:ahLst/>
            <a:cxnLst/>
            <a:rect l="l" t="t" r="r" b="b"/>
            <a:pathLst>
              <a:path w="81915" h="1721485">
                <a:moveTo>
                  <a:pt x="0" y="0"/>
                </a:moveTo>
                <a:lnTo>
                  <a:pt x="81617" y="0"/>
                </a:lnTo>
                <a:lnTo>
                  <a:pt x="81617" y="1721312"/>
                </a:lnTo>
                <a:lnTo>
                  <a:pt x="0" y="172131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164493" y="3262038"/>
            <a:ext cx="81915" cy="2377440"/>
          </a:xfrm>
          <a:custGeom>
            <a:avLst/>
            <a:gdLst/>
            <a:ahLst/>
            <a:cxnLst/>
            <a:rect l="l" t="t" r="r" b="b"/>
            <a:pathLst>
              <a:path w="81915" h="2377440">
                <a:moveTo>
                  <a:pt x="0" y="0"/>
                </a:moveTo>
                <a:lnTo>
                  <a:pt x="81617" y="0"/>
                </a:lnTo>
                <a:lnTo>
                  <a:pt x="81617" y="2377050"/>
                </a:lnTo>
                <a:lnTo>
                  <a:pt x="0" y="237705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266516" y="3917776"/>
            <a:ext cx="81915" cy="1721485"/>
          </a:xfrm>
          <a:custGeom>
            <a:avLst/>
            <a:gdLst/>
            <a:ahLst/>
            <a:cxnLst/>
            <a:rect l="l" t="t" r="r" b="b"/>
            <a:pathLst>
              <a:path w="81915" h="1721485">
                <a:moveTo>
                  <a:pt x="0" y="0"/>
                </a:moveTo>
                <a:lnTo>
                  <a:pt x="81617" y="0"/>
                </a:lnTo>
                <a:lnTo>
                  <a:pt x="81617" y="1721312"/>
                </a:lnTo>
                <a:lnTo>
                  <a:pt x="0" y="172131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368538" y="3589908"/>
            <a:ext cx="81915" cy="2049780"/>
          </a:xfrm>
          <a:custGeom>
            <a:avLst/>
            <a:gdLst/>
            <a:ahLst/>
            <a:cxnLst/>
            <a:rect l="l" t="t" r="r" b="b"/>
            <a:pathLst>
              <a:path w="81915" h="2049779">
                <a:moveTo>
                  <a:pt x="0" y="0"/>
                </a:moveTo>
                <a:lnTo>
                  <a:pt x="81617" y="0"/>
                </a:lnTo>
                <a:lnTo>
                  <a:pt x="81617" y="2049181"/>
                </a:lnTo>
                <a:lnTo>
                  <a:pt x="0" y="204918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8470561" y="3835809"/>
            <a:ext cx="81915" cy="1803400"/>
          </a:xfrm>
          <a:custGeom>
            <a:avLst/>
            <a:gdLst/>
            <a:ahLst/>
            <a:cxnLst/>
            <a:rect l="l" t="t" r="r" b="b"/>
            <a:pathLst>
              <a:path w="81915" h="1803400">
                <a:moveTo>
                  <a:pt x="0" y="0"/>
                </a:moveTo>
                <a:lnTo>
                  <a:pt x="81617" y="0"/>
                </a:lnTo>
                <a:lnTo>
                  <a:pt x="81617" y="1803280"/>
                </a:lnTo>
                <a:lnTo>
                  <a:pt x="0" y="180328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8572583" y="3999744"/>
            <a:ext cx="81915" cy="1639570"/>
          </a:xfrm>
          <a:custGeom>
            <a:avLst/>
            <a:gdLst/>
            <a:ahLst/>
            <a:cxnLst/>
            <a:rect l="l" t="t" r="r" b="b"/>
            <a:pathLst>
              <a:path w="81915" h="1639570">
                <a:moveTo>
                  <a:pt x="0" y="0"/>
                </a:moveTo>
                <a:lnTo>
                  <a:pt x="81617" y="0"/>
                </a:lnTo>
                <a:lnTo>
                  <a:pt x="81617" y="1639345"/>
                </a:lnTo>
                <a:lnTo>
                  <a:pt x="0" y="16393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674605" y="4327613"/>
            <a:ext cx="81915" cy="1311910"/>
          </a:xfrm>
          <a:custGeom>
            <a:avLst/>
            <a:gdLst/>
            <a:ahLst/>
            <a:cxnLst/>
            <a:rect l="l" t="t" r="r" b="b"/>
            <a:pathLst>
              <a:path w="81915" h="1311910">
                <a:moveTo>
                  <a:pt x="0" y="0"/>
                </a:moveTo>
                <a:lnTo>
                  <a:pt x="81617" y="0"/>
                </a:lnTo>
                <a:lnTo>
                  <a:pt x="81617" y="1311476"/>
                </a:lnTo>
                <a:lnTo>
                  <a:pt x="0" y="13114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776628" y="3589908"/>
            <a:ext cx="81915" cy="2049780"/>
          </a:xfrm>
          <a:custGeom>
            <a:avLst/>
            <a:gdLst/>
            <a:ahLst/>
            <a:cxnLst/>
            <a:rect l="l" t="t" r="r" b="b"/>
            <a:pathLst>
              <a:path w="81915" h="2049779">
                <a:moveTo>
                  <a:pt x="0" y="0"/>
                </a:moveTo>
                <a:lnTo>
                  <a:pt x="81617" y="0"/>
                </a:lnTo>
                <a:lnTo>
                  <a:pt x="81617" y="2049181"/>
                </a:lnTo>
                <a:lnTo>
                  <a:pt x="0" y="204918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878650" y="3999744"/>
            <a:ext cx="81915" cy="1639570"/>
          </a:xfrm>
          <a:custGeom>
            <a:avLst/>
            <a:gdLst/>
            <a:ahLst/>
            <a:cxnLst/>
            <a:rect l="l" t="t" r="r" b="b"/>
            <a:pathLst>
              <a:path w="81915" h="1639570">
                <a:moveTo>
                  <a:pt x="0" y="0"/>
                </a:moveTo>
                <a:lnTo>
                  <a:pt x="81617" y="0"/>
                </a:lnTo>
                <a:lnTo>
                  <a:pt x="81617" y="1639345"/>
                </a:lnTo>
                <a:lnTo>
                  <a:pt x="0" y="163934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8980673" y="3671875"/>
            <a:ext cx="81915" cy="1967230"/>
          </a:xfrm>
          <a:custGeom>
            <a:avLst/>
            <a:gdLst/>
            <a:ahLst/>
            <a:cxnLst/>
            <a:rect l="l" t="t" r="r" b="b"/>
            <a:pathLst>
              <a:path w="81915" h="1967229">
                <a:moveTo>
                  <a:pt x="0" y="0"/>
                </a:moveTo>
                <a:lnTo>
                  <a:pt x="81617" y="0"/>
                </a:lnTo>
                <a:lnTo>
                  <a:pt x="81617" y="1967214"/>
                </a:lnTo>
                <a:lnTo>
                  <a:pt x="0" y="196721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9082695" y="4655482"/>
            <a:ext cx="81915" cy="983615"/>
          </a:xfrm>
          <a:custGeom>
            <a:avLst/>
            <a:gdLst/>
            <a:ahLst/>
            <a:cxnLst/>
            <a:rect l="l" t="t" r="r" b="b"/>
            <a:pathLst>
              <a:path w="81915" h="983614">
                <a:moveTo>
                  <a:pt x="0" y="0"/>
                </a:moveTo>
                <a:lnTo>
                  <a:pt x="81617" y="0"/>
                </a:lnTo>
                <a:lnTo>
                  <a:pt x="81617" y="983607"/>
                </a:lnTo>
                <a:lnTo>
                  <a:pt x="0" y="9836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9184717" y="4901384"/>
            <a:ext cx="81915" cy="737870"/>
          </a:xfrm>
          <a:custGeom>
            <a:avLst/>
            <a:gdLst/>
            <a:ahLst/>
            <a:cxnLst/>
            <a:rect l="l" t="t" r="r" b="b"/>
            <a:pathLst>
              <a:path w="81915" h="737870">
                <a:moveTo>
                  <a:pt x="0" y="0"/>
                </a:moveTo>
                <a:lnTo>
                  <a:pt x="81617" y="0"/>
                </a:lnTo>
                <a:lnTo>
                  <a:pt x="81617" y="737705"/>
                </a:lnTo>
                <a:lnTo>
                  <a:pt x="0" y="73770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9286740" y="4163678"/>
            <a:ext cx="81915" cy="1475740"/>
          </a:xfrm>
          <a:custGeom>
            <a:avLst/>
            <a:gdLst/>
            <a:ahLst/>
            <a:cxnLst/>
            <a:rect l="l" t="t" r="r" b="b"/>
            <a:pathLst>
              <a:path w="81915" h="1475739">
                <a:moveTo>
                  <a:pt x="0" y="0"/>
                </a:moveTo>
                <a:lnTo>
                  <a:pt x="81617" y="0"/>
                </a:lnTo>
                <a:lnTo>
                  <a:pt x="81617" y="1475411"/>
                </a:lnTo>
                <a:lnTo>
                  <a:pt x="0" y="147541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9388762" y="5065319"/>
            <a:ext cx="81915" cy="574040"/>
          </a:xfrm>
          <a:custGeom>
            <a:avLst/>
            <a:gdLst/>
            <a:ahLst/>
            <a:cxnLst/>
            <a:rect l="l" t="t" r="r" b="b"/>
            <a:pathLst>
              <a:path w="81915" h="574039">
                <a:moveTo>
                  <a:pt x="0" y="0"/>
                </a:moveTo>
                <a:lnTo>
                  <a:pt x="81617" y="0"/>
                </a:lnTo>
                <a:lnTo>
                  <a:pt x="81617" y="573770"/>
                </a:lnTo>
                <a:lnTo>
                  <a:pt x="0" y="57377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9490785" y="4737449"/>
            <a:ext cx="81915" cy="901700"/>
          </a:xfrm>
          <a:custGeom>
            <a:avLst/>
            <a:gdLst/>
            <a:ahLst/>
            <a:cxnLst/>
            <a:rect l="l" t="t" r="r" b="b"/>
            <a:pathLst>
              <a:path w="81915" h="901700">
                <a:moveTo>
                  <a:pt x="0" y="0"/>
                </a:moveTo>
                <a:lnTo>
                  <a:pt x="81617" y="0"/>
                </a:lnTo>
                <a:lnTo>
                  <a:pt x="81617" y="901640"/>
                </a:lnTo>
                <a:lnTo>
                  <a:pt x="0" y="90164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124947" y="5393187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1328992" y="5311220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533037" y="5147286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2043149" y="5393187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2553261" y="4163678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4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2655283" y="5311220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4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2757306" y="4573515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2859328" y="4573515"/>
            <a:ext cx="81915" cy="655955"/>
          </a:xfrm>
          <a:custGeom>
            <a:avLst/>
            <a:gdLst/>
            <a:ahLst/>
            <a:cxnLst/>
            <a:rect l="l" t="t" r="r" b="b"/>
            <a:pathLst>
              <a:path w="81914" h="655954">
                <a:moveTo>
                  <a:pt x="0" y="0"/>
                </a:moveTo>
                <a:lnTo>
                  <a:pt x="81617" y="0"/>
                </a:lnTo>
                <a:lnTo>
                  <a:pt x="81617" y="655738"/>
                </a:lnTo>
                <a:lnTo>
                  <a:pt x="0" y="65573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2961351" y="3917776"/>
            <a:ext cx="81915" cy="1066165"/>
          </a:xfrm>
          <a:custGeom>
            <a:avLst/>
            <a:gdLst/>
            <a:ahLst/>
            <a:cxnLst/>
            <a:rect l="l" t="t" r="r" b="b"/>
            <a:pathLst>
              <a:path w="81914" h="1066164">
                <a:moveTo>
                  <a:pt x="0" y="0"/>
                </a:moveTo>
                <a:lnTo>
                  <a:pt x="81617" y="0"/>
                </a:lnTo>
                <a:lnTo>
                  <a:pt x="81617" y="1065574"/>
                </a:lnTo>
                <a:lnTo>
                  <a:pt x="0" y="10655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3063373" y="4819417"/>
            <a:ext cx="81915" cy="574040"/>
          </a:xfrm>
          <a:custGeom>
            <a:avLst/>
            <a:gdLst/>
            <a:ahLst/>
            <a:cxnLst/>
            <a:rect l="l" t="t" r="r" b="b"/>
            <a:pathLst>
              <a:path w="81914" h="574039">
                <a:moveTo>
                  <a:pt x="0" y="0"/>
                </a:moveTo>
                <a:lnTo>
                  <a:pt x="81617" y="0"/>
                </a:lnTo>
                <a:lnTo>
                  <a:pt x="81617" y="573770"/>
                </a:lnTo>
                <a:lnTo>
                  <a:pt x="0" y="57377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3165395" y="4081711"/>
            <a:ext cx="81915" cy="737870"/>
          </a:xfrm>
          <a:custGeom>
            <a:avLst/>
            <a:gdLst/>
            <a:ahLst/>
            <a:cxnLst/>
            <a:rect l="l" t="t" r="r" b="b"/>
            <a:pathLst>
              <a:path w="81914" h="737870">
                <a:moveTo>
                  <a:pt x="0" y="0"/>
                </a:moveTo>
                <a:lnTo>
                  <a:pt x="81617" y="0"/>
                </a:lnTo>
                <a:lnTo>
                  <a:pt x="81617" y="737705"/>
                </a:lnTo>
                <a:lnTo>
                  <a:pt x="0" y="73770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3267418" y="4819417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3369440" y="4573515"/>
            <a:ext cx="81915" cy="737870"/>
          </a:xfrm>
          <a:custGeom>
            <a:avLst/>
            <a:gdLst/>
            <a:ahLst/>
            <a:cxnLst/>
            <a:rect l="l" t="t" r="r" b="b"/>
            <a:pathLst>
              <a:path w="81914" h="737870">
                <a:moveTo>
                  <a:pt x="0" y="0"/>
                </a:moveTo>
                <a:lnTo>
                  <a:pt x="81617" y="0"/>
                </a:lnTo>
                <a:lnTo>
                  <a:pt x="81617" y="737705"/>
                </a:lnTo>
                <a:lnTo>
                  <a:pt x="0" y="73770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3471463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3573485" y="5393187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3879552" y="4901384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4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4185619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389664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4491687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4695731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4899776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5205843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715956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5817978" y="4655482"/>
            <a:ext cx="81915" cy="901700"/>
          </a:xfrm>
          <a:custGeom>
            <a:avLst/>
            <a:gdLst/>
            <a:ahLst/>
            <a:cxnLst/>
            <a:rect l="l" t="t" r="r" b="b"/>
            <a:pathLst>
              <a:path w="81914" h="901700">
                <a:moveTo>
                  <a:pt x="0" y="0"/>
                </a:moveTo>
                <a:lnTo>
                  <a:pt x="81617" y="0"/>
                </a:lnTo>
                <a:lnTo>
                  <a:pt x="81617" y="901639"/>
                </a:lnTo>
                <a:lnTo>
                  <a:pt x="0" y="90163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022023" y="5229253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6124045" y="547515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6226068" y="5393187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6328090" y="3589908"/>
            <a:ext cx="81915" cy="1475740"/>
          </a:xfrm>
          <a:custGeom>
            <a:avLst/>
            <a:gdLst/>
            <a:ahLst/>
            <a:cxnLst/>
            <a:rect l="l" t="t" r="r" b="b"/>
            <a:pathLst>
              <a:path w="81914" h="1475739">
                <a:moveTo>
                  <a:pt x="0" y="0"/>
                </a:moveTo>
                <a:lnTo>
                  <a:pt x="81617" y="0"/>
                </a:lnTo>
                <a:lnTo>
                  <a:pt x="81617" y="1475411"/>
                </a:lnTo>
                <a:lnTo>
                  <a:pt x="0" y="147541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6430112" y="3835809"/>
            <a:ext cx="81915" cy="1311910"/>
          </a:xfrm>
          <a:custGeom>
            <a:avLst/>
            <a:gdLst/>
            <a:ahLst/>
            <a:cxnLst/>
            <a:rect l="l" t="t" r="r" b="b"/>
            <a:pathLst>
              <a:path w="81915" h="1311910">
                <a:moveTo>
                  <a:pt x="0" y="0"/>
                </a:moveTo>
                <a:lnTo>
                  <a:pt x="81617" y="0"/>
                </a:lnTo>
                <a:lnTo>
                  <a:pt x="81617" y="1311476"/>
                </a:lnTo>
                <a:lnTo>
                  <a:pt x="0" y="131147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6532135" y="4655482"/>
            <a:ext cx="81915" cy="655955"/>
          </a:xfrm>
          <a:custGeom>
            <a:avLst/>
            <a:gdLst/>
            <a:ahLst/>
            <a:cxnLst/>
            <a:rect l="l" t="t" r="r" b="b"/>
            <a:pathLst>
              <a:path w="81915" h="655954">
                <a:moveTo>
                  <a:pt x="0" y="0"/>
                </a:moveTo>
                <a:lnTo>
                  <a:pt x="81617" y="0"/>
                </a:lnTo>
                <a:lnTo>
                  <a:pt x="81617" y="655738"/>
                </a:lnTo>
                <a:lnTo>
                  <a:pt x="0" y="65573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6634157" y="4901384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6736180" y="4983351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5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6838202" y="4901384"/>
            <a:ext cx="81915" cy="574040"/>
          </a:xfrm>
          <a:custGeom>
            <a:avLst/>
            <a:gdLst/>
            <a:ahLst/>
            <a:cxnLst/>
            <a:rect l="l" t="t" r="r" b="b"/>
            <a:pathLst>
              <a:path w="81915" h="574039">
                <a:moveTo>
                  <a:pt x="0" y="0"/>
                </a:moveTo>
                <a:lnTo>
                  <a:pt x="81617" y="0"/>
                </a:lnTo>
                <a:lnTo>
                  <a:pt x="81617" y="573770"/>
                </a:lnTo>
                <a:lnTo>
                  <a:pt x="0" y="57377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6940225" y="5311220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7042246" y="5229253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7144270" y="4983351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7246291" y="547515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7348315" y="4901384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7450336" y="5147286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7552359" y="4737449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5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7654381" y="4901384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858426" y="4573515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062471" y="3344005"/>
            <a:ext cx="81915" cy="574040"/>
          </a:xfrm>
          <a:custGeom>
            <a:avLst/>
            <a:gdLst/>
            <a:ahLst/>
            <a:cxnLst/>
            <a:rect l="l" t="t" r="r" b="b"/>
            <a:pathLst>
              <a:path w="81915" h="574039">
                <a:moveTo>
                  <a:pt x="0" y="0"/>
                </a:moveTo>
                <a:lnTo>
                  <a:pt x="81617" y="0"/>
                </a:lnTo>
                <a:lnTo>
                  <a:pt x="81617" y="573770"/>
                </a:lnTo>
                <a:lnTo>
                  <a:pt x="0" y="57377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164493" y="2770235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266516" y="3507940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5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368538" y="3098104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470561" y="3344005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572583" y="3016137"/>
            <a:ext cx="81915" cy="983615"/>
          </a:xfrm>
          <a:custGeom>
            <a:avLst/>
            <a:gdLst/>
            <a:ahLst/>
            <a:cxnLst/>
            <a:rect l="l" t="t" r="r" b="b"/>
            <a:pathLst>
              <a:path w="81915" h="983614">
                <a:moveTo>
                  <a:pt x="0" y="0"/>
                </a:moveTo>
                <a:lnTo>
                  <a:pt x="81617" y="0"/>
                </a:lnTo>
                <a:lnTo>
                  <a:pt x="81617" y="983607"/>
                </a:lnTo>
                <a:lnTo>
                  <a:pt x="0" y="98360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8674605" y="4163678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8776628" y="3425973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8878650" y="3835809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8980673" y="3507940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9082695" y="4409580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9184717" y="4819417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9286740" y="3917776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9388762" y="4081711"/>
            <a:ext cx="81915" cy="983615"/>
          </a:xfrm>
          <a:custGeom>
            <a:avLst/>
            <a:gdLst/>
            <a:ahLst/>
            <a:cxnLst/>
            <a:rect l="l" t="t" r="r" b="b"/>
            <a:pathLst>
              <a:path w="81915" h="983614">
                <a:moveTo>
                  <a:pt x="0" y="0"/>
                </a:moveTo>
                <a:lnTo>
                  <a:pt x="81617" y="0"/>
                </a:lnTo>
                <a:lnTo>
                  <a:pt x="81617" y="983607"/>
                </a:lnTo>
                <a:lnTo>
                  <a:pt x="0" y="98360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9490785" y="4245645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3675507" y="55571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3777530" y="5229253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4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981575" y="5311220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4695731" y="547515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5613933" y="547515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5715956" y="547515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5920001" y="547515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6124045" y="5393187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6226068" y="5229253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6328090" y="1622693"/>
            <a:ext cx="81915" cy="1967230"/>
          </a:xfrm>
          <a:custGeom>
            <a:avLst/>
            <a:gdLst/>
            <a:ahLst/>
            <a:cxnLst/>
            <a:rect l="l" t="t" r="r" b="b"/>
            <a:pathLst>
              <a:path w="81914" h="1967229">
                <a:moveTo>
                  <a:pt x="0" y="0"/>
                </a:moveTo>
                <a:lnTo>
                  <a:pt x="81617" y="0"/>
                </a:lnTo>
                <a:lnTo>
                  <a:pt x="81617" y="1967214"/>
                </a:lnTo>
                <a:lnTo>
                  <a:pt x="0" y="196721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6430112" y="1786627"/>
            <a:ext cx="81915" cy="2049780"/>
          </a:xfrm>
          <a:custGeom>
            <a:avLst/>
            <a:gdLst/>
            <a:ahLst/>
            <a:cxnLst/>
            <a:rect l="l" t="t" r="r" b="b"/>
            <a:pathLst>
              <a:path w="81915" h="2049779">
                <a:moveTo>
                  <a:pt x="0" y="0"/>
                </a:moveTo>
                <a:lnTo>
                  <a:pt x="81617" y="0"/>
                </a:lnTo>
                <a:lnTo>
                  <a:pt x="81617" y="2049181"/>
                </a:lnTo>
                <a:lnTo>
                  <a:pt x="0" y="2049181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6532135" y="3180071"/>
            <a:ext cx="81915" cy="1475740"/>
          </a:xfrm>
          <a:custGeom>
            <a:avLst/>
            <a:gdLst/>
            <a:ahLst/>
            <a:cxnLst/>
            <a:rect l="l" t="t" r="r" b="b"/>
            <a:pathLst>
              <a:path w="81915" h="1475739">
                <a:moveTo>
                  <a:pt x="0" y="0"/>
                </a:moveTo>
                <a:lnTo>
                  <a:pt x="81617" y="0"/>
                </a:lnTo>
                <a:lnTo>
                  <a:pt x="81617" y="1475411"/>
                </a:lnTo>
                <a:lnTo>
                  <a:pt x="0" y="1475411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6634157" y="4245645"/>
            <a:ext cx="81915" cy="655955"/>
          </a:xfrm>
          <a:custGeom>
            <a:avLst/>
            <a:gdLst/>
            <a:ahLst/>
            <a:cxnLst/>
            <a:rect l="l" t="t" r="r" b="b"/>
            <a:pathLst>
              <a:path w="81915" h="655954">
                <a:moveTo>
                  <a:pt x="0" y="0"/>
                </a:moveTo>
                <a:lnTo>
                  <a:pt x="81617" y="0"/>
                </a:lnTo>
                <a:lnTo>
                  <a:pt x="81617" y="655738"/>
                </a:lnTo>
                <a:lnTo>
                  <a:pt x="0" y="655738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6736180" y="4819417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6838202" y="4573515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5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6940225" y="5229253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7042246" y="5147286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7144270" y="4901384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7246291" y="5311220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7348315" y="4655482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7450336" y="4901384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7552359" y="465548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7756404" y="5065319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7960448" y="4737449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8062471" y="3180071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8164493" y="2606300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8266516" y="2934169"/>
            <a:ext cx="81915" cy="574040"/>
          </a:xfrm>
          <a:custGeom>
            <a:avLst/>
            <a:gdLst/>
            <a:ahLst/>
            <a:cxnLst/>
            <a:rect l="l" t="t" r="r" b="b"/>
            <a:pathLst>
              <a:path w="81915" h="574039">
                <a:moveTo>
                  <a:pt x="0" y="0"/>
                </a:moveTo>
                <a:lnTo>
                  <a:pt x="81617" y="0"/>
                </a:lnTo>
                <a:lnTo>
                  <a:pt x="81617" y="573770"/>
                </a:lnTo>
                <a:lnTo>
                  <a:pt x="0" y="573770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8368538" y="2852202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80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8470561" y="3098104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8572583" y="2606300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5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8674605" y="3835809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5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8878650" y="367187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8980673" y="2524333"/>
            <a:ext cx="81915" cy="983615"/>
          </a:xfrm>
          <a:custGeom>
            <a:avLst/>
            <a:gdLst/>
            <a:ahLst/>
            <a:cxnLst/>
            <a:rect l="l" t="t" r="r" b="b"/>
            <a:pathLst>
              <a:path w="81915" h="983614">
                <a:moveTo>
                  <a:pt x="0" y="0"/>
                </a:moveTo>
                <a:lnTo>
                  <a:pt x="81617" y="0"/>
                </a:lnTo>
                <a:lnTo>
                  <a:pt x="81617" y="983607"/>
                </a:lnTo>
                <a:lnTo>
                  <a:pt x="0" y="983607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9082695" y="4163678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9184717" y="4491547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5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9286740" y="2524333"/>
            <a:ext cx="81915" cy="1393825"/>
          </a:xfrm>
          <a:custGeom>
            <a:avLst/>
            <a:gdLst/>
            <a:ahLst/>
            <a:cxnLst/>
            <a:rect l="l" t="t" r="r" b="b"/>
            <a:pathLst>
              <a:path w="81915" h="1393825">
                <a:moveTo>
                  <a:pt x="0" y="0"/>
                </a:moveTo>
                <a:lnTo>
                  <a:pt x="81617" y="0"/>
                </a:lnTo>
                <a:lnTo>
                  <a:pt x="81617" y="1393443"/>
                </a:lnTo>
                <a:lnTo>
                  <a:pt x="0" y="1393443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9388762" y="3835809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9490785" y="3917776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5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2757306" y="4491547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2961351" y="3180071"/>
            <a:ext cx="81915" cy="737870"/>
          </a:xfrm>
          <a:custGeom>
            <a:avLst/>
            <a:gdLst/>
            <a:ahLst/>
            <a:cxnLst/>
            <a:rect l="l" t="t" r="r" b="b"/>
            <a:pathLst>
              <a:path w="81914" h="737870">
                <a:moveTo>
                  <a:pt x="0" y="0"/>
                </a:moveTo>
                <a:lnTo>
                  <a:pt x="81617" y="0"/>
                </a:lnTo>
                <a:lnTo>
                  <a:pt x="81617" y="737705"/>
                </a:lnTo>
                <a:lnTo>
                  <a:pt x="0" y="73770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3063373" y="4491547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3165395" y="3835809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4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3267418" y="4655482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3369440" y="4163678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4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3471463" y="5311220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3573485" y="5147286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4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3981575" y="5065319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4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5103821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5409888" y="547515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5715956" y="5311220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5817978" y="457351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5920001" y="5393187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6022023" y="5147286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6124045" y="5311220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6226068" y="4983351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4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6328090" y="1458758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5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6430112" y="1376791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5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6532135" y="2606300"/>
            <a:ext cx="81915" cy="574040"/>
          </a:xfrm>
          <a:custGeom>
            <a:avLst/>
            <a:gdLst/>
            <a:ahLst/>
            <a:cxnLst/>
            <a:rect l="l" t="t" r="r" b="b"/>
            <a:pathLst>
              <a:path w="81915" h="574039">
                <a:moveTo>
                  <a:pt x="0" y="0"/>
                </a:moveTo>
                <a:lnTo>
                  <a:pt x="81617" y="0"/>
                </a:lnTo>
                <a:lnTo>
                  <a:pt x="81617" y="573770"/>
                </a:lnTo>
                <a:lnTo>
                  <a:pt x="0" y="57377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6634157" y="3835809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5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6736180" y="4327613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6838202" y="3999744"/>
            <a:ext cx="81915" cy="574040"/>
          </a:xfrm>
          <a:custGeom>
            <a:avLst/>
            <a:gdLst/>
            <a:ahLst/>
            <a:cxnLst/>
            <a:rect l="l" t="t" r="r" b="b"/>
            <a:pathLst>
              <a:path w="81915" h="574039">
                <a:moveTo>
                  <a:pt x="0" y="0"/>
                </a:moveTo>
                <a:lnTo>
                  <a:pt x="81617" y="0"/>
                </a:lnTo>
                <a:lnTo>
                  <a:pt x="81617" y="573770"/>
                </a:lnTo>
                <a:lnTo>
                  <a:pt x="0" y="57377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6940225" y="4983351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7042246" y="4983351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7246291" y="5065319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7348315" y="4491547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7450336" y="4655482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7552359" y="4409580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7654381" y="4655482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7756404" y="4655482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5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8164493" y="2524333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8368538" y="277023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8572583" y="2524333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8674605" y="375384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8776628" y="3180071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5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8878650" y="3589908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8980673" y="2442366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9082695" y="3753842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5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9184717" y="4327613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9286740" y="2196464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5" h="328294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9388762" y="3344005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9490785" y="3425973"/>
            <a:ext cx="81915" cy="492125"/>
          </a:xfrm>
          <a:custGeom>
            <a:avLst/>
            <a:gdLst/>
            <a:ahLst/>
            <a:cxnLst/>
            <a:rect l="l" t="t" r="r" b="b"/>
            <a:pathLst>
              <a:path w="81915" h="492125">
                <a:moveTo>
                  <a:pt x="0" y="0"/>
                </a:moveTo>
                <a:lnTo>
                  <a:pt x="81617" y="0"/>
                </a:lnTo>
                <a:lnTo>
                  <a:pt x="81617" y="491803"/>
                </a:lnTo>
                <a:lnTo>
                  <a:pt x="0" y="4918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2145171" y="5229253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4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2247194" y="5147286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2349216" y="5065319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4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2553261" y="3999744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2655283" y="5065319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4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2859328" y="4409580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4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3675507" y="547515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3777530" y="4983351"/>
            <a:ext cx="81915" cy="246379"/>
          </a:xfrm>
          <a:custGeom>
            <a:avLst/>
            <a:gdLst/>
            <a:ahLst/>
            <a:cxnLst/>
            <a:rect l="l" t="t" r="r" b="b"/>
            <a:pathLst>
              <a:path w="81914" h="246379">
                <a:moveTo>
                  <a:pt x="0" y="0"/>
                </a:moveTo>
                <a:lnTo>
                  <a:pt x="81617" y="0"/>
                </a:lnTo>
                <a:lnTo>
                  <a:pt x="81617" y="245901"/>
                </a:lnTo>
                <a:lnTo>
                  <a:pt x="0" y="24590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3879552" y="4491547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4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3981575" y="4737449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5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4083597" y="547515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5409888" y="5393187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5920001" y="5311220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6328090" y="1130889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4" h="328294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6430112" y="966954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5" h="410209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6532135" y="2524333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6634157" y="3425973"/>
            <a:ext cx="81915" cy="410209"/>
          </a:xfrm>
          <a:custGeom>
            <a:avLst/>
            <a:gdLst/>
            <a:ahLst/>
            <a:cxnLst/>
            <a:rect l="l" t="t" r="r" b="b"/>
            <a:pathLst>
              <a:path w="81915" h="410210">
                <a:moveTo>
                  <a:pt x="0" y="0"/>
                </a:moveTo>
                <a:lnTo>
                  <a:pt x="81617" y="0"/>
                </a:lnTo>
                <a:lnTo>
                  <a:pt x="81617" y="409836"/>
                </a:lnTo>
                <a:lnTo>
                  <a:pt x="0" y="40983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6736180" y="4163678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6940225" y="4901384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7042246" y="4901384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7144270" y="4737449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7450336" y="4491547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7552359" y="4245645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7654381" y="457351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7756404" y="457351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7858426" y="4491547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7960448" y="465548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8062471" y="3016137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8470561" y="3016137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8674605" y="367187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8776628" y="3016137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8878650" y="3507940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8980673" y="2278431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9082695" y="3589908"/>
            <a:ext cx="81915" cy="164465"/>
          </a:xfrm>
          <a:custGeom>
            <a:avLst/>
            <a:gdLst/>
            <a:ahLst/>
            <a:cxnLst/>
            <a:rect l="l" t="t" r="r" b="b"/>
            <a:pathLst>
              <a:path w="81915" h="164464">
                <a:moveTo>
                  <a:pt x="0" y="0"/>
                </a:moveTo>
                <a:lnTo>
                  <a:pt x="81617" y="0"/>
                </a:lnTo>
                <a:lnTo>
                  <a:pt x="81617" y="163934"/>
                </a:lnTo>
                <a:lnTo>
                  <a:pt x="0" y="16393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9184717" y="424564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9286740" y="1868595"/>
            <a:ext cx="81915" cy="328295"/>
          </a:xfrm>
          <a:custGeom>
            <a:avLst/>
            <a:gdLst/>
            <a:ahLst/>
            <a:cxnLst/>
            <a:rect l="l" t="t" r="r" b="b"/>
            <a:pathLst>
              <a:path w="81915" h="328294">
                <a:moveTo>
                  <a:pt x="0" y="0"/>
                </a:moveTo>
                <a:lnTo>
                  <a:pt x="81617" y="0"/>
                </a:lnTo>
                <a:lnTo>
                  <a:pt x="81617" y="327869"/>
                </a:lnTo>
                <a:lnTo>
                  <a:pt x="0" y="32786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9388762" y="3262038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9490785" y="3344005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1967"/>
                </a:lnTo>
                <a:lnTo>
                  <a:pt x="0" y="8196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1165756" y="966954"/>
            <a:ext cx="8366125" cy="4305300"/>
          </a:xfrm>
          <a:custGeom>
            <a:avLst/>
            <a:gdLst/>
            <a:ahLst/>
            <a:cxnLst/>
            <a:rect l="l" t="t" r="r" b="b"/>
            <a:pathLst>
              <a:path w="8366125" h="4305300">
                <a:moveTo>
                  <a:pt x="0" y="4055412"/>
                </a:moveTo>
                <a:lnTo>
                  <a:pt x="102022" y="3737707"/>
                </a:lnTo>
                <a:lnTo>
                  <a:pt x="204044" y="3590166"/>
                </a:lnTo>
                <a:lnTo>
                  <a:pt x="306067" y="3765191"/>
                </a:lnTo>
                <a:lnTo>
                  <a:pt x="408089" y="3049182"/>
                </a:lnTo>
                <a:lnTo>
                  <a:pt x="510112" y="3590166"/>
                </a:lnTo>
                <a:lnTo>
                  <a:pt x="612134" y="1816941"/>
                </a:lnTo>
                <a:lnTo>
                  <a:pt x="714156" y="3149365"/>
                </a:lnTo>
                <a:lnTo>
                  <a:pt x="816179" y="3462876"/>
                </a:lnTo>
                <a:lnTo>
                  <a:pt x="918201" y="2300127"/>
                </a:lnTo>
                <a:lnTo>
                  <a:pt x="1020224" y="718790"/>
                </a:lnTo>
                <a:lnTo>
                  <a:pt x="1122246" y="3130330"/>
                </a:lnTo>
                <a:lnTo>
                  <a:pt x="1224268" y="3547902"/>
                </a:lnTo>
                <a:lnTo>
                  <a:pt x="1326291" y="3066088"/>
                </a:lnTo>
                <a:lnTo>
                  <a:pt x="1428313" y="1302070"/>
                </a:lnTo>
                <a:lnTo>
                  <a:pt x="1530336" y="3233117"/>
                </a:lnTo>
                <a:lnTo>
                  <a:pt x="1632358" y="2491805"/>
                </a:lnTo>
                <a:lnTo>
                  <a:pt x="1734380" y="0"/>
                </a:lnTo>
                <a:lnTo>
                  <a:pt x="1836403" y="2281740"/>
                </a:lnTo>
                <a:lnTo>
                  <a:pt x="1938425" y="2586602"/>
                </a:lnTo>
                <a:lnTo>
                  <a:pt x="2040448" y="1138832"/>
                </a:lnTo>
                <a:lnTo>
                  <a:pt x="2142470" y="2774529"/>
                </a:lnTo>
                <a:lnTo>
                  <a:pt x="2244493" y="369424"/>
                </a:lnTo>
                <a:lnTo>
                  <a:pt x="2346515" y="3590166"/>
                </a:lnTo>
                <a:lnTo>
                  <a:pt x="2448537" y="3550822"/>
                </a:lnTo>
                <a:lnTo>
                  <a:pt x="2550560" y="3815576"/>
                </a:lnTo>
                <a:lnTo>
                  <a:pt x="2652582" y="2449713"/>
                </a:lnTo>
                <a:lnTo>
                  <a:pt x="2754605" y="1957007"/>
                </a:lnTo>
                <a:lnTo>
                  <a:pt x="2856627" y="1773015"/>
                </a:lnTo>
                <a:lnTo>
                  <a:pt x="2958649" y="3387297"/>
                </a:lnTo>
                <a:lnTo>
                  <a:pt x="3060672" y="4291442"/>
                </a:lnTo>
                <a:lnTo>
                  <a:pt x="3264717" y="4305038"/>
                </a:lnTo>
                <a:lnTo>
                  <a:pt x="3366739" y="2803280"/>
                </a:lnTo>
                <a:lnTo>
                  <a:pt x="3570784" y="3644265"/>
                </a:lnTo>
                <a:lnTo>
                  <a:pt x="3774829" y="4158200"/>
                </a:lnTo>
                <a:lnTo>
                  <a:pt x="3978874" y="3737707"/>
                </a:lnTo>
                <a:lnTo>
                  <a:pt x="4080896" y="3815576"/>
                </a:lnTo>
                <a:lnTo>
                  <a:pt x="4284941" y="3920035"/>
                </a:lnTo>
                <a:lnTo>
                  <a:pt x="4488986" y="4234743"/>
                </a:lnTo>
                <a:lnTo>
                  <a:pt x="4591008" y="3027543"/>
                </a:lnTo>
                <a:lnTo>
                  <a:pt x="4693030" y="2286008"/>
                </a:lnTo>
                <a:lnTo>
                  <a:pt x="4795053" y="3387297"/>
                </a:lnTo>
                <a:lnTo>
                  <a:pt x="4897075" y="3438691"/>
                </a:lnTo>
                <a:lnTo>
                  <a:pt x="4999097" y="3462876"/>
                </a:lnTo>
                <a:lnTo>
                  <a:pt x="5101120" y="2563684"/>
                </a:lnTo>
                <a:lnTo>
                  <a:pt x="5203142" y="1094107"/>
                </a:lnTo>
                <a:lnTo>
                  <a:pt x="5305165" y="2510194"/>
                </a:lnTo>
                <a:lnTo>
                  <a:pt x="5407187" y="2785224"/>
                </a:lnTo>
                <a:lnTo>
                  <a:pt x="5509210" y="3195939"/>
                </a:lnTo>
                <a:lnTo>
                  <a:pt x="5611232" y="3756211"/>
                </a:lnTo>
                <a:lnTo>
                  <a:pt x="5713255" y="3264094"/>
                </a:lnTo>
                <a:lnTo>
                  <a:pt x="5815277" y="3981774"/>
                </a:lnTo>
                <a:lnTo>
                  <a:pt x="5917299" y="2858247"/>
                </a:lnTo>
                <a:lnTo>
                  <a:pt x="6019321" y="3079660"/>
                </a:lnTo>
                <a:lnTo>
                  <a:pt x="6121344" y="3598241"/>
                </a:lnTo>
                <a:lnTo>
                  <a:pt x="6223366" y="1735364"/>
                </a:lnTo>
                <a:lnTo>
                  <a:pt x="6325389" y="2616395"/>
                </a:lnTo>
                <a:lnTo>
                  <a:pt x="6427411" y="2907106"/>
                </a:lnTo>
                <a:lnTo>
                  <a:pt x="6529434" y="2584274"/>
                </a:lnTo>
                <a:lnTo>
                  <a:pt x="6631456" y="2890494"/>
                </a:lnTo>
                <a:lnTo>
                  <a:pt x="6733479" y="2007287"/>
                </a:lnTo>
                <a:lnTo>
                  <a:pt x="6835501" y="3203749"/>
                </a:lnTo>
                <a:lnTo>
                  <a:pt x="6937523" y="2479346"/>
                </a:lnTo>
                <a:lnTo>
                  <a:pt x="7039546" y="1778872"/>
                </a:lnTo>
                <a:lnTo>
                  <a:pt x="7141568" y="1958558"/>
                </a:lnTo>
                <a:lnTo>
                  <a:pt x="7243591" y="1987400"/>
                </a:lnTo>
                <a:lnTo>
                  <a:pt x="7345613" y="2141994"/>
                </a:lnTo>
                <a:lnTo>
                  <a:pt x="7447636" y="2085443"/>
                </a:lnTo>
                <a:lnTo>
                  <a:pt x="7549658" y="2682709"/>
                </a:lnTo>
                <a:lnTo>
                  <a:pt x="7651681" y="2082227"/>
                </a:lnTo>
                <a:lnTo>
                  <a:pt x="7753703" y="1413035"/>
                </a:lnTo>
                <a:lnTo>
                  <a:pt x="7855725" y="2381773"/>
                </a:lnTo>
                <a:lnTo>
                  <a:pt x="7957747" y="2849670"/>
                </a:lnTo>
                <a:lnTo>
                  <a:pt x="8059770" y="3097920"/>
                </a:lnTo>
                <a:lnTo>
                  <a:pt x="8161792" y="1195516"/>
                </a:lnTo>
                <a:lnTo>
                  <a:pt x="8263815" y="2413936"/>
                </a:lnTo>
                <a:lnTo>
                  <a:pt x="8365837" y="2332268"/>
                </a:lnTo>
              </a:path>
            </a:pathLst>
          </a:custGeom>
          <a:ln w="9516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58416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59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20795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 txBox="1"/>
          <p:nvPr/>
        </p:nvSpPr>
        <p:spPr>
          <a:xfrm>
            <a:off x="2098832" y="5697927"/>
            <a:ext cx="73787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72390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A/H1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40" name="object 340"/>
          <p:cNvSpPr/>
          <p:nvPr/>
        </p:nvSpPr>
        <p:spPr>
          <a:xfrm>
            <a:off x="2727960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338451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 txBox="1"/>
          <p:nvPr/>
        </p:nvSpPr>
        <p:spPr>
          <a:xfrm>
            <a:off x="3461999" y="5697927"/>
            <a:ext cx="66421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53340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A/H5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43" name="object 343"/>
          <p:cNvSpPr/>
          <p:nvPr/>
        </p:nvSpPr>
        <p:spPr>
          <a:xfrm>
            <a:off x="40328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 txBox="1"/>
          <p:nvPr/>
        </p:nvSpPr>
        <p:spPr>
          <a:xfrm>
            <a:off x="4155529" y="5697927"/>
            <a:ext cx="134620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5475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A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(Unsubtyp…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45" name="object 345"/>
          <p:cNvSpPr txBox="1"/>
          <p:nvPr/>
        </p:nvSpPr>
        <p:spPr>
          <a:xfrm>
            <a:off x="6120090" y="5697927"/>
            <a:ext cx="7112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46" name="object 346"/>
          <p:cNvSpPr txBox="1"/>
          <p:nvPr/>
        </p:nvSpPr>
        <p:spPr>
          <a:xfrm>
            <a:off x="7433147" y="5697927"/>
            <a:ext cx="7378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47" name="object 347"/>
          <p:cNvSpPr txBox="1"/>
          <p:nvPr/>
        </p:nvSpPr>
        <p:spPr>
          <a:xfrm>
            <a:off x="8796314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48" name="object 348"/>
          <p:cNvSpPr txBox="1"/>
          <p:nvPr/>
        </p:nvSpPr>
        <p:spPr>
          <a:xfrm>
            <a:off x="705693" y="6052570"/>
            <a:ext cx="1299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A/H1N1pdm09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49" name="object 349"/>
          <p:cNvSpPr txBox="1"/>
          <p:nvPr/>
        </p:nvSpPr>
        <p:spPr>
          <a:xfrm>
            <a:off x="2850008" y="6052570"/>
            <a:ext cx="46100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Segoe UI"/>
                <a:cs typeface="Segoe UI"/>
              </a:rPr>
              <a:t>A/H3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50" name="object 350"/>
          <p:cNvSpPr/>
          <p:nvPr/>
        </p:nvSpPr>
        <p:spPr>
          <a:xfrm>
            <a:off x="54323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 txBox="1"/>
          <p:nvPr/>
        </p:nvSpPr>
        <p:spPr>
          <a:xfrm>
            <a:off x="5553323" y="6052570"/>
            <a:ext cx="10039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45" dirty="0">
                <a:latin typeface="Segoe UI"/>
                <a:cs typeface="Segoe UI"/>
              </a:rPr>
              <a:t>Y</a:t>
            </a:r>
            <a:r>
              <a:rPr sz="1500" spc="-10" dirty="0">
                <a:latin typeface="Segoe UI"/>
                <a:cs typeface="Segoe UI"/>
              </a:rPr>
              <a:t>amagata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52" name="object 352"/>
          <p:cNvSpPr/>
          <p:nvPr/>
        </p:nvSpPr>
        <p:spPr>
          <a:xfrm>
            <a:off x="66236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 txBox="1"/>
          <p:nvPr/>
        </p:nvSpPr>
        <p:spPr>
          <a:xfrm>
            <a:off x="6749454" y="6052570"/>
            <a:ext cx="824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Victoria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54" name="object 354"/>
          <p:cNvSpPr/>
          <p:nvPr/>
        </p:nvSpPr>
        <p:spPr>
          <a:xfrm>
            <a:off x="7642859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 txBox="1"/>
          <p:nvPr/>
        </p:nvSpPr>
        <p:spPr>
          <a:xfrm>
            <a:off x="7766397" y="6052570"/>
            <a:ext cx="10801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56" name="object 356"/>
          <p:cNvSpPr/>
          <p:nvPr/>
        </p:nvSpPr>
        <p:spPr>
          <a:xfrm>
            <a:off x="8896350" y="6140957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 txBox="1"/>
          <p:nvPr/>
        </p:nvSpPr>
        <p:spPr>
          <a:xfrm>
            <a:off x="9232354" y="6052570"/>
            <a:ext cx="8737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%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60" dirty="0">
                <a:latin typeface="Segoe UI"/>
                <a:cs typeface="Segoe UI"/>
              </a:rPr>
              <a:t>P</a:t>
            </a:r>
            <a:r>
              <a:rPr sz="1500" dirty="0">
                <a:latin typeface="Segoe UI"/>
                <a:cs typeface="Segoe UI"/>
              </a:rPr>
              <a:t>ositive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58" name="object 358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 txBox="1"/>
          <p:nvPr/>
        </p:nvSpPr>
        <p:spPr>
          <a:xfrm>
            <a:off x="619521" y="6808964"/>
            <a:ext cx="589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366" name="object 366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73" name="object 373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80" name="object 380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87" name="object 387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92" name="object 392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94" name="object 394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411" name="object 411"/>
          <p:cNvSpPr/>
          <p:nvPr/>
        </p:nvSpPr>
        <p:spPr>
          <a:xfrm>
            <a:off x="11506199" y="4338637"/>
            <a:ext cx="542925" cy="0"/>
          </a:xfrm>
          <a:custGeom>
            <a:avLst/>
            <a:gdLst/>
            <a:ahLst/>
            <a:cxnLst/>
            <a:rect l="l" t="t" r="r" b="b"/>
            <a:pathLst>
              <a:path w="542925">
                <a:moveTo>
                  <a:pt x="0" y="0"/>
                </a:moveTo>
                <a:lnTo>
                  <a:pt x="5429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 txBox="1"/>
          <p:nvPr/>
        </p:nvSpPr>
        <p:spPr>
          <a:xfrm>
            <a:off x="12179299" y="577849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0">
              <a:lnSpc>
                <a:spcPct val="100000"/>
              </a:lnSpc>
            </a:pPr>
            <a:r>
              <a:rPr lang="en-US" dirty="0">
                <a:latin typeface="Calibri"/>
                <a:cs typeface="Calibri"/>
              </a:rPr>
              <a:t>Number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of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ILI/SARI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specimens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processed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for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testing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by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week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and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spc="-25" dirty="0">
                <a:latin typeface="Calibri"/>
                <a:cs typeface="Calibri"/>
              </a:rPr>
              <a:t>year, 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  <a:latin typeface="Calibri"/>
                <a:cs typeface="Calibri"/>
              </a:rPr>
              <a:t>SEAR</a:t>
            </a:r>
            <a:endParaRPr spc="25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49349" y="5094123"/>
            <a:ext cx="9566275" cy="0"/>
          </a:xfrm>
          <a:custGeom>
            <a:avLst/>
            <a:gdLst/>
            <a:ahLst/>
            <a:cxnLst/>
            <a:rect l="l" t="t" r="r" b="b"/>
            <a:pathLst>
              <a:path w="9566275">
                <a:moveTo>
                  <a:pt x="0" y="0"/>
                </a:moveTo>
                <a:lnTo>
                  <a:pt x="956627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62781" y="4994356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9349" y="3913208"/>
            <a:ext cx="9963150" cy="0"/>
          </a:xfrm>
          <a:custGeom>
            <a:avLst/>
            <a:gdLst/>
            <a:ahLst/>
            <a:cxnLst/>
            <a:rect l="l" t="t" r="r" b="b"/>
            <a:pathLst>
              <a:path w="9963150">
                <a:moveTo>
                  <a:pt x="0" y="0"/>
                </a:moveTo>
                <a:lnTo>
                  <a:pt x="9963149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62781" y="3813440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149349" y="2732292"/>
            <a:ext cx="9963150" cy="0"/>
          </a:xfrm>
          <a:custGeom>
            <a:avLst/>
            <a:gdLst/>
            <a:ahLst/>
            <a:cxnLst/>
            <a:rect l="l" t="t" r="r" b="b"/>
            <a:pathLst>
              <a:path w="9963150">
                <a:moveTo>
                  <a:pt x="0" y="0"/>
                </a:moveTo>
                <a:lnTo>
                  <a:pt x="9963149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62781" y="2632525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149349" y="1551376"/>
            <a:ext cx="9963150" cy="0"/>
          </a:xfrm>
          <a:custGeom>
            <a:avLst/>
            <a:gdLst/>
            <a:ahLst/>
            <a:cxnLst/>
            <a:rect l="l" t="t" r="r" b="b"/>
            <a:pathLst>
              <a:path w="9963150">
                <a:moveTo>
                  <a:pt x="0" y="0"/>
                </a:moveTo>
                <a:lnTo>
                  <a:pt x="9963149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62781" y="1451609"/>
            <a:ext cx="408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46030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7484" y="2477542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 dirty="0">
              <a:latin typeface="Arial Narrow"/>
              <a:cs typeface="Arial Narro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85701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43388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29765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516143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402520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249362" y="2656681"/>
            <a:ext cx="9620885" cy="2614930"/>
          </a:xfrm>
          <a:custGeom>
            <a:avLst/>
            <a:gdLst/>
            <a:ahLst/>
            <a:cxnLst/>
            <a:rect l="l" t="t" r="r" b="b"/>
            <a:pathLst>
              <a:path w="9620885" h="2614929">
                <a:moveTo>
                  <a:pt x="0" y="942370"/>
                </a:moveTo>
                <a:lnTo>
                  <a:pt x="188637" y="1414737"/>
                </a:lnTo>
                <a:lnTo>
                  <a:pt x="377275" y="1648558"/>
                </a:lnTo>
                <a:lnTo>
                  <a:pt x="565913" y="1539914"/>
                </a:lnTo>
                <a:lnTo>
                  <a:pt x="754550" y="524326"/>
                </a:lnTo>
                <a:lnTo>
                  <a:pt x="943188" y="1185639"/>
                </a:lnTo>
                <a:lnTo>
                  <a:pt x="1131826" y="1367500"/>
                </a:lnTo>
                <a:lnTo>
                  <a:pt x="1320464" y="1140764"/>
                </a:lnTo>
                <a:lnTo>
                  <a:pt x="1509101" y="649503"/>
                </a:lnTo>
                <a:lnTo>
                  <a:pt x="1697739" y="1126593"/>
                </a:lnTo>
                <a:lnTo>
                  <a:pt x="1886377" y="304676"/>
                </a:lnTo>
                <a:lnTo>
                  <a:pt x="2075015" y="696740"/>
                </a:lnTo>
                <a:lnTo>
                  <a:pt x="2263652" y="630609"/>
                </a:lnTo>
                <a:lnTo>
                  <a:pt x="2452290" y="656589"/>
                </a:lnTo>
                <a:lnTo>
                  <a:pt x="2640928" y="266887"/>
                </a:lnTo>
                <a:lnTo>
                  <a:pt x="2829565" y="1015587"/>
                </a:lnTo>
                <a:lnTo>
                  <a:pt x="3018203" y="399149"/>
                </a:lnTo>
                <a:lnTo>
                  <a:pt x="3206841" y="576286"/>
                </a:lnTo>
                <a:lnTo>
                  <a:pt x="3395479" y="285781"/>
                </a:lnTo>
                <a:lnTo>
                  <a:pt x="3584116" y="503070"/>
                </a:lnTo>
                <a:lnTo>
                  <a:pt x="3772754" y="680207"/>
                </a:lnTo>
                <a:lnTo>
                  <a:pt x="3961392" y="545583"/>
                </a:lnTo>
                <a:lnTo>
                  <a:pt x="4150030" y="290505"/>
                </a:lnTo>
                <a:lnTo>
                  <a:pt x="4338667" y="276334"/>
                </a:lnTo>
                <a:lnTo>
                  <a:pt x="4527305" y="1088804"/>
                </a:lnTo>
                <a:lnTo>
                  <a:pt x="4715943" y="1417099"/>
                </a:lnTo>
                <a:lnTo>
                  <a:pt x="4904581" y="462919"/>
                </a:lnTo>
                <a:lnTo>
                  <a:pt x="5093218" y="710911"/>
                </a:lnTo>
                <a:lnTo>
                  <a:pt x="5281856" y="408596"/>
                </a:lnTo>
                <a:lnTo>
                  <a:pt x="5470494" y="1017949"/>
                </a:lnTo>
                <a:lnTo>
                  <a:pt x="5659131" y="739253"/>
                </a:lnTo>
                <a:lnTo>
                  <a:pt x="5847769" y="0"/>
                </a:lnTo>
                <a:lnTo>
                  <a:pt x="6036407" y="134624"/>
                </a:lnTo>
                <a:lnTo>
                  <a:pt x="6225045" y="80302"/>
                </a:lnTo>
                <a:lnTo>
                  <a:pt x="6413682" y="134624"/>
                </a:lnTo>
                <a:lnTo>
                  <a:pt x="6602320" y="994331"/>
                </a:lnTo>
                <a:lnTo>
                  <a:pt x="6790958" y="949456"/>
                </a:lnTo>
                <a:lnTo>
                  <a:pt x="6979596" y="21256"/>
                </a:lnTo>
                <a:lnTo>
                  <a:pt x="7168233" y="675483"/>
                </a:lnTo>
                <a:lnTo>
                  <a:pt x="7356871" y="141709"/>
                </a:lnTo>
                <a:lnTo>
                  <a:pt x="7545509" y="210203"/>
                </a:lnTo>
                <a:lnTo>
                  <a:pt x="7734146" y="278696"/>
                </a:lnTo>
                <a:lnTo>
                  <a:pt x="7922784" y="1265941"/>
                </a:lnTo>
                <a:lnTo>
                  <a:pt x="8111422" y="1962682"/>
                </a:lnTo>
                <a:lnTo>
                  <a:pt x="8300060" y="2130372"/>
                </a:lnTo>
                <a:lnTo>
                  <a:pt x="8488697" y="2614547"/>
                </a:lnTo>
                <a:lnTo>
                  <a:pt x="8677335" y="1778459"/>
                </a:lnTo>
                <a:lnTo>
                  <a:pt x="8865973" y="1931978"/>
                </a:lnTo>
                <a:lnTo>
                  <a:pt x="9054610" y="1934340"/>
                </a:lnTo>
                <a:lnTo>
                  <a:pt x="9243248" y="2052431"/>
                </a:lnTo>
                <a:lnTo>
                  <a:pt x="9431886" y="1861123"/>
                </a:lnTo>
                <a:lnTo>
                  <a:pt x="9620524" y="1662729"/>
                </a:lnTo>
              </a:path>
            </a:pathLst>
          </a:custGeom>
          <a:ln w="28535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249362" y="1041189"/>
            <a:ext cx="5659120" cy="3049270"/>
          </a:xfrm>
          <a:custGeom>
            <a:avLst/>
            <a:gdLst/>
            <a:ahLst/>
            <a:cxnLst/>
            <a:rect l="l" t="t" r="r" b="b"/>
            <a:pathLst>
              <a:path w="5659120" h="3049270">
                <a:moveTo>
                  <a:pt x="0" y="2590929"/>
                </a:moveTo>
                <a:lnTo>
                  <a:pt x="188637" y="1232876"/>
                </a:lnTo>
                <a:lnTo>
                  <a:pt x="377275" y="885686"/>
                </a:lnTo>
                <a:lnTo>
                  <a:pt x="565913" y="1190363"/>
                </a:lnTo>
                <a:lnTo>
                  <a:pt x="754550" y="0"/>
                </a:lnTo>
                <a:lnTo>
                  <a:pt x="943188" y="1717051"/>
                </a:lnTo>
                <a:lnTo>
                  <a:pt x="1131826" y="1572979"/>
                </a:lnTo>
                <a:lnTo>
                  <a:pt x="1320464" y="1726499"/>
                </a:lnTo>
                <a:lnTo>
                  <a:pt x="1509101" y="1587150"/>
                </a:lnTo>
                <a:lnTo>
                  <a:pt x="1697739" y="1202172"/>
                </a:lnTo>
                <a:lnTo>
                  <a:pt x="1886377" y="1254132"/>
                </a:lnTo>
                <a:lnTo>
                  <a:pt x="2075015" y="1372224"/>
                </a:lnTo>
                <a:lnTo>
                  <a:pt x="2263652" y="1863485"/>
                </a:lnTo>
                <a:lnTo>
                  <a:pt x="2452290" y="1322625"/>
                </a:lnTo>
                <a:lnTo>
                  <a:pt x="2640928" y="2758619"/>
                </a:lnTo>
                <a:lnTo>
                  <a:pt x="2829565" y="1249409"/>
                </a:lnTo>
                <a:lnTo>
                  <a:pt x="3018203" y="1013225"/>
                </a:lnTo>
                <a:lnTo>
                  <a:pt x="3206841" y="1268303"/>
                </a:lnTo>
                <a:lnTo>
                  <a:pt x="3395479" y="1511572"/>
                </a:lnTo>
                <a:lnTo>
                  <a:pt x="3584116" y="1393480"/>
                </a:lnTo>
                <a:lnTo>
                  <a:pt x="3772754" y="1972129"/>
                </a:lnTo>
                <a:lnTo>
                  <a:pt x="3961392" y="1894189"/>
                </a:lnTo>
                <a:lnTo>
                  <a:pt x="4150030" y="1594236"/>
                </a:lnTo>
                <a:lnTo>
                  <a:pt x="4338667" y="2831836"/>
                </a:lnTo>
                <a:lnTo>
                  <a:pt x="4527305" y="3049124"/>
                </a:lnTo>
                <a:lnTo>
                  <a:pt x="4715943" y="1738308"/>
                </a:lnTo>
                <a:lnTo>
                  <a:pt x="4904581" y="1450164"/>
                </a:lnTo>
                <a:lnTo>
                  <a:pt x="5093218" y="2583843"/>
                </a:lnTo>
                <a:lnTo>
                  <a:pt x="5281856" y="2191779"/>
                </a:lnTo>
                <a:lnTo>
                  <a:pt x="5470494" y="1551723"/>
                </a:lnTo>
                <a:lnTo>
                  <a:pt x="5659131" y="2326404"/>
                </a:lnTo>
              </a:path>
            </a:pathLst>
          </a:custGeom>
          <a:ln w="28541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0826749" y="4736934"/>
            <a:ext cx="3644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252423"/>
                </a:solidFill>
                <a:latin typeface="Arial Narrow"/>
                <a:cs typeface="Arial Narrow"/>
              </a:rPr>
              <a:t>WEEKS</a:t>
            </a:r>
            <a:endParaRPr sz="900">
              <a:latin typeface="Arial Narrow"/>
              <a:cs typeface="Arial Narrow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12035866" y="52482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0963274" y="6281737"/>
            <a:ext cx="1266825" cy="0"/>
          </a:xfrm>
          <a:custGeom>
            <a:avLst/>
            <a:gdLst/>
            <a:ahLst/>
            <a:cxnLst/>
            <a:rect l="l" t="t" r="r" b="b"/>
            <a:pathLst>
              <a:path w="1266825">
                <a:moveTo>
                  <a:pt x="0" y="0"/>
                </a:moveTo>
                <a:lnTo>
                  <a:pt x="12668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2035186" y="61721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4206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0">
              <a:lnSpc>
                <a:spcPct val="100000"/>
              </a:lnSpc>
            </a:pPr>
            <a:r>
              <a:rPr lang="en-US" dirty="0">
                <a:latin typeface="Calibri"/>
                <a:cs typeface="Calibri"/>
              </a:rPr>
              <a:t>Number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of</a:t>
            </a:r>
            <a:r>
              <a:rPr lang="en-US" spc="-25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ILI/SARI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specimens</a:t>
            </a:r>
            <a:r>
              <a:rPr lang="en-US" spc="-25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processed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for</a:t>
            </a:r>
            <a:r>
              <a:rPr lang="en-US" spc="-25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testing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by</a:t>
            </a:r>
            <a:r>
              <a:rPr lang="en-US" spc="-25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week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and</a:t>
            </a:r>
            <a:r>
              <a:rPr lang="en-US" spc="-25" dirty="0">
                <a:latin typeface="Calibri"/>
                <a:cs typeface="Calibri"/>
              </a:rPr>
              <a:t> year, </a:t>
            </a:r>
            <a:r>
              <a:rPr lang="en-US" u="sng" dirty="0">
                <a:uFill>
                  <a:solidFill>
                    <a:srgbClr val="118CFF"/>
                  </a:solidFill>
                </a:uFill>
              </a:rPr>
              <a:t>Sri</a:t>
            </a:r>
            <a:r>
              <a:rPr lang="en-US" u="sng" spc="-30" dirty="0">
                <a:uFill>
                  <a:solidFill>
                    <a:srgbClr val="118CFF"/>
                  </a:solidFill>
                </a:uFill>
              </a:rPr>
              <a:t> 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</a:rPr>
              <a:t>Lanka</a:t>
            </a:r>
            <a:endParaRPr spc="25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54099" y="5566489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55067" y="5466722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54099" y="4787138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9221" y="468737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54099" y="4007786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63376" y="390801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54099" y="3228435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63376" y="3128668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54099" y="2449083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63376" y="234931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54099" y="1669731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63376" y="1569965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054099" y="89038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63376" y="79061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898405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04165" y="2501677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 dirty="0">
              <a:latin typeface="Arial Narrow"/>
              <a:cs typeface="Arial Narrow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7824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8294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58763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49233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397025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154112" y="3098983"/>
            <a:ext cx="9714230" cy="2291715"/>
          </a:xfrm>
          <a:custGeom>
            <a:avLst/>
            <a:gdLst/>
            <a:ahLst/>
            <a:cxnLst/>
            <a:rect l="l" t="t" r="r" b="b"/>
            <a:pathLst>
              <a:path w="9714230" h="2291715">
                <a:moveTo>
                  <a:pt x="0" y="1683399"/>
                </a:moveTo>
                <a:lnTo>
                  <a:pt x="190469" y="2119836"/>
                </a:lnTo>
                <a:lnTo>
                  <a:pt x="380938" y="1870443"/>
                </a:lnTo>
                <a:lnTo>
                  <a:pt x="571408" y="1932792"/>
                </a:lnTo>
                <a:lnTo>
                  <a:pt x="761877" y="1870443"/>
                </a:lnTo>
                <a:lnTo>
                  <a:pt x="952347" y="1870443"/>
                </a:lnTo>
                <a:lnTo>
                  <a:pt x="1142816" y="1901617"/>
                </a:lnTo>
                <a:lnTo>
                  <a:pt x="1333286" y="2041901"/>
                </a:lnTo>
                <a:lnTo>
                  <a:pt x="1523755" y="1932792"/>
                </a:lnTo>
                <a:lnTo>
                  <a:pt x="1714225" y="2260119"/>
                </a:lnTo>
                <a:lnTo>
                  <a:pt x="1904694" y="2260119"/>
                </a:lnTo>
                <a:lnTo>
                  <a:pt x="2095163" y="1839269"/>
                </a:lnTo>
                <a:lnTo>
                  <a:pt x="2285633" y="1465180"/>
                </a:lnTo>
                <a:lnTo>
                  <a:pt x="2476102" y="1963966"/>
                </a:lnTo>
                <a:lnTo>
                  <a:pt x="2666572" y="1511942"/>
                </a:lnTo>
                <a:lnTo>
                  <a:pt x="2857041" y="1683399"/>
                </a:lnTo>
                <a:lnTo>
                  <a:pt x="3047511" y="1434006"/>
                </a:lnTo>
                <a:lnTo>
                  <a:pt x="3237980" y="1948379"/>
                </a:lnTo>
                <a:lnTo>
                  <a:pt x="3428450" y="452023"/>
                </a:lnTo>
                <a:lnTo>
                  <a:pt x="3618919" y="1387245"/>
                </a:lnTo>
                <a:lnTo>
                  <a:pt x="3809388" y="1465180"/>
                </a:lnTo>
                <a:lnTo>
                  <a:pt x="3999858" y="1449593"/>
                </a:lnTo>
                <a:lnTo>
                  <a:pt x="4190327" y="1792508"/>
                </a:lnTo>
                <a:lnTo>
                  <a:pt x="4380797" y="1870443"/>
                </a:lnTo>
                <a:lnTo>
                  <a:pt x="4571266" y="1605464"/>
                </a:lnTo>
                <a:lnTo>
                  <a:pt x="4761736" y="2088662"/>
                </a:lnTo>
                <a:lnTo>
                  <a:pt x="4952206" y="1886030"/>
                </a:lnTo>
                <a:lnTo>
                  <a:pt x="5142675" y="1636638"/>
                </a:lnTo>
                <a:lnTo>
                  <a:pt x="5333144" y="1854856"/>
                </a:lnTo>
                <a:lnTo>
                  <a:pt x="5523614" y="2213358"/>
                </a:lnTo>
                <a:lnTo>
                  <a:pt x="5714083" y="2041901"/>
                </a:lnTo>
                <a:lnTo>
                  <a:pt x="5904553" y="2197771"/>
                </a:lnTo>
                <a:lnTo>
                  <a:pt x="6095022" y="2026314"/>
                </a:lnTo>
                <a:lnTo>
                  <a:pt x="6285492" y="2291293"/>
                </a:lnTo>
                <a:lnTo>
                  <a:pt x="6475961" y="2244532"/>
                </a:lnTo>
                <a:lnTo>
                  <a:pt x="6666430" y="2151010"/>
                </a:lnTo>
                <a:lnTo>
                  <a:pt x="6856900" y="2010727"/>
                </a:lnTo>
                <a:lnTo>
                  <a:pt x="7047369" y="2151010"/>
                </a:lnTo>
                <a:lnTo>
                  <a:pt x="7237839" y="2166597"/>
                </a:lnTo>
                <a:lnTo>
                  <a:pt x="7428308" y="2119836"/>
                </a:lnTo>
                <a:lnTo>
                  <a:pt x="7618778" y="2275706"/>
                </a:lnTo>
                <a:lnTo>
                  <a:pt x="7809247" y="2041901"/>
                </a:lnTo>
                <a:lnTo>
                  <a:pt x="7999716" y="1823682"/>
                </a:lnTo>
                <a:lnTo>
                  <a:pt x="8190186" y="2010727"/>
                </a:lnTo>
                <a:lnTo>
                  <a:pt x="8380655" y="1730160"/>
                </a:lnTo>
                <a:lnTo>
                  <a:pt x="8571125" y="2073075"/>
                </a:lnTo>
                <a:lnTo>
                  <a:pt x="8761594" y="1589877"/>
                </a:lnTo>
                <a:lnTo>
                  <a:pt x="8952064" y="1963966"/>
                </a:lnTo>
                <a:lnTo>
                  <a:pt x="9142533" y="1683399"/>
                </a:lnTo>
                <a:lnTo>
                  <a:pt x="9333003" y="1932792"/>
                </a:lnTo>
                <a:lnTo>
                  <a:pt x="9523472" y="1854856"/>
                </a:lnTo>
                <a:lnTo>
                  <a:pt x="9713942" y="0"/>
                </a:lnTo>
              </a:path>
            </a:pathLst>
          </a:custGeom>
          <a:ln w="2853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154112" y="1337649"/>
            <a:ext cx="5714365" cy="3460750"/>
          </a:xfrm>
          <a:custGeom>
            <a:avLst/>
            <a:gdLst/>
            <a:ahLst/>
            <a:cxnLst/>
            <a:rect l="l" t="t" r="r" b="b"/>
            <a:pathLst>
              <a:path w="5714365" h="3460750">
                <a:moveTo>
                  <a:pt x="0" y="0"/>
                </a:moveTo>
                <a:lnTo>
                  <a:pt x="190469" y="997570"/>
                </a:lnTo>
                <a:lnTo>
                  <a:pt x="380938" y="1293723"/>
                </a:lnTo>
                <a:lnTo>
                  <a:pt x="571408" y="1075505"/>
                </a:lnTo>
                <a:lnTo>
                  <a:pt x="761877" y="1948379"/>
                </a:lnTo>
                <a:lnTo>
                  <a:pt x="952347" y="2135423"/>
                </a:lnTo>
                <a:lnTo>
                  <a:pt x="1142816" y="3429147"/>
                </a:lnTo>
                <a:lnTo>
                  <a:pt x="1333286" y="3117406"/>
                </a:lnTo>
                <a:lnTo>
                  <a:pt x="1523755" y="3179754"/>
                </a:lnTo>
                <a:lnTo>
                  <a:pt x="1714225" y="3460321"/>
                </a:lnTo>
                <a:lnTo>
                  <a:pt x="1904694" y="3132993"/>
                </a:lnTo>
                <a:lnTo>
                  <a:pt x="2095163" y="2680969"/>
                </a:lnTo>
                <a:lnTo>
                  <a:pt x="2285633" y="3226515"/>
                </a:lnTo>
                <a:lnTo>
                  <a:pt x="2476102" y="3055058"/>
                </a:lnTo>
                <a:lnTo>
                  <a:pt x="2666572" y="3382385"/>
                </a:lnTo>
                <a:lnTo>
                  <a:pt x="2857041" y="2914775"/>
                </a:lnTo>
                <a:lnTo>
                  <a:pt x="3047511" y="1886030"/>
                </a:lnTo>
                <a:lnTo>
                  <a:pt x="3237980" y="2119836"/>
                </a:lnTo>
                <a:lnTo>
                  <a:pt x="3428450" y="2275706"/>
                </a:lnTo>
                <a:lnTo>
                  <a:pt x="3618919" y="2135423"/>
                </a:lnTo>
                <a:lnTo>
                  <a:pt x="3809388" y="2197771"/>
                </a:lnTo>
                <a:lnTo>
                  <a:pt x="3999858" y="1870443"/>
                </a:lnTo>
                <a:lnTo>
                  <a:pt x="4190327" y="2291293"/>
                </a:lnTo>
                <a:lnTo>
                  <a:pt x="4380797" y="2244532"/>
                </a:lnTo>
                <a:lnTo>
                  <a:pt x="4571266" y="2945949"/>
                </a:lnTo>
                <a:lnTo>
                  <a:pt x="4761736" y="1356071"/>
                </a:lnTo>
                <a:lnTo>
                  <a:pt x="4952206" y="2026314"/>
                </a:lnTo>
                <a:lnTo>
                  <a:pt x="5142675" y="2493925"/>
                </a:lnTo>
                <a:lnTo>
                  <a:pt x="5333144" y="2104249"/>
                </a:lnTo>
                <a:lnTo>
                  <a:pt x="5523614" y="2166597"/>
                </a:lnTo>
                <a:lnTo>
                  <a:pt x="5714083" y="2306880"/>
                </a:lnTo>
              </a:path>
            </a:pathLst>
          </a:custGeom>
          <a:ln w="28543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1172824" y="3562350"/>
            <a:ext cx="1171575" cy="942975"/>
          </a:xfrm>
          <a:custGeom>
            <a:avLst/>
            <a:gdLst/>
            <a:ahLst/>
            <a:cxnLst/>
            <a:rect l="l" t="t" r="r" b="b"/>
            <a:pathLst>
              <a:path w="1171575" h="942975">
                <a:moveTo>
                  <a:pt x="0" y="0"/>
                </a:moveTo>
                <a:lnTo>
                  <a:pt x="1171574" y="0"/>
                </a:lnTo>
                <a:lnTo>
                  <a:pt x="1171574" y="942974"/>
                </a:lnTo>
                <a:lnTo>
                  <a:pt x="0" y="9429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1172824" y="2771774"/>
            <a:ext cx="1209675" cy="657225"/>
          </a:xfrm>
          <a:custGeom>
            <a:avLst/>
            <a:gdLst/>
            <a:ahLst/>
            <a:cxnLst/>
            <a:rect l="l" t="t" r="r" b="b"/>
            <a:pathLst>
              <a:path w="1209675" h="657225">
                <a:moveTo>
                  <a:pt x="0" y="0"/>
                </a:moveTo>
                <a:lnTo>
                  <a:pt x="1209674" y="0"/>
                </a:lnTo>
                <a:lnTo>
                  <a:pt x="1209674" y="657224"/>
                </a:lnTo>
                <a:lnTo>
                  <a:pt x="0" y="6572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12035866" y="52482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12207874" y="5654674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0999" y="409575"/>
            <a:ext cx="10820400" cy="6057900"/>
          </a:xfrm>
          <a:custGeom>
            <a:avLst/>
            <a:gdLst/>
            <a:ahLst/>
            <a:cxnLst/>
            <a:rect l="l" t="t" r="r" b="b"/>
            <a:pathLst>
              <a:path w="10820400" h="6057900">
                <a:moveTo>
                  <a:pt x="0" y="0"/>
                </a:moveTo>
                <a:lnTo>
                  <a:pt x="10820399" y="0"/>
                </a:lnTo>
                <a:lnTo>
                  <a:pt x="10820399" y="6057899"/>
                </a:lnTo>
                <a:lnTo>
                  <a:pt x="0" y="60578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767458" y="408550"/>
            <a:ext cx="10764984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Number and the proportion of influenza-like illness (ILI) cases per 1 000 outpatients, </a:t>
            </a:r>
            <a:r>
              <a:rPr lang="en-US" u="sng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Thailand</a:t>
            </a:r>
            <a:endParaRPr spc="-70" dirty="0"/>
          </a:p>
        </p:txBody>
      </p:sp>
      <p:sp>
        <p:nvSpPr>
          <p:cNvPr id="9" name="object 9"/>
          <p:cNvSpPr/>
          <p:nvPr/>
        </p:nvSpPr>
        <p:spPr>
          <a:xfrm>
            <a:off x="1034881" y="5777092"/>
            <a:ext cx="9531985" cy="0"/>
          </a:xfrm>
          <a:custGeom>
            <a:avLst/>
            <a:gdLst/>
            <a:ahLst/>
            <a:cxnLst/>
            <a:rect l="l" t="t" r="r" b="b"/>
            <a:pathLst>
              <a:path w="9531985">
                <a:moveTo>
                  <a:pt x="0" y="0"/>
                </a:moveTo>
                <a:lnTo>
                  <a:pt x="953186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49588" y="5689585"/>
            <a:ext cx="1079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53257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38175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223095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08014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92933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77852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762771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47690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532610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57205" y="4566670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496882" y="4566670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381801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151639" y="456667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036559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921477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806397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576236" y="456667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461154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346074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230993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115912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000830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885750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770668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655588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540507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425426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310345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195265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080183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965103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850022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734941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619860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504779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89698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274618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159537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044456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929375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814294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699213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469052" y="456667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353971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238890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397596" y="4566670"/>
            <a:ext cx="1749425" cy="0"/>
          </a:xfrm>
          <a:custGeom>
            <a:avLst/>
            <a:gdLst/>
            <a:ahLst/>
            <a:cxnLst/>
            <a:rect l="l" t="t" r="r" b="b"/>
            <a:pathLst>
              <a:path w="1749425">
                <a:moveTo>
                  <a:pt x="0" y="0"/>
                </a:moveTo>
                <a:lnTo>
                  <a:pt x="174922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282515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052353" y="456667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937273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822192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707111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92030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476949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361868" y="4566670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034881" y="4566670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2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767458" y="4479163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10453257" y="3356248"/>
            <a:ext cx="113664" cy="0"/>
          </a:xfrm>
          <a:custGeom>
            <a:avLst/>
            <a:gdLst/>
            <a:ahLst/>
            <a:cxnLst/>
            <a:rect l="l" t="t" r="r" b="b"/>
            <a:pathLst>
              <a:path w="113665">
                <a:moveTo>
                  <a:pt x="0" y="0"/>
                </a:moveTo>
                <a:lnTo>
                  <a:pt x="11349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0338175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0223095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0108014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9992933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877852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576236" y="3356248"/>
            <a:ext cx="2209800" cy="0"/>
          </a:xfrm>
          <a:custGeom>
            <a:avLst/>
            <a:gdLst/>
            <a:ahLst/>
            <a:cxnLst/>
            <a:rect l="l" t="t" r="r" b="b"/>
            <a:pathLst>
              <a:path w="2209800">
                <a:moveTo>
                  <a:pt x="0" y="0"/>
                </a:moveTo>
                <a:lnTo>
                  <a:pt x="220955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461154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346074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230993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885750" y="3356248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5">
                <a:moveTo>
                  <a:pt x="0" y="0"/>
                </a:moveTo>
                <a:lnTo>
                  <a:pt x="25317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770668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655588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540507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425426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310345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195265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080183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965103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850022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734941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619860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504779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389698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274618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159537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044456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929375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814294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699213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937273" y="3356248"/>
            <a:ext cx="2670175" cy="0"/>
          </a:xfrm>
          <a:custGeom>
            <a:avLst/>
            <a:gdLst/>
            <a:ahLst/>
            <a:cxnLst/>
            <a:rect l="l" t="t" r="r" b="b"/>
            <a:pathLst>
              <a:path w="2670175">
                <a:moveTo>
                  <a:pt x="0" y="0"/>
                </a:moveTo>
                <a:lnTo>
                  <a:pt x="266987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822192" y="3356248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034881" y="3356248"/>
            <a:ext cx="695325" cy="0"/>
          </a:xfrm>
          <a:custGeom>
            <a:avLst/>
            <a:gdLst/>
            <a:ahLst/>
            <a:cxnLst/>
            <a:rect l="l" t="t" r="r" b="b"/>
            <a:pathLst>
              <a:path w="695325">
                <a:moveTo>
                  <a:pt x="0" y="0"/>
                </a:moveTo>
                <a:lnTo>
                  <a:pt x="69524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767458" y="326874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10338175" y="2145826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7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0108014" y="214582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992933" y="214582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655588" y="2145826"/>
            <a:ext cx="3245485" cy="0"/>
          </a:xfrm>
          <a:custGeom>
            <a:avLst/>
            <a:gdLst/>
            <a:ahLst/>
            <a:cxnLst/>
            <a:rect l="l" t="t" r="r" b="b"/>
            <a:pathLst>
              <a:path w="3245484">
                <a:moveTo>
                  <a:pt x="0" y="0"/>
                </a:moveTo>
                <a:lnTo>
                  <a:pt x="324528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540507" y="214582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425426" y="214582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850022" y="2145826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33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619860" y="214582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504779" y="214582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389698" y="214582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274618" y="214582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044456" y="214582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4929375" y="214582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034881" y="2145826"/>
            <a:ext cx="3803015" cy="0"/>
          </a:xfrm>
          <a:custGeom>
            <a:avLst/>
            <a:gdLst/>
            <a:ahLst/>
            <a:cxnLst/>
            <a:rect l="l" t="t" r="r" b="b"/>
            <a:pathLst>
              <a:path w="3803015">
                <a:moveTo>
                  <a:pt x="0" y="0"/>
                </a:moveTo>
                <a:lnTo>
                  <a:pt x="380243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767458" y="2058319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5389698" y="935404"/>
            <a:ext cx="5177155" cy="0"/>
          </a:xfrm>
          <a:custGeom>
            <a:avLst/>
            <a:gdLst/>
            <a:ahLst/>
            <a:cxnLst/>
            <a:rect l="l" t="t" r="r" b="b"/>
            <a:pathLst>
              <a:path w="5177155">
                <a:moveTo>
                  <a:pt x="0" y="0"/>
                </a:moveTo>
                <a:lnTo>
                  <a:pt x="517705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034881" y="935404"/>
            <a:ext cx="4262755" cy="0"/>
          </a:xfrm>
          <a:custGeom>
            <a:avLst/>
            <a:gdLst/>
            <a:ahLst/>
            <a:cxnLst/>
            <a:rect l="l" t="t" r="r" b="b"/>
            <a:pathLst>
              <a:path w="4262755">
                <a:moveTo>
                  <a:pt x="0" y="0"/>
                </a:moveTo>
                <a:lnTo>
                  <a:pt x="426275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 txBox="1"/>
          <p:nvPr/>
        </p:nvSpPr>
        <p:spPr>
          <a:xfrm>
            <a:off x="767458" y="847897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9" name="object 119"/>
          <p:cNvSpPr/>
          <p:nvPr/>
        </p:nvSpPr>
        <p:spPr>
          <a:xfrm>
            <a:off x="10515965" y="577233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 txBox="1"/>
          <p:nvPr/>
        </p:nvSpPr>
        <p:spPr>
          <a:xfrm>
            <a:off x="10663561" y="5534024"/>
            <a:ext cx="1757045" cy="100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1" name="object 121"/>
          <p:cNvSpPr/>
          <p:nvPr/>
        </p:nvSpPr>
        <p:spPr>
          <a:xfrm>
            <a:off x="10515965" y="485241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 txBox="1"/>
          <p:nvPr/>
        </p:nvSpPr>
        <p:spPr>
          <a:xfrm>
            <a:off x="10650861" y="4757298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10515965" y="39324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 txBox="1"/>
          <p:nvPr/>
        </p:nvSpPr>
        <p:spPr>
          <a:xfrm>
            <a:off x="10650861" y="3837377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10515965" y="301256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10650861" y="291745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10515965" y="209264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 txBox="1"/>
          <p:nvPr/>
        </p:nvSpPr>
        <p:spPr>
          <a:xfrm>
            <a:off x="10650861" y="199753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10515965" y="117272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10650861" y="1077615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426649" y="2675937"/>
            <a:ext cx="203200" cy="12299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10975774" y="289847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2235447" y="5826469"/>
            <a:ext cx="636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3763042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1039642" y="5409204"/>
            <a:ext cx="92075" cy="363220"/>
          </a:xfrm>
          <a:custGeom>
            <a:avLst/>
            <a:gdLst/>
            <a:ahLst/>
            <a:cxnLst/>
            <a:rect l="l" t="t" r="r" b="b"/>
            <a:pathLst>
              <a:path w="92075" h="363220">
                <a:moveTo>
                  <a:pt x="0" y="0"/>
                </a:moveTo>
                <a:lnTo>
                  <a:pt x="92064" y="0"/>
                </a:lnTo>
                <a:lnTo>
                  <a:pt x="92064" y="363126"/>
                </a:lnTo>
                <a:lnTo>
                  <a:pt x="0" y="36312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154723" y="4803993"/>
            <a:ext cx="92075" cy="968375"/>
          </a:xfrm>
          <a:custGeom>
            <a:avLst/>
            <a:gdLst/>
            <a:ahLst/>
            <a:cxnLst/>
            <a:rect l="l" t="t" r="r" b="b"/>
            <a:pathLst>
              <a:path w="92075" h="968375">
                <a:moveTo>
                  <a:pt x="0" y="0"/>
                </a:moveTo>
                <a:lnTo>
                  <a:pt x="92064" y="0"/>
                </a:lnTo>
                <a:lnTo>
                  <a:pt x="92064" y="968337"/>
                </a:lnTo>
                <a:lnTo>
                  <a:pt x="0" y="9683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269803" y="4319825"/>
            <a:ext cx="92075" cy="1452880"/>
          </a:xfrm>
          <a:custGeom>
            <a:avLst/>
            <a:gdLst/>
            <a:ahLst/>
            <a:cxnLst/>
            <a:rect l="l" t="t" r="r" b="b"/>
            <a:pathLst>
              <a:path w="92075" h="1452879">
                <a:moveTo>
                  <a:pt x="0" y="0"/>
                </a:moveTo>
                <a:lnTo>
                  <a:pt x="92064" y="0"/>
                </a:lnTo>
                <a:lnTo>
                  <a:pt x="92064" y="1452506"/>
                </a:lnTo>
                <a:lnTo>
                  <a:pt x="0" y="145250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384884" y="4198782"/>
            <a:ext cx="92075" cy="1574165"/>
          </a:xfrm>
          <a:custGeom>
            <a:avLst/>
            <a:gdLst/>
            <a:ahLst/>
            <a:cxnLst/>
            <a:rect l="l" t="t" r="r" b="b"/>
            <a:pathLst>
              <a:path w="92075" h="1574164">
                <a:moveTo>
                  <a:pt x="0" y="0"/>
                </a:moveTo>
                <a:lnTo>
                  <a:pt x="92064" y="0"/>
                </a:lnTo>
                <a:lnTo>
                  <a:pt x="92064" y="1573548"/>
                </a:lnTo>
                <a:lnTo>
                  <a:pt x="0" y="157354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499965" y="4440866"/>
            <a:ext cx="92075" cy="1331595"/>
          </a:xfrm>
          <a:custGeom>
            <a:avLst/>
            <a:gdLst/>
            <a:ahLst/>
            <a:cxnLst/>
            <a:rect l="l" t="t" r="r" b="b"/>
            <a:pathLst>
              <a:path w="92075" h="1331595">
                <a:moveTo>
                  <a:pt x="0" y="0"/>
                </a:moveTo>
                <a:lnTo>
                  <a:pt x="92064" y="0"/>
                </a:lnTo>
                <a:lnTo>
                  <a:pt x="92064" y="1331464"/>
                </a:lnTo>
                <a:lnTo>
                  <a:pt x="0" y="133146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615046" y="3956698"/>
            <a:ext cx="92075" cy="1816100"/>
          </a:xfrm>
          <a:custGeom>
            <a:avLst/>
            <a:gdLst/>
            <a:ahLst/>
            <a:cxnLst/>
            <a:rect l="l" t="t" r="r" b="b"/>
            <a:pathLst>
              <a:path w="92075" h="1816100">
                <a:moveTo>
                  <a:pt x="0" y="0"/>
                </a:moveTo>
                <a:lnTo>
                  <a:pt x="92064" y="0"/>
                </a:lnTo>
                <a:lnTo>
                  <a:pt x="92064" y="1815633"/>
                </a:lnTo>
                <a:lnTo>
                  <a:pt x="0" y="18156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730127" y="2625234"/>
            <a:ext cx="92075" cy="3147695"/>
          </a:xfrm>
          <a:custGeom>
            <a:avLst/>
            <a:gdLst/>
            <a:ahLst/>
            <a:cxnLst/>
            <a:rect l="l" t="t" r="r" b="b"/>
            <a:pathLst>
              <a:path w="92075" h="3147695">
                <a:moveTo>
                  <a:pt x="0" y="0"/>
                </a:moveTo>
                <a:lnTo>
                  <a:pt x="92064" y="0"/>
                </a:lnTo>
                <a:lnTo>
                  <a:pt x="92064" y="3147097"/>
                </a:lnTo>
                <a:lnTo>
                  <a:pt x="0" y="31470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845208" y="2746276"/>
            <a:ext cx="92075" cy="3026410"/>
          </a:xfrm>
          <a:custGeom>
            <a:avLst/>
            <a:gdLst/>
            <a:ahLst/>
            <a:cxnLst/>
            <a:rect l="l" t="t" r="r" b="b"/>
            <a:pathLst>
              <a:path w="92075" h="3026410">
                <a:moveTo>
                  <a:pt x="0" y="0"/>
                </a:moveTo>
                <a:lnTo>
                  <a:pt x="92064" y="0"/>
                </a:lnTo>
                <a:lnTo>
                  <a:pt x="92064" y="3026054"/>
                </a:lnTo>
                <a:lnTo>
                  <a:pt x="0" y="302605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960289" y="4077740"/>
            <a:ext cx="92075" cy="1694814"/>
          </a:xfrm>
          <a:custGeom>
            <a:avLst/>
            <a:gdLst/>
            <a:ahLst/>
            <a:cxnLst/>
            <a:rect l="l" t="t" r="r" b="b"/>
            <a:pathLst>
              <a:path w="92075" h="1694814">
                <a:moveTo>
                  <a:pt x="0" y="0"/>
                </a:moveTo>
                <a:lnTo>
                  <a:pt x="92064" y="0"/>
                </a:lnTo>
                <a:lnTo>
                  <a:pt x="92064" y="1694590"/>
                </a:lnTo>
                <a:lnTo>
                  <a:pt x="0" y="169459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075370" y="4682951"/>
            <a:ext cx="92075" cy="1089660"/>
          </a:xfrm>
          <a:custGeom>
            <a:avLst/>
            <a:gdLst/>
            <a:ahLst/>
            <a:cxnLst/>
            <a:rect l="l" t="t" r="r" b="b"/>
            <a:pathLst>
              <a:path w="92075" h="1089660">
                <a:moveTo>
                  <a:pt x="0" y="0"/>
                </a:moveTo>
                <a:lnTo>
                  <a:pt x="92064" y="0"/>
                </a:lnTo>
                <a:lnTo>
                  <a:pt x="92064" y="1089379"/>
                </a:lnTo>
                <a:lnTo>
                  <a:pt x="0" y="10893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190450" y="3835656"/>
            <a:ext cx="92075" cy="1936750"/>
          </a:xfrm>
          <a:custGeom>
            <a:avLst/>
            <a:gdLst/>
            <a:ahLst/>
            <a:cxnLst/>
            <a:rect l="l" t="t" r="r" b="b"/>
            <a:pathLst>
              <a:path w="92075" h="1936750">
                <a:moveTo>
                  <a:pt x="0" y="0"/>
                </a:moveTo>
                <a:lnTo>
                  <a:pt x="92064" y="0"/>
                </a:lnTo>
                <a:lnTo>
                  <a:pt x="92064" y="1936674"/>
                </a:lnTo>
                <a:lnTo>
                  <a:pt x="0" y="193667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305531" y="4198782"/>
            <a:ext cx="92075" cy="1574165"/>
          </a:xfrm>
          <a:custGeom>
            <a:avLst/>
            <a:gdLst/>
            <a:ahLst/>
            <a:cxnLst/>
            <a:rect l="l" t="t" r="r" b="b"/>
            <a:pathLst>
              <a:path w="92075" h="1574164">
                <a:moveTo>
                  <a:pt x="0" y="0"/>
                </a:moveTo>
                <a:lnTo>
                  <a:pt x="92064" y="0"/>
                </a:lnTo>
                <a:lnTo>
                  <a:pt x="92064" y="1573548"/>
                </a:lnTo>
                <a:lnTo>
                  <a:pt x="0" y="157354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420612" y="4682951"/>
            <a:ext cx="92075" cy="1089660"/>
          </a:xfrm>
          <a:custGeom>
            <a:avLst/>
            <a:gdLst/>
            <a:ahLst/>
            <a:cxnLst/>
            <a:rect l="l" t="t" r="r" b="b"/>
            <a:pathLst>
              <a:path w="92075" h="1089660">
                <a:moveTo>
                  <a:pt x="0" y="0"/>
                </a:moveTo>
                <a:lnTo>
                  <a:pt x="92064" y="0"/>
                </a:lnTo>
                <a:lnTo>
                  <a:pt x="92064" y="1089379"/>
                </a:lnTo>
                <a:lnTo>
                  <a:pt x="0" y="10893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2535693" y="4925035"/>
            <a:ext cx="92075" cy="847725"/>
          </a:xfrm>
          <a:custGeom>
            <a:avLst/>
            <a:gdLst/>
            <a:ahLst/>
            <a:cxnLst/>
            <a:rect l="l" t="t" r="r" b="b"/>
            <a:pathLst>
              <a:path w="92075" h="847725">
                <a:moveTo>
                  <a:pt x="0" y="0"/>
                </a:moveTo>
                <a:lnTo>
                  <a:pt x="92064" y="0"/>
                </a:lnTo>
                <a:lnTo>
                  <a:pt x="92064" y="847295"/>
                </a:lnTo>
                <a:lnTo>
                  <a:pt x="0" y="84729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650774" y="5167120"/>
            <a:ext cx="92075" cy="605790"/>
          </a:xfrm>
          <a:custGeom>
            <a:avLst/>
            <a:gdLst/>
            <a:ahLst/>
            <a:cxnLst/>
            <a:rect l="l" t="t" r="r" b="b"/>
            <a:pathLst>
              <a:path w="92075" h="605789">
                <a:moveTo>
                  <a:pt x="0" y="0"/>
                </a:moveTo>
                <a:lnTo>
                  <a:pt x="92064" y="0"/>
                </a:lnTo>
                <a:lnTo>
                  <a:pt x="92064" y="605210"/>
                </a:lnTo>
                <a:lnTo>
                  <a:pt x="0" y="60521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765855" y="4925035"/>
            <a:ext cx="92075" cy="847725"/>
          </a:xfrm>
          <a:custGeom>
            <a:avLst/>
            <a:gdLst/>
            <a:ahLst/>
            <a:cxnLst/>
            <a:rect l="l" t="t" r="r" b="b"/>
            <a:pathLst>
              <a:path w="92075" h="847725">
                <a:moveTo>
                  <a:pt x="0" y="0"/>
                </a:moveTo>
                <a:lnTo>
                  <a:pt x="92064" y="0"/>
                </a:lnTo>
                <a:lnTo>
                  <a:pt x="92064" y="847295"/>
                </a:lnTo>
                <a:lnTo>
                  <a:pt x="0" y="84729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880936" y="5167120"/>
            <a:ext cx="92075" cy="605790"/>
          </a:xfrm>
          <a:custGeom>
            <a:avLst/>
            <a:gdLst/>
            <a:ahLst/>
            <a:cxnLst/>
            <a:rect l="l" t="t" r="r" b="b"/>
            <a:pathLst>
              <a:path w="92075" h="605789">
                <a:moveTo>
                  <a:pt x="0" y="0"/>
                </a:moveTo>
                <a:lnTo>
                  <a:pt x="92064" y="0"/>
                </a:lnTo>
                <a:lnTo>
                  <a:pt x="92064" y="605210"/>
                </a:lnTo>
                <a:lnTo>
                  <a:pt x="0" y="60521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996016" y="5167120"/>
            <a:ext cx="92075" cy="605790"/>
          </a:xfrm>
          <a:custGeom>
            <a:avLst/>
            <a:gdLst/>
            <a:ahLst/>
            <a:cxnLst/>
            <a:rect l="l" t="t" r="r" b="b"/>
            <a:pathLst>
              <a:path w="92075" h="605789">
                <a:moveTo>
                  <a:pt x="0" y="0"/>
                </a:moveTo>
                <a:lnTo>
                  <a:pt x="92064" y="0"/>
                </a:lnTo>
                <a:lnTo>
                  <a:pt x="92064" y="605210"/>
                </a:lnTo>
                <a:lnTo>
                  <a:pt x="0" y="60521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111097" y="5530246"/>
            <a:ext cx="92075" cy="242570"/>
          </a:xfrm>
          <a:custGeom>
            <a:avLst/>
            <a:gdLst/>
            <a:ahLst/>
            <a:cxnLst/>
            <a:rect l="l" t="t" r="r" b="b"/>
            <a:pathLst>
              <a:path w="92075" h="242570">
                <a:moveTo>
                  <a:pt x="0" y="0"/>
                </a:moveTo>
                <a:lnTo>
                  <a:pt x="92064" y="0"/>
                </a:lnTo>
                <a:lnTo>
                  <a:pt x="92064" y="242084"/>
                </a:lnTo>
                <a:lnTo>
                  <a:pt x="0" y="24208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226178" y="5409204"/>
            <a:ext cx="92075" cy="363220"/>
          </a:xfrm>
          <a:custGeom>
            <a:avLst/>
            <a:gdLst/>
            <a:ahLst/>
            <a:cxnLst/>
            <a:rect l="l" t="t" r="r" b="b"/>
            <a:pathLst>
              <a:path w="92075" h="363220">
                <a:moveTo>
                  <a:pt x="0" y="0"/>
                </a:moveTo>
                <a:lnTo>
                  <a:pt x="92064" y="0"/>
                </a:lnTo>
                <a:lnTo>
                  <a:pt x="92064" y="363126"/>
                </a:lnTo>
                <a:lnTo>
                  <a:pt x="0" y="36312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341259" y="5288162"/>
            <a:ext cx="92075" cy="484505"/>
          </a:xfrm>
          <a:custGeom>
            <a:avLst/>
            <a:gdLst/>
            <a:ahLst/>
            <a:cxnLst/>
            <a:rect l="l" t="t" r="r" b="b"/>
            <a:pathLst>
              <a:path w="92075" h="484504">
                <a:moveTo>
                  <a:pt x="0" y="0"/>
                </a:moveTo>
                <a:lnTo>
                  <a:pt x="92064" y="0"/>
                </a:lnTo>
                <a:lnTo>
                  <a:pt x="92064" y="484169"/>
                </a:lnTo>
                <a:lnTo>
                  <a:pt x="0" y="48416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3456340" y="4803993"/>
            <a:ext cx="92075" cy="968375"/>
          </a:xfrm>
          <a:custGeom>
            <a:avLst/>
            <a:gdLst/>
            <a:ahLst/>
            <a:cxnLst/>
            <a:rect l="l" t="t" r="r" b="b"/>
            <a:pathLst>
              <a:path w="92075" h="968375">
                <a:moveTo>
                  <a:pt x="0" y="0"/>
                </a:moveTo>
                <a:lnTo>
                  <a:pt x="92064" y="0"/>
                </a:lnTo>
                <a:lnTo>
                  <a:pt x="92064" y="968337"/>
                </a:lnTo>
                <a:lnTo>
                  <a:pt x="0" y="9683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3571421" y="5409204"/>
            <a:ext cx="92075" cy="363220"/>
          </a:xfrm>
          <a:custGeom>
            <a:avLst/>
            <a:gdLst/>
            <a:ahLst/>
            <a:cxnLst/>
            <a:rect l="l" t="t" r="r" b="b"/>
            <a:pathLst>
              <a:path w="92075" h="363220">
                <a:moveTo>
                  <a:pt x="0" y="0"/>
                </a:moveTo>
                <a:lnTo>
                  <a:pt x="92064" y="0"/>
                </a:lnTo>
                <a:lnTo>
                  <a:pt x="92064" y="363126"/>
                </a:lnTo>
                <a:lnTo>
                  <a:pt x="0" y="36312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3686502" y="5651289"/>
            <a:ext cx="92075" cy="121285"/>
          </a:xfrm>
          <a:custGeom>
            <a:avLst/>
            <a:gdLst/>
            <a:ahLst/>
            <a:cxnLst/>
            <a:rect l="l" t="t" r="r" b="b"/>
            <a:pathLst>
              <a:path w="92075" h="121285">
                <a:moveTo>
                  <a:pt x="0" y="0"/>
                </a:moveTo>
                <a:lnTo>
                  <a:pt x="92064" y="0"/>
                </a:lnTo>
                <a:lnTo>
                  <a:pt x="92064" y="121042"/>
                </a:lnTo>
                <a:lnTo>
                  <a:pt x="0" y="12104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801583" y="4682951"/>
            <a:ext cx="92075" cy="1089660"/>
          </a:xfrm>
          <a:custGeom>
            <a:avLst/>
            <a:gdLst/>
            <a:ahLst/>
            <a:cxnLst/>
            <a:rect l="l" t="t" r="r" b="b"/>
            <a:pathLst>
              <a:path w="92075" h="1089660">
                <a:moveTo>
                  <a:pt x="0" y="0"/>
                </a:moveTo>
                <a:lnTo>
                  <a:pt x="92064" y="0"/>
                </a:lnTo>
                <a:lnTo>
                  <a:pt x="92064" y="1089379"/>
                </a:lnTo>
                <a:lnTo>
                  <a:pt x="0" y="10893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3916664" y="4561909"/>
            <a:ext cx="92075" cy="1210945"/>
          </a:xfrm>
          <a:custGeom>
            <a:avLst/>
            <a:gdLst/>
            <a:ahLst/>
            <a:cxnLst/>
            <a:rect l="l" t="t" r="r" b="b"/>
            <a:pathLst>
              <a:path w="92075" h="1210945">
                <a:moveTo>
                  <a:pt x="0" y="0"/>
                </a:moveTo>
                <a:lnTo>
                  <a:pt x="92064" y="0"/>
                </a:lnTo>
                <a:lnTo>
                  <a:pt x="92064" y="1210422"/>
                </a:lnTo>
                <a:lnTo>
                  <a:pt x="0" y="121042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4031744" y="4925035"/>
            <a:ext cx="92075" cy="847725"/>
          </a:xfrm>
          <a:custGeom>
            <a:avLst/>
            <a:gdLst/>
            <a:ahLst/>
            <a:cxnLst/>
            <a:rect l="l" t="t" r="r" b="b"/>
            <a:pathLst>
              <a:path w="92075" h="847725">
                <a:moveTo>
                  <a:pt x="0" y="0"/>
                </a:moveTo>
                <a:lnTo>
                  <a:pt x="92064" y="0"/>
                </a:lnTo>
                <a:lnTo>
                  <a:pt x="92064" y="847295"/>
                </a:lnTo>
                <a:lnTo>
                  <a:pt x="0" y="84729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146825" y="3956698"/>
            <a:ext cx="92075" cy="1816100"/>
          </a:xfrm>
          <a:custGeom>
            <a:avLst/>
            <a:gdLst/>
            <a:ahLst/>
            <a:cxnLst/>
            <a:rect l="l" t="t" r="r" b="b"/>
            <a:pathLst>
              <a:path w="92075" h="1816100">
                <a:moveTo>
                  <a:pt x="0" y="0"/>
                </a:moveTo>
                <a:lnTo>
                  <a:pt x="92064" y="0"/>
                </a:lnTo>
                <a:lnTo>
                  <a:pt x="92064" y="1815633"/>
                </a:lnTo>
                <a:lnTo>
                  <a:pt x="0" y="18156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261906" y="3593571"/>
            <a:ext cx="92075" cy="2179320"/>
          </a:xfrm>
          <a:custGeom>
            <a:avLst/>
            <a:gdLst/>
            <a:ahLst/>
            <a:cxnLst/>
            <a:rect l="l" t="t" r="r" b="b"/>
            <a:pathLst>
              <a:path w="92075" h="2179320">
                <a:moveTo>
                  <a:pt x="0" y="0"/>
                </a:moveTo>
                <a:lnTo>
                  <a:pt x="92064" y="0"/>
                </a:lnTo>
                <a:lnTo>
                  <a:pt x="92064" y="2178759"/>
                </a:lnTo>
                <a:lnTo>
                  <a:pt x="0" y="217875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376987" y="4319825"/>
            <a:ext cx="92075" cy="1452880"/>
          </a:xfrm>
          <a:custGeom>
            <a:avLst/>
            <a:gdLst/>
            <a:ahLst/>
            <a:cxnLst/>
            <a:rect l="l" t="t" r="r" b="b"/>
            <a:pathLst>
              <a:path w="92075" h="1452879">
                <a:moveTo>
                  <a:pt x="0" y="0"/>
                </a:moveTo>
                <a:lnTo>
                  <a:pt x="92064" y="0"/>
                </a:lnTo>
                <a:lnTo>
                  <a:pt x="92064" y="1452506"/>
                </a:lnTo>
                <a:lnTo>
                  <a:pt x="0" y="145250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4492068" y="4682951"/>
            <a:ext cx="92075" cy="1089660"/>
          </a:xfrm>
          <a:custGeom>
            <a:avLst/>
            <a:gdLst/>
            <a:ahLst/>
            <a:cxnLst/>
            <a:rect l="l" t="t" r="r" b="b"/>
            <a:pathLst>
              <a:path w="92075" h="1089660">
                <a:moveTo>
                  <a:pt x="0" y="0"/>
                </a:moveTo>
                <a:lnTo>
                  <a:pt x="92064" y="0"/>
                </a:lnTo>
                <a:lnTo>
                  <a:pt x="92064" y="1089379"/>
                </a:lnTo>
                <a:lnTo>
                  <a:pt x="0" y="10893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607149" y="3109403"/>
            <a:ext cx="92075" cy="2663190"/>
          </a:xfrm>
          <a:custGeom>
            <a:avLst/>
            <a:gdLst/>
            <a:ahLst/>
            <a:cxnLst/>
            <a:rect l="l" t="t" r="r" b="b"/>
            <a:pathLst>
              <a:path w="92075" h="2663190">
                <a:moveTo>
                  <a:pt x="0" y="0"/>
                </a:moveTo>
                <a:lnTo>
                  <a:pt x="92064" y="0"/>
                </a:lnTo>
                <a:lnTo>
                  <a:pt x="92064" y="2662928"/>
                </a:lnTo>
                <a:lnTo>
                  <a:pt x="0" y="266292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4722229" y="2988360"/>
            <a:ext cx="92075" cy="2784475"/>
          </a:xfrm>
          <a:custGeom>
            <a:avLst/>
            <a:gdLst/>
            <a:ahLst/>
            <a:cxnLst/>
            <a:rect l="l" t="t" r="r" b="b"/>
            <a:pathLst>
              <a:path w="92075" h="2784475">
                <a:moveTo>
                  <a:pt x="0" y="0"/>
                </a:moveTo>
                <a:lnTo>
                  <a:pt x="92064" y="0"/>
                </a:lnTo>
                <a:lnTo>
                  <a:pt x="92064" y="2783970"/>
                </a:lnTo>
                <a:lnTo>
                  <a:pt x="0" y="27839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837310" y="2020023"/>
            <a:ext cx="92075" cy="3752850"/>
          </a:xfrm>
          <a:custGeom>
            <a:avLst/>
            <a:gdLst/>
            <a:ahLst/>
            <a:cxnLst/>
            <a:rect l="l" t="t" r="r" b="b"/>
            <a:pathLst>
              <a:path w="92075" h="3752850">
                <a:moveTo>
                  <a:pt x="0" y="0"/>
                </a:moveTo>
                <a:lnTo>
                  <a:pt x="92064" y="0"/>
                </a:lnTo>
                <a:lnTo>
                  <a:pt x="92064" y="3752308"/>
                </a:lnTo>
                <a:lnTo>
                  <a:pt x="0" y="375230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952391" y="2020023"/>
            <a:ext cx="92075" cy="3752850"/>
          </a:xfrm>
          <a:custGeom>
            <a:avLst/>
            <a:gdLst/>
            <a:ahLst/>
            <a:cxnLst/>
            <a:rect l="l" t="t" r="r" b="b"/>
            <a:pathLst>
              <a:path w="92075" h="3752850">
                <a:moveTo>
                  <a:pt x="0" y="0"/>
                </a:moveTo>
                <a:lnTo>
                  <a:pt x="92064" y="0"/>
                </a:lnTo>
                <a:lnTo>
                  <a:pt x="92064" y="3752308"/>
                </a:lnTo>
                <a:lnTo>
                  <a:pt x="0" y="375230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067472" y="2988360"/>
            <a:ext cx="92075" cy="2784475"/>
          </a:xfrm>
          <a:custGeom>
            <a:avLst/>
            <a:gdLst/>
            <a:ahLst/>
            <a:cxnLst/>
            <a:rect l="l" t="t" r="r" b="b"/>
            <a:pathLst>
              <a:path w="92075" h="2784475">
                <a:moveTo>
                  <a:pt x="0" y="0"/>
                </a:moveTo>
                <a:lnTo>
                  <a:pt x="92064" y="0"/>
                </a:lnTo>
                <a:lnTo>
                  <a:pt x="92064" y="2783970"/>
                </a:lnTo>
                <a:lnTo>
                  <a:pt x="0" y="27839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182553" y="2020023"/>
            <a:ext cx="92075" cy="3752850"/>
          </a:xfrm>
          <a:custGeom>
            <a:avLst/>
            <a:gdLst/>
            <a:ahLst/>
            <a:cxnLst/>
            <a:rect l="l" t="t" r="r" b="b"/>
            <a:pathLst>
              <a:path w="92075" h="3752850">
                <a:moveTo>
                  <a:pt x="0" y="0"/>
                </a:moveTo>
                <a:lnTo>
                  <a:pt x="92064" y="0"/>
                </a:lnTo>
                <a:lnTo>
                  <a:pt x="92064" y="3752308"/>
                </a:lnTo>
                <a:lnTo>
                  <a:pt x="0" y="375230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5297634" y="809601"/>
            <a:ext cx="92075" cy="4963160"/>
          </a:xfrm>
          <a:custGeom>
            <a:avLst/>
            <a:gdLst/>
            <a:ahLst/>
            <a:cxnLst/>
            <a:rect l="l" t="t" r="r" b="b"/>
            <a:pathLst>
              <a:path w="92075" h="4963160">
                <a:moveTo>
                  <a:pt x="0" y="0"/>
                </a:moveTo>
                <a:lnTo>
                  <a:pt x="92064" y="0"/>
                </a:lnTo>
                <a:lnTo>
                  <a:pt x="92064" y="4962730"/>
                </a:lnTo>
                <a:lnTo>
                  <a:pt x="0" y="4962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5412715" y="1414812"/>
            <a:ext cx="92075" cy="4358005"/>
          </a:xfrm>
          <a:custGeom>
            <a:avLst/>
            <a:gdLst/>
            <a:ahLst/>
            <a:cxnLst/>
            <a:rect l="l" t="t" r="r" b="b"/>
            <a:pathLst>
              <a:path w="92075" h="4358005">
                <a:moveTo>
                  <a:pt x="0" y="0"/>
                </a:moveTo>
                <a:lnTo>
                  <a:pt x="92064" y="0"/>
                </a:lnTo>
                <a:lnTo>
                  <a:pt x="92064" y="4357518"/>
                </a:lnTo>
                <a:lnTo>
                  <a:pt x="0" y="435751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5527795" y="1293769"/>
            <a:ext cx="92075" cy="4478655"/>
          </a:xfrm>
          <a:custGeom>
            <a:avLst/>
            <a:gdLst/>
            <a:ahLst/>
            <a:cxnLst/>
            <a:rect l="l" t="t" r="r" b="b"/>
            <a:pathLst>
              <a:path w="92075" h="4478655">
                <a:moveTo>
                  <a:pt x="0" y="0"/>
                </a:moveTo>
                <a:lnTo>
                  <a:pt x="92064" y="0"/>
                </a:lnTo>
                <a:lnTo>
                  <a:pt x="92064" y="4478561"/>
                </a:lnTo>
                <a:lnTo>
                  <a:pt x="0" y="447856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5642876" y="2141065"/>
            <a:ext cx="92075" cy="3631565"/>
          </a:xfrm>
          <a:custGeom>
            <a:avLst/>
            <a:gdLst/>
            <a:ahLst/>
            <a:cxnLst/>
            <a:rect l="l" t="t" r="r" b="b"/>
            <a:pathLst>
              <a:path w="92075" h="3631565">
                <a:moveTo>
                  <a:pt x="0" y="0"/>
                </a:moveTo>
                <a:lnTo>
                  <a:pt x="92064" y="0"/>
                </a:lnTo>
                <a:lnTo>
                  <a:pt x="92064" y="3631266"/>
                </a:lnTo>
                <a:lnTo>
                  <a:pt x="0" y="363126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757957" y="1777938"/>
            <a:ext cx="92075" cy="3994785"/>
          </a:xfrm>
          <a:custGeom>
            <a:avLst/>
            <a:gdLst/>
            <a:ahLst/>
            <a:cxnLst/>
            <a:rect l="l" t="t" r="r" b="b"/>
            <a:pathLst>
              <a:path w="92075" h="3994785">
                <a:moveTo>
                  <a:pt x="0" y="0"/>
                </a:moveTo>
                <a:lnTo>
                  <a:pt x="92064" y="0"/>
                </a:lnTo>
                <a:lnTo>
                  <a:pt x="92064" y="3994392"/>
                </a:lnTo>
                <a:lnTo>
                  <a:pt x="0" y="399439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873038" y="3230445"/>
            <a:ext cx="92075" cy="2541905"/>
          </a:xfrm>
          <a:custGeom>
            <a:avLst/>
            <a:gdLst/>
            <a:ahLst/>
            <a:cxnLst/>
            <a:rect l="l" t="t" r="r" b="b"/>
            <a:pathLst>
              <a:path w="92075" h="2541904">
                <a:moveTo>
                  <a:pt x="0" y="0"/>
                </a:moveTo>
                <a:lnTo>
                  <a:pt x="92064" y="0"/>
                </a:lnTo>
                <a:lnTo>
                  <a:pt x="92064" y="2541886"/>
                </a:lnTo>
                <a:lnTo>
                  <a:pt x="0" y="254188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988119" y="2867318"/>
            <a:ext cx="92075" cy="2905125"/>
          </a:xfrm>
          <a:custGeom>
            <a:avLst/>
            <a:gdLst/>
            <a:ahLst/>
            <a:cxnLst/>
            <a:rect l="l" t="t" r="r" b="b"/>
            <a:pathLst>
              <a:path w="92075" h="2905125">
                <a:moveTo>
                  <a:pt x="0" y="0"/>
                </a:moveTo>
                <a:lnTo>
                  <a:pt x="92064" y="0"/>
                </a:lnTo>
                <a:lnTo>
                  <a:pt x="92064" y="2905012"/>
                </a:lnTo>
                <a:lnTo>
                  <a:pt x="0" y="29050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6103200" y="2625234"/>
            <a:ext cx="92075" cy="3147695"/>
          </a:xfrm>
          <a:custGeom>
            <a:avLst/>
            <a:gdLst/>
            <a:ahLst/>
            <a:cxnLst/>
            <a:rect l="l" t="t" r="r" b="b"/>
            <a:pathLst>
              <a:path w="92075" h="3147695">
                <a:moveTo>
                  <a:pt x="0" y="0"/>
                </a:moveTo>
                <a:lnTo>
                  <a:pt x="92064" y="0"/>
                </a:lnTo>
                <a:lnTo>
                  <a:pt x="92064" y="3147097"/>
                </a:lnTo>
                <a:lnTo>
                  <a:pt x="0" y="31470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6218281" y="2262107"/>
            <a:ext cx="92075" cy="3510279"/>
          </a:xfrm>
          <a:custGeom>
            <a:avLst/>
            <a:gdLst/>
            <a:ahLst/>
            <a:cxnLst/>
            <a:rect l="l" t="t" r="r" b="b"/>
            <a:pathLst>
              <a:path w="92075" h="3510279">
                <a:moveTo>
                  <a:pt x="0" y="0"/>
                </a:moveTo>
                <a:lnTo>
                  <a:pt x="92064" y="0"/>
                </a:lnTo>
                <a:lnTo>
                  <a:pt x="92064" y="3510223"/>
                </a:lnTo>
                <a:lnTo>
                  <a:pt x="0" y="351022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6333361" y="1172727"/>
            <a:ext cx="92075" cy="4599940"/>
          </a:xfrm>
          <a:custGeom>
            <a:avLst/>
            <a:gdLst/>
            <a:ahLst/>
            <a:cxnLst/>
            <a:rect l="l" t="t" r="r" b="b"/>
            <a:pathLst>
              <a:path w="92075" h="4599940">
                <a:moveTo>
                  <a:pt x="0" y="0"/>
                </a:moveTo>
                <a:lnTo>
                  <a:pt x="92064" y="0"/>
                </a:lnTo>
                <a:lnTo>
                  <a:pt x="92064" y="4599603"/>
                </a:lnTo>
                <a:lnTo>
                  <a:pt x="0" y="459960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6448443" y="1414812"/>
            <a:ext cx="92075" cy="4358005"/>
          </a:xfrm>
          <a:custGeom>
            <a:avLst/>
            <a:gdLst/>
            <a:ahLst/>
            <a:cxnLst/>
            <a:rect l="l" t="t" r="r" b="b"/>
            <a:pathLst>
              <a:path w="92075" h="4358005">
                <a:moveTo>
                  <a:pt x="0" y="0"/>
                </a:moveTo>
                <a:lnTo>
                  <a:pt x="92064" y="0"/>
                </a:lnTo>
                <a:lnTo>
                  <a:pt x="92064" y="4357518"/>
                </a:lnTo>
                <a:lnTo>
                  <a:pt x="0" y="435751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563524" y="1535854"/>
            <a:ext cx="92075" cy="4236720"/>
          </a:xfrm>
          <a:custGeom>
            <a:avLst/>
            <a:gdLst/>
            <a:ahLst/>
            <a:cxnLst/>
            <a:rect l="l" t="t" r="r" b="b"/>
            <a:pathLst>
              <a:path w="92075" h="4236720">
                <a:moveTo>
                  <a:pt x="0" y="0"/>
                </a:moveTo>
                <a:lnTo>
                  <a:pt x="92064" y="0"/>
                </a:lnTo>
                <a:lnTo>
                  <a:pt x="92064" y="4236476"/>
                </a:lnTo>
                <a:lnTo>
                  <a:pt x="0" y="423647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6678604" y="2988360"/>
            <a:ext cx="92075" cy="2784475"/>
          </a:xfrm>
          <a:custGeom>
            <a:avLst/>
            <a:gdLst/>
            <a:ahLst/>
            <a:cxnLst/>
            <a:rect l="l" t="t" r="r" b="b"/>
            <a:pathLst>
              <a:path w="92075" h="2784475">
                <a:moveTo>
                  <a:pt x="0" y="0"/>
                </a:moveTo>
                <a:lnTo>
                  <a:pt x="92064" y="0"/>
                </a:lnTo>
                <a:lnTo>
                  <a:pt x="92064" y="2783970"/>
                </a:lnTo>
                <a:lnTo>
                  <a:pt x="0" y="27839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6793686" y="2746276"/>
            <a:ext cx="92075" cy="3026410"/>
          </a:xfrm>
          <a:custGeom>
            <a:avLst/>
            <a:gdLst/>
            <a:ahLst/>
            <a:cxnLst/>
            <a:rect l="l" t="t" r="r" b="b"/>
            <a:pathLst>
              <a:path w="92075" h="3026410">
                <a:moveTo>
                  <a:pt x="0" y="0"/>
                </a:moveTo>
                <a:lnTo>
                  <a:pt x="92064" y="0"/>
                </a:lnTo>
                <a:lnTo>
                  <a:pt x="92064" y="3026054"/>
                </a:lnTo>
                <a:lnTo>
                  <a:pt x="0" y="302605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6908766" y="3956698"/>
            <a:ext cx="92075" cy="1816100"/>
          </a:xfrm>
          <a:custGeom>
            <a:avLst/>
            <a:gdLst/>
            <a:ahLst/>
            <a:cxnLst/>
            <a:rect l="l" t="t" r="r" b="b"/>
            <a:pathLst>
              <a:path w="92075" h="1816100">
                <a:moveTo>
                  <a:pt x="0" y="0"/>
                </a:moveTo>
                <a:lnTo>
                  <a:pt x="92064" y="0"/>
                </a:lnTo>
                <a:lnTo>
                  <a:pt x="92064" y="1815633"/>
                </a:lnTo>
                <a:lnTo>
                  <a:pt x="0" y="18156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7023847" y="3472529"/>
            <a:ext cx="92075" cy="2299970"/>
          </a:xfrm>
          <a:custGeom>
            <a:avLst/>
            <a:gdLst/>
            <a:ahLst/>
            <a:cxnLst/>
            <a:rect l="l" t="t" r="r" b="b"/>
            <a:pathLst>
              <a:path w="92075" h="2299970">
                <a:moveTo>
                  <a:pt x="0" y="0"/>
                </a:moveTo>
                <a:lnTo>
                  <a:pt x="92064" y="0"/>
                </a:lnTo>
                <a:lnTo>
                  <a:pt x="92064" y="2299801"/>
                </a:lnTo>
                <a:lnTo>
                  <a:pt x="0" y="229980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7138928" y="3230445"/>
            <a:ext cx="92075" cy="2541905"/>
          </a:xfrm>
          <a:custGeom>
            <a:avLst/>
            <a:gdLst/>
            <a:ahLst/>
            <a:cxnLst/>
            <a:rect l="l" t="t" r="r" b="b"/>
            <a:pathLst>
              <a:path w="92075" h="2541904">
                <a:moveTo>
                  <a:pt x="0" y="0"/>
                </a:moveTo>
                <a:lnTo>
                  <a:pt x="92064" y="0"/>
                </a:lnTo>
                <a:lnTo>
                  <a:pt x="92064" y="2541886"/>
                </a:lnTo>
                <a:lnTo>
                  <a:pt x="0" y="254188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7254009" y="2867318"/>
            <a:ext cx="92075" cy="2905125"/>
          </a:xfrm>
          <a:custGeom>
            <a:avLst/>
            <a:gdLst/>
            <a:ahLst/>
            <a:cxnLst/>
            <a:rect l="l" t="t" r="r" b="b"/>
            <a:pathLst>
              <a:path w="92075" h="2905125">
                <a:moveTo>
                  <a:pt x="0" y="0"/>
                </a:moveTo>
                <a:lnTo>
                  <a:pt x="92064" y="0"/>
                </a:lnTo>
                <a:lnTo>
                  <a:pt x="92064" y="2905012"/>
                </a:lnTo>
                <a:lnTo>
                  <a:pt x="0" y="29050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7369089" y="3109403"/>
            <a:ext cx="92075" cy="2663190"/>
          </a:xfrm>
          <a:custGeom>
            <a:avLst/>
            <a:gdLst/>
            <a:ahLst/>
            <a:cxnLst/>
            <a:rect l="l" t="t" r="r" b="b"/>
            <a:pathLst>
              <a:path w="92075" h="2663190">
                <a:moveTo>
                  <a:pt x="0" y="0"/>
                </a:moveTo>
                <a:lnTo>
                  <a:pt x="92064" y="0"/>
                </a:lnTo>
                <a:lnTo>
                  <a:pt x="92064" y="2662928"/>
                </a:lnTo>
                <a:lnTo>
                  <a:pt x="0" y="266292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7484171" y="2988360"/>
            <a:ext cx="92075" cy="2784475"/>
          </a:xfrm>
          <a:custGeom>
            <a:avLst/>
            <a:gdLst/>
            <a:ahLst/>
            <a:cxnLst/>
            <a:rect l="l" t="t" r="r" b="b"/>
            <a:pathLst>
              <a:path w="92075" h="2784475">
                <a:moveTo>
                  <a:pt x="0" y="0"/>
                </a:moveTo>
                <a:lnTo>
                  <a:pt x="92064" y="0"/>
                </a:lnTo>
                <a:lnTo>
                  <a:pt x="92064" y="2783970"/>
                </a:lnTo>
                <a:lnTo>
                  <a:pt x="0" y="27839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7599251" y="4561909"/>
            <a:ext cx="92075" cy="1210945"/>
          </a:xfrm>
          <a:custGeom>
            <a:avLst/>
            <a:gdLst/>
            <a:ahLst/>
            <a:cxnLst/>
            <a:rect l="l" t="t" r="r" b="b"/>
            <a:pathLst>
              <a:path w="92075" h="1210945">
                <a:moveTo>
                  <a:pt x="0" y="0"/>
                </a:moveTo>
                <a:lnTo>
                  <a:pt x="92064" y="0"/>
                </a:lnTo>
                <a:lnTo>
                  <a:pt x="92064" y="1210422"/>
                </a:lnTo>
                <a:lnTo>
                  <a:pt x="0" y="121042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7714332" y="3593571"/>
            <a:ext cx="92075" cy="2179320"/>
          </a:xfrm>
          <a:custGeom>
            <a:avLst/>
            <a:gdLst/>
            <a:ahLst/>
            <a:cxnLst/>
            <a:rect l="l" t="t" r="r" b="b"/>
            <a:pathLst>
              <a:path w="92075" h="2179320">
                <a:moveTo>
                  <a:pt x="0" y="0"/>
                </a:moveTo>
                <a:lnTo>
                  <a:pt x="92064" y="0"/>
                </a:lnTo>
                <a:lnTo>
                  <a:pt x="92064" y="2178759"/>
                </a:lnTo>
                <a:lnTo>
                  <a:pt x="0" y="217875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7829412" y="3472529"/>
            <a:ext cx="92075" cy="2299970"/>
          </a:xfrm>
          <a:custGeom>
            <a:avLst/>
            <a:gdLst/>
            <a:ahLst/>
            <a:cxnLst/>
            <a:rect l="l" t="t" r="r" b="b"/>
            <a:pathLst>
              <a:path w="92075" h="2299970">
                <a:moveTo>
                  <a:pt x="0" y="0"/>
                </a:moveTo>
                <a:lnTo>
                  <a:pt x="92064" y="0"/>
                </a:lnTo>
                <a:lnTo>
                  <a:pt x="92064" y="2299801"/>
                </a:lnTo>
                <a:lnTo>
                  <a:pt x="0" y="229980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7944494" y="4319825"/>
            <a:ext cx="92075" cy="1452880"/>
          </a:xfrm>
          <a:custGeom>
            <a:avLst/>
            <a:gdLst/>
            <a:ahLst/>
            <a:cxnLst/>
            <a:rect l="l" t="t" r="r" b="b"/>
            <a:pathLst>
              <a:path w="92075" h="1452879">
                <a:moveTo>
                  <a:pt x="0" y="0"/>
                </a:moveTo>
                <a:lnTo>
                  <a:pt x="92064" y="0"/>
                </a:lnTo>
                <a:lnTo>
                  <a:pt x="92064" y="1452506"/>
                </a:lnTo>
                <a:lnTo>
                  <a:pt x="0" y="145250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8059575" y="3956698"/>
            <a:ext cx="92075" cy="1816100"/>
          </a:xfrm>
          <a:custGeom>
            <a:avLst/>
            <a:gdLst/>
            <a:ahLst/>
            <a:cxnLst/>
            <a:rect l="l" t="t" r="r" b="b"/>
            <a:pathLst>
              <a:path w="92075" h="1816100">
                <a:moveTo>
                  <a:pt x="0" y="0"/>
                </a:moveTo>
                <a:lnTo>
                  <a:pt x="92064" y="0"/>
                </a:lnTo>
                <a:lnTo>
                  <a:pt x="92064" y="1815633"/>
                </a:lnTo>
                <a:lnTo>
                  <a:pt x="0" y="18156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8174656" y="4561909"/>
            <a:ext cx="92075" cy="1210945"/>
          </a:xfrm>
          <a:custGeom>
            <a:avLst/>
            <a:gdLst/>
            <a:ahLst/>
            <a:cxnLst/>
            <a:rect l="l" t="t" r="r" b="b"/>
            <a:pathLst>
              <a:path w="92075" h="1210945">
                <a:moveTo>
                  <a:pt x="0" y="0"/>
                </a:moveTo>
                <a:lnTo>
                  <a:pt x="92064" y="0"/>
                </a:lnTo>
                <a:lnTo>
                  <a:pt x="92064" y="1210422"/>
                </a:lnTo>
                <a:lnTo>
                  <a:pt x="0" y="121042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8289737" y="4319825"/>
            <a:ext cx="92075" cy="1452880"/>
          </a:xfrm>
          <a:custGeom>
            <a:avLst/>
            <a:gdLst/>
            <a:ahLst/>
            <a:cxnLst/>
            <a:rect l="l" t="t" r="r" b="b"/>
            <a:pathLst>
              <a:path w="92075" h="1452879">
                <a:moveTo>
                  <a:pt x="0" y="0"/>
                </a:moveTo>
                <a:lnTo>
                  <a:pt x="92064" y="0"/>
                </a:lnTo>
                <a:lnTo>
                  <a:pt x="92064" y="1452506"/>
                </a:lnTo>
                <a:lnTo>
                  <a:pt x="0" y="145250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8404817" y="3956698"/>
            <a:ext cx="92075" cy="1816100"/>
          </a:xfrm>
          <a:custGeom>
            <a:avLst/>
            <a:gdLst/>
            <a:ahLst/>
            <a:cxnLst/>
            <a:rect l="l" t="t" r="r" b="b"/>
            <a:pathLst>
              <a:path w="92075" h="1816100">
                <a:moveTo>
                  <a:pt x="0" y="0"/>
                </a:moveTo>
                <a:lnTo>
                  <a:pt x="92064" y="0"/>
                </a:lnTo>
                <a:lnTo>
                  <a:pt x="92064" y="1815633"/>
                </a:lnTo>
                <a:lnTo>
                  <a:pt x="0" y="18156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519898" y="4682951"/>
            <a:ext cx="92075" cy="1089660"/>
          </a:xfrm>
          <a:custGeom>
            <a:avLst/>
            <a:gdLst/>
            <a:ahLst/>
            <a:cxnLst/>
            <a:rect l="l" t="t" r="r" b="b"/>
            <a:pathLst>
              <a:path w="92075" h="1089660">
                <a:moveTo>
                  <a:pt x="0" y="0"/>
                </a:moveTo>
                <a:lnTo>
                  <a:pt x="92064" y="0"/>
                </a:lnTo>
                <a:lnTo>
                  <a:pt x="92064" y="1089379"/>
                </a:lnTo>
                <a:lnTo>
                  <a:pt x="0" y="10893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634979" y="4682951"/>
            <a:ext cx="92075" cy="1089660"/>
          </a:xfrm>
          <a:custGeom>
            <a:avLst/>
            <a:gdLst/>
            <a:ahLst/>
            <a:cxnLst/>
            <a:rect l="l" t="t" r="r" b="b"/>
            <a:pathLst>
              <a:path w="92075" h="1089660">
                <a:moveTo>
                  <a:pt x="0" y="0"/>
                </a:moveTo>
                <a:lnTo>
                  <a:pt x="92064" y="0"/>
                </a:lnTo>
                <a:lnTo>
                  <a:pt x="92064" y="1089379"/>
                </a:lnTo>
                <a:lnTo>
                  <a:pt x="0" y="10893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750060" y="4682951"/>
            <a:ext cx="92075" cy="1089660"/>
          </a:xfrm>
          <a:custGeom>
            <a:avLst/>
            <a:gdLst/>
            <a:ahLst/>
            <a:cxnLst/>
            <a:rect l="l" t="t" r="r" b="b"/>
            <a:pathLst>
              <a:path w="92075" h="1089660">
                <a:moveTo>
                  <a:pt x="0" y="0"/>
                </a:moveTo>
                <a:lnTo>
                  <a:pt x="92064" y="0"/>
                </a:lnTo>
                <a:lnTo>
                  <a:pt x="92064" y="1089379"/>
                </a:lnTo>
                <a:lnTo>
                  <a:pt x="0" y="10893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865141" y="4198782"/>
            <a:ext cx="92075" cy="1574165"/>
          </a:xfrm>
          <a:custGeom>
            <a:avLst/>
            <a:gdLst/>
            <a:ahLst/>
            <a:cxnLst/>
            <a:rect l="l" t="t" r="r" b="b"/>
            <a:pathLst>
              <a:path w="92075" h="1574164">
                <a:moveTo>
                  <a:pt x="0" y="0"/>
                </a:moveTo>
                <a:lnTo>
                  <a:pt x="92064" y="0"/>
                </a:lnTo>
                <a:lnTo>
                  <a:pt x="92064" y="1573548"/>
                </a:lnTo>
                <a:lnTo>
                  <a:pt x="0" y="157354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980222" y="4803993"/>
            <a:ext cx="92075" cy="968375"/>
          </a:xfrm>
          <a:custGeom>
            <a:avLst/>
            <a:gdLst/>
            <a:ahLst/>
            <a:cxnLst/>
            <a:rect l="l" t="t" r="r" b="b"/>
            <a:pathLst>
              <a:path w="92075" h="968375">
                <a:moveTo>
                  <a:pt x="0" y="0"/>
                </a:moveTo>
                <a:lnTo>
                  <a:pt x="92064" y="0"/>
                </a:lnTo>
                <a:lnTo>
                  <a:pt x="92064" y="968337"/>
                </a:lnTo>
                <a:lnTo>
                  <a:pt x="0" y="9683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9095302" y="5651289"/>
            <a:ext cx="92075" cy="121285"/>
          </a:xfrm>
          <a:custGeom>
            <a:avLst/>
            <a:gdLst/>
            <a:ahLst/>
            <a:cxnLst/>
            <a:rect l="l" t="t" r="r" b="b"/>
            <a:pathLst>
              <a:path w="92075" h="121285">
                <a:moveTo>
                  <a:pt x="0" y="0"/>
                </a:moveTo>
                <a:lnTo>
                  <a:pt x="92064" y="0"/>
                </a:lnTo>
                <a:lnTo>
                  <a:pt x="92064" y="121042"/>
                </a:lnTo>
                <a:lnTo>
                  <a:pt x="0" y="12104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9210383" y="4925035"/>
            <a:ext cx="92075" cy="847725"/>
          </a:xfrm>
          <a:custGeom>
            <a:avLst/>
            <a:gdLst/>
            <a:ahLst/>
            <a:cxnLst/>
            <a:rect l="l" t="t" r="r" b="b"/>
            <a:pathLst>
              <a:path w="92075" h="847725">
                <a:moveTo>
                  <a:pt x="0" y="0"/>
                </a:moveTo>
                <a:lnTo>
                  <a:pt x="92064" y="0"/>
                </a:lnTo>
                <a:lnTo>
                  <a:pt x="92064" y="847295"/>
                </a:lnTo>
                <a:lnTo>
                  <a:pt x="0" y="84729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9325464" y="4925035"/>
            <a:ext cx="92075" cy="847725"/>
          </a:xfrm>
          <a:custGeom>
            <a:avLst/>
            <a:gdLst/>
            <a:ahLst/>
            <a:cxnLst/>
            <a:rect l="l" t="t" r="r" b="b"/>
            <a:pathLst>
              <a:path w="92075" h="847725">
                <a:moveTo>
                  <a:pt x="0" y="0"/>
                </a:moveTo>
                <a:lnTo>
                  <a:pt x="92064" y="0"/>
                </a:lnTo>
                <a:lnTo>
                  <a:pt x="92064" y="847295"/>
                </a:lnTo>
                <a:lnTo>
                  <a:pt x="0" y="84729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9440545" y="4198782"/>
            <a:ext cx="92075" cy="1574165"/>
          </a:xfrm>
          <a:custGeom>
            <a:avLst/>
            <a:gdLst/>
            <a:ahLst/>
            <a:cxnLst/>
            <a:rect l="l" t="t" r="r" b="b"/>
            <a:pathLst>
              <a:path w="92075" h="1574164">
                <a:moveTo>
                  <a:pt x="0" y="0"/>
                </a:moveTo>
                <a:lnTo>
                  <a:pt x="92064" y="0"/>
                </a:lnTo>
                <a:lnTo>
                  <a:pt x="92064" y="1573548"/>
                </a:lnTo>
                <a:lnTo>
                  <a:pt x="0" y="157354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9555626" y="3956698"/>
            <a:ext cx="92075" cy="1816100"/>
          </a:xfrm>
          <a:custGeom>
            <a:avLst/>
            <a:gdLst/>
            <a:ahLst/>
            <a:cxnLst/>
            <a:rect l="l" t="t" r="r" b="b"/>
            <a:pathLst>
              <a:path w="92075" h="1816100">
                <a:moveTo>
                  <a:pt x="0" y="0"/>
                </a:moveTo>
                <a:lnTo>
                  <a:pt x="92064" y="0"/>
                </a:lnTo>
                <a:lnTo>
                  <a:pt x="92064" y="1815633"/>
                </a:lnTo>
                <a:lnTo>
                  <a:pt x="0" y="18156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9670707" y="3956698"/>
            <a:ext cx="92075" cy="1816100"/>
          </a:xfrm>
          <a:custGeom>
            <a:avLst/>
            <a:gdLst/>
            <a:ahLst/>
            <a:cxnLst/>
            <a:rect l="l" t="t" r="r" b="b"/>
            <a:pathLst>
              <a:path w="92075" h="1816100">
                <a:moveTo>
                  <a:pt x="0" y="0"/>
                </a:moveTo>
                <a:lnTo>
                  <a:pt x="92064" y="0"/>
                </a:lnTo>
                <a:lnTo>
                  <a:pt x="92064" y="1815633"/>
                </a:lnTo>
                <a:lnTo>
                  <a:pt x="0" y="181563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9785787" y="2867318"/>
            <a:ext cx="92075" cy="2905125"/>
          </a:xfrm>
          <a:custGeom>
            <a:avLst/>
            <a:gdLst/>
            <a:ahLst/>
            <a:cxnLst/>
            <a:rect l="l" t="t" r="r" b="b"/>
            <a:pathLst>
              <a:path w="92075" h="2905125">
                <a:moveTo>
                  <a:pt x="0" y="0"/>
                </a:moveTo>
                <a:lnTo>
                  <a:pt x="92064" y="0"/>
                </a:lnTo>
                <a:lnTo>
                  <a:pt x="92064" y="2905012"/>
                </a:lnTo>
                <a:lnTo>
                  <a:pt x="0" y="29050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9900869" y="2020023"/>
            <a:ext cx="92075" cy="3752850"/>
          </a:xfrm>
          <a:custGeom>
            <a:avLst/>
            <a:gdLst/>
            <a:ahLst/>
            <a:cxnLst/>
            <a:rect l="l" t="t" r="r" b="b"/>
            <a:pathLst>
              <a:path w="92075" h="3752850">
                <a:moveTo>
                  <a:pt x="0" y="0"/>
                </a:moveTo>
                <a:lnTo>
                  <a:pt x="92064" y="0"/>
                </a:lnTo>
                <a:lnTo>
                  <a:pt x="92064" y="3752308"/>
                </a:lnTo>
                <a:lnTo>
                  <a:pt x="0" y="375230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10015949" y="2020023"/>
            <a:ext cx="92075" cy="3752850"/>
          </a:xfrm>
          <a:custGeom>
            <a:avLst/>
            <a:gdLst/>
            <a:ahLst/>
            <a:cxnLst/>
            <a:rect l="l" t="t" r="r" b="b"/>
            <a:pathLst>
              <a:path w="92075" h="3752850">
                <a:moveTo>
                  <a:pt x="0" y="0"/>
                </a:moveTo>
                <a:lnTo>
                  <a:pt x="92064" y="0"/>
                </a:lnTo>
                <a:lnTo>
                  <a:pt x="92064" y="3752308"/>
                </a:lnTo>
                <a:lnTo>
                  <a:pt x="0" y="375230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10131031" y="2504191"/>
            <a:ext cx="92075" cy="3268345"/>
          </a:xfrm>
          <a:custGeom>
            <a:avLst/>
            <a:gdLst/>
            <a:ahLst/>
            <a:cxnLst/>
            <a:rect l="l" t="t" r="r" b="b"/>
            <a:pathLst>
              <a:path w="92075" h="3268345">
                <a:moveTo>
                  <a:pt x="0" y="0"/>
                </a:moveTo>
                <a:lnTo>
                  <a:pt x="92064" y="0"/>
                </a:lnTo>
                <a:lnTo>
                  <a:pt x="92064" y="3268139"/>
                </a:lnTo>
                <a:lnTo>
                  <a:pt x="0" y="326813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10246111" y="2020023"/>
            <a:ext cx="92075" cy="3752850"/>
          </a:xfrm>
          <a:custGeom>
            <a:avLst/>
            <a:gdLst/>
            <a:ahLst/>
            <a:cxnLst/>
            <a:rect l="l" t="t" r="r" b="b"/>
            <a:pathLst>
              <a:path w="92075" h="3752850">
                <a:moveTo>
                  <a:pt x="0" y="0"/>
                </a:moveTo>
                <a:lnTo>
                  <a:pt x="92064" y="0"/>
                </a:lnTo>
                <a:lnTo>
                  <a:pt x="92064" y="3752308"/>
                </a:lnTo>
                <a:lnTo>
                  <a:pt x="0" y="375230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10361192" y="2867318"/>
            <a:ext cx="92075" cy="2905125"/>
          </a:xfrm>
          <a:custGeom>
            <a:avLst/>
            <a:gdLst/>
            <a:ahLst/>
            <a:cxnLst/>
            <a:rect l="l" t="t" r="r" b="b"/>
            <a:pathLst>
              <a:path w="92075" h="2905125">
                <a:moveTo>
                  <a:pt x="0" y="0"/>
                </a:moveTo>
                <a:lnTo>
                  <a:pt x="92064" y="0"/>
                </a:lnTo>
                <a:lnTo>
                  <a:pt x="92064" y="2905012"/>
                </a:lnTo>
                <a:lnTo>
                  <a:pt x="0" y="29050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10476273" y="3593571"/>
            <a:ext cx="92075" cy="2179320"/>
          </a:xfrm>
          <a:custGeom>
            <a:avLst/>
            <a:gdLst/>
            <a:ahLst/>
            <a:cxnLst/>
            <a:rect l="l" t="t" r="r" b="b"/>
            <a:pathLst>
              <a:path w="92075" h="2179320">
                <a:moveTo>
                  <a:pt x="0" y="0"/>
                </a:moveTo>
                <a:lnTo>
                  <a:pt x="92064" y="0"/>
                </a:lnTo>
                <a:lnTo>
                  <a:pt x="92064" y="2178759"/>
                </a:lnTo>
                <a:lnTo>
                  <a:pt x="0" y="217875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1085674" y="809601"/>
            <a:ext cx="9436735" cy="4866005"/>
          </a:xfrm>
          <a:custGeom>
            <a:avLst/>
            <a:gdLst/>
            <a:ahLst/>
            <a:cxnLst/>
            <a:rect l="l" t="t" r="r" b="b"/>
            <a:pathLst>
              <a:path w="9436735" h="4866005">
                <a:moveTo>
                  <a:pt x="0" y="4387779"/>
                </a:moveTo>
                <a:lnTo>
                  <a:pt x="115080" y="3981481"/>
                </a:lnTo>
                <a:lnTo>
                  <a:pt x="230161" y="3510223"/>
                </a:lnTo>
                <a:lnTo>
                  <a:pt x="345242" y="3389181"/>
                </a:lnTo>
                <a:lnTo>
                  <a:pt x="460323" y="3576548"/>
                </a:lnTo>
                <a:lnTo>
                  <a:pt x="575404" y="3122888"/>
                </a:lnTo>
                <a:lnTo>
                  <a:pt x="690485" y="2045908"/>
                </a:lnTo>
                <a:lnTo>
                  <a:pt x="805566" y="2224870"/>
                </a:lnTo>
                <a:lnTo>
                  <a:pt x="920646" y="3482397"/>
                </a:lnTo>
                <a:lnTo>
                  <a:pt x="1035727" y="3727015"/>
                </a:lnTo>
                <a:lnTo>
                  <a:pt x="1150808" y="2973712"/>
                </a:lnTo>
                <a:lnTo>
                  <a:pt x="1265889" y="3539043"/>
                </a:lnTo>
                <a:lnTo>
                  <a:pt x="1380970" y="3901283"/>
                </a:lnTo>
                <a:lnTo>
                  <a:pt x="1496051" y="3833002"/>
                </a:lnTo>
                <a:lnTo>
                  <a:pt x="1611132" y="3940596"/>
                </a:lnTo>
                <a:lnTo>
                  <a:pt x="1726212" y="4068362"/>
                </a:lnTo>
                <a:lnTo>
                  <a:pt x="1841293" y="4440047"/>
                </a:lnTo>
                <a:lnTo>
                  <a:pt x="1956374" y="4183136"/>
                </a:lnTo>
                <a:lnTo>
                  <a:pt x="2071455" y="4741062"/>
                </a:lnTo>
                <a:lnTo>
                  <a:pt x="2186536" y="4502769"/>
                </a:lnTo>
                <a:lnTo>
                  <a:pt x="2301617" y="4508448"/>
                </a:lnTo>
                <a:lnTo>
                  <a:pt x="2416698" y="4096922"/>
                </a:lnTo>
                <a:lnTo>
                  <a:pt x="2531779" y="4531517"/>
                </a:lnTo>
                <a:lnTo>
                  <a:pt x="2646859" y="4865896"/>
                </a:lnTo>
                <a:lnTo>
                  <a:pt x="2761940" y="4011088"/>
                </a:lnTo>
                <a:lnTo>
                  <a:pt x="2877021" y="3685062"/>
                </a:lnTo>
                <a:lnTo>
                  <a:pt x="2992102" y="4239196"/>
                </a:lnTo>
                <a:lnTo>
                  <a:pt x="3107183" y="3300222"/>
                </a:lnTo>
                <a:lnTo>
                  <a:pt x="3222264" y="3014662"/>
                </a:lnTo>
                <a:lnTo>
                  <a:pt x="3337345" y="3385723"/>
                </a:lnTo>
                <a:lnTo>
                  <a:pt x="3452426" y="2005842"/>
                </a:lnTo>
                <a:lnTo>
                  <a:pt x="3567506" y="2432948"/>
                </a:lnTo>
                <a:lnTo>
                  <a:pt x="3682587" y="2024094"/>
                </a:lnTo>
                <a:lnTo>
                  <a:pt x="3797668" y="1896327"/>
                </a:lnTo>
                <a:lnTo>
                  <a:pt x="3912749" y="1160391"/>
                </a:lnTo>
                <a:lnTo>
                  <a:pt x="4027830" y="2350609"/>
                </a:lnTo>
                <a:lnTo>
                  <a:pt x="4142911" y="1484981"/>
                </a:lnTo>
                <a:lnTo>
                  <a:pt x="4257991" y="0"/>
                </a:lnTo>
                <a:lnTo>
                  <a:pt x="4373072" y="874193"/>
                </a:lnTo>
                <a:lnTo>
                  <a:pt x="4488153" y="168777"/>
                </a:lnTo>
                <a:lnTo>
                  <a:pt x="4603234" y="963074"/>
                </a:lnTo>
                <a:lnTo>
                  <a:pt x="4718315" y="1020212"/>
                </a:lnTo>
                <a:lnTo>
                  <a:pt x="4833396" y="1990678"/>
                </a:lnTo>
                <a:lnTo>
                  <a:pt x="4948477" y="2168034"/>
                </a:lnTo>
                <a:lnTo>
                  <a:pt x="5063558" y="2009898"/>
                </a:lnTo>
                <a:lnTo>
                  <a:pt x="5178639" y="1669186"/>
                </a:lnTo>
                <a:lnTo>
                  <a:pt x="5293719" y="699682"/>
                </a:lnTo>
                <a:lnTo>
                  <a:pt x="5408800" y="1323483"/>
                </a:lnTo>
                <a:lnTo>
                  <a:pt x="5523881" y="363126"/>
                </a:lnTo>
                <a:lnTo>
                  <a:pt x="5638962" y="1756945"/>
                </a:lnTo>
                <a:lnTo>
                  <a:pt x="5754043" y="2123468"/>
                </a:lnTo>
                <a:lnTo>
                  <a:pt x="5869123" y="2772442"/>
                </a:lnTo>
                <a:lnTo>
                  <a:pt x="5984205" y="2930347"/>
                </a:lnTo>
                <a:lnTo>
                  <a:pt x="6099285" y="2352144"/>
                </a:lnTo>
                <a:lnTo>
                  <a:pt x="6214366" y="2819225"/>
                </a:lnTo>
                <a:lnTo>
                  <a:pt x="6329447" y="2997850"/>
                </a:lnTo>
                <a:lnTo>
                  <a:pt x="6444528" y="2928290"/>
                </a:lnTo>
                <a:lnTo>
                  <a:pt x="6559609" y="4094880"/>
                </a:lnTo>
                <a:lnTo>
                  <a:pt x="6674690" y="3237878"/>
                </a:lnTo>
                <a:lnTo>
                  <a:pt x="6789771" y="3142053"/>
                </a:lnTo>
                <a:lnTo>
                  <a:pt x="6904851" y="3470966"/>
                </a:lnTo>
                <a:lnTo>
                  <a:pt x="7019933" y="3394683"/>
                </a:lnTo>
                <a:lnTo>
                  <a:pt x="7135013" y="3736169"/>
                </a:lnTo>
                <a:lnTo>
                  <a:pt x="7250094" y="3547467"/>
                </a:lnTo>
                <a:lnTo>
                  <a:pt x="7365175" y="3259173"/>
                </a:lnTo>
                <a:lnTo>
                  <a:pt x="7480256" y="3887498"/>
                </a:lnTo>
                <a:lnTo>
                  <a:pt x="7595337" y="3605470"/>
                </a:lnTo>
                <a:lnTo>
                  <a:pt x="7710417" y="3627361"/>
                </a:lnTo>
                <a:lnTo>
                  <a:pt x="7825499" y="3572152"/>
                </a:lnTo>
                <a:lnTo>
                  <a:pt x="7940579" y="3896155"/>
                </a:lnTo>
                <a:lnTo>
                  <a:pt x="8055660" y="4753657"/>
                </a:lnTo>
                <a:lnTo>
                  <a:pt x="8170741" y="4115434"/>
                </a:lnTo>
                <a:lnTo>
                  <a:pt x="8285822" y="3940596"/>
                </a:lnTo>
                <a:lnTo>
                  <a:pt x="8400903" y="3633955"/>
                </a:lnTo>
                <a:lnTo>
                  <a:pt x="8515984" y="3525353"/>
                </a:lnTo>
                <a:lnTo>
                  <a:pt x="8631065" y="3462859"/>
                </a:lnTo>
                <a:lnTo>
                  <a:pt x="8746145" y="2937216"/>
                </a:lnTo>
                <a:lnTo>
                  <a:pt x="8861226" y="2461191"/>
                </a:lnTo>
                <a:lnTo>
                  <a:pt x="8976307" y="2082170"/>
                </a:lnTo>
                <a:lnTo>
                  <a:pt x="9091388" y="2171959"/>
                </a:lnTo>
                <a:lnTo>
                  <a:pt x="9206469" y="2370226"/>
                </a:lnTo>
                <a:lnTo>
                  <a:pt x="9321550" y="1566099"/>
                </a:lnTo>
                <a:lnTo>
                  <a:pt x="9436631" y="2291992"/>
                </a:lnTo>
              </a:path>
            </a:pathLst>
          </a:custGeom>
          <a:ln w="952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3282726" y="619721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4229100" y="62506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 txBox="1"/>
          <p:nvPr/>
        </p:nvSpPr>
        <p:spPr>
          <a:xfrm>
            <a:off x="4569420" y="5826469"/>
            <a:ext cx="4319905" cy="549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8975">
              <a:lnSpc>
                <a:spcPct val="100000"/>
              </a:lnSpc>
              <a:tabLst>
                <a:tab pos="2210435" algn="l"/>
                <a:tab pos="3695700" algn="l"/>
              </a:tabLst>
            </a:pPr>
            <a:r>
              <a:rPr sz="1200" spc="-10" dirty="0">
                <a:latin typeface="Segoe UI"/>
                <a:cs typeface="Segoe UI"/>
              </a:rPr>
              <a:t>Oct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</a:t>
            </a:r>
            <a:r>
              <a:rPr sz="1200" spc="-10" dirty="0">
                <a:latin typeface="Segoe UI"/>
                <a:cs typeface="Segoe UI"/>
              </a:rPr>
              <a:t>Jan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	</a:t>
            </a: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outpat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9780127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4" name="object 224"/>
          <p:cNvSpPr txBox="1"/>
          <p:nvPr/>
        </p:nvSpPr>
        <p:spPr>
          <a:xfrm>
            <a:off x="3415109" y="6147067"/>
            <a:ext cx="760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25" name="object 225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2" name="object 232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9" name="object 239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 txBox="1"/>
          <p:nvPr/>
        </p:nvSpPr>
        <p:spPr>
          <a:xfrm>
            <a:off x="3733601" y="6808964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I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LI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46" name="object 246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3" name="object 253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8" name="object 258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72" name="object 272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73" name="object 273"/>
          <p:cNvSpPr/>
          <p:nvPr/>
        </p:nvSpPr>
        <p:spPr>
          <a:xfrm>
            <a:off x="11210924" y="2752724"/>
            <a:ext cx="1200150" cy="1038225"/>
          </a:xfrm>
          <a:custGeom>
            <a:avLst/>
            <a:gdLst/>
            <a:ahLst/>
            <a:cxnLst/>
            <a:rect l="l" t="t" r="r" b="b"/>
            <a:pathLst>
              <a:path w="1200150" h="1038225">
                <a:moveTo>
                  <a:pt x="0" y="0"/>
                </a:moveTo>
                <a:lnTo>
                  <a:pt x="1200149" y="0"/>
                </a:lnTo>
                <a:lnTo>
                  <a:pt x="1200149" y="1038224"/>
                </a:lnTo>
                <a:lnTo>
                  <a:pt x="0" y="10382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11029949" y="5367337"/>
            <a:ext cx="1200150" cy="0"/>
          </a:xfrm>
          <a:custGeom>
            <a:avLst/>
            <a:gdLst/>
            <a:ahLst/>
            <a:cxnLst/>
            <a:rect l="l" t="t" r="r" b="b"/>
            <a:pathLst>
              <a:path w="1200150">
                <a:moveTo>
                  <a:pt x="0" y="0"/>
                </a:moveTo>
                <a:lnTo>
                  <a:pt x="1200149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12093189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10953749" y="6196012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0" y="0"/>
                </a:moveTo>
                <a:lnTo>
                  <a:pt x="1276349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3810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63537" y="447675"/>
            <a:ext cx="1205706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 and the proportion of severe acute respiratory infection (SARI) cases per 100 inpatients,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Thailand</a:t>
            </a:r>
            <a:endParaRPr lang="en-US" sz="2400" dirty="0"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20774" y="5653087"/>
            <a:ext cx="9201150" cy="0"/>
          </a:xfrm>
          <a:custGeom>
            <a:avLst/>
            <a:gdLst/>
            <a:ahLst/>
            <a:cxnLst/>
            <a:rect l="l" t="t" r="r" b="b"/>
            <a:pathLst>
              <a:path w="9201150">
                <a:moveTo>
                  <a:pt x="0" y="0"/>
                </a:moveTo>
                <a:lnTo>
                  <a:pt x="9201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2174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50065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138518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026970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915424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692331" y="460740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799956" y="4607407"/>
            <a:ext cx="803275" cy="0"/>
          </a:xfrm>
          <a:custGeom>
            <a:avLst/>
            <a:gdLst/>
            <a:ahLst/>
            <a:cxnLst/>
            <a:rect l="l" t="t" r="r" b="b"/>
            <a:pathLst>
              <a:path w="803275">
                <a:moveTo>
                  <a:pt x="0" y="0"/>
                </a:moveTo>
                <a:lnTo>
                  <a:pt x="80313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688409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576863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465315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353769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42222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019129" y="460740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907582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796035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349848" y="4607407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69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126754" y="460740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015208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903661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792114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680567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569020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345926" y="460740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234380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122833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011286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899739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788193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676646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565099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453553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342006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230459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118912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07365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95818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784272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72725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561178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449631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338085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226538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114991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445710" y="4607407"/>
            <a:ext cx="580390" cy="0"/>
          </a:xfrm>
          <a:custGeom>
            <a:avLst/>
            <a:gdLst/>
            <a:ahLst/>
            <a:cxnLst/>
            <a:rect l="l" t="t" r="r" b="b"/>
            <a:pathLst>
              <a:path w="580389">
                <a:moveTo>
                  <a:pt x="0" y="0"/>
                </a:moveTo>
                <a:lnTo>
                  <a:pt x="58004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111070" y="4607407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441789" y="4607407"/>
            <a:ext cx="580390" cy="0"/>
          </a:xfrm>
          <a:custGeom>
            <a:avLst/>
            <a:gdLst/>
            <a:ahLst/>
            <a:cxnLst/>
            <a:rect l="l" t="t" r="r" b="b"/>
            <a:pathLst>
              <a:path w="580389">
                <a:moveTo>
                  <a:pt x="0" y="0"/>
                </a:moveTo>
                <a:lnTo>
                  <a:pt x="58004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330242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218695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995602" y="460740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772508" y="460740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549415" y="460740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437868" y="460740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120774" y="4607407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5">
                <a:moveTo>
                  <a:pt x="0" y="0"/>
                </a:moveTo>
                <a:lnTo>
                  <a:pt x="227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921742" y="4507510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0250065" y="3561728"/>
            <a:ext cx="72390" cy="0"/>
          </a:xfrm>
          <a:custGeom>
            <a:avLst/>
            <a:gdLst/>
            <a:ahLst/>
            <a:cxnLst/>
            <a:rect l="l" t="t" r="r" b="b"/>
            <a:pathLst>
              <a:path w="72390">
                <a:moveTo>
                  <a:pt x="0" y="0"/>
                </a:moveTo>
                <a:lnTo>
                  <a:pt x="7185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796035" y="3561728"/>
            <a:ext cx="2365375" cy="0"/>
          </a:xfrm>
          <a:custGeom>
            <a:avLst/>
            <a:gdLst/>
            <a:ahLst/>
            <a:cxnLst/>
            <a:rect l="l" t="t" r="r" b="b"/>
            <a:pathLst>
              <a:path w="2365375">
                <a:moveTo>
                  <a:pt x="0" y="0"/>
                </a:moveTo>
                <a:lnTo>
                  <a:pt x="236479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903661" y="3561728"/>
            <a:ext cx="803275" cy="0"/>
          </a:xfrm>
          <a:custGeom>
            <a:avLst/>
            <a:gdLst/>
            <a:ahLst/>
            <a:cxnLst/>
            <a:rect l="l" t="t" r="r" b="b"/>
            <a:pathLst>
              <a:path w="803275">
                <a:moveTo>
                  <a:pt x="0" y="0"/>
                </a:moveTo>
                <a:lnTo>
                  <a:pt x="80313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792114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345926" y="3561728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69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234380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011286" y="3561728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788193" y="3561728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676646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565099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453553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342006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230459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118912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007365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895818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784272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672725" y="3561728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449631" y="3561728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120774" y="3561728"/>
            <a:ext cx="3239770" cy="0"/>
          </a:xfrm>
          <a:custGeom>
            <a:avLst/>
            <a:gdLst/>
            <a:ahLst/>
            <a:cxnLst/>
            <a:rect l="l" t="t" r="r" b="b"/>
            <a:pathLst>
              <a:path w="3239770">
                <a:moveTo>
                  <a:pt x="0" y="0"/>
                </a:moveTo>
                <a:lnTo>
                  <a:pt x="323961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234380" y="2516049"/>
            <a:ext cx="4088129" cy="0"/>
          </a:xfrm>
          <a:custGeom>
            <a:avLst/>
            <a:gdLst/>
            <a:ahLst/>
            <a:cxnLst/>
            <a:rect l="l" t="t" r="r" b="b"/>
            <a:pathLst>
              <a:path w="4088129">
                <a:moveTo>
                  <a:pt x="0" y="0"/>
                </a:moveTo>
                <a:lnTo>
                  <a:pt x="408754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788193" y="2516049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69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676646" y="2516049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65099" y="2516049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453553" y="2516049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342006" y="2516049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230459" y="2516049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895818" y="2516049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784272" y="2516049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449631" y="2516049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120774" y="2516049"/>
            <a:ext cx="3239770" cy="0"/>
          </a:xfrm>
          <a:custGeom>
            <a:avLst/>
            <a:gdLst/>
            <a:ahLst/>
            <a:cxnLst/>
            <a:rect l="l" t="t" r="r" b="b"/>
            <a:pathLst>
              <a:path w="3239770">
                <a:moveTo>
                  <a:pt x="0" y="0"/>
                </a:moveTo>
                <a:lnTo>
                  <a:pt x="323961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/>
          <p:nvPr/>
        </p:nvSpPr>
        <p:spPr>
          <a:xfrm>
            <a:off x="825896" y="3461830"/>
            <a:ext cx="9835515" cy="393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90"/>
              </a:lnSpc>
            </a:pPr>
            <a:r>
              <a:rPr sz="140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  <a:p>
            <a:pPr marR="5080" algn="r">
              <a:lnSpc>
                <a:spcPts val="1590"/>
              </a:lnSpc>
            </a:pPr>
            <a:r>
              <a:rPr sz="140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825896" y="241615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5676646" y="1470370"/>
            <a:ext cx="4645660" cy="0"/>
          </a:xfrm>
          <a:custGeom>
            <a:avLst/>
            <a:gdLst/>
            <a:ahLst/>
            <a:cxnLst/>
            <a:rect l="l" t="t" r="r" b="b"/>
            <a:pathLst>
              <a:path w="4645659">
                <a:moveTo>
                  <a:pt x="0" y="0"/>
                </a:moveTo>
                <a:lnTo>
                  <a:pt x="464527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453553" y="147037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342006" y="147037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120774" y="1470370"/>
            <a:ext cx="4132579" cy="0"/>
          </a:xfrm>
          <a:custGeom>
            <a:avLst/>
            <a:gdLst/>
            <a:ahLst/>
            <a:cxnLst/>
            <a:rect l="l" t="t" r="r" b="b"/>
            <a:pathLst>
              <a:path w="4132579">
                <a:moveTo>
                  <a:pt x="0" y="0"/>
                </a:moveTo>
                <a:lnTo>
                  <a:pt x="413199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825896" y="137047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10309225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1044416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10309225" y="469775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 txBox="1"/>
          <p:nvPr/>
        </p:nvSpPr>
        <p:spPr>
          <a:xfrm>
            <a:off x="10444162" y="460261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10309225" y="374718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0309225" y="279660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 txBox="1"/>
          <p:nvPr/>
        </p:nvSpPr>
        <p:spPr>
          <a:xfrm>
            <a:off x="10444162" y="2701472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10309225" y="184603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10444162" y="1750900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10309225" y="89546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 txBox="1"/>
          <p:nvPr/>
        </p:nvSpPr>
        <p:spPr>
          <a:xfrm>
            <a:off x="10444162" y="800328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25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464752" y="2628115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10816790" y="285071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2224013" y="5707226"/>
            <a:ext cx="73850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3711030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7" name="object 117"/>
          <p:cNvSpPr/>
          <p:nvPr/>
        </p:nvSpPr>
        <p:spPr>
          <a:xfrm>
            <a:off x="1125537" y="5439188"/>
            <a:ext cx="89535" cy="209550"/>
          </a:xfrm>
          <a:custGeom>
            <a:avLst/>
            <a:gdLst/>
            <a:ahLst/>
            <a:cxnLst/>
            <a:rect l="l" t="t" r="r" b="b"/>
            <a:pathLst>
              <a:path w="89534" h="209550">
                <a:moveTo>
                  <a:pt x="0" y="0"/>
                </a:moveTo>
                <a:lnTo>
                  <a:pt x="89237" y="0"/>
                </a:lnTo>
                <a:lnTo>
                  <a:pt x="89237" y="209135"/>
                </a:lnTo>
                <a:lnTo>
                  <a:pt x="0" y="20913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237084" y="4811781"/>
            <a:ext cx="89535" cy="836930"/>
          </a:xfrm>
          <a:custGeom>
            <a:avLst/>
            <a:gdLst/>
            <a:ahLst/>
            <a:cxnLst/>
            <a:rect l="l" t="t" r="r" b="b"/>
            <a:pathLst>
              <a:path w="89534" h="836929">
                <a:moveTo>
                  <a:pt x="0" y="0"/>
                </a:moveTo>
                <a:lnTo>
                  <a:pt x="89237" y="0"/>
                </a:lnTo>
                <a:lnTo>
                  <a:pt x="89237" y="836543"/>
                </a:lnTo>
                <a:lnTo>
                  <a:pt x="0" y="83654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348630" y="4184373"/>
            <a:ext cx="89535" cy="1464310"/>
          </a:xfrm>
          <a:custGeom>
            <a:avLst/>
            <a:gdLst/>
            <a:ahLst/>
            <a:cxnLst/>
            <a:rect l="l" t="t" r="r" b="b"/>
            <a:pathLst>
              <a:path w="89534" h="1464310">
                <a:moveTo>
                  <a:pt x="0" y="0"/>
                </a:moveTo>
                <a:lnTo>
                  <a:pt x="89237" y="0"/>
                </a:lnTo>
                <a:lnTo>
                  <a:pt x="89237" y="1463950"/>
                </a:lnTo>
                <a:lnTo>
                  <a:pt x="0" y="14639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460177" y="3766101"/>
            <a:ext cx="89535" cy="1882775"/>
          </a:xfrm>
          <a:custGeom>
            <a:avLst/>
            <a:gdLst/>
            <a:ahLst/>
            <a:cxnLst/>
            <a:rect l="l" t="t" r="r" b="b"/>
            <a:pathLst>
              <a:path w="89534" h="1882775">
                <a:moveTo>
                  <a:pt x="0" y="0"/>
                </a:moveTo>
                <a:lnTo>
                  <a:pt x="89237" y="0"/>
                </a:lnTo>
                <a:lnTo>
                  <a:pt x="89237" y="1882222"/>
                </a:lnTo>
                <a:lnTo>
                  <a:pt x="0" y="188222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571724" y="5020916"/>
            <a:ext cx="89535" cy="628015"/>
          </a:xfrm>
          <a:custGeom>
            <a:avLst/>
            <a:gdLst/>
            <a:ahLst/>
            <a:cxnLst/>
            <a:rect l="l" t="t" r="r" b="b"/>
            <a:pathLst>
              <a:path w="89535" h="628014">
                <a:moveTo>
                  <a:pt x="0" y="0"/>
                </a:moveTo>
                <a:lnTo>
                  <a:pt x="89237" y="0"/>
                </a:lnTo>
                <a:lnTo>
                  <a:pt x="89237" y="627407"/>
                </a:lnTo>
                <a:lnTo>
                  <a:pt x="0" y="6274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683271" y="3556966"/>
            <a:ext cx="89535" cy="2091689"/>
          </a:xfrm>
          <a:custGeom>
            <a:avLst/>
            <a:gdLst/>
            <a:ahLst/>
            <a:cxnLst/>
            <a:rect l="l" t="t" r="r" b="b"/>
            <a:pathLst>
              <a:path w="89535" h="2091689">
                <a:moveTo>
                  <a:pt x="0" y="0"/>
                </a:moveTo>
                <a:lnTo>
                  <a:pt x="89237" y="0"/>
                </a:lnTo>
                <a:lnTo>
                  <a:pt x="89237" y="2091358"/>
                </a:lnTo>
                <a:lnTo>
                  <a:pt x="0" y="20913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794818" y="4602645"/>
            <a:ext cx="89535" cy="1045844"/>
          </a:xfrm>
          <a:custGeom>
            <a:avLst/>
            <a:gdLst/>
            <a:ahLst/>
            <a:cxnLst/>
            <a:rect l="l" t="t" r="r" b="b"/>
            <a:pathLst>
              <a:path w="89535" h="1045845">
                <a:moveTo>
                  <a:pt x="0" y="0"/>
                </a:moveTo>
                <a:lnTo>
                  <a:pt x="89237" y="0"/>
                </a:lnTo>
                <a:lnTo>
                  <a:pt x="89237" y="1045679"/>
                </a:lnTo>
                <a:lnTo>
                  <a:pt x="0" y="10456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906365" y="4184373"/>
            <a:ext cx="89535" cy="1464310"/>
          </a:xfrm>
          <a:custGeom>
            <a:avLst/>
            <a:gdLst/>
            <a:ahLst/>
            <a:cxnLst/>
            <a:rect l="l" t="t" r="r" b="b"/>
            <a:pathLst>
              <a:path w="89535" h="1464310">
                <a:moveTo>
                  <a:pt x="0" y="0"/>
                </a:moveTo>
                <a:lnTo>
                  <a:pt x="89237" y="0"/>
                </a:lnTo>
                <a:lnTo>
                  <a:pt x="89237" y="1463950"/>
                </a:lnTo>
                <a:lnTo>
                  <a:pt x="0" y="14639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017911" y="5020916"/>
            <a:ext cx="89535" cy="628015"/>
          </a:xfrm>
          <a:custGeom>
            <a:avLst/>
            <a:gdLst/>
            <a:ahLst/>
            <a:cxnLst/>
            <a:rect l="l" t="t" r="r" b="b"/>
            <a:pathLst>
              <a:path w="89535" h="628014">
                <a:moveTo>
                  <a:pt x="0" y="0"/>
                </a:moveTo>
                <a:lnTo>
                  <a:pt x="89237" y="0"/>
                </a:lnTo>
                <a:lnTo>
                  <a:pt x="89237" y="627407"/>
                </a:lnTo>
                <a:lnTo>
                  <a:pt x="0" y="6274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129458" y="4184373"/>
            <a:ext cx="89535" cy="1464310"/>
          </a:xfrm>
          <a:custGeom>
            <a:avLst/>
            <a:gdLst/>
            <a:ahLst/>
            <a:cxnLst/>
            <a:rect l="l" t="t" r="r" b="b"/>
            <a:pathLst>
              <a:path w="89535" h="1464310">
                <a:moveTo>
                  <a:pt x="0" y="0"/>
                </a:moveTo>
                <a:lnTo>
                  <a:pt x="89237" y="0"/>
                </a:lnTo>
                <a:lnTo>
                  <a:pt x="89237" y="1463950"/>
                </a:lnTo>
                <a:lnTo>
                  <a:pt x="0" y="14639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241005" y="3975237"/>
            <a:ext cx="89535" cy="1673225"/>
          </a:xfrm>
          <a:custGeom>
            <a:avLst/>
            <a:gdLst/>
            <a:ahLst/>
            <a:cxnLst/>
            <a:rect l="l" t="t" r="r" b="b"/>
            <a:pathLst>
              <a:path w="89535" h="1673225">
                <a:moveTo>
                  <a:pt x="0" y="0"/>
                </a:moveTo>
                <a:lnTo>
                  <a:pt x="89237" y="0"/>
                </a:lnTo>
                <a:lnTo>
                  <a:pt x="89237" y="1673086"/>
                </a:lnTo>
                <a:lnTo>
                  <a:pt x="0" y="16730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352552" y="3975237"/>
            <a:ext cx="89535" cy="1673225"/>
          </a:xfrm>
          <a:custGeom>
            <a:avLst/>
            <a:gdLst/>
            <a:ahLst/>
            <a:cxnLst/>
            <a:rect l="l" t="t" r="r" b="b"/>
            <a:pathLst>
              <a:path w="89535" h="1673225">
                <a:moveTo>
                  <a:pt x="0" y="0"/>
                </a:moveTo>
                <a:lnTo>
                  <a:pt x="89237" y="0"/>
                </a:lnTo>
                <a:lnTo>
                  <a:pt x="89237" y="1673086"/>
                </a:lnTo>
                <a:lnTo>
                  <a:pt x="0" y="16730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464098" y="4811781"/>
            <a:ext cx="89535" cy="836930"/>
          </a:xfrm>
          <a:custGeom>
            <a:avLst/>
            <a:gdLst/>
            <a:ahLst/>
            <a:cxnLst/>
            <a:rect l="l" t="t" r="r" b="b"/>
            <a:pathLst>
              <a:path w="89535" h="836929">
                <a:moveTo>
                  <a:pt x="0" y="0"/>
                </a:moveTo>
                <a:lnTo>
                  <a:pt x="89237" y="0"/>
                </a:lnTo>
                <a:lnTo>
                  <a:pt x="89237" y="836543"/>
                </a:lnTo>
                <a:lnTo>
                  <a:pt x="0" y="83654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575645" y="5230052"/>
            <a:ext cx="89535" cy="418465"/>
          </a:xfrm>
          <a:custGeom>
            <a:avLst/>
            <a:gdLst/>
            <a:ahLst/>
            <a:cxnLst/>
            <a:rect l="l" t="t" r="r" b="b"/>
            <a:pathLst>
              <a:path w="89535" h="418464">
                <a:moveTo>
                  <a:pt x="0" y="0"/>
                </a:moveTo>
                <a:lnTo>
                  <a:pt x="89237" y="0"/>
                </a:lnTo>
                <a:lnTo>
                  <a:pt x="89237" y="418271"/>
                </a:lnTo>
                <a:lnTo>
                  <a:pt x="0" y="41827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687192" y="4811781"/>
            <a:ext cx="89535" cy="836930"/>
          </a:xfrm>
          <a:custGeom>
            <a:avLst/>
            <a:gdLst/>
            <a:ahLst/>
            <a:cxnLst/>
            <a:rect l="l" t="t" r="r" b="b"/>
            <a:pathLst>
              <a:path w="89535" h="836929">
                <a:moveTo>
                  <a:pt x="0" y="0"/>
                </a:moveTo>
                <a:lnTo>
                  <a:pt x="89237" y="0"/>
                </a:lnTo>
                <a:lnTo>
                  <a:pt x="89237" y="836543"/>
                </a:lnTo>
                <a:lnTo>
                  <a:pt x="0" y="83654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798739" y="5230052"/>
            <a:ext cx="89535" cy="418465"/>
          </a:xfrm>
          <a:custGeom>
            <a:avLst/>
            <a:gdLst/>
            <a:ahLst/>
            <a:cxnLst/>
            <a:rect l="l" t="t" r="r" b="b"/>
            <a:pathLst>
              <a:path w="89535" h="418464">
                <a:moveTo>
                  <a:pt x="0" y="0"/>
                </a:moveTo>
                <a:lnTo>
                  <a:pt x="89237" y="0"/>
                </a:lnTo>
                <a:lnTo>
                  <a:pt x="89237" y="418271"/>
                </a:lnTo>
                <a:lnTo>
                  <a:pt x="0" y="41827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910285" y="4811781"/>
            <a:ext cx="89535" cy="836930"/>
          </a:xfrm>
          <a:custGeom>
            <a:avLst/>
            <a:gdLst/>
            <a:ahLst/>
            <a:cxnLst/>
            <a:rect l="l" t="t" r="r" b="b"/>
            <a:pathLst>
              <a:path w="89535" h="836929">
                <a:moveTo>
                  <a:pt x="0" y="0"/>
                </a:moveTo>
                <a:lnTo>
                  <a:pt x="89237" y="0"/>
                </a:lnTo>
                <a:lnTo>
                  <a:pt x="89237" y="836543"/>
                </a:lnTo>
                <a:lnTo>
                  <a:pt x="0" y="83654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021832" y="4393509"/>
            <a:ext cx="89535" cy="1255395"/>
          </a:xfrm>
          <a:custGeom>
            <a:avLst/>
            <a:gdLst/>
            <a:ahLst/>
            <a:cxnLst/>
            <a:rect l="l" t="t" r="r" b="b"/>
            <a:pathLst>
              <a:path w="89535" h="1255395">
                <a:moveTo>
                  <a:pt x="0" y="0"/>
                </a:moveTo>
                <a:lnTo>
                  <a:pt x="89237" y="0"/>
                </a:lnTo>
                <a:lnTo>
                  <a:pt x="89237" y="1254815"/>
                </a:lnTo>
                <a:lnTo>
                  <a:pt x="0" y="125481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133379" y="4811781"/>
            <a:ext cx="89535" cy="836930"/>
          </a:xfrm>
          <a:custGeom>
            <a:avLst/>
            <a:gdLst/>
            <a:ahLst/>
            <a:cxnLst/>
            <a:rect l="l" t="t" r="r" b="b"/>
            <a:pathLst>
              <a:path w="89535" h="836929">
                <a:moveTo>
                  <a:pt x="0" y="0"/>
                </a:moveTo>
                <a:lnTo>
                  <a:pt x="89237" y="0"/>
                </a:lnTo>
                <a:lnTo>
                  <a:pt x="89237" y="836543"/>
                </a:lnTo>
                <a:lnTo>
                  <a:pt x="0" y="83654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3244926" y="5230052"/>
            <a:ext cx="89535" cy="418465"/>
          </a:xfrm>
          <a:custGeom>
            <a:avLst/>
            <a:gdLst/>
            <a:ahLst/>
            <a:cxnLst/>
            <a:rect l="l" t="t" r="r" b="b"/>
            <a:pathLst>
              <a:path w="89535" h="418464">
                <a:moveTo>
                  <a:pt x="0" y="0"/>
                </a:moveTo>
                <a:lnTo>
                  <a:pt x="89237" y="0"/>
                </a:lnTo>
                <a:lnTo>
                  <a:pt x="89237" y="418271"/>
                </a:lnTo>
                <a:lnTo>
                  <a:pt x="0" y="41827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3356473" y="4393509"/>
            <a:ext cx="89535" cy="1255395"/>
          </a:xfrm>
          <a:custGeom>
            <a:avLst/>
            <a:gdLst/>
            <a:ahLst/>
            <a:cxnLst/>
            <a:rect l="l" t="t" r="r" b="b"/>
            <a:pathLst>
              <a:path w="89535" h="1255395">
                <a:moveTo>
                  <a:pt x="0" y="0"/>
                </a:moveTo>
                <a:lnTo>
                  <a:pt x="89237" y="0"/>
                </a:lnTo>
                <a:lnTo>
                  <a:pt x="89237" y="1254815"/>
                </a:lnTo>
                <a:lnTo>
                  <a:pt x="0" y="125481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468020" y="5230052"/>
            <a:ext cx="89535" cy="418465"/>
          </a:xfrm>
          <a:custGeom>
            <a:avLst/>
            <a:gdLst/>
            <a:ahLst/>
            <a:cxnLst/>
            <a:rect l="l" t="t" r="r" b="b"/>
            <a:pathLst>
              <a:path w="89535" h="418464">
                <a:moveTo>
                  <a:pt x="0" y="0"/>
                </a:moveTo>
                <a:lnTo>
                  <a:pt x="89237" y="0"/>
                </a:lnTo>
                <a:lnTo>
                  <a:pt x="89237" y="418271"/>
                </a:lnTo>
                <a:lnTo>
                  <a:pt x="0" y="41827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579566" y="5020916"/>
            <a:ext cx="89535" cy="628015"/>
          </a:xfrm>
          <a:custGeom>
            <a:avLst/>
            <a:gdLst/>
            <a:ahLst/>
            <a:cxnLst/>
            <a:rect l="l" t="t" r="r" b="b"/>
            <a:pathLst>
              <a:path w="89535" h="628014">
                <a:moveTo>
                  <a:pt x="0" y="0"/>
                </a:moveTo>
                <a:lnTo>
                  <a:pt x="89237" y="0"/>
                </a:lnTo>
                <a:lnTo>
                  <a:pt x="89237" y="627407"/>
                </a:lnTo>
                <a:lnTo>
                  <a:pt x="0" y="6274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691113" y="5230052"/>
            <a:ext cx="89535" cy="418465"/>
          </a:xfrm>
          <a:custGeom>
            <a:avLst/>
            <a:gdLst/>
            <a:ahLst/>
            <a:cxnLst/>
            <a:rect l="l" t="t" r="r" b="b"/>
            <a:pathLst>
              <a:path w="89535" h="418464">
                <a:moveTo>
                  <a:pt x="0" y="0"/>
                </a:moveTo>
                <a:lnTo>
                  <a:pt x="89237" y="0"/>
                </a:lnTo>
                <a:lnTo>
                  <a:pt x="89237" y="418271"/>
                </a:lnTo>
                <a:lnTo>
                  <a:pt x="0" y="41827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802660" y="4811781"/>
            <a:ext cx="89535" cy="836930"/>
          </a:xfrm>
          <a:custGeom>
            <a:avLst/>
            <a:gdLst/>
            <a:ahLst/>
            <a:cxnLst/>
            <a:rect l="l" t="t" r="r" b="b"/>
            <a:pathLst>
              <a:path w="89535" h="836929">
                <a:moveTo>
                  <a:pt x="0" y="0"/>
                </a:moveTo>
                <a:lnTo>
                  <a:pt x="89237" y="0"/>
                </a:lnTo>
                <a:lnTo>
                  <a:pt x="89237" y="836543"/>
                </a:lnTo>
                <a:lnTo>
                  <a:pt x="0" y="83654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914207" y="4602645"/>
            <a:ext cx="89535" cy="1045844"/>
          </a:xfrm>
          <a:custGeom>
            <a:avLst/>
            <a:gdLst/>
            <a:ahLst/>
            <a:cxnLst/>
            <a:rect l="l" t="t" r="r" b="b"/>
            <a:pathLst>
              <a:path w="89535" h="1045845">
                <a:moveTo>
                  <a:pt x="0" y="0"/>
                </a:moveTo>
                <a:lnTo>
                  <a:pt x="89237" y="0"/>
                </a:lnTo>
                <a:lnTo>
                  <a:pt x="89237" y="1045679"/>
                </a:lnTo>
                <a:lnTo>
                  <a:pt x="0" y="10456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025753" y="3766101"/>
            <a:ext cx="89535" cy="1882775"/>
          </a:xfrm>
          <a:custGeom>
            <a:avLst/>
            <a:gdLst/>
            <a:ahLst/>
            <a:cxnLst/>
            <a:rect l="l" t="t" r="r" b="b"/>
            <a:pathLst>
              <a:path w="89535" h="1882775">
                <a:moveTo>
                  <a:pt x="0" y="0"/>
                </a:moveTo>
                <a:lnTo>
                  <a:pt x="89237" y="0"/>
                </a:lnTo>
                <a:lnTo>
                  <a:pt x="89237" y="1882222"/>
                </a:lnTo>
                <a:lnTo>
                  <a:pt x="0" y="188222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137300" y="3766101"/>
            <a:ext cx="89535" cy="1882775"/>
          </a:xfrm>
          <a:custGeom>
            <a:avLst/>
            <a:gdLst/>
            <a:ahLst/>
            <a:cxnLst/>
            <a:rect l="l" t="t" r="r" b="b"/>
            <a:pathLst>
              <a:path w="89535" h="1882775">
                <a:moveTo>
                  <a:pt x="0" y="0"/>
                </a:moveTo>
                <a:lnTo>
                  <a:pt x="89237" y="0"/>
                </a:lnTo>
                <a:lnTo>
                  <a:pt x="89237" y="1882222"/>
                </a:lnTo>
                <a:lnTo>
                  <a:pt x="0" y="188222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248847" y="4184373"/>
            <a:ext cx="89535" cy="1464310"/>
          </a:xfrm>
          <a:custGeom>
            <a:avLst/>
            <a:gdLst/>
            <a:ahLst/>
            <a:cxnLst/>
            <a:rect l="l" t="t" r="r" b="b"/>
            <a:pathLst>
              <a:path w="89535" h="1464310">
                <a:moveTo>
                  <a:pt x="0" y="0"/>
                </a:moveTo>
                <a:lnTo>
                  <a:pt x="89237" y="0"/>
                </a:lnTo>
                <a:lnTo>
                  <a:pt x="89237" y="1463950"/>
                </a:lnTo>
                <a:lnTo>
                  <a:pt x="0" y="14639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360394" y="2302150"/>
            <a:ext cx="89535" cy="3346450"/>
          </a:xfrm>
          <a:custGeom>
            <a:avLst/>
            <a:gdLst/>
            <a:ahLst/>
            <a:cxnLst/>
            <a:rect l="l" t="t" r="r" b="b"/>
            <a:pathLst>
              <a:path w="89535" h="3346450">
                <a:moveTo>
                  <a:pt x="0" y="0"/>
                </a:moveTo>
                <a:lnTo>
                  <a:pt x="89237" y="0"/>
                </a:lnTo>
                <a:lnTo>
                  <a:pt x="89237" y="3346173"/>
                </a:lnTo>
                <a:lnTo>
                  <a:pt x="0" y="334617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471940" y="4184373"/>
            <a:ext cx="89535" cy="1464310"/>
          </a:xfrm>
          <a:custGeom>
            <a:avLst/>
            <a:gdLst/>
            <a:ahLst/>
            <a:cxnLst/>
            <a:rect l="l" t="t" r="r" b="b"/>
            <a:pathLst>
              <a:path w="89535" h="1464310">
                <a:moveTo>
                  <a:pt x="0" y="0"/>
                </a:moveTo>
                <a:lnTo>
                  <a:pt x="89237" y="0"/>
                </a:lnTo>
                <a:lnTo>
                  <a:pt x="89237" y="1463950"/>
                </a:lnTo>
                <a:lnTo>
                  <a:pt x="0" y="14639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583488" y="2929558"/>
            <a:ext cx="89535" cy="2719070"/>
          </a:xfrm>
          <a:custGeom>
            <a:avLst/>
            <a:gdLst/>
            <a:ahLst/>
            <a:cxnLst/>
            <a:rect l="l" t="t" r="r" b="b"/>
            <a:pathLst>
              <a:path w="89535" h="2719070">
                <a:moveTo>
                  <a:pt x="0" y="0"/>
                </a:moveTo>
                <a:lnTo>
                  <a:pt x="89237" y="0"/>
                </a:lnTo>
                <a:lnTo>
                  <a:pt x="89237" y="2718766"/>
                </a:lnTo>
                <a:lnTo>
                  <a:pt x="0" y="27187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695034" y="1674743"/>
            <a:ext cx="89535" cy="3973829"/>
          </a:xfrm>
          <a:custGeom>
            <a:avLst/>
            <a:gdLst/>
            <a:ahLst/>
            <a:cxnLst/>
            <a:rect l="l" t="t" r="r" b="b"/>
            <a:pathLst>
              <a:path w="89535" h="3973829">
                <a:moveTo>
                  <a:pt x="0" y="0"/>
                </a:moveTo>
                <a:lnTo>
                  <a:pt x="89237" y="0"/>
                </a:lnTo>
                <a:lnTo>
                  <a:pt x="89237" y="3973581"/>
                </a:lnTo>
                <a:lnTo>
                  <a:pt x="0" y="39735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806581" y="1465607"/>
            <a:ext cx="89535" cy="4182745"/>
          </a:xfrm>
          <a:custGeom>
            <a:avLst/>
            <a:gdLst/>
            <a:ahLst/>
            <a:cxnLst/>
            <a:rect l="l" t="t" r="r" b="b"/>
            <a:pathLst>
              <a:path w="89535" h="4182745">
                <a:moveTo>
                  <a:pt x="0" y="0"/>
                </a:moveTo>
                <a:lnTo>
                  <a:pt x="89237" y="0"/>
                </a:lnTo>
                <a:lnTo>
                  <a:pt x="89237" y="4182717"/>
                </a:lnTo>
                <a:lnTo>
                  <a:pt x="0" y="418271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918128" y="2929558"/>
            <a:ext cx="89535" cy="2719070"/>
          </a:xfrm>
          <a:custGeom>
            <a:avLst/>
            <a:gdLst/>
            <a:ahLst/>
            <a:cxnLst/>
            <a:rect l="l" t="t" r="r" b="b"/>
            <a:pathLst>
              <a:path w="89535" h="2719070">
                <a:moveTo>
                  <a:pt x="0" y="0"/>
                </a:moveTo>
                <a:lnTo>
                  <a:pt x="89237" y="0"/>
                </a:lnTo>
                <a:lnTo>
                  <a:pt x="89237" y="2718766"/>
                </a:lnTo>
                <a:lnTo>
                  <a:pt x="0" y="27187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029674" y="2720422"/>
            <a:ext cx="89535" cy="2927985"/>
          </a:xfrm>
          <a:custGeom>
            <a:avLst/>
            <a:gdLst/>
            <a:ahLst/>
            <a:cxnLst/>
            <a:rect l="l" t="t" r="r" b="b"/>
            <a:pathLst>
              <a:path w="89535" h="2927985">
                <a:moveTo>
                  <a:pt x="0" y="0"/>
                </a:moveTo>
                <a:lnTo>
                  <a:pt x="89237" y="0"/>
                </a:lnTo>
                <a:lnTo>
                  <a:pt x="89237" y="2927901"/>
                </a:lnTo>
                <a:lnTo>
                  <a:pt x="0" y="292790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5141221" y="1674743"/>
            <a:ext cx="89535" cy="3973829"/>
          </a:xfrm>
          <a:custGeom>
            <a:avLst/>
            <a:gdLst/>
            <a:ahLst/>
            <a:cxnLst/>
            <a:rect l="l" t="t" r="r" b="b"/>
            <a:pathLst>
              <a:path w="89535" h="3973829">
                <a:moveTo>
                  <a:pt x="0" y="0"/>
                </a:moveTo>
                <a:lnTo>
                  <a:pt x="89237" y="0"/>
                </a:lnTo>
                <a:lnTo>
                  <a:pt x="89237" y="3973581"/>
                </a:lnTo>
                <a:lnTo>
                  <a:pt x="0" y="39735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252768" y="838200"/>
            <a:ext cx="89535" cy="4810125"/>
          </a:xfrm>
          <a:custGeom>
            <a:avLst/>
            <a:gdLst/>
            <a:ahLst/>
            <a:cxnLst/>
            <a:rect l="l" t="t" r="r" b="b"/>
            <a:pathLst>
              <a:path w="89535" h="4810125">
                <a:moveTo>
                  <a:pt x="0" y="0"/>
                </a:moveTo>
                <a:lnTo>
                  <a:pt x="89237" y="0"/>
                </a:lnTo>
                <a:lnTo>
                  <a:pt x="89237" y="4810124"/>
                </a:lnTo>
                <a:lnTo>
                  <a:pt x="0" y="48101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364315" y="1256471"/>
            <a:ext cx="89535" cy="4392295"/>
          </a:xfrm>
          <a:custGeom>
            <a:avLst/>
            <a:gdLst/>
            <a:ahLst/>
            <a:cxnLst/>
            <a:rect l="l" t="t" r="r" b="b"/>
            <a:pathLst>
              <a:path w="89535" h="4392295">
                <a:moveTo>
                  <a:pt x="0" y="0"/>
                </a:moveTo>
                <a:lnTo>
                  <a:pt x="89237" y="0"/>
                </a:lnTo>
                <a:lnTo>
                  <a:pt x="89237" y="4391852"/>
                </a:lnTo>
                <a:lnTo>
                  <a:pt x="0" y="43918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475862" y="1674743"/>
            <a:ext cx="89535" cy="3973829"/>
          </a:xfrm>
          <a:custGeom>
            <a:avLst/>
            <a:gdLst/>
            <a:ahLst/>
            <a:cxnLst/>
            <a:rect l="l" t="t" r="r" b="b"/>
            <a:pathLst>
              <a:path w="89535" h="3973829">
                <a:moveTo>
                  <a:pt x="0" y="0"/>
                </a:moveTo>
                <a:lnTo>
                  <a:pt x="89237" y="0"/>
                </a:lnTo>
                <a:lnTo>
                  <a:pt x="89237" y="3973581"/>
                </a:lnTo>
                <a:lnTo>
                  <a:pt x="0" y="39735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587409" y="1256471"/>
            <a:ext cx="89535" cy="4392295"/>
          </a:xfrm>
          <a:custGeom>
            <a:avLst/>
            <a:gdLst/>
            <a:ahLst/>
            <a:cxnLst/>
            <a:rect l="l" t="t" r="r" b="b"/>
            <a:pathLst>
              <a:path w="89535" h="4392295">
                <a:moveTo>
                  <a:pt x="0" y="0"/>
                </a:moveTo>
                <a:lnTo>
                  <a:pt x="89237" y="0"/>
                </a:lnTo>
                <a:lnTo>
                  <a:pt x="89237" y="4391852"/>
                </a:lnTo>
                <a:lnTo>
                  <a:pt x="0" y="43918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698956" y="2302150"/>
            <a:ext cx="89535" cy="3346450"/>
          </a:xfrm>
          <a:custGeom>
            <a:avLst/>
            <a:gdLst/>
            <a:ahLst/>
            <a:cxnLst/>
            <a:rect l="l" t="t" r="r" b="b"/>
            <a:pathLst>
              <a:path w="89535" h="3346450">
                <a:moveTo>
                  <a:pt x="0" y="0"/>
                </a:moveTo>
                <a:lnTo>
                  <a:pt x="89237" y="0"/>
                </a:lnTo>
                <a:lnTo>
                  <a:pt x="89237" y="3346173"/>
                </a:lnTo>
                <a:lnTo>
                  <a:pt x="0" y="334617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810502" y="4184373"/>
            <a:ext cx="89535" cy="1464310"/>
          </a:xfrm>
          <a:custGeom>
            <a:avLst/>
            <a:gdLst/>
            <a:ahLst/>
            <a:cxnLst/>
            <a:rect l="l" t="t" r="r" b="b"/>
            <a:pathLst>
              <a:path w="89535" h="1464310">
                <a:moveTo>
                  <a:pt x="0" y="0"/>
                </a:moveTo>
                <a:lnTo>
                  <a:pt x="89237" y="0"/>
                </a:lnTo>
                <a:lnTo>
                  <a:pt x="89237" y="1463950"/>
                </a:lnTo>
                <a:lnTo>
                  <a:pt x="0" y="14639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922049" y="3347830"/>
            <a:ext cx="89535" cy="2300605"/>
          </a:xfrm>
          <a:custGeom>
            <a:avLst/>
            <a:gdLst/>
            <a:ahLst/>
            <a:cxnLst/>
            <a:rect l="l" t="t" r="r" b="b"/>
            <a:pathLst>
              <a:path w="89535" h="2300604">
                <a:moveTo>
                  <a:pt x="0" y="0"/>
                </a:moveTo>
                <a:lnTo>
                  <a:pt x="89237" y="0"/>
                </a:lnTo>
                <a:lnTo>
                  <a:pt x="89237" y="2300494"/>
                </a:lnTo>
                <a:lnTo>
                  <a:pt x="0" y="230049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6033596" y="3766101"/>
            <a:ext cx="89535" cy="1882775"/>
          </a:xfrm>
          <a:custGeom>
            <a:avLst/>
            <a:gdLst/>
            <a:ahLst/>
            <a:cxnLst/>
            <a:rect l="l" t="t" r="r" b="b"/>
            <a:pathLst>
              <a:path w="89535" h="1882775">
                <a:moveTo>
                  <a:pt x="0" y="0"/>
                </a:moveTo>
                <a:lnTo>
                  <a:pt x="89237" y="0"/>
                </a:lnTo>
                <a:lnTo>
                  <a:pt x="89237" y="1882222"/>
                </a:lnTo>
                <a:lnTo>
                  <a:pt x="0" y="188222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6145142" y="2093015"/>
            <a:ext cx="89535" cy="3555365"/>
          </a:xfrm>
          <a:custGeom>
            <a:avLst/>
            <a:gdLst/>
            <a:ahLst/>
            <a:cxnLst/>
            <a:rect l="l" t="t" r="r" b="b"/>
            <a:pathLst>
              <a:path w="89535" h="3555365">
                <a:moveTo>
                  <a:pt x="0" y="0"/>
                </a:moveTo>
                <a:lnTo>
                  <a:pt x="89237" y="0"/>
                </a:lnTo>
                <a:lnTo>
                  <a:pt x="89237" y="3555309"/>
                </a:lnTo>
                <a:lnTo>
                  <a:pt x="0" y="355530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256689" y="2720422"/>
            <a:ext cx="89535" cy="2927985"/>
          </a:xfrm>
          <a:custGeom>
            <a:avLst/>
            <a:gdLst/>
            <a:ahLst/>
            <a:cxnLst/>
            <a:rect l="l" t="t" r="r" b="b"/>
            <a:pathLst>
              <a:path w="89535" h="2927985">
                <a:moveTo>
                  <a:pt x="0" y="0"/>
                </a:moveTo>
                <a:lnTo>
                  <a:pt x="89237" y="0"/>
                </a:lnTo>
                <a:lnTo>
                  <a:pt x="89237" y="2927901"/>
                </a:lnTo>
                <a:lnTo>
                  <a:pt x="0" y="292790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368236" y="4602645"/>
            <a:ext cx="89535" cy="1045844"/>
          </a:xfrm>
          <a:custGeom>
            <a:avLst/>
            <a:gdLst/>
            <a:ahLst/>
            <a:cxnLst/>
            <a:rect l="l" t="t" r="r" b="b"/>
            <a:pathLst>
              <a:path w="89535" h="1045845">
                <a:moveTo>
                  <a:pt x="0" y="0"/>
                </a:moveTo>
                <a:lnTo>
                  <a:pt x="89237" y="0"/>
                </a:lnTo>
                <a:lnTo>
                  <a:pt x="89237" y="1045679"/>
                </a:lnTo>
                <a:lnTo>
                  <a:pt x="0" y="10456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479783" y="3766101"/>
            <a:ext cx="89535" cy="1882775"/>
          </a:xfrm>
          <a:custGeom>
            <a:avLst/>
            <a:gdLst/>
            <a:ahLst/>
            <a:cxnLst/>
            <a:rect l="l" t="t" r="r" b="b"/>
            <a:pathLst>
              <a:path w="89534" h="1882775">
                <a:moveTo>
                  <a:pt x="0" y="0"/>
                </a:moveTo>
                <a:lnTo>
                  <a:pt x="89237" y="0"/>
                </a:lnTo>
                <a:lnTo>
                  <a:pt x="89237" y="1882222"/>
                </a:lnTo>
                <a:lnTo>
                  <a:pt x="0" y="188222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591330" y="3556966"/>
            <a:ext cx="89535" cy="2091689"/>
          </a:xfrm>
          <a:custGeom>
            <a:avLst/>
            <a:gdLst/>
            <a:ahLst/>
            <a:cxnLst/>
            <a:rect l="l" t="t" r="r" b="b"/>
            <a:pathLst>
              <a:path w="89534" h="2091689">
                <a:moveTo>
                  <a:pt x="0" y="0"/>
                </a:moveTo>
                <a:lnTo>
                  <a:pt x="89237" y="0"/>
                </a:lnTo>
                <a:lnTo>
                  <a:pt x="89237" y="2091358"/>
                </a:lnTo>
                <a:lnTo>
                  <a:pt x="0" y="20913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702876" y="2929558"/>
            <a:ext cx="89535" cy="2719070"/>
          </a:xfrm>
          <a:custGeom>
            <a:avLst/>
            <a:gdLst/>
            <a:ahLst/>
            <a:cxnLst/>
            <a:rect l="l" t="t" r="r" b="b"/>
            <a:pathLst>
              <a:path w="89534" h="2719070">
                <a:moveTo>
                  <a:pt x="0" y="0"/>
                </a:moveTo>
                <a:lnTo>
                  <a:pt x="89237" y="0"/>
                </a:lnTo>
                <a:lnTo>
                  <a:pt x="89237" y="2718766"/>
                </a:lnTo>
                <a:lnTo>
                  <a:pt x="0" y="27187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814423" y="3347830"/>
            <a:ext cx="89535" cy="2300605"/>
          </a:xfrm>
          <a:custGeom>
            <a:avLst/>
            <a:gdLst/>
            <a:ahLst/>
            <a:cxnLst/>
            <a:rect l="l" t="t" r="r" b="b"/>
            <a:pathLst>
              <a:path w="89534" h="2300604">
                <a:moveTo>
                  <a:pt x="0" y="0"/>
                </a:moveTo>
                <a:lnTo>
                  <a:pt x="89237" y="0"/>
                </a:lnTo>
                <a:lnTo>
                  <a:pt x="89237" y="2300494"/>
                </a:lnTo>
                <a:lnTo>
                  <a:pt x="0" y="230049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925970" y="3975237"/>
            <a:ext cx="89535" cy="1673225"/>
          </a:xfrm>
          <a:custGeom>
            <a:avLst/>
            <a:gdLst/>
            <a:ahLst/>
            <a:cxnLst/>
            <a:rect l="l" t="t" r="r" b="b"/>
            <a:pathLst>
              <a:path w="89534" h="1673225">
                <a:moveTo>
                  <a:pt x="0" y="0"/>
                </a:moveTo>
                <a:lnTo>
                  <a:pt x="89237" y="0"/>
                </a:lnTo>
                <a:lnTo>
                  <a:pt x="89237" y="1673086"/>
                </a:lnTo>
                <a:lnTo>
                  <a:pt x="0" y="16730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7037517" y="3556966"/>
            <a:ext cx="89535" cy="2091689"/>
          </a:xfrm>
          <a:custGeom>
            <a:avLst/>
            <a:gdLst/>
            <a:ahLst/>
            <a:cxnLst/>
            <a:rect l="l" t="t" r="r" b="b"/>
            <a:pathLst>
              <a:path w="89534" h="2091689">
                <a:moveTo>
                  <a:pt x="0" y="0"/>
                </a:moveTo>
                <a:lnTo>
                  <a:pt x="89237" y="0"/>
                </a:lnTo>
                <a:lnTo>
                  <a:pt x="89237" y="2091358"/>
                </a:lnTo>
                <a:lnTo>
                  <a:pt x="0" y="20913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7149064" y="4602645"/>
            <a:ext cx="89535" cy="1045844"/>
          </a:xfrm>
          <a:custGeom>
            <a:avLst/>
            <a:gdLst/>
            <a:ahLst/>
            <a:cxnLst/>
            <a:rect l="l" t="t" r="r" b="b"/>
            <a:pathLst>
              <a:path w="89534" h="1045845">
                <a:moveTo>
                  <a:pt x="0" y="0"/>
                </a:moveTo>
                <a:lnTo>
                  <a:pt x="89237" y="0"/>
                </a:lnTo>
                <a:lnTo>
                  <a:pt x="89237" y="1045679"/>
                </a:lnTo>
                <a:lnTo>
                  <a:pt x="0" y="10456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7260610" y="3766101"/>
            <a:ext cx="89535" cy="1882775"/>
          </a:xfrm>
          <a:custGeom>
            <a:avLst/>
            <a:gdLst/>
            <a:ahLst/>
            <a:cxnLst/>
            <a:rect l="l" t="t" r="r" b="b"/>
            <a:pathLst>
              <a:path w="89534" h="1882775">
                <a:moveTo>
                  <a:pt x="0" y="0"/>
                </a:moveTo>
                <a:lnTo>
                  <a:pt x="89237" y="0"/>
                </a:lnTo>
                <a:lnTo>
                  <a:pt x="89237" y="1882222"/>
                </a:lnTo>
                <a:lnTo>
                  <a:pt x="0" y="188222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7372157" y="4811781"/>
            <a:ext cx="89535" cy="836930"/>
          </a:xfrm>
          <a:custGeom>
            <a:avLst/>
            <a:gdLst/>
            <a:ahLst/>
            <a:cxnLst/>
            <a:rect l="l" t="t" r="r" b="b"/>
            <a:pathLst>
              <a:path w="89534" h="836929">
                <a:moveTo>
                  <a:pt x="0" y="0"/>
                </a:moveTo>
                <a:lnTo>
                  <a:pt x="89237" y="0"/>
                </a:lnTo>
                <a:lnTo>
                  <a:pt x="89237" y="836543"/>
                </a:lnTo>
                <a:lnTo>
                  <a:pt x="0" y="83654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7483704" y="5020916"/>
            <a:ext cx="89535" cy="628015"/>
          </a:xfrm>
          <a:custGeom>
            <a:avLst/>
            <a:gdLst/>
            <a:ahLst/>
            <a:cxnLst/>
            <a:rect l="l" t="t" r="r" b="b"/>
            <a:pathLst>
              <a:path w="89534" h="628014">
                <a:moveTo>
                  <a:pt x="0" y="0"/>
                </a:moveTo>
                <a:lnTo>
                  <a:pt x="89237" y="0"/>
                </a:lnTo>
                <a:lnTo>
                  <a:pt x="89237" y="627407"/>
                </a:lnTo>
                <a:lnTo>
                  <a:pt x="0" y="6274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7595251" y="4602645"/>
            <a:ext cx="89535" cy="1045844"/>
          </a:xfrm>
          <a:custGeom>
            <a:avLst/>
            <a:gdLst/>
            <a:ahLst/>
            <a:cxnLst/>
            <a:rect l="l" t="t" r="r" b="b"/>
            <a:pathLst>
              <a:path w="89534" h="1045845">
                <a:moveTo>
                  <a:pt x="0" y="0"/>
                </a:moveTo>
                <a:lnTo>
                  <a:pt x="89237" y="0"/>
                </a:lnTo>
                <a:lnTo>
                  <a:pt x="89237" y="1045679"/>
                </a:lnTo>
                <a:lnTo>
                  <a:pt x="0" y="10456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7706797" y="2511286"/>
            <a:ext cx="89535" cy="3137535"/>
          </a:xfrm>
          <a:custGeom>
            <a:avLst/>
            <a:gdLst/>
            <a:ahLst/>
            <a:cxnLst/>
            <a:rect l="l" t="t" r="r" b="b"/>
            <a:pathLst>
              <a:path w="89534" h="3137535">
                <a:moveTo>
                  <a:pt x="0" y="0"/>
                </a:moveTo>
                <a:lnTo>
                  <a:pt x="89237" y="0"/>
                </a:lnTo>
                <a:lnTo>
                  <a:pt x="89237" y="3137037"/>
                </a:lnTo>
                <a:lnTo>
                  <a:pt x="0" y="31370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7818344" y="4184373"/>
            <a:ext cx="89535" cy="1464310"/>
          </a:xfrm>
          <a:custGeom>
            <a:avLst/>
            <a:gdLst/>
            <a:ahLst/>
            <a:cxnLst/>
            <a:rect l="l" t="t" r="r" b="b"/>
            <a:pathLst>
              <a:path w="89534" h="1464310">
                <a:moveTo>
                  <a:pt x="0" y="0"/>
                </a:moveTo>
                <a:lnTo>
                  <a:pt x="89237" y="0"/>
                </a:lnTo>
                <a:lnTo>
                  <a:pt x="89237" y="1463950"/>
                </a:lnTo>
                <a:lnTo>
                  <a:pt x="0" y="14639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929891" y="3975237"/>
            <a:ext cx="89535" cy="1673225"/>
          </a:xfrm>
          <a:custGeom>
            <a:avLst/>
            <a:gdLst/>
            <a:ahLst/>
            <a:cxnLst/>
            <a:rect l="l" t="t" r="r" b="b"/>
            <a:pathLst>
              <a:path w="89534" h="1673225">
                <a:moveTo>
                  <a:pt x="0" y="0"/>
                </a:moveTo>
                <a:lnTo>
                  <a:pt x="89237" y="0"/>
                </a:lnTo>
                <a:lnTo>
                  <a:pt x="89237" y="1673086"/>
                </a:lnTo>
                <a:lnTo>
                  <a:pt x="0" y="16730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041438" y="4602645"/>
            <a:ext cx="89535" cy="1045844"/>
          </a:xfrm>
          <a:custGeom>
            <a:avLst/>
            <a:gdLst/>
            <a:ahLst/>
            <a:cxnLst/>
            <a:rect l="l" t="t" r="r" b="b"/>
            <a:pathLst>
              <a:path w="89534" h="1045845">
                <a:moveTo>
                  <a:pt x="0" y="0"/>
                </a:moveTo>
                <a:lnTo>
                  <a:pt x="89237" y="0"/>
                </a:lnTo>
                <a:lnTo>
                  <a:pt x="89237" y="1045679"/>
                </a:lnTo>
                <a:lnTo>
                  <a:pt x="0" y="10456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8152985" y="4393509"/>
            <a:ext cx="89535" cy="1255395"/>
          </a:xfrm>
          <a:custGeom>
            <a:avLst/>
            <a:gdLst/>
            <a:ahLst/>
            <a:cxnLst/>
            <a:rect l="l" t="t" r="r" b="b"/>
            <a:pathLst>
              <a:path w="89534" h="1255395">
                <a:moveTo>
                  <a:pt x="0" y="0"/>
                </a:moveTo>
                <a:lnTo>
                  <a:pt x="89237" y="0"/>
                </a:lnTo>
                <a:lnTo>
                  <a:pt x="89237" y="1254815"/>
                </a:lnTo>
                <a:lnTo>
                  <a:pt x="0" y="125481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264531" y="4184373"/>
            <a:ext cx="89535" cy="1464310"/>
          </a:xfrm>
          <a:custGeom>
            <a:avLst/>
            <a:gdLst/>
            <a:ahLst/>
            <a:cxnLst/>
            <a:rect l="l" t="t" r="r" b="b"/>
            <a:pathLst>
              <a:path w="89534" h="1464310">
                <a:moveTo>
                  <a:pt x="0" y="0"/>
                </a:moveTo>
                <a:lnTo>
                  <a:pt x="89237" y="0"/>
                </a:lnTo>
                <a:lnTo>
                  <a:pt x="89237" y="1463950"/>
                </a:lnTo>
                <a:lnTo>
                  <a:pt x="0" y="14639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8376078" y="4393509"/>
            <a:ext cx="89535" cy="1255395"/>
          </a:xfrm>
          <a:custGeom>
            <a:avLst/>
            <a:gdLst/>
            <a:ahLst/>
            <a:cxnLst/>
            <a:rect l="l" t="t" r="r" b="b"/>
            <a:pathLst>
              <a:path w="89534" h="1255395">
                <a:moveTo>
                  <a:pt x="0" y="0"/>
                </a:moveTo>
                <a:lnTo>
                  <a:pt x="89237" y="0"/>
                </a:lnTo>
                <a:lnTo>
                  <a:pt x="89237" y="1254815"/>
                </a:lnTo>
                <a:lnTo>
                  <a:pt x="0" y="125481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487626" y="4393509"/>
            <a:ext cx="89535" cy="1255395"/>
          </a:xfrm>
          <a:custGeom>
            <a:avLst/>
            <a:gdLst/>
            <a:ahLst/>
            <a:cxnLst/>
            <a:rect l="l" t="t" r="r" b="b"/>
            <a:pathLst>
              <a:path w="89534" h="1255395">
                <a:moveTo>
                  <a:pt x="0" y="0"/>
                </a:moveTo>
                <a:lnTo>
                  <a:pt x="89237" y="0"/>
                </a:lnTo>
                <a:lnTo>
                  <a:pt x="89237" y="1254815"/>
                </a:lnTo>
                <a:lnTo>
                  <a:pt x="0" y="125481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8599172" y="3556966"/>
            <a:ext cx="89535" cy="2091689"/>
          </a:xfrm>
          <a:custGeom>
            <a:avLst/>
            <a:gdLst/>
            <a:ahLst/>
            <a:cxnLst/>
            <a:rect l="l" t="t" r="r" b="b"/>
            <a:pathLst>
              <a:path w="89534" h="2091689">
                <a:moveTo>
                  <a:pt x="0" y="0"/>
                </a:moveTo>
                <a:lnTo>
                  <a:pt x="89237" y="0"/>
                </a:lnTo>
                <a:lnTo>
                  <a:pt x="89237" y="2091358"/>
                </a:lnTo>
                <a:lnTo>
                  <a:pt x="0" y="209135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8710719" y="3975237"/>
            <a:ext cx="89535" cy="1673225"/>
          </a:xfrm>
          <a:custGeom>
            <a:avLst/>
            <a:gdLst/>
            <a:ahLst/>
            <a:cxnLst/>
            <a:rect l="l" t="t" r="r" b="b"/>
            <a:pathLst>
              <a:path w="89534" h="1673225">
                <a:moveTo>
                  <a:pt x="0" y="0"/>
                </a:moveTo>
                <a:lnTo>
                  <a:pt x="89237" y="0"/>
                </a:lnTo>
                <a:lnTo>
                  <a:pt x="89237" y="1673086"/>
                </a:lnTo>
                <a:lnTo>
                  <a:pt x="0" y="16730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8822266" y="4602645"/>
            <a:ext cx="89535" cy="1045844"/>
          </a:xfrm>
          <a:custGeom>
            <a:avLst/>
            <a:gdLst/>
            <a:ahLst/>
            <a:cxnLst/>
            <a:rect l="l" t="t" r="r" b="b"/>
            <a:pathLst>
              <a:path w="89534" h="1045845">
                <a:moveTo>
                  <a:pt x="0" y="0"/>
                </a:moveTo>
                <a:lnTo>
                  <a:pt x="89237" y="0"/>
                </a:lnTo>
                <a:lnTo>
                  <a:pt x="89237" y="1045679"/>
                </a:lnTo>
                <a:lnTo>
                  <a:pt x="0" y="10456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8933812" y="5230052"/>
            <a:ext cx="89535" cy="418465"/>
          </a:xfrm>
          <a:custGeom>
            <a:avLst/>
            <a:gdLst/>
            <a:ahLst/>
            <a:cxnLst/>
            <a:rect l="l" t="t" r="r" b="b"/>
            <a:pathLst>
              <a:path w="89534" h="418464">
                <a:moveTo>
                  <a:pt x="0" y="0"/>
                </a:moveTo>
                <a:lnTo>
                  <a:pt x="89237" y="0"/>
                </a:lnTo>
                <a:lnTo>
                  <a:pt x="89237" y="418271"/>
                </a:lnTo>
                <a:lnTo>
                  <a:pt x="0" y="41827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9156906" y="4811781"/>
            <a:ext cx="89535" cy="836930"/>
          </a:xfrm>
          <a:custGeom>
            <a:avLst/>
            <a:gdLst/>
            <a:ahLst/>
            <a:cxnLst/>
            <a:rect l="l" t="t" r="r" b="b"/>
            <a:pathLst>
              <a:path w="89534" h="836929">
                <a:moveTo>
                  <a:pt x="0" y="0"/>
                </a:moveTo>
                <a:lnTo>
                  <a:pt x="89237" y="0"/>
                </a:lnTo>
                <a:lnTo>
                  <a:pt x="89237" y="836543"/>
                </a:lnTo>
                <a:lnTo>
                  <a:pt x="0" y="83654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9268452" y="5020916"/>
            <a:ext cx="89535" cy="628015"/>
          </a:xfrm>
          <a:custGeom>
            <a:avLst/>
            <a:gdLst/>
            <a:ahLst/>
            <a:cxnLst/>
            <a:rect l="l" t="t" r="r" b="b"/>
            <a:pathLst>
              <a:path w="89534" h="628014">
                <a:moveTo>
                  <a:pt x="0" y="0"/>
                </a:moveTo>
                <a:lnTo>
                  <a:pt x="89237" y="0"/>
                </a:lnTo>
                <a:lnTo>
                  <a:pt x="89237" y="627407"/>
                </a:lnTo>
                <a:lnTo>
                  <a:pt x="0" y="6274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9379999" y="5439188"/>
            <a:ext cx="89535" cy="209550"/>
          </a:xfrm>
          <a:custGeom>
            <a:avLst/>
            <a:gdLst/>
            <a:ahLst/>
            <a:cxnLst/>
            <a:rect l="l" t="t" r="r" b="b"/>
            <a:pathLst>
              <a:path w="89534" h="209550">
                <a:moveTo>
                  <a:pt x="0" y="0"/>
                </a:moveTo>
                <a:lnTo>
                  <a:pt x="89237" y="0"/>
                </a:lnTo>
                <a:lnTo>
                  <a:pt x="89237" y="209135"/>
                </a:lnTo>
                <a:lnTo>
                  <a:pt x="0" y="20913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9491546" y="5020916"/>
            <a:ext cx="89535" cy="628015"/>
          </a:xfrm>
          <a:custGeom>
            <a:avLst/>
            <a:gdLst/>
            <a:ahLst/>
            <a:cxnLst/>
            <a:rect l="l" t="t" r="r" b="b"/>
            <a:pathLst>
              <a:path w="89534" h="628014">
                <a:moveTo>
                  <a:pt x="0" y="0"/>
                </a:moveTo>
                <a:lnTo>
                  <a:pt x="89237" y="0"/>
                </a:lnTo>
                <a:lnTo>
                  <a:pt x="89237" y="627407"/>
                </a:lnTo>
                <a:lnTo>
                  <a:pt x="0" y="6274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9603093" y="3975237"/>
            <a:ext cx="89535" cy="1673225"/>
          </a:xfrm>
          <a:custGeom>
            <a:avLst/>
            <a:gdLst/>
            <a:ahLst/>
            <a:cxnLst/>
            <a:rect l="l" t="t" r="r" b="b"/>
            <a:pathLst>
              <a:path w="89534" h="1673225">
                <a:moveTo>
                  <a:pt x="0" y="0"/>
                </a:moveTo>
                <a:lnTo>
                  <a:pt x="89237" y="0"/>
                </a:lnTo>
                <a:lnTo>
                  <a:pt x="89237" y="1673086"/>
                </a:lnTo>
                <a:lnTo>
                  <a:pt x="0" y="16730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9714640" y="4811781"/>
            <a:ext cx="89535" cy="836930"/>
          </a:xfrm>
          <a:custGeom>
            <a:avLst/>
            <a:gdLst/>
            <a:ahLst/>
            <a:cxnLst/>
            <a:rect l="l" t="t" r="r" b="b"/>
            <a:pathLst>
              <a:path w="89534" h="836929">
                <a:moveTo>
                  <a:pt x="0" y="0"/>
                </a:moveTo>
                <a:lnTo>
                  <a:pt x="89237" y="0"/>
                </a:lnTo>
                <a:lnTo>
                  <a:pt x="89237" y="836543"/>
                </a:lnTo>
                <a:lnTo>
                  <a:pt x="0" y="83654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9826187" y="4184373"/>
            <a:ext cx="89535" cy="1464310"/>
          </a:xfrm>
          <a:custGeom>
            <a:avLst/>
            <a:gdLst/>
            <a:ahLst/>
            <a:cxnLst/>
            <a:rect l="l" t="t" r="r" b="b"/>
            <a:pathLst>
              <a:path w="89534" h="1464310">
                <a:moveTo>
                  <a:pt x="0" y="0"/>
                </a:moveTo>
                <a:lnTo>
                  <a:pt x="89237" y="0"/>
                </a:lnTo>
                <a:lnTo>
                  <a:pt x="89237" y="1463950"/>
                </a:lnTo>
                <a:lnTo>
                  <a:pt x="0" y="14639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9937733" y="3766101"/>
            <a:ext cx="89535" cy="1882775"/>
          </a:xfrm>
          <a:custGeom>
            <a:avLst/>
            <a:gdLst/>
            <a:ahLst/>
            <a:cxnLst/>
            <a:rect l="l" t="t" r="r" b="b"/>
            <a:pathLst>
              <a:path w="89534" h="1882775">
                <a:moveTo>
                  <a:pt x="0" y="0"/>
                </a:moveTo>
                <a:lnTo>
                  <a:pt x="89237" y="0"/>
                </a:lnTo>
                <a:lnTo>
                  <a:pt x="89237" y="1882222"/>
                </a:lnTo>
                <a:lnTo>
                  <a:pt x="0" y="188222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10049281" y="4184373"/>
            <a:ext cx="89535" cy="1464310"/>
          </a:xfrm>
          <a:custGeom>
            <a:avLst/>
            <a:gdLst/>
            <a:ahLst/>
            <a:cxnLst/>
            <a:rect l="l" t="t" r="r" b="b"/>
            <a:pathLst>
              <a:path w="89534" h="1464310">
                <a:moveTo>
                  <a:pt x="0" y="0"/>
                </a:moveTo>
                <a:lnTo>
                  <a:pt x="89237" y="0"/>
                </a:lnTo>
                <a:lnTo>
                  <a:pt x="89237" y="1463950"/>
                </a:lnTo>
                <a:lnTo>
                  <a:pt x="0" y="14639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0160827" y="3138694"/>
            <a:ext cx="89535" cy="2510155"/>
          </a:xfrm>
          <a:custGeom>
            <a:avLst/>
            <a:gdLst/>
            <a:ahLst/>
            <a:cxnLst/>
            <a:rect l="l" t="t" r="r" b="b"/>
            <a:pathLst>
              <a:path w="89534" h="2510154">
                <a:moveTo>
                  <a:pt x="0" y="0"/>
                </a:moveTo>
                <a:lnTo>
                  <a:pt x="89237" y="0"/>
                </a:lnTo>
                <a:lnTo>
                  <a:pt x="89237" y="2509630"/>
                </a:lnTo>
                <a:lnTo>
                  <a:pt x="0" y="250963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10272374" y="3975237"/>
            <a:ext cx="89535" cy="1673225"/>
          </a:xfrm>
          <a:custGeom>
            <a:avLst/>
            <a:gdLst/>
            <a:ahLst/>
            <a:cxnLst/>
            <a:rect l="l" t="t" r="r" b="b"/>
            <a:pathLst>
              <a:path w="89534" h="1673225">
                <a:moveTo>
                  <a:pt x="0" y="0"/>
                </a:moveTo>
                <a:lnTo>
                  <a:pt x="89237" y="0"/>
                </a:lnTo>
                <a:lnTo>
                  <a:pt x="89237" y="1673086"/>
                </a:lnTo>
                <a:lnTo>
                  <a:pt x="0" y="16730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1170156" y="838200"/>
            <a:ext cx="9147175" cy="4810125"/>
          </a:xfrm>
          <a:custGeom>
            <a:avLst/>
            <a:gdLst/>
            <a:ahLst/>
            <a:cxnLst/>
            <a:rect l="l" t="t" r="r" b="b"/>
            <a:pathLst>
              <a:path w="9147175" h="4810125">
                <a:moveTo>
                  <a:pt x="0" y="4429895"/>
                </a:moveTo>
                <a:lnTo>
                  <a:pt x="111546" y="3640189"/>
                </a:lnTo>
                <a:lnTo>
                  <a:pt x="223093" y="2935756"/>
                </a:lnTo>
                <a:lnTo>
                  <a:pt x="334640" y="2773184"/>
                </a:lnTo>
                <a:lnTo>
                  <a:pt x="446187" y="4069419"/>
                </a:lnTo>
                <a:lnTo>
                  <a:pt x="557733" y="2674007"/>
                </a:lnTo>
                <a:lnTo>
                  <a:pt x="669280" y="3621909"/>
                </a:lnTo>
                <a:lnTo>
                  <a:pt x="780827" y="3167160"/>
                </a:lnTo>
                <a:lnTo>
                  <a:pt x="892374" y="4114584"/>
                </a:lnTo>
                <a:lnTo>
                  <a:pt x="1003921" y="3059070"/>
                </a:lnTo>
                <a:lnTo>
                  <a:pt x="1115467" y="2908980"/>
                </a:lnTo>
                <a:lnTo>
                  <a:pt x="1227014" y="2860232"/>
                </a:lnTo>
                <a:lnTo>
                  <a:pt x="1338561" y="3563472"/>
                </a:lnTo>
                <a:lnTo>
                  <a:pt x="1450108" y="4118799"/>
                </a:lnTo>
                <a:lnTo>
                  <a:pt x="1561655" y="2808919"/>
                </a:lnTo>
                <a:lnTo>
                  <a:pt x="1673201" y="4143056"/>
                </a:lnTo>
                <a:lnTo>
                  <a:pt x="1784748" y="3691804"/>
                </a:lnTo>
                <a:lnTo>
                  <a:pt x="1896295" y="2433693"/>
                </a:lnTo>
                <a:lnTo>
                  <a:pt x="2007842" y="3563472"/>
                </a:lnTo>
                <a:lnTo>
                  <a:pt x="2119389" y="4064577"/>
                </a:lnTo>
                <a:lnTo>
                  <a:pt x="2230935" y="2808919"/>
                </a:lnTo>
                <a:lnTo>
                  <a:pt x="2342482" y="4296301"/>
                </a:lnTo>
                <a:lnTo>
                  <a:pt x="2454029" y="3809522"/>
                </a:lnTo>
                <a:lnTo>
                  <a:pt x="2565576" y="4334838"/>
                </a:lnTo>
                <a:lnTo>
                  <a:pt x="2677123" y="3893910"/>
                </a:lnTo>
                <a:lnTo>
                  <a:pt x="2788669" y="3809522"/>
                </a:lnTo>
                <a:lnTo>
                  <a:pt x="2900216" y="2797148"/>
                </a:lnTo>
                <a:lnTo>
                  <a:pt x="3011763" y="2773184"/>
                </a:lnTo>
                <a:lnTo>
                  <a:pt x="3123310" y="3262681"/>
                </a:lnTo>
                <a:lnTo>
                  <a:pt x="3234857" y="1054777"/>
                </a:lnTo>
                <a:lnTo>
                  <a:pt x="3346403" y="1978632"/>
                </a:lnTo>
                <a:lnTo>
                  <a:pt x="3457950" y="1867877"/>
                </a:lnTo>
                <a:lnTo>
                  <a:pt x="3569497" y="609921"/>
                </a:lnTo>
                <a:lnTo>
                  <a:pt x="3681043" y="721641"/>
                </a:lnTo>
                <a:lnTo>
                  <a:pt x="3792590" y="2235658"/>
                </a:lnTo>
                <a:lnTo>
                  <a:pt x="3904137" y="2148522"/>
                </a:lnTo>
                <a:lnTo>
                  <a:pt x="4015684" y="967385"/>
                </a:lnTo>
                <a:lnTo>
                  <a:pt x="4127231" y="605670"/>
                </a:lnTo>
                <a:lnTo>
                  <a:pt x="4238777" y="777393"/>
                </a:lnTo>
                <a:lnTo>
                  <a:pt x="4350324" y="350649"/>
                </a:lnTo>
                <a:lnTo>
                  <a:pt x="4461871" y="0"/>
                </a:lnTo>
                <a:lnTo>
                  <a:pt x="4573418" y="1145267"/>
                </a:lnTo>
                <a:lnTo>
                  <a:pt x="4684965" y="2663671"/>
                </a:lnTo>
                <a:lnTo>
                  <a:pt x="4796512" y="1822611"/>
                </a:lnTo>
                <a:lnTo>
                  <a:pt x="4908058" y="2644263"/>
                </a:lnTo>
                <a:lnTo>
                  <a:pt x="5019605" y="1297140"/>
                </a:lnTo>
                <a:lnTo>
                  <a:pt x="5131152" y="1819560"/>
                </a:lnTo>
                <a:lnTo>
                  <a:pt x="5242699" y="3650890"/>
                </a:lnTo>
                <a:lnTo>
                  <a:pt x="5354246" y="2293903"/>
                </a:lnTo>
                <a:lnTo>
                  <a:pt x="5465792" y="2308618"/>
                </a:lnTo>
                <a:lnTo>
                  <a:pt x="5577339" y="1600400"/>
                </a:lnTo>
                <a:lnTo>
                  <a:pt x="5688886" y="1075733"/>
                </a:lnTo>
                <a:lnTo>
                  <a:pt x="5800433" y="2860232"/>
                </a:lnTo>
                <a:lnTo>
                  <a:pt x="5911980" y="2743663"/>
                </a:lnTo>
                <a:lnTo>
                  <a:pt x="6023526" y="3664856"/>
                </a:lnTo>
                <a:lnTo>
                  <a:pt x="6135073" y="3027801"/>
                </a:lnTo>
                <a:lnTo>
                  <a:pt x="6246620" y="4085879"/>
                </a:lnTo>
                <a:lnTo>
                  <a:pt x="6358167" y="4256393"/>
                </a:lnTo>
                <a:lnTo>
                  <a:pt x="6469713" y="3997669"/>
                </a:lnTo>
                <a:lnTo>
                  <a:pt x="6581260" y="2014323"/>
                </a:lnTo>
                <a:lnTo>
                  <a:pt x="6692807" y="3394378"/>
                </a:lnTo>
                <a:lnTo>
                  <a:pt x="6804353" y="3273846"/>
                </a:lnTo>
                <a:lnTo>
                  <a:pt x="6915901" y="3887238"/>
                </a:lnTo>
                <a:lnTo>
                  <a:pt x="7027447" y="3702661"/>
                </a:lnTo>
                <a:lnTo>
                  <a:pt x="7138994" y="3452164"/>
                </a:lnTo>
                <a:lnTo>
                  <a:pt x="7250541" y="3800667"/>
                </a:lnTo>
                <a:lnTo>
                  <a:pt x="7362088" y="2876757"/>
                </a:lnTo>
                <a:lnTo>
                  <a:pt x="7473635" y="1885286"/>
                </a:lnTo>
                <a:lnTo>
                  <a:pt x="7585181" y="3510196"/>
                </a:lnTo>
                <a:lnTo>
                  <a:pt x="7696728" y="3765539"/>
                </a:lnTo>
                <a:lnTo>
                  <a:pt x="7808275" y="4131144"/>
                </a:lnTo>
                <a:lnTo>
                  <a:pt x="7919822" y="4810124"/>
                </a:lnTo>
                <a:lnTo>
                  <a:pt x="8031369" y="3347705"/>
                </a:lnTo>
                <a:lnTo>
                  <a:pt x="8142915" y="4088171"/>
                </a:lnTo>
                <a:lnTo>
                  <a:pt x="8254462" y="4444519"/>
                </a:lnTo>
                <a:lnTo>
                  <a:pt x="8366009" y="3890216"/>
                </a:lnTo>
                <a:lnTo>
                  <a:pt x="8477556" y="2637387"/>
                </a:lnTo>
                <a:lnTo>
                  <a:pt x="8589103" y="3915468"/>
                </a:lnTo>
                <a:lnTo>
                  <a:pt x="8700649" y="2881427"/>
                </a:lnTo>
                <a:lnTo>
                  <a:pt x="8812196" y="2797148"/>
                </a:lnTo>
                <a:lnTo>
                  <a:pt x="8923742" y="2628483"/>
                </a:lnTo>
                <a:lnTo>
                  <a:pt x="9035290" y="422868"/>
                </a:lnTo>
                <a:lnTo>
                  <a:pt x="9146836" y="2232301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 txBox="1"/>
          <p:nvPr/>
        </p:nvSpPr>
        <p:spPr>
          <a:xfrm>
            <a:off x="4512567" y="5707226"/>
            <a:ext cx="4282440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2620">
              <a:lnSpc>
                <a:spcPct val="100000"/>
              </a:lnSpc>
              <a:tabLst>
                <a:tab pos="2118995" algn="l"/>
                <a:tab pos="3556000" algn="l"/>
              </a:tabLst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	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03" name="object 203"/>
          <p:cNvSpPr txBox="1"/>
          <p:nvPr/>
        </p:nvSpPr>
        <p:spPr>
          <a:xfrm>
            <a:off x="9543334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4" name="object 204"/>
          <p:cNvSpPr txBox="1"/>
          <p:nvPr/>
        </p:nvSpPr>
        <p:spPr>
          <a:xfrm>
            <a:off x="3147367" y="6051817"/>
            <a:ext cx="97155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05" name="object 205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0" name="object 220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27" name="object 227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34" name="object 234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9" name="object 239"/>
          <p:cNvSpPr/>
          <p:nvPr/>
        </p:nvSpPr>
        <p:spPr>
          <a:xfrm>
            <a:off x="11039474" y="2781299"/>
            <a:ext cx="1219200" cy="1238250"/>
          </a:xfrm>
          <a:custGeom>
            <a:avLst/>
            <a:gdLst/>
            <a:ahLst/>
            <a:cxnLst/>
            <a:rect l="l" t="t" r="r" b="b"/>
            <a:pathLst>
              <a:path w="1219200" h="1238250">
                <a:moveTo>
                  <a:pt x="0" y="0"/>
                </a:moveTo>
                <a:lnTo>
                  <a:pt x="1219199" y="0"/>
                </a:lnTo>
                <a:lnTo>
                  <a:pt x="1219199" y="1238249"/>
                </a:lnTo>
                <a:lnTo>
                  <a:pt x="0" y="12382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52" name="object 252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12207874" y="4187825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258" name="object 258"/>
          <p:cNvSpPr/>
          <p:nvPr/>
        </p:nvSpPr>
        <p:spPr>
          <a:xfrm>
            <a:off x="10963274" y="4814887"/>
            <a:ext cx="1266825" cy="0"/>
          </a:xfrm>
          <a:custGeom>
            <a:avLst/>
            <a:gdLst/>
            <a:ahLst/>
            <a:cxnLst/>
            <a:rect l="l" t="t" r="r" b="b"/>
            <a:pathLst>
              <a:path w="1266825">
                <a:moveTo>
                  <a:pt x="0" y="0"/>
                </a:moveTo>
                <a:lnTo>
                  <a:pt x="12668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10873085" y="470534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 txBox="1"/>
          <p:nvPr/>
        </p:nvSpPr>
        <p:spPr>
          <a:xfrm>
            <a:off x="12179299" y="50736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200" y="214630"/>
            <a:ext cx="124206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0">
              <a:lnSpc>
                <a:spcPct val="100000"/>
              </a:lnSpc>
            </a:pPr>
            <a:r>
              <a:rPr lang="en-US" dirty="0">
                <a:latin typeface="Calibri"/>
                <a:cs typeface="Calibri"/>
              </a:rPr>
              <a:t>Number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of</a:t>
            </a:r>
            <a:r>
              <a:rPr lang="en-US" spc="-25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ILI/SARI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specimens</a:t>
            </a:r>
            <a:r>
              <a:rPr lang="en-US" spc="-25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processed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for</a:t>
            </a:r>
            <a:r>
              <a:rPr lang="en-US" spc="-25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testing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by</a:t>
            </a:r>
            <a:r>
              <a:rPr lang="en-US" spc="-25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week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and</a:t>
            </a:r>
            <a:r>
              <a:rPr lang="en-US" spc="-25" dirty="0">
                <a:latin typeface="Calibri"/>
                <a:cs typeface="Calibri"/>
              </a:rPr>
              <a:t> year, </a:t>
            </a:r>
            <a:r>
              <a:rPr lang="en-US" u="sng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Thailand</a:t>
            </a:r>
            <a:endParaRPr spc="25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54099" y="5566489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55067" y="5466722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54099" y="4787138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9221" y="468737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54099" y="4007786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63376" y="390801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54099" y="3228435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63376" y="3128668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54099" y="2449083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63376" y="234931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54099" y="1669731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63376" y="1569965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054099" y="89038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63376" y="79061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898405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6177" y="2500214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7824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8294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58763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49233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397025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154112" y="1446758"/>
            <a:ext cx="9714230" cy="3460750"/>
          </a:xfrm>
          <a:custGeom>
            <a:avLst/>
            <a:gdLst/>
            <a:ahLst/>
            <a:cxnLst/>
            <a:rect l="l" t="t" r="r" b="b"/>
            <a:pathLst>
              <a:path w="9714230" h="3460750">
                <a:moveTo>
                  <a:pt x="0" y="2275706"/>
                </a:moveTo>
                <a:lnTo>
                  <a:pt x="190469" y="1979553"/>
                </a:lnTo>
                <a:lnTo>
                  <a:pt x="380938" y="1730160"/>
                </a:lnTo>
                <a:lnTo>
                  <a:pt x="571408" y="1932792"/>
                </a:lnTo>
                <a:lnTo>
                  <a:pt x="761877" y="1808095"/>
                </a:lnTo>
                <a:lnTo>
                  <a:pt x="952347" y="1169027"/>
                </a:lnTo>
                <a:lnTo>
                  <a:pt x="1142816" y="1387245"/>
                </a:lnTo>
                <a:lnTo>
                  <a:pt x="1333286" y="1792508"/>
                </a:lnTo>
                <a:lnTo>
                  <a:pt x="1523755" y="1184614"/>
                </a:lnTo>
                <a:lnTo>
                  <a:pt x="1714225" y="2010727"/>
                </a:lnTo>
                <a:lnTo>
                  <a:pt x="1904694" y="1262549"/>
                </a:lnTo>
                <a:lnTo>
                  <a:pt x="2095163" y="1028744"/>
                </a:lnTo>
                <a:lnTo>
                  <a:pt x="2285633" y="1449594"/>
                </a:lnTo>
                <a:lnTo>
                  <a:pt x="2476102" y="2322467"/>
                </a:lnTo>
                <a:lnTo>
                  <a:pt x="2666572" y="2774491"/>
                </a:lnTo>
                <a:lnTo>
                  <a:pt x="2857041" y="1917205"/>
                </a:lnTo>
                <a:lnTo>
                  <a:pt x="3047511" y="1574290"/>
                </a:lnTo>
                <a:lnTo>
                  <a:pt x="3237980" y="2587447"/>
                </a:lnTo>
                <a:lnTo>
                  <a:pt x="3428450" y="1418419"/>
                </a:lnTo>
                <a:lnTo>
                  <a:pt x="3618919" y="2197771"/>
                </a:lnTo>
                <a:lnTo>
                  <a:pt x="3809388" y="1823682"/>
                </a:lnTo>
                <a:lnTo>
                  <a:pt x="3999858" y="3460321"/>
                </a:lnTo>
                <a:lnTo>
                  <a:pt x="4190327" y="358501"/>
                </a:lnTo>
                <a:lnTo>
                  <a:pt x="4380797" y="935221"/>
                </a:lnTo>
                <a:lnTo>
                  <a:pt x="4571266" y="1605464"/>
                </a:lnTo>
                <a:lnTo>
                  <a:pt x="4761736" y="919634"/>
                </a:lnTo>
                <a:lnTo>
                  <a:pt x="4952206" y="1434006"/>
                </a:lnTo>
                <a:lnTo>
                  <a:pt x="5142675" y="1200201"/>
                </a:lnTo>
                <a:lnTo>
                  <a:pt x="5333144" y="1278136"/>
                </a:lnTo>
                <a:lnTo>
                  <a:pt x="5523614" y="2010727"/>
                </a:lnTo>
                <a:lnTo>
                  <a:pt x="5714083" y="2493925"/>
                </a:lnTo>
                <a:lnTo>
                  <a:pt x="5904553" y="981983"/>
                </a:lnTo>
                <a:lnTo>
                  <a:pt x="6095022" y="1402832"/>
                </a:lnTo>
                <a:lnTo>
                  <a:pt x="6285492" y="1059918"/>
                </a:lnTo>
                <a:lnTo>
                  <a:pt x="6475961" y="1091092"/>
                </a:lnTo>
                <a:lnTo>
                  <a:pt x="6666430" y="529959"/>
                </a:lnTo>
                <a:lnTo>
                  <a:pt x="6856900" y="1091092"/>
                </a:lnTo>
                <a:lnTo>
                  <a:pt x="7047369" y="545546"/>
                </a:lnTo>
                <a:lnTo>
                  <a:pt x="7237839" y="872873"/>
                </a:lnTo>
                <a:lnTo>
                  <a:pt x="7428308" y="779351"/>
                </a:lnTo>
                <a:lnTo>
                  <a:pt x="7618778" y="1465181"/>
                </a:lnTo>
                <a:lnTo>
                  <a:pt x="7809247" y="0"/>
                </a:lnTo>
                <a:lnTo>
                  <a:pt x="7999716" y="1387245"/>
                </a:lnTo>
                <a:lnTo>
                  <a:pt x="8190186" y="1714573"/>
                </a:lnTo>
                <a:lnTo>
                  <a:pt x="8380655" y="1013157"/>
                </a:lnTo>
                <a:lnTo>
                  <a:pt x="8571125" y="654655"/>
                </a:lnTo>
                <a:lnTo>
                  <a:pt x="8761594" y="981983"/>
                </a:lnTo>
                <a:lnTo>
                  <a:pt x="8952064" y="1106679"/>
                </a:lnTo>
                <a:lnTo>
                  <a:pt x="9142533" y="1808095"/>
                </a:lnTo>
                <a:lnTo>
                  <a:pt x="9333003" y="1511942"/>
                </a:lnTo>
                <a:lnTo>
                  <a:pt x="9523472" y="1371658"/>
                </a:lnTo>
                <a:lnTo>
                  <a:pt x="9713942" y="1808095"/>
                </a:lnTo>
              </a:path>
            </a:pathLst>
          </a:custGeom>
          <a:ln w="28537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154112" y="1166191"/>
            <a:ext cx="5714365" cy="2806065"/>
          </a:xfrm>
          <a:custGeom>
            <a:avLst/>
            <a:gdLst/>
            <a:ahLst/>
            <a:cxnLst/>
            <a:rect l="l" t="t" r="r" b="b"/>
            <a:pathLst>
              <a:path w="5714365" h="2806065">
                <a:moveTo>
                  <a:pt x="0" y="2151010"/>
                </a:moveTo>
                <a:lnTo>
                  <a:pt x="190469" y="763764"/>
                </a:lnTo>
                <a:lnTo>
                  <a:pt x="380938" y="1184614"/>
                </a:lnTo>
                <a:lnTo>
                  <a:pt x="571408" y="763764"/>
                </a:lnTo>
                <a:lnTo>
                  <a:pt x="761877" y="888460"/>
                </a:lnTo>
                <a:lnTo>
                  <a:pt x="952347" y="1091092"/>
                </a:lnTo>
                <a:lnTo>
                  <a:pt x="1142816" y="0"/>
                </a:lnTo>
                <a:lnTo>
                  <a:pt x="1333286" y="607894"/>
                </a:lnTo>
                <a:lnTo>
                  <a:pt x="1523755" y="1340484"/>
                </a:lnTo>
                <a:lnTo>
                  <a:pt x="1714225" y="483198"/>
                </a:lnTo>
                <a:lnTo>
                  <a:pt x="1904694" y="1106679"/>
                </a:lnTo>
                <a:lnTo>
                  <a:pt x="2095163" y="950809"/>
                </a:lnTo>
                <a:lnTo>
                  <a:pt x="2285633" y="810525"/>
                </a:lnTo>
                <a:lnTo>
                  <a:pt x="2476102" y="919634"/>
                </a:lnTo>
                <a:lnTo>
                  <a:pt x="2666572" y="2478338"/>
                </a:lnTo>
                <a:lnTo>
                  <a:pt x="2857041" y="1979553"/>
                </a:lnTo>
                <a:lnTo>
                  <a:pt x="3047511" y="607894"/>
                </a:lnTo>
                <a:lnTo>
                  <a:pt x="3237980" y="2805665"/>
                </a:lnTo>
                <a:lnTo>
                  <a:pt x="3428450" y="1340484"/>
                </a:lnTo>
                <a:lnTo>
                  <a:pt x="3618919" y="1402832"/>
                </a:lnTo>
                <a:lnTo>
                  <a:pt x="3809388" y="2057488"/>
                </a:lnTo>
                <a:lnTo>
                  <a:pt x="3999858" y="1434006"/>
                </a:lnTo>
                <a:lnTo>
                  <a:pt x="4190327" y="1698986"/>
                </a:lnTo>
                <a:lnTo>
                  <a:pt x="4380797" y="1730160"/>
                </a:lnTo>
                <a:lnTo>
                  <a:pt x="4571266" y="1465181"/>
                </a:lnTo>
                <a:lnTo>
                  <a:pt x="4761736" y="997570"/>
                </a:lnTo>
                <a:lnTo>
                  <a:pt x="4952206" y="1262549"/>
                </a:lnTo>
                <a:lnTo>
                  <a:pt x="5142675" y="1324897"/>
                </a:lnTo>
                <a:lnTo>
                  <a:pt x="5333144" y="93522"/>
                </a:lnTo>
                <a:lnTo>
                  <a:pt x="5523614" y="436436"/>
                </a:lnTo>
                <a:lnTo>
                  <a:pt x="5714083" y="2041901"/>
                </a:lnTo>
              </a:path>
            </a:pathLst>
          </a:custGeom>
          <a:ln w="28540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1172824" y="3562350"/>
            <a:ext cx="1171575" cy="942975"/>
          </a:xfrm>
          <a:custGeom>
            <a:avLst/>
            <a:gdLst/>
            <a:ahLst/>
            <a:cxnLst/>
            <a:rect l="l" t="t" r="r" b="b"/>
            <a:pathLst>
              <a:path w="1171575" h="942975">
                <a:moveTo>
                  <a:pt x="0" y="0"/>
                </a:moveTo>
                <a:lnTo>
                  <a:pt x="1171574" y="0"/>
                </a:lnTo>
                <a:lnTo>
                  <a:pt x="1171574" y="942974"/>
                </a:lnTo>
                <a:lnTo>
                  <a:pt x="0" y="9429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12150724" y="47307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10873977" y="52482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12207874" y="5654674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10963274" y="6281737"/>
            <a:ext cx="1266825" cy="0"/>
          </a:xfrm>
          <a:custGeom>
            <a:avLst/>
            <a:gdLst/>
            <a:ahLst/>
            <a:cxnLst/>
            <a:rect l="l" t="t" r="r" b="b"/>
            <a:pathLst>
              <a:path w="1266825">
                <a:moveTo>
                  <a:pt x="0" y="0"/>
                </a:moveTo>
                <a:lnTo>
                  <a:pt x="12668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200" y="228600"/>
            <a:ext cx="124968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22912" y="332350"/>
            <a:ext cx="11290931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of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specimens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for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influenza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by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subtypes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and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the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percentage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positive,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Thailand</a:t>
            </a:r>
            <a:endParaRPr lang="en-US" sz="2000" dirty="0"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20189" y="5643847"/>
            <a:ext cx="8432165" cy="0"/>
          </a:xfrm>
          <a:custGeom>
            <a:avLst/>
            <a:gdLst/>
            <a:ahLst/>
            <a:cxnLst/>
            <a:rect l="l" t="t" r="r" b="b"/>
            <a:pathLst>
              <a:path w="8432165">
                <a:moveTo>
                  <a:pt x="0" y="0"/>
                </a:moveTo>
                <a:lnTo>
                  <a:pt x="84315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21323" y="554402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470380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368358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266335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164313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062291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60268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858246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654201" y="4649776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246112" y="4649776"/>
            <a:ext cx="327025" cy="0"/>
          </a:xfrm>
          <a:custGeom>
            <a:avLst/>
            <a:gdLst/>
            <a:ahLst/>
            <a:cxnLst/>
            <a:rect l="l" t="t" r="r" b="b"/>
            <a:pathLst>
              <a:path w="327025">
                <a:moveTo>
                  <a:pt x="0" y="0"/>
                </a:moveTo>
                <a:lnTo>
                  <a:pt x="32647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144088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940044" y="4649776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838022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735999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633977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531954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429932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327910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225887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123865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021842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919820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817797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715775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613752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511730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409708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307685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05663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103641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001618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899596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797574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695551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593529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491506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89484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287461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185439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083416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981394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879372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777349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675327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573304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471282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369260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063192" y="4649776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961170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328812" y="4649776"/>
            <a:ext cx="1551305" cy="0"/>
          </a:xfrm>
          <a:custGeom>
            <a:avLst/>
            <a:gdLst/>
            <a:ahLst/>
            <a:cxnLst/>
            <a:rect l="l" t="t" r="r" b="b"/>
            <a:pathLst>
              <a:path w="1551304">
                <a:moveTo>
                  <a:pt x="0" y="0"/>
                </a:moveTo>
                <a:lnTo>
                  <a:pt x="1550740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226789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920722" y="4649776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818700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716677" y="46497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20189" y="4649776"/>
            <a:ext cx="514984" cy="0"/>
          </a:xfrm>
          <a:custGeom>
            <a:avLst/>
            <a:gdLst/>
            <a:ahLst/>
            <a:cxnLst/>
            <a:rect l="l" t="t" r="r" b="b"/>
            <a:pathLst>
              <a:path w="514985">
                <a:moveTo>
                  <a:pt x="0" y="0"/>
                </a:moveTo>
                <a:lnTo>
                  <a:pt x="514870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825563" y="454995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9470380" y="3655705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40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9368358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9266335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164313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062291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144088" y="3655705"/>
            <a:ext cx="836930" cy="0"/>
          </a:xfrm>
          <a:custGeom>
            <a:avLst/>
            <a:gdLst/>
            <a:ahLst/>
            <a:cxnLst/>
            <a:rect l="l" t="t" r="r" b="b"/>
            <a:pathLst>
              <a:path w="836929">
                <a:moveTo>
                  <a:pt x="0" y="0"/>
                </a:moveTo>
                <a:lnTo>
                  <a:pt x="83658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735999" y="3655705"/>
            <a:ext cx="327025" cy="0"/>
          </a:xfrm>
          <a:custGeom>
            <a:avLst/>
            <a:gdLst/>
            <a:ahLst/>
            <a:cxnLst/>
            <a:rect l="l" t="t" r="r" b="b"/>
            <a:pathLst>
              <a:path w="327025">
                <a:moveTo>
                  <a:pt x="0" y="0"/>
                </a:moveTo>
                <a:lnTo>
                  <a:pt x="32647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225887" y="3655705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49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123865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919820" y="3655705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817797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613752" y="3655705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409708" y="3655705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205663" y="3655705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001618" y="3655705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899596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797574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95551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389484" y="365570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287461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185439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083416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981394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879372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777349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573304" y="3655705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471282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369260" y="36557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120189" y="3655705"/>
            <a:ext cx="3168015" cy="0"/>
          </a:xfrm>
          <a:custGeom>
            <a:avLst/>
            <a:gdLst/>
            <a:ahLst/>
            <a:cxnLst/>
            <a:rect l="l" t="t" r="r" b="b"/>
            <a:pathLst>
              <a:path w="3168015">
                <a:moveTo>
                  <a:pt x="0" y="0"/>
                </a:moveTo>
                <a:lnTo>
                  <a:pt x="316745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825563" y="3555885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9470380" y="2661634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40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368358" y="26616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899596" y="2661634"/>
            <a:ext cx="3387725" cy="0"/>
          </a:xfrm>
          <a:custGeom>
            <a:avLst/>
            <a:gdLst/>
            <a:ahLst/>
            <a:cxnLst/>
            <a:rect l="l" t="t" r="r" b="b"/>
            <a:pathLst>
              <a:path w="3387725">
                <a:moveTo>
                  <a:pt x="0" y="0"/>
                </a:moveTo>
                <a:lnTo>
                  <a:pt x="338714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797574" y="26616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389484" y="2661634"/>
            <a:ext cx="327025" cy="0"/>
          </a:xfrm>
          <a:custGeom>
            <a:avLst/>
            <a:gdLst/>
            <a:ahLst/>
            <a:cxnLst/>
            <a:rect l="l" t="t" r="r" b="b"/>
            <a:pathLst>
              <a:path w="327025">
                <a:moveTo>
                  <a:pt x="0" y="0"/>
                </a:moveTo>
                <a:lnTo>
                  <a:pt x="32647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287461" y="26616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185439" y="26616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083416" y="26616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981394" y="26616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675327" y="266163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120189" y="2661634"/>
            <a:ext cx="3474085" cy="0"/>
          </a:xfrm>
          <a:custGeom>
            <a:avLst/>
            <a:gdLst/>
            <a:ahLst/>
            <a:cxnLst/>
            <a:rect l="l" t="t" r="r" b="b"/>
            <a:pathLst>
              <a:path w="3474085">
                <a:moveTo>
                  <a:pt x="0" y="0"/>
                </a:moveTo>
                <a:lnTo>
                  <a:pt x="3473520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825563" y="2561814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7" name="object 107"/>
          <p:cNvSpPr/>
          <p:nvPr/>
        </p:nvSpPr>
        <p:spPr>
          <a:xfrm>
            <a:off x="5389484" y="1667563"/>
            <a:ext cx="4162425" cy="0"/>
          </a:xfrm>
          <a:custGeom>
            <a:avLst/>
            <a:gdLst/>
            <a:ahLst/>
            <a:cxnLst/>
            <a:rect l="l" t="t" r="r" b="b"/>
            <a:pathLst>
              <a:path w="4162425">
                <a:moveTo>
                  <a:pt x="0" y="0"/>
                </a:moveTo>
                <a:lnTo>
                  <a:pt x="416229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120189" y="1667563"/>
            <a:ext cx="4187825" cy="0"/>
          </a:xfrm>
          <a:custGeom>
            <a:avLst/>
            <a:gdLst/>
            <a:ahLst/>
            <a:cxnLst/>
            <a:rect l="l" t="t" r="r" b="b"/>
            <a:pathLst>
              <a:path w="4187825">
                <a:moveTo>
                  <a:pt x="0" y="0"/>
                </a:moveTo>
                <a:lnTo>
                  <a:pt x="418767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825563" y="156774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80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9520062" y="56390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9654867" y="5544027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9520062" y="502402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9654867" y="4928962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9520062" y="440895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9654867" y="4313897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9520062" y="379389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9654867" y="3698830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9520062" y="317882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 txBox="1"/>
          <p:nvPr/>
        </p:nvSpPr>
        <p:spPr>
          <a:xfrm>
            <a:off x="9654867" y="3083764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9520062" y="256376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9654867" y="2468699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25%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9520062" y="194869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 txBox="1"/>
          <p:nvPr/>
        </p:nvSpPr>
        <p:spPr>
          <a:xfrm>
            <a:off x="9654867" y="1853633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9520062" y="133362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 txBox="1"/>
          <p:nvPr/>
        </p:nvSpPr>
        <p:spPr>
          <a:xfrm>
            <a:off x="9654867" y="1238567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35%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464742" y="2393664"/>
            <a:ext cx="203200" cy="1585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10065228" y="2808932"/>
            <a:ext cx="203200" cy="7550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spc="-40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400" spc="-30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1226970" y="5614237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50973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328992" y="5539682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431014" y="5390572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5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533037" y="5614237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50973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635059" y="5539682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737082" y="5614237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50973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839104" y="5489979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4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941126" y="5340868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4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043149" y="5539682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145171" y="5539682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247194" y="5340868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4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349216" y="5390572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451238" y="5340868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4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655283" y="5489979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4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757306" y="5390572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859328" y="5142054"/>
            <a:ext cx="81915" cy="497205"/>
          </a:xfrm>
          <a:custGeom>
            <a:avLst/>
            <a:gdLst/>
            <a:ahLst/>
            <a:cxnLst/>
            <a:rect l="l" t="t" r="r" b="b"/>
            <a:pathLst>
              <a:path w="81914" h="497204">
                <a:moveTo>
                  <a:pt x="0" y="0"/>
                </a:moveTo>
                <a:lnTo>
                  <a:pt x="81617" y="0"/>
                </a:lnTo>
                <a:lnTo>
                  <a:pt x="81617" y="497035"/>
                </a:lnTo>
                <a:lnTo>
                  <a:pt x="0" y="49703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961351" y="5340868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4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063373" y="5440275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4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165395" y="5440275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4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267418" y="5539682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369440" y="4943240"/>
            <a:ext cx="81915" cy="695960"/>
          </a:xfrm>
          <a:custGeom>
            <a:avLst/>
            <a:gdLst/>
            <a:ahLst/>
            <a:cxnLst/>
            <a:rect l="l" t="t" r="r" b="b"/>
            <a:pathLst>
              <a:path w="81914" h="695960">
                <a:moveTo>
                  <a:pt x="0" y="0"/>
                </a:moveTo>
                <a:lnTo>
                  <a:pt x="81617" y="0"/>
                </a:lnTo>
                <a:lnTo>
                  <a:pt x="81617" y="695849"/>
                </a:lnTo>
                <a:lnTo>
                  <a:pt x="0" y="6958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471463" y="5614237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50973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573485" y="5241461"/>
            <a:ext cx="81915" cy="398145"/>
          </a:xfrm>
          <a:custGeom>
            <a:avLst/>
            <a:gdLst/>
            <a:ahLst/>
            <a:cxnLst/>
            <a:rect l="l" t="t" r="r" b="b"/>
            <a:pathLst>
              <a:path w="81914" h="398145">
                <a:moveTo>
                  <a:pt x="0" y="0"/>
                </a:moveTo>
                <a:lnTo>
                  <a:pt x="81617" y="0"/>
                </a:lnTo>
                <a:lnTo>
                  <a:pt x="81617" y="397628"/>
                </a:lnTo>
                <a:lnTo>
                  <a:pt x="0" y="3976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675507" y="5291165"/>
            <a:ext cx="81915" cy="347980"/>
          </a:xfrm>
          <a:custGeom>
            <a:avLst/>
            <a:gdLst/>
            <a:ahLst/>
            <a:cxnLst/>
            <a:rect l="l" t="t" r="r" b="b"/>
            <a:pathLst>
              <a:path w="81914" h="347979">
                <a:moveTo>
                  <a:pt x="0" y="0"/>
                </a:moveTo>
                <a:lnTo>
                  <a:pt x="81617" y="0"/>
                </a:lnTo>
                <a:lnTo>
                  <a:pt x="81617" y="347924"/>
                </a:lnTo>
                <a:lnTo>
                  <a:pt x="0" y="3479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777530" y="5092350"/>
            <a:ext cx="81915" cy="546735"/>
          </a:xfrm>
          <a:custGeom>
            <a:avLst/>
            <a:gdLst/>
            <a:ahLst/>
            <a:cxnLst/>
            <a:rect l="l" t="t" r="r" b="b"/>
            <a:pathLst>
              <a:path w="81914" h="546735">
                <a:moveTo>
                  <a:pt x="0" y="0"/>
                </a:moveTo>
                <a:lnTo>
                  <a:pt x="81617" y="0"/>
                </a:lnTo>
                <a:lnTo>
                  <a:pt x="81617" y="546739"/>
                </a:lnTo>
                <a:lnTo>
                  <a:pt x="0" y="54673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879552" y="4893536"/>
            <a:ext cx="81915" cy="746125"/>
          </a:xfrm>
          <a:custGeom>
            <a:avLst/>
            <a:gdLst/>
            <a:ahLst/>
            <a:cxnLst/>
            <a:rect l="l" t="t" r="r" b="b"/>
            <a:pathLst>
              <a:path w="81914" h="746125">
                <a:moveTo>
                  <a:pt x="0" y="0"/>
                </a:moveTo>
                <a:lnTo>
                  <a:pt x="81617" y="0"/>
                </a:lnTo>
                <a:lnTo>
                  <a:pt x="81617" y="745553"/>
                </a:lnTo>
                <a:lnTo>
                  <a:pt x="0" y="74555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981575" y="4545611"/>
            <a:ext cx="81915" cy="1093470"/>
          </a:xfrm>
          <a:custGeom>
            <a:avLst/>
            <a:gdLst/>
            <a:ahLst/>
            <a:cxnLst/>
            <a:rect l="l" t="t" r="r" b="b"/>
            <a:pathLst>
              <a:path w="81914" h="1093470">
                <a:moveTo>
                  <a:pt x="0" y="0"/>
                </a:moveTo>
                <a:lnTo>
                  <a:pt x="81617" y="0"/>
                </a:lnTo>
                <a:lnTo>
                  <a:pt x="81617" y="1093478"/>
                </a:lnTo>
                <a:lnTo>
                  <a:pt x="0" y="109347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083597" y="4893536"/>
            <a:ext cx="81915" cy="746125"/>
          </a:xfrm>
          <a:custGeom>
            <a:avLst/>
            <a:gdLst/>
            <a:ahLst/>
            <a:cxnLst/>
            <a:rect l="l" t="t" r="r" b="b"/>
            <a:pathLst>
              <a:path w="81914" h="746125">
                <a:moveTo>
                  <a:pt x="0" y="0"/>
                </a:moveTo>
                <a:lnTo>
                  <a:pt x="81617" y="0"/>
                </a:lnTo>
                <a:lnTo>
                  <a:pt x="81617" y="745553"/>
                </a:lnTo>
                <a:lnTo>
                  <a:pt x="0" y="74555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185619" y="5191757"/>
            <a:ext cx="81915" cy="447675"/>
          </a:xfrm>
          <a:custGeom>
            <a:avLst/>
            <a:gdLst/>
            <a:ahLst/>
            <a:cxnLst/>
            <a:rect l="l" t="t" r="r" b="b"/>
            <a:pathLst>
              <a:path w="81914" h="447675">
                <a:moveTo>
                  <a:pt x="0" y="0"/>
                </a:moveTo>
                <a:lnTo>
                  <a:pt x="81617" y="0"/>
                </a:lnTo>
                <a:lnTo>
                  <a:pt x="81617" y="447332"/>
                </a:lnTo>
                <a:lnTo>
                  <a:pt x="0" y="44733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287642" y="4197686"/>
            <a:ext cx="81915" cy="1441450"/>
          </a:xfrm>
          <a:custGeom>
            <a:avLst/>
            <a:gdLst/>
            <a:ahLst/>
            <a:cxnLst/>
            <a:rect l="l" t="t" r="r" b="b"/>
            <a:pathLst>
              <a:path w="81914" h="1441450">
                <a:moveTo>
                  <a:pt x="0" y="0"/>
                </a:moveTo>
                <a:lnTo>
                  <a:pt x="81617" y="0"/>
                </a:lnTo>
                <a:lnTo>
                  <a:pt x="81617" y="1441403"/>
                </a:lnTo>
                <a:lnTo>
                  <a:pt x="0" y="14414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389664" y="3949168"/>
            <a:ext cx="81915" cy="1690370"/>
          </a:xfrm>
          <a:custGeom>
            <a:avLst/>
            <a:gdLst/>
            <a:ahLst/>
            <a:cxnLst/>
            <a:rect l="l" t="t" r="r" b="b"/>
            <a:pathLst>
              <a:path w="81914" h="1690370">
                <a:moveTo>
                  <a:pt x="0" y="0"/>
                </a:moveTo>
                <a:lnTo>
                  <a:pt x="81617" y="0"/>
                </a:lnTo>
                <a:lnTo>
                  <a:pt x="81617" y="1689921"/>
                </a:lnTo>
                <a:lnTo>
                  <a:pt x="0" y="16899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491687" y="4247389"/>
            <a:ext cx="81915" cy="1391920"/>
          </a:xfrm>
          <a:custGeom>
            <a:avLst/>
            <a:gdLst/>
            <a:ahLst/>
            <a:cxnLst/>
            <a:rect l="l" t="t" r="r" b="b"/>
            <a:pathLst>
              <a:path w="81914" h="1391920">
                <a:moveTo>
                  <a:pt x="0" y="0"/>
                </a:moveTo>
                <a:lnTo>
                  <a:pt x="81617" y="0"/>
                </a:lnTo>
                <a:lnTo>
                  <a:pt x="81617" y="1391699"/>
                </a:lnTo>
                <a:lnTo>
                  <a:pt x="0" y="139169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593709" y="3650947"/>
            <a:ext cx="81915" cy="1988185"/>
          </a:xfrm>
          <a:custGeom>
            <a:avLst/>
            <a:gdLst/>
            <a:ahLst/>
            <a:cxnLst/>
            <a:rect l="l" t="t" r="r" b="b"/>
            <a:pathLst>
              <a:path w="81914" h="1988185">
                <a:moveTo>
                  <a:pt x="0" y="0"/>
                </a:moveTo>
                <a:lnTo>
                  <a:pt x="81617" y="0"/>
                </a:lnTo>
                <a:lnTo>
                  <a:pt x="81617" y="1988142"/>
                </a:lnTo>
                <a:lnTo>
                  <a:pt x="0" y="198814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695731" y="4396500"/>
            <a:ext cx="81915" cy="1242695"/>
          </a:xfrm>
          <a:custGeom>
            <a:avLst/>
            <a:gdLst/>
            <a:ahLst/>
            <a:cxnLst/>
            <a:rect l="l" t="t" r="r" b="b"/>
            <a:pathLst>
              <a:path w="81914" h="1242695">
                <a:moveTo>
                  <a:pt x="0" y="0"/>
                </a:moveTo>
                <a:lnTo>
                  <a:pt x="81617" y="0"/>
                </a:lnTo>
                <a:lnTo>
                  <a:pt x="81617" y="1242589"/>
                </a:lnTo>
                <a:lnTo>
                  <a:pt x="0" y="124258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4797754" y="4147983"/>
            <a:ext cx="81915" cy="1491615"/>
          </a:xfrm>
          <a:custGeom>
            <a:avLst/>
            <a:gdLst/>
            <a:ahLst/>
            <a:cxnLst/>
            <a:rect l="l" t="t" r="r" b="b"/>
            <a:pathLst>
              <a:path w="81914" h="1491614">
                <a:moveTo>
                  <a:pt x="0" y="0"/>
                </a:moveTo>
                <a:lnTo>
                  <a:pt x="81617" y="0"/>
                </a:lnTo>
                <a:lnTo>
                  <a:pt x="81617" y="1491106"/>
                </a:lnTo>
                <a:lnTo>
                  <a:pt x="0" y="149110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899776" y="3750354"/>
            <a:ext cx="81915" cy="1889125"/>
          </a:xfrm>
          <a:custGeom>
            <a:avLst/>
            <a:gdLst/>
            <a:ahLst/>
            <a:cxnLst/>
            <a:rect l="l" t="t" r="r" b="b"/>
            <a:pathLst>
              <a:path w="81914" h="1889125">
                <a:moveTo>
                  <a:pt x="0" y="0"/>
                </a:moveTo>
                <a:lnTo>
                  <a:pt x="81617" y="0"/>
                </a:lnTo>
                <a:lnTo>
                  <a:pt x="81617" y="1888735"/>
                </a:lnTo>
                <a:lnTo>
                  <a:pt x="0" y="188873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001798" y="3998872"/>
            <a:ext cx="81915" cy="1640205"/>
          </a:xfrm>
          <a:custGeom>
            <a:avLst/>
            <a:gdLst/>
            <a:ahLst/>
            <a:cxnLst/>
            <a:rect l="l" t="t" r="r" b="b"/>
            <a:pathLst>
              <a:path w="81914" h="1640204">
                <a:moveTo>
                  <a:pt x="0" y="0"/>
                </a:moveTo>
                <a:lnTo>
                  <a:pt x="81617" y="0"/>
                </a:lnTo>
                <a:lnTo>
                  <a:pt x="81617" y="1640217"/>
                </a:lnTo>
                <a:lnTo>
                  <a:pt x="0" y="164021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103821" y="5042647"/>
            <a:ext cx="81915" cy="596900"/>
          </a:xfrm>
          <a:custGeom>
            <a:avLst/>
            <a:gdLst/>
            <a:ahLst/>
            <a:cxnLst/>
            <a:rect l="l" t="t" r="r" b="b"/>
            <a:pathLst>
              <a:path w="81914" h="596900">
                <a:moveTo>
                  <a:pt x="0" y="0"/>
                </a:moveTo>
                <a:lnTo>
                  <a:pt x="81617" y="0"/>
                </a:lnTo>
                <a:lnTo>
                  <a:pt x="81617" y="596442"/>
                </a:lnTo>
                <a:lnTo>
                  <a:pt x="0" y="59644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205843" y="4943240"/>
            <a:ext cx="81915" cy="695960"/>
          </a:xfrm>
          <a:custGeom>
            <a:avLst/>
            <a:gdLst/>
            <a:ahLst/>
            <a:cxnLst/>
            <a:rect l="l" t="t" r="r" b="b"/>
            <a:pathLst>
              <a:path w="81914" h="695960">
                <a:moveTo>
                  <a:pt x="0" y="0"/>
                </a:moveTo>
                <a:lnTo>
                  <a:pt x="81617" y="0"/>
                </a:lnTo>
                <a:lnTo>
                  <a:pt x="81617" y="695849"/>
                </a:lnTo>
                <a:lnTo>
                  <a:pt x="0" y="6958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307866" y="4197686"/>
            <a:ext cx="81915" cy="1441450"/>
          </a:xfrm>
          <a:custGeom>
            <a:avLst/>
            <a:gdLst/>
            <a:ahLst/>
            <a:cxnLst/>
            <a:rect l="l" t="t" r="r" b="b"/>
            <a:pathLst>
              <a:path w="81914" h="1441450">
                <a:moveTo>
                  <a:pt x="0" y="0"/>
                </a:moveTo>
                <a:lnTo>
                  <a:pt x="81617" y="0"/>
                </a:lnTo>
                <a:lnTo>
                  <a:pt x="81617" y="1441403"/>
                </a:lnTo>
                <a:lnTo>
                  <a:pt x="0" y="14414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409888" y="5142054"/>
            <a:ext cx="81915" cy="497205"/>
          </a:xfrm>
          <a:custGeom>
            <a:avLst/>
            <a:gdLst/>
            <a:ahLst/>
            <a:cxnLst/>
            <a:rect l="l" t="t" r="r" b="b"/>
            <a:pathLst>
              <a:path w="81914" h="497204">
                <a:moveTo>
                  <a:pt x="0" y="0"/>
                </a:moveTo>
                <a:lnTo>
                  <a:pt x="81617" y="0"/>
                </a:lnTo>
                <a:lnTo>
                  <a:pt x="81617" y="497035"/>
                </a:lnTo>
                <a:lnTo>
                  <a:pt x="0" y="49703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511911" y="5390572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613933" y="5191757"/>
            <a:ext cx="81915" cy="447675"/>
          </a:xfrm>
          <a:custGeom>
            <a:avLst/>
            <a:gdLst/>
            <a:ahLst/>
            <a:cxnLst/>
            <a:rect l="l" t="t" r="r" b="b"/>
            <a:pathLst>
              <a:path w="81914" h="447675">
                <a:moveTo>
                  <a:pt x="0" y="0"/>
                </a:moveTo>
                <a:lnTo>
                  <a:pt x="81617" y="0"/>
                </a:lnTo>
                <a:lnTo>
                  <a:pt x="81617" y="447332"/>
                </a:lnTo>
                <a:lnTo>
                  <a:pt x="0" y="44733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715956" y="5291165"/>
            <a:ext cx="81915" cy="347980"/>
          </a:xfrm>
          <a:custGeom>
            <a:avLst/>
            <a:gdLst/>
            <a:ahLst/>
            <a:cxnLst/>
            <a:rect l="l" t="t" r="r" b="b"/>
            <a:pathLst>
              <a:path w="81914" h="347979">
                <a:moveTo>
                  <a:pt x="0" y="0"/>
                </a:moveTo>
                <a:lnTo>
                  <a:pt x="81617" y="0"/>
                </a:lnTo>
                <a:lnTo>
                  <a:pt x="81617" y="347924"/>
                </a:lnTo>
                <a:lnTo>
                  <a:pt x="0" y="3479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817978" y="5489979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4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5920001" y="5340868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4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124045" y="5489979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4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328090" y="5340868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4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430112" y="5489979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5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6532135" y="5241461"/>
            <a:ext cx="81915" cy="398145"/>
          </a:xfrm>
          <a:custGeom>
            <a:avLst/>
            <a:gdLst/>
            <a:ahLst/>
            <a:cxnLst/>
            <a:rect l="l" t="t" r="r" b="b"/>
            <a:pathLst>
              <a:path w="81915" h="398145">
                <a:moveTo>
                  <a:pt x="0" y="0"/>
                </a:moveTo>
                <a:lnTo>
                  <a:pt x="81617" y="0"/>
                </a:lnTo>
                <a:lnTo>
                  <a:pt x="81617" y="397628"/>
                </a:lnTo>
                <a:lnTo>
                  <a:pt x="0" y="3976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6634157" y="5340868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5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6736180" y="5241461"/>
            <a:ext cx="81915" cy="398145"/>
          </a:xfrm>
          <a:custGeom>
            <a:avLst/>
            <a:gdLst/>
            <a:ahLst/>
            <a:cxnLst/>
            <a:rect l="l" t="t" r="r" b="b"/>
            <a:pathLst>
              <a:path w="81915" h="398145">
                <a:moveTo>
                  <a:pt x="0" y="0"/>
                </a:moveTo>
                <a:lnTo>
                  <a:pt x="81617" y="0"/>
                </a:lnTo>
                <a:lnTo>
                  <a:pt x="81617" y="397628"/>
                </a:lnTo>
                <a:lnTo>
                  <a:pt x="0" y="3976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6838202" y="5340868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5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6940225" y="5489979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5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7042246" y="5539682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7144270" y="5142054"/>
            <a:ext cx="81915" cy="497205"/>
          </a:xfrm>
          <a:custGeom>
            <a:avLst/>
            <a:gdLst/>
            <a:ahLst/>
            <a:cxnLst/>
            <a:rect l="l" t="t" r="r" b="b"/>
            <a:pathLst>
              <a:path w="81915" h="497204">
                <a:moveTo>
                  <a:pt x="0" y="0"/>
                </a:moveTo>
                <a:lnTo>
                  <a:pt x="81617" y="0"/>
                </a:lnTo>
                <a:lnTo>
                  <a:pt x="81617" y="497035"/>
                </a:lnTo>
                <a:lnTo>
                  <a:pt x="0" y="49703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7246291" y="5440275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5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348315" y="5241461"/>
            <a:ext cx="81915" cy="398145"/>
          </a:xfrm>
          <a:custGeom>
            <a:avLst/>
            <a:gdLst/>
            <a:ahLst/>
            <a:cxnLst/>
            <a:rect l="l" t="t" r="r" b="b"/>
            <a:pathLst>
              <a:path w="81915" h="398145">
                <a:moveTo>
                  <a:pt x="0" y="0"/>
                </a:moveTo>
                <a:lnTo>
                  <a:pt x="81617" y="0"/>
                </a:lnTo>
                <a:lnTo>
                  <a:pt x="81617" y="397628"/>
                </a:lnTo>
                <a:lnTo>
                  <a:pt x="0" y="3976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450336" y="4992943"/>
            <a:ext cx="81915" cy="646430"/>
          </a:xfrm>
          <a:custGeom>
            <a:avLst/>
            <a:gdLst/>
            <a:ahLst/>
            <a:cxnLst/>
            <a:rect l="l" t="t" r="r" b="b"/>
            <a:pathLst>
              <a:path w="81915" h="646429">
                <a:moveTo>
                  <a:pt x="0" y="0"/>
                </a:moveTo>
                <a:lnTo>
                  <a:pt x="81617" y="0"/>
                </a:lnTo>
                <a:lnTo>
                  <a:pt x="81617" y="646146"/>
                </a:lnTo>
                <a:lnTo>
                  <a:pt x="0" y="64614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552359" y="5042647"/>
            <a:ext cx="81915" cy="596900"/>
          </a:xfrm>
          <a:custGeom>
            <a:avLst/>
            <a:gdLst/>
            <a:ahLst/>
            <a:cxnLst/>
            <a:rect l="l" t="t" r="r" b="b"/>
            <a:pathLst>
              <a:path w="81915" h="596900">
                <a:moveTo>
                  <a:pt x="0" y="0"/>
                </a:moveTo>
                <a:lnTo>
                  <a:pt x="81617" y="0"/>
                </a:lnTo>
                <a:lnTo>
                  <a:pt x="81617" y="596442"/>
                </a:lnTo>
                <a:lnTo>
                  <a:pt x="0" y="59644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7654381" y="4545611"/>
            <a:ext cx="81915" cy="1093470"/>
          </a:xfrm>
          <a:custGeom>
            <a:avLst/>
            <a:gdLst/>
            <a:ahLst/>
            <a:cxnLst/>
            <a:rect l="l" t="t" r="r" b="b"/>
            <a:pathLst>
              <a:path w="81915" h="1093470">
                <a:moveTo>
                  <a:pt x="0" y="0"/>
                </a:moveTo>
                <a:lnTo>
                  <a:pt x="81617" y="0"/>
                </a:lnTo>
                <a:lnTo>
                  <a:pt x="81617" y="1093478"/>
                </a:lnTo>
                <a:lnTo>
                  <a:pt x="0" y="109347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7756404" y="4694722"/>
            <a:ext cx="81915" cy="944880"/>
          </a:xfrm>
          <a:custGeom>
            <a:avLst/>
            <a:gdLst/>
            <a:ahLst/>
            <a:cxnLst/>
            <a:rect l="l" t="t" r="r" b="b"/>
            <a:pathLst>
              <a:path w="81915" h="944879">
                <a:moveTo>
                  <a:pt x="0" y="0"/>
                </a:moveTo>
                <a:lnTo>
                  <a:pt x="81617" y="0"/>
                </a:lnTo>
                <a:lnTo>
                  <a:pt x="81617" y="944367"/>
                </a:lnTo>
                <a:lnTo>
                  <a:pt x="0" y="9443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7858426" y="4893536"/>
            <a:ext cx="81915" cy="746125"/>
          </a:xfrm>
          <a:custGeom>
            <a:avLst/>
            <a:gdLst/>
            <a:ahLst/>
            <a:cxnLst/>
            <a:rect l="l" t="t" r="r" b="b"/>
            <a:pathLst>
              <a:path w="81915" h="746125">
                <a:moveTo>
                  <a:pt x="0" y="0"/>
                </a:moveTo>
                <a:lnTo>
                  <a:pt x="81617" y="0"/>
                </a:lnTo>
                <a:lnTo>
                  <a:pt x="81617" y="745553"/>
                </a:lnTo>
                <a:lnTo>
                  <a:pt x="0" y="74555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7960448" y="5042647"/>
            <a:ext cx="81915" cy="596900"/>
          </a:xfrm>
          <a:custGeom>
            <a:avLst/>
            <a:gdLst/>
            <a:ahLst/>
            <a:cxnLst/>
            <a:rect l="l" t="t" r="r" b="b"/>
            <a:pathLst>
              <a:path w="81915" h="596900">
                <a:moveTo>
                  <a:pt x="0" y="0"/>
                </a:moveTo>
                <a:lnTo>
                  <a:pt x="81617" y="0"/>
                </a:lnTo>
                <a:lnTo>
                  <a:pt x="81617" y="596442"/>
                </a:lnTo>
                <a:lnTo>
                  <a:pt x="0" y="59644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8062471" y="4098279"/>
            <a:ext cx="81915" cy="1541145"/>
          </a:xfrm>
          <a:custGeom>
            <a:avLst/>
            <a:gdLst/>
            <a:ahLst/>
            <a:cxnLst/>
            <a:rect l="l" t="t" r="r" b="b"/>
            <a:pathLst>
              <a:path w="81915" h="1541145">
                <a:moveTo>
                  <a:pt x="0" y="0"/>
                </a:moveTo>
                <a:lnTo>
                  <a:pt x="81617" y="0"/>
                </a:lnTo>
                <a:lnTo>
                  <a:pt x="81617" y="1540810"/>
                </a:lnTo>
                <a:lnTo>
                  <a:pt x="0" y="15408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164493" y="5042647"/>
            <a:ext cx="81915" cy="596900"/>
          </a:xfrm>
          <a:custGeom>
            <a:avLst/>
            <a:gdLst/>
            <a:ahLst/>
            <a:cxnLst/>
            <a:rect l="l" t="t" r="r" b="b"/>
            <a:pathLst>
              <a:path w="81915" h="596900">
                <a:moveTo>
                  <a:pt x="0" y="0"/>
                </a:moveTo>
                <a:lnTo>
                  <a:pt x="81617" y="0"/>
                </a:lnTo>
                <a:lnTo>
                  <a:pt x="81617" y="596442"/>
                </a:lnTo>
                <a:lnTo>
                  <a:pt x="0" y="59644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8266516" y="5142054"/>
            <a:ext cx="81915" cy="497205"/>
          </a:xfrm>
          <a:custGeom>
            <a:avLst/>
            <a:gdLst/>
            <a:ahLst/>
            <a:cxnLst/>
            <a:rect l="l" t="t" r="r" b="b"/>
            <a:pathLst>
              <a:path w="81915" h="497204">
                <a:moveTo>
                  <a:pt x="0" y="0"/>
                </a:moveTo>
                <a:lnTo>
                  <a:pt x="81617" y="0"/>
                </a:lnTo>
                <a:lnTo>
                  <a:pt x="81617" y="497035"/>
                </a:lnTo>
                <a:lnTo>
                  <a:pt x="0" y="49703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8368538" y="5092350"/>
            <a:ext cx="81915" cy="546735"/>
          </a:xfrm>
          <a:custGeom>
            <a:avLst/>
            <a:gdLst/>
            <a:ahLst/>
            <a:cxnLst/>
            <a:rect l="l" t="t" r="r" b="b"/>
            <a:pathLst>
              <a:path w="81915" h="546735">
                <a:moveTo>
                  <a:pt x="0" y="0"/>
                </a:moveTo>
                <a:lnTo>
                  <a:pt x="81617" y="0"/>
                </a:lnTo>
                <a:lnTo>
                  <a:pt x="81617" y="546739"/>
                </a:lnTo>
                <a:lnTo>
                  <a:pt x="0" y="54673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8470561" y="5092350"/>
            <a:ext cx="81915" cy="546735"/>
          </a:xfrm>
          <a:custGeom>
            <a:avLst/>
            <a:gdLst/>
            <a:ahLst/>
            <a:cxnLst/>
            <a:rect l="l" t="t" r="r" b="b"/>
            <a:pathLst>
              <a:path w="81915" h="546735">
                <a:moveTo>
                  <a:pt x="0" y="0"/>
                </a:moveTo>
                <a:lnTo>
                  <a:pt x="81617" y="0"/>
                </a:lnTo>
                <a:lnTo>
                  <a:pt x="81617" y="546739"/>
                </a:lnTo>
                <a:lnTo>
                  <a:pt x="0" y="54673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8572583" y="4694722"/>
            <a:ext cx="81915" cy="944880"/>
          </a:xfrm>
          <a:custGeom>
            <a:avLst/>
            <a:gdLst/>
            <a:ahLst/>
            <a:cxnLst/>
            <a:rect l="l" t="t" r="r" b="b"/>
            <a:pathLst>
              <a:path w="81915" h="944879">
                <a:moveTo>
                  <a:pt x="0" y="0"/>
                </a:moveTo>
                <a:lnTo>
                  <a:pt x="81617" y="0"/>
                </a:lnTo>
                <a:lnTo>
                  <a:pt x="81617" y="944367"/>
                </a:lnTo>
                <a:lnTo>
                  <a:pt x="0" y="9443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8674605" y="4843832"/>
            <a:ext cx="81915" cy="795655"/>
          </a:xfrm>
          <a:custGeom>
            <a:avLst/>
            <a:gdLst/>
            <a:ahLst/>
            <a:cxnLst/>
            <a:rect l="l" t="t" r="r" b="b"/>
            <a:pathLst>
              <a:path w="81915" h="795654">
                <a:moveTo>
                  <a:pt x="0" y="0"/>
                </a:moveTo>
                <a:lnTo>
                  <a:pt x="81617" y="0"/>
                </a:lnTo>
                <a:lnTo>
                  <a:pt x="81617" y="795257"/>
                </a:lnTo>
                <a:lnTo>
                  <a:pt x="0" y="79525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8776628" y="4595315"/>
            <a:ext cx="81915" cy="1043940"/>
          </a:xfrm>
          <a:custGeom>
            <a:avLst/>
            <a:gdLst/>
            <a:ahLst/>
            <a:cxnLst/>
            <a:rect l="l" t="t" r="r" b="b"/>
            <a:pathLst>
              <a:path w="81915" h="1043939">
                <a:moveTo>
                  <a:pt x="0" y="0"/>
                </a:moveTo>
                <a:lnTo>
                  <a:pt x="81617" y="0"/>
                </a:lnTo>
                <a:lnTo>
                  <a:pt x="81617" y="1043774"/>
                </a:lnTo>
                <a:lnTo>
                  <a:pt x="0" y="10437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8878650" y="4048575"/>
            <a:ext cx="81915" cy="1590675"/>
          </a:xfrm>
          <a:custGeom>
            <a:avLst/>
            <a:gdLst/>
            <a:ahLst/>
            <a:cxnLst/>
            <a:rect l="l" t="t" r="r" b="b"/>
            <a:pathLst>
              <a:path w="81915" h="1590675">
                <a:moveTo>
                  <a:pt x="0" y="0"/>
                </a:moveTo>
                <a:lnTo>
                  <a:pt x="81617" y="0"/>
                </a:lnTo>
                <a:lnTo>
                  <a:pt x="81617" y="1590513"/>
                </a:lnTo>
                <a:lnTo>
                  <a:pt x="0" y="159051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980673" y="3800057"/>
            <a:ext cx="81915" cy="1839595"/>
          </a:xfrm>
          <a:custGeom>
            <a:avLst/>
            <a:gdLst/>
            <a:ahLst/>
            <a:cxnLst/>
            <a:rect l="l" t="t" r="r" b="b"/>
            <a:pathLst>
              <a:path w="81915" h="1839595">
                <a:moveTo>
                  <a:pt x="0" y="0"/>
                </a:moveTo>
                <a:lnTo>
                  <a:pt x="81617" y="0"/>
                </a:lnTo>
                <a:lnTo>
                  <a:pt x="81617" y="1839031"/>
                </a:lnTo>
                <a:lnTo>
                  <a:pt x="0" y="183903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9082695" y="3750354"/>
            <a:ext cx="81915" cy="1889125"/>
          </a:xfrm>
          <a:custGeom>
            <a:avLst/>
            <a:gdLst/>
            <a:ahLst/>
            <a:cxnLst/>
            <a:rect l="l" t="t" r="r" b="b"/>
            <a:pathLst>
              <a:path w="81915" h="1889125">
                <a:moveTo>
                  <a:pt x="0" y="0"/>
                </a:moveTo>
                <a:lnTo>
                  <a:pt x="81617" y="0"/>
                </a:lnTo>
                <a:lnTo>
                  <a:pt x="81617" y="1888735"/>
                </a:lnTo>
                <a:lnTo>
                  <a:pt x="0" y="188873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9184717" y="3501836"/>
            <a:ext cx="81915" cy="2137410"/>
          </a:xfrm>
          <a:custGeom>
            <a:avLst/>
            <a:gdLst/>
            <a:ahLst/>
            <a:cxnLst/>
            <a:rect l="l" t="t" r="r" b="b"/>
            <a:pathLst>
              <a:path w="81915" h="2137410">
                <a:moveTo>
                  <a:pt x="0" y="0"/>
                </a:moveTo>
                <a:lnTo>
                  <a:pt x="81617" y="0"/>
                </a:lnTo>
                <a:lnTo>
                  <a:pt x="81617" y="2137253"/>
                </a:lnTo>
                <a:lnTo>
                  <a:pt x="0" y="213725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9286740" y="2955097"/>
            <a:ext cx="81915" cy="2684145"/>
          </a:xfrm>
          <a:custGeom>
            <a:avLst/>
            <a:gdLst/>
            <a:ahLst/>
            <a:cxnLst/>
            <a:rect l="l" t="t" r="r" b="b"/>
            <a:pathLst>
              <a:path w="81915" h="2684145">
                <a:moveTo>
                  <a:pt x="0" y="0"/>
                </a:moveTo>
                <a:lnTo>
                  <a:pt x="81617" y="0"/>
                </a:lnTo>
                <a:lnTo>
                  <a:pt x="81617" y="2683992"/>
                </a:lnTo>
                <a:lnTo>
                  <a:pt x="0" y="268399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9388762" y="3203615"/>
            <a:ext cx="81915" cy="2435860"/>
          </a:xfrm>
          <a:custGeom>
            <a:avLst/>
            <a:gdLst/>
            <a:ahLst/>
            <a:cxnLst/>
            <a:rect l="l" t="t" r="r" b="b"/>
            <a:pathLst>
              <a:path w="81915" h="2435860">
                <a:moveTo>
                  <a:pt x="0" y="0"/>
                </a:moveTo>
                <a:lnTo>
                  <a:pt x="81617" y="0"/>
                </a:lnTo>
                <a:lnTo>
                  <a:pt x="81617" y="2435474"/>
                </a:lnTo>
                <a:lnTo>
                  <a:pt x="0" y="24354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9490785" y="4893536"/>
            <a:ext cx="81915" cy="746125"/>
          </a:xfrm>
          <a:custGeom>
            <a:avLst/>
            <a:gdLst/>
            <a:ahLst/>
            <a:cxnLst/>
            <a:rect l="l" t="t" r="r" b="b"/>
            <a:pathLst>
              <a:path w="81915" h="746125">
                <a:moveTo>
                  <a:pt x="0" y="0"/>
                </a:moveTo>
                <a:lnTo>
                  <a:pt x="81617" y="0"/>
                </a:lnTo>
                <a:lnTo>
                  <a:pt x="81617" y="745553"/>
                </a:lnTo>
                <a:lnTo>
                  <a:pt x="0" y="74555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1124947" y="5588751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5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226970" y="5390572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5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1328992" y="4943240"/>
            <a:ext cx="81915" cy="596900"/>
          </a:xfrm>
          <a:custGeom>
            <a:avLst/>
            <a:gdLst/>
            <a:ahLst/>
            <a:cxnLst/>
            <a:rect l="l" t="t" r="r" b="b"/>
            <a:pathLst>
              <a:path w="81915" h="596900">
                <a:moveTo>
                  <a:pt x="0" y="0"/>
                </a:moveTo>
                <a:lnTo>
                  <a:pt x="81617" y="0"/>
                </a:lnTo>
                <a:lnTo>
                  <a:pt x="81617" y="596442"/>
                </a:lnTo>
                <a:lnTo>
                  <a:pt x="0" y="59644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1431014" y="4893536"/>
            <a:ext cx="81915" cy="497205"/>
          </a:xfrm>
          <a:custGeom>
            <a:avLst/>
            <a:gdLst/>
            <a:ahLst/>
            <a:cxnLst/>
            <a:rect l="l" t="t" r="r" b="b"/>
            <a:pathLst>
              <a:path w="81915" h="497204">
                <a:moveTo>
                  <a:pt x="0" y="0"/>
                </a:moveTo>
                <a:lnTo>
                  <a:pt x="81617" y="0"/>
                </a:lnTo>
                <a:lnTo>
                  <a:pt x="81617" y="497035"/>
                </a:lnTo>
                <a:lnTo>
                  <a:pt x="0" y="49703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1533037" y="4992943"/>
            <a:ext cx="81915" cy="596900"/>
          </a:xfrm>
          <a:custGeom>
            <a:avLst/>
            <a:gdLst/>
            <a:ahLst/>
            <a:cxnLst/>
            <a:rect l="l" t="t" r="r" b="b"/>
            <a:pathLst>
              <a:path w="81915" h="596900">
                <a:moveTo>
                  <a:pt x="0" y="0"/>
                </a:moveTo>
                <a:lnTo>
                  <a:pt x="81617" y="0"/>
                </a:lnTo>
                <a:lnTo>
                  <a:pt x="81617" y="596442"/>
                </a:lnTo>
                <a:lnTo>
                  <a:pt x="0" y="59644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1635059" y="4595315"/>
            <a:ext cx="81915" cy="944880"/>
          </a:xfrm>
          <a:custGeom>
            <a:avLst/>
            <a:gdLst/>
            <a:ahLst/>
            <a:cxnLst/>
            <a:rect l="l" t="t" r="r" b="b"/>
            <a:pathLst>
              <a:path w="81914" h="944879">
                <a:moveTo>
                  <a:pt x="0" y="0"/>
                </a:moveTo>
                <a:lnTo>
                  <a:pt x="81617" y="0"/>
                </a:lnTo>
                <a:lnTo>
                  <a:pt x="81617" y="944367"/>
                </a:lnTo>
                <a:lnTo>
                  <a:pt x="0" y="9443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1737082" y="4396500"/>
            <a:ext cx="81915" cy="1193165"/>
          </a:xfrm>
          <a:custGeom>
            <a:avLst/>
            <a:gdLst/>
            <a:ahLst/>
            <a:cxnLst/>
            <a:rect l="l" t="t" r="r" b="b"/>
            <a:pathLst>
              <a:path w="81914" h="1193164">
                <a:moveTo>
                  <a:pt x="0" y="0"/>
                </a:moveTo>
                <a:lnTo>
                  <a:pt x="81617" y="0"/>
                </a:lnTo>
                <a:lnTo>
                  <a:pt x="81617" y="1192885"/>
                </a:lnTo>
                <a:lnTo>
                  <a:pt x="0" y="119288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1839104" y="4943240"/>
            <a:ext cx="81915" cy="546735"/>
          </a:xfrm>
          <a:custGeom>
            <a:avLst/>
            <a:gdLst/>
            <a:ahLst/>
            <a:cxnLst/>
            <a:rect l="l" t="t" r="r" b="b"/>
            <a:pathLst>
              <a:path w="81914" h="546735">
                <a:moveTo>
                  <a:pt x="0" y="0"/>
                </a:moveTo>
                <a:lnTo>
                  <a:pt x="81617" y="0"/>
                </a:lnTo>
                <a:lnTo>
                  <a:pt x="81617" y="546739"/>
                </a:lnTo>
                <a:lnTo>
                  <a:pt x="0" y="54673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1941126" y="4645018"/>
            <a:ext cx="81915" cy="695960"/>
          </a:xfrm>
          <a:custGeom>
            <a:avLst/>
            <a:gdLst/>
            <a:ahLst/>
            <a:cxnLst/>
            <a:rect l="l" t="t" r="r" b="b"/>
            <a:pathLst>
              <a:path w="81914" h="695960">
                <a:moveTo>
                  <a:pt x="0" y="0"/>
                </a:moveTo>
                <a:lnTo>
                  <a:pt x="81617" y="0"/>
                </a:lnTo>
                <a:lnTo>
                  <a:pt x="81617" y="695849"/>
                </a:lnTo>
                <a:lnTo>
                  <a:pt x="0" y="69584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043149" y="5291165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2145171" y="4495907"/>
            <a:ext cx="81915" cy="1043940"/>
          </a:xfrm>
          <a:custGeom>
            <a:avLst/>
            <a:gdLst/>
            <a:ahLst/>
            <a:cxnLst/>
            <a:rect l="l" t="t" r="r" b="b"/>
            <a:pathLst>
              <a:path w="81914" h="1043939">
                <a:moveTo>
                  <a:pt x="0" y="0"/>
                </a:moveTo>
                <a:lnTo>
                  <a:pt x="81617" y="0"/>
                </a:lnTo>
                <a:lnTo>
                  <a:pt x="81617" y="1043774"/>
                </a:lnTo>
                <a:lnTo>
                  <a:pt x="0" y="10437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2247194" y="4893536"/>
            <a:ext cx="81915" cy="447675"/>
          </a:xfrm>
          <a:custGeom>
            <a:avLst/>
            <a:gdLst/>
            <a:ahLst/>
            <a:cxnLst/>
            <a:rect l="l" t="t" r="r" b="b"/>
            <a:pathLst>
              <a:path w="81914" h="447675">
                <a:moveTo>
                  <a:pt x="0" y="0"/>
                </a:moveTo>
                <a:lnTo>
                  <a:pt x="81617" y="0"/>
                </a:lnTo>
                <a:lnTo>
                  <a:pt x="81617" y="447332"/>
                </a:lnTo>
                <a:lnTo>
                  <a:pt x="0" y="44733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2349216" y="5191757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4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2451238" y="5042647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4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553261" y="5539682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2655283" y="5241461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2757306" y="5191757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4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961351" y="4992943"/>
            <a:ext cx="81915" cy="347980"/>
          </a:xfrm>
          <a:custGeom>
            <a:avLst/>
            <a:gdLst/>
            <a:ahLst/>
            <a:cxnLst/>
            <a:rect l="l" t="t" r="r" b="b"/>
            <a:pathLst>
              <a:path w="81914" h="347979">
                <a:moveTo>
                  <a:pt x="0" y="0"/>
                </a:moveTo>
                <a:lnTo>
                  <a:pt x="81617" y="0"/>
                </a:lnTo>
                <a:lnTo>
                  <a:pt x="81617" y="347924"/>
                </a:lnTo>
                <a:lnTo>
                  <a:pt x="0" y="3479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3063373" y="5389936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3165395" y="5340868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3471463" y="5489979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573485" y="5042647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4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675507" y="5092350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4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777530" y="4843832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3879552" y="4545611"/>
            <a:ext cx="81915" cy="347980"/>
          </a:xfrm>
          <a:custGeom>
            <a:avLst/>
            <a:gdLst/>
            <a:ahLst/>
            <a:cxnLst/>
            <a:rect l="l" t="t" r="r" b="b"/>
            <a:pathLst>
              <a:path w="81914" h="347979">
                <a:moveTo>
                  <a:pt x="0" y="0"/>
                </a:moveTo>
                <a:lnTo>
                  <a:pt x="81617" y="0"/>
                </a:lnTo>
                <a:lnTo>
                  <a:pt x="81617" y="347924"/>
                </a:lnTo>
                <a:lnTo>
                  <a:pt x="0" y="3479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3981575" y="4396500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4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4083597" y="4645018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4185619" y="5092350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4287642" y="3949168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4389664" y="3452133"/>
            <a:ext cx="81915" cy="497205"/>
          </a:xfrm>
          <a:custGeom>
            <a:avLst/>
            <a:gdLst/>
            <a:ahLst/>
            <a:cxnLst/>
            <a:rect l="l" t="t" r="r" b="b"/>
            <a:pathLst>
              <a:path w="81914" h="497204">
                <a:moveTo>
                  <a:pt x="0" y="0"/>
                </a:moveTo>
                <a:lnTo>
                  <a:pt x="81617" y="0"/>
                </a:lnTo>
                <a:lnTo>
                  <a:pt x="81617" y="497035"/>
                </a:lnTo>
                <a:lnTo>
                  <a:pt x="0" y="49703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491687" y="3899465"/>
            <a:ext cx="81915" cy="347980"/>
          </a:xfrm>
          <a:custGeom>
            <a:avLst/>
            <a:gdLst/>
            <a:ahLst/>
            <a:cxnLst/>
            <a:rect l="l" t="t" r="r" b="b"/>
            <a:pathLst>
              <a:path w="81914" h="347979">
                <a:moveTo>
                  <a:pt x="0" y="0"/>
                </a:moveTo>
                <a:lnTo>
                  <a:pt x="81617" y="0"/>
                </a:lnTo>
                <a:lnTo>
                  <a:pt x="81617" y="347924"/>
                </a:lnTo>
                <a:lnTo>
                  <a:pt x="0" y="3479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4593709" y="2805986"/>
            <a:ext cx="81915" cy="845185"/>
          </a:xfrm>
          <a:custGeom>
            <a:avLst/>
            <a:gdLst/>
            <a:ahLst/>
            <a:cxnLst/>
            <a:rect l="l" t="t" r="r" b="b"/>
            <a:pathLst>
              <a:path w="81914" h="845185">
                <a:moveTo>
                  <a:pt x="0" y="0"/>
                </a:moveTo>
                <a:lnTo>
                  <a:pt x="81617" y="0"/>
                </a:lnTo>
                <a:lnTo>
                  <a:pt x="81617" y="844960"/>
                </a:lnTo>
                <a:lnTo>
                  <a:pt x="0" y="8449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4695731" y="3352725"/>
            <a:ext cx="81915" cy="1043940"/>
          </a:xfrm>
          <a:custGeom>
            <a:avLst/>
            <a:gdLst/>
            <a:ahLst/>
            <a:cxnLst/>
            <a:rect l="l" t="t" r="r" b="b"/>
            <a:pathLst>
              <a:path w="81914" h="1043939">
                <a:moveTo>
                  <a:pt x="0" y="0"/>
                </a:moveTo>
                <a:lnTo>
                  <a:pt x="81617" y="0"/>
                </a:lnTo>
                <a:lnTo>
                  <a:pt x="81617" y="1043774"/>
                </a:lnTo>
                <a:lnTo>
                  <a:pt x="0" y="10437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4797754" y="3253318"/>
            <a:ext cx="81915" cy="894715"/>
          </a:xfrm>
          <a:custGeom>
            <a:avLst/>
            <a:gdLst/>
            <a:ahLst/>
            <a:cxnLst/>
            <a:rect l="l" t="t" r="r" b="b"/>
            <a:pathLst>
              <a:path w="81914" h="894714">
                <a:moveTo>
                  <a:pt x="0" y="0"/>
                </a:moveTo>
                <a:lnTo>
                  <a:pt x="81617" y="0"/>
                </a:lnTo>
                <a:lnTo>
                  <a:pt x="81617" y="894664"/>
                </a:lnTo>
                <a:lnTo>
                  <a:pt x="0" y="89466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4899776" y="2159840"/>
            <a:ext cx="81915" cy="1590675"/>
          </a:xfrm>
          <a:custGeom>
            <a:avLst/>
            <a:gdLst/>
            <a:ahLst/>
            <a:cxnLst/>
            <a:rect l="l" t="t" r="r" b="b"/>
            <a:pathLst>
              <a:path w="81914" h="1590675">
                <a:moveTo>
                  <a:pt x="0" y="0"/>
                </a:moveTo>
                <a:lnTo>
                  <a:pt x="81617" y="0"/>
                </a:lnTo>
                <a:lnTo>
                  <a:pt x="81617" y="1590513"/>
                </a:lnTo>
                <a:lnTo>
                  <a:pt x="0" y="159051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5001798" y="2308951"/>
            <a:ext cx="81915" cy="1690370"/>
          </a:xfrm>
          <a:custGeom>
            <a:avLst/>
            <a:gdLst/>
            <a:ahLst/>
            <a:cxnLst/>
            <a:rect l="l" t="t" r="r" b="b"/>
            <a:pathLst>
              <a:path w="81914" h="1690370">
                <a:moveTo>
                  <a:pt x="0" y="0"/>
                </a:moveTo>
                <a:lnTo>
                  <a:pt x="81617" y="0"/>
                </a:lnTo>
                <a:lnTo>
                  <a:pt x="81617" y="1689921"/>
                </a:lnTo>
                <a:lnTo>
                  <a:pt x="0" y="16899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5103821" y="2805986"/>
            <a:ext cx="81915" cy="2237105"/>
          </a:xfrm>
          <a:custGeom>
            <a:avLst/>
            <a:gdLst/>
            <a:ahLst/>
            <a:cxnLst/>
            <a:rect l="l" t="t" r="r" b="b"/>
            <a:pathLst>
              <a:path w="81914" h="2237104">
                <a:moveTo>
                  <a:pt x="0" y="0"/>
                </a:moveTo>
                <a:lnTo>
                  <a:pt x="81617" y="0"/>
                </a:lnTo>
                <a:lnTo>
                  <a:pt x="81617" y="2236660"/>
                </a:lnTo>
                <a:lnTo>
                  <a:pt x="0" y="22366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5205843" y="3153911"/>
            <a:ext cx="81915" cy="1789430"/>
          </a:xfrm>
          <a:custGeom>
            <a:avLst/>
            <a:gdLst/>
            <a:ahLst/>
            <a:cxnLst/>
            <a:rect l="l" t="t" r="r" b="b"/>
            <a:pathLst>
              <a:path w="81914" h="1789429">
                <a:moveTo>
                  <a:pt x="0" y="0"/>
                </a:moveTo>
                <a:lnTo>
                  <a:pt x="81617" y="0"/>
                </a:lnTo>
                <a:lnTo>
                  <a:pt x="81617" y="1789328"/>
                </a:lnTo>
                <a:lnTo>
                  <a:pt x="0" y="178932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307866" y="1811915"/>
            <a:ext cx="81915" cy="2386330"/>
          </a:xfrm>
          <a:custGeom>
            <a:avLst/>
            <a:gdLst/>
            <a:ahLst/>
            <a:cxnLst/>
            <a:rect l="l" t="t" r="r" b="b"/>
            <a:pathLst>
              <a:path w="81914" h="2386329">
                <a:moveTo>
                  <a:pt x="0" y="0"/>
                </a:moveTo>
                <a:lnTo>
                  <a:pt x="81617" y="0"/>
                </a:lnTo>
                <a:lnTo>
                  <a:pt x="81617" y="2385770"/>
                </a:lnTo>
                <a:lnTo>
                  <a:pt x="0" y="238577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409888" y="3998872"/>
            <a:ext cx="81915" cy="1143635"/>
          </a:xfrm>
          <a:custGeom>
            <a:avLst/>
            <a:gdLst/>
            <a:ahLst/>
            <a:cxnLst/>
            <a:rect l="l" t="t" r="r" b="b"/>
            <a:pathLst>
              <a:path w="81914" h="1143635">
                <a:moveTo>
                  <a:pt x="0" y="0"/>
                </a:moveTo>
                <a:lnTo>
                  <a:pt x="81617" y="0"/>
                </a:lnTo>
                <a:lnTo>
                  <a:pt x="81617" y="1143181"/>
                </a:lnTo>
                <a:lnTo>
                  <a:pt x="0" y="114318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511911" y="4346797"/>
            <a:ext cx="81915" cy="1043940"/>
          </a:xfrm>
          <a:custGeom>
            <a:avLst/>
            <a:gdLst/>
            <a:ahLst/>
            <a:cxnLst/>
            <a:rect l="l" t="t" r="r" b="b"/>
            <a:pathLst>
              <a:path w="81914" h="1043939">
                <a:moveTo>
                  <a:pt x="0" y="0"/>
                </a:moveTo>
                <a:lnTo>
                  <a:pt x="81617" y="0"/>
                </a:lnTo>
                <a:lnTo>
                  <a:pt x="81617" y="1043774"/>
                </a:lnTo>
                <a:lnTo>
                  <a:pt x="0" y="10437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613933" y="3949168"/>
            <a:ext cx="81915" cy="1242695"/>
          </a:xfrm>
          <a:custGeom>
            <a:avLst/>
            <a:gdLst/>
            <a:ahLst/>
            <a:cxnLst/>
            <a:rect l="l" t="t" r="r" b="b"/>
            <a:pathLst>
              <a:path w="81914" h="1242695">
                <a:moveTo>
                  <a:pt x="0" y="0"/>
                </a:moveTo>
                <a:lnTo>
                  <a:pt x="81617" y="0"/>
                </a:lnTo>
                <a:lnTo>
                  <a:pt x="81617" y="1242589"/>
                </a:lnTo>
                <a:lnTo>
                  <a:pt x="0" y="124258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5715956" y="3998872"/>
            <a:ext cx="81915" cy="1292860"/>
          </a:xfrm>
          <a:custGeom>
            <a:avLst/>
            <a:gdLst/>
            <a:ahLst/>
            <a:cxnLst/>
            <a:rect l="l" t="t" r="r" b="b"/>
            <a:pathLst>
              <a:path w="81914" h="1292860">
                <a:moveTo>
                  <a:pt x="0" y="0"/>
                </a:moveTo>
                <a:lnTo>
                  <a:pt x="81617" y="0"/>
                </a:lnTo>
                <a:lnTo>
                  <a:pt x="81617" y="1292292"/>
                </a:lnTo>
                <a:lnTo>
                  <a:pt x="0" y="129229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5817978" y="3899465"/>
            <a:ext cx="81915" cy="1590675"/>
          </a:xfrm>
          <a:custGeom>
            <a:avLst/>
            <a:gdLst/>
            <a:ahLst/>
            <a:cxnLst/>
            <a:rect l="l" t="t" r="r" b="b"/>
            <a:pathLst>
              <a:path w="81914" h="1590675">
                <a:moveTo>
                  <a:pt x="0" y="0"/>
                </a:moveTo>
                <a:lnTo>
                  <a:pt x="81617" y="0"/>
                </a:lnTo>
                <a:lnTo>
                  <a:pt x="81617" y="1590513"/>
                </a:lnTo>
                <a:lnTo>
                  <a:pt x="0" y="159051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5920001" y="4545611"/>
            <a:ext cx="81915" cy="795655"/>
          </a:xfrm>
          <a:custGeom>
            <a:avLst/>
            <a:gdLst/>
            <a:ahLst/>
            <a:cxnLst/>
            <a:rect l="l" t="t" r="r" b="b"/>
            <a:pathLst>
              <a:path w="81914" h="795654">
                <a:moveTo>
                  <a:pt x="0" y="0"/>
                </a:moveTo>
                <a:lnTo>
                  <a:pt x="81617" y="0"/>
                </a:lnTo>
                <a:lnTo>
                  <a:pt x="81617" y="795256"/>
                </a:lnTo>
                <a:lnTo>
                  <a:pt x="0" y="79525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6022023" y="5191757"/>
            <a:ext cx="81915" cy="447675"/>
          </a:xfrm>
          <a:custGeom>
            <a:avLst/>
            <a:gdLst/>
            <a:ahLst/>
            <a:cxnLst/>
            <a:rect l="l" t="t" r="r" b="b"/>
            <a:pathLst>
              <a:path w="81914" h="447675">
                <a:moveTo>
                  <a:pt x="0" y="0"/>
                </a:moveTo>
                <a:lnTo>
                  <a:pt x="81617" y="0"/>
                </a:lnTo>
                <a:lnTo>
                  <a:pt x="81617" y="447332"/>
                </a:lnTo>
                <a:lnTo>
                  <a:pt x="0" y="44733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6124045" y="4247389"/>
            <a:ext cx="81915" cy="1242695"/>
          </a:xfrm>
          <a:custGeom>
            <a:avLst/>
            <a:gdLst/>
            <a:ahLst/>
            <a:cxnLst/>
            <a:rect l="l" t="t" r="r" b="b"/>
            <a:pathLst>
              <a:path w="81914" h="1242695">
                <a:moveTo>
                  <a:pt x="0" y="0"/>
                </a:moveTo>
                <a:lnTo>
                  <a:pt x="81617" y="0"/>
                </a:lnTo>
                <a:lnTo>
                  <a:pt x="81617" y="1242589"/>
                </a:lnTo>
                <a:lnTo>
                  <a:pt x="0" y="124258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6226068" y="4893536"/>
            <a:ext cx="81915" cy="746125"/>
          </a:xfrm>
          <a:custGeom>
            <a:avLst/>
            <a:gdLst/>
            <a:ahLst/>
            <a:cxnLst/>
            <a:rect l="l" t="t" r="r" b="b"/>
            <a:pathLst>
              <a:path w="81914" h="746125">
                <a:moveTo>
                  <a:pt x="0" y="0"/>
                </a:moveTo>
                <a:lnTo>
                  <a:pt x="81617" y="0"/>
                </a:lnTo>
                <a:lnTo>
                  <a:pt x="81617" y="745553"/>
                </a:lnTo>
                <a:lnTo>
                  <a:pt x="0" y="74555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6328090" y="4595315"/>
            <a:ext cx="81915" cy="746125"/>
          </a:xfrm>
          <a:custGeom>
            <a:avLst/>
            <a:gdLst/>
            <a:ahLst/>
            <a:cxnLst/>
            <a:rect l="l" t="t" r="r" b="b"/>
            <a:pathLst>
              <a:path w="81914" h="746125">
                <a:moveTo>
                  <a:pt x="0" y="0"/>
                </a:moveTo>
                <a:lnTo>
                  <a:pt x="81617" y="0"/>
                </a:lnTo>
                <a:lnTo>
                  <a:pt x="81617" y="745553"/>
                </a:lnTo>
                <a:lnTo>
                  <a:pt x="0" y="74555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6430112" y="4744425"/>
            <a:ext cx="81915" cy="746125"/>
          </a:xfrm>
          <a:custGeom>
            <a:avLst/>
            <a:gdLst/>
            <a:ahLst/>
            <a:cxnLst/>
            <a:rect l="l" t="t" r="r" b="b"/>
            <a:pathLst>
              <a:path w="81915" h="746125">
                <a:moveTo>
                  <a:pt x="0" y="0"/>
                </a:moveTo>
                <a:lnTo>
                  <a:pt x="81617" y="0"/>
                </a:lnTo>
                <a:lnTo>
                  <a:pt x="81617" y="745553"/>
                </a:lnTo>
                <a:lnTo>
                  <a:pt x="0" y="74555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6532135" y="4396500"/>
            <a:ext cx="81915" cy="845185"/>
          </a:xfrm>
          <a:custGeom>
            <a:avLst/>
            <a:gdLst/>
            <a:ahLst/>
            <a:cxnLst/>
            <a:rect l="l" t="t" r="r" b="b"/>
            <a:pathLst>
              <a:path w="81915" h="845185">
                <a:moveTo>
                  <a:pt x="0" y="0"/>
                </a:moveTo>
                <a:lnTo>
                  <a:pt x="81617" y="0"/>
                </a:lnTo>
                <a:lnTo>
                  <a:pt x="81617" y="844960"/>
                </a:lnTo>
                <a:lnTo>
                  <a:pt x="0" y="8449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6634157" y="4694722"/>
            <a:ext cx="81915" cy="646430"/>
          </a:xfrm>
          <a:custGeom>
            <a:avLst/>
            <a:gdLst/>
            <a:ahLst/>
            <a:cxnLst/>
            <a:rect l="l" t="t" r="r" b="b"/>
            <a:pathLst>
              <a:path w="81915" h="646429">
                <a:moveTo>
                  <a:pt x="0" y="0"/>
                </a:moveTo>
                <a:lnTo>
                  <a:pt x="81617" y="0"/>
                </a:lnTo>
                <a:lnTo>
                  <a:pt x="81617" y="646146"/>
                </a:lnTo>
                <a:lnTo>
                  <a:pt x="0" y="64614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6736180" y="4396500"/>
            <a:ext cx="81915" cy="845185"/>
          </a:xfrm>
          <a:custGeom>
            <a:avLst/>
            <a:gdLst/>
            <a:ahLst/>
            <a:cxnLst/>
            <a:rect l="l" t="t" r="r" b="b"/>
            <a:pathLst>
              <a:path w="81915" h="845185">
                <a:moveTo>
                  <a:pt x="0" y="0"/>
                </a:moveTo>
                <a:lnTo>
                  <a:pt x="81617" y="0"/>
                </a:lnTo>
                <a:lnTo>
                  <a:pt x="81617" y="844960"/>
                </a:lnTo>
                <a:lnTo>
                  <a:pt x="0" y="8449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6838202" y="4545611"/>
            <a:ext cx="81915" cy="795655"/>
          </a:xfrm>
          <a:custGeom>
            <a:avLst/>
            <a:gdLst/>
            <a:ahLst/>
            <a:cxnLst/>
            <a:rect l="l" t="t" r="r" b="b"/>
            <a:pathLst>
              <a:path w="81915" h="795654">
                <a:moveTo>
                  <a:pt x="0" y="0"/>
                </a:moveTo>
                <a:lnTo>
                  <a:pt x="81617" y="0"/>
                </a:lnTo>
                <a:lnTo>
                  <a:pt x="81617" y="795256"/>
                </a:lnTo>
                <a:lnTo>
                  <a:pt x="0" y="79525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6940225" y="4794129"/>
            <a:ext cx="81915" cy="695960"/>
          </a:xfrm>
          <a:custGeom>
            <a:avLst/>
            <a:gdLst/>
            <a:ahLst/>
            <a:cxnLst/>
            <a:rect l="l" t="t" r="r" b="b"/>
            <a:pathLst>
              <a:path w="81915" h="695960">
                <a:moveTo>
                  <a:pt x="0" y="0"/>
                </a:moveTo>
                <a:lnTo>
                  <a:pt x="81617" y="0"/>
                </a:lnTo>
                <a:lnTo>
                  <a:pt x="81617" y="695849"/>
                </a:lnTo>
                <a:lnTo>
                  <a:pt x="0" y="69584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7042246" y="4992943"/>
            <a:ext cx="81915" cy="546735"/>
          </a:xfrm>
          <a:custGeom>
            <a:avLst/>
            <a:gdLst/>
            <a:ahLst/>
            <a:cxnLst/>
            <a:rect l="l" t="t" r="r" b="b"/>
            <a:pathLst>
              <a:path w="81915" h="546735">
                <a:moveTo>
                  <a:pt x="0" y="0"/>
                </a:moveTo>
                <a:lnTo>
                  <a:pt x="81617" y="0"/>
                </a:lnTo>
                <a:lnTo>
                  <a:pt x="81617" y="546739"/>
                </a:lnTo>
                <a:lnTo>
                  <a:pt x="0" y="54673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7144270" y="3949168"/>
            <a:ext cx="81915" cy="1193165"/>
          </a:xfrm>
          <a:custGeom>
            <a:avLst/>
            <a:gdLst/>
            <a:ahLst/>
            <a:cxnLst/>
            <a:rect l="l" t="t" r="r" b="b"/>
            <a:pathLst>
              <a:path w="81915" h="1193164">
                <a:moveTo>
                  <a:pt x="0" y="0"/>
                </a:moveTo>
                <a:lnTo>
                  <a:pt x="81617" y="0"/>
                </a:lnTo>
                <a:lnTo>
                  <a:pt x="81617" y="1192885"/>
                </a:lnTo>
                <a:lnTo>
                  <a:pt x="0" y="119288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7246291" y="4843832"/>
            <a:ext cx="81915" cy="596900"/>
          </a:xfrm>
          <a:custGeom>
            <a:avLst/>
            <a:gdLst/>
            <a:ahLst/>
            <a:cxnLst/>
            <a:rect l="l" t="t" r="r" b="b"/>
            <a:pathLst>
              <a:path w="81915" h="596900">
                <a:moveTo>
                  <a:pt x="0" y="0"/>
                </a:moveTo>
                <a:lnTo>
                  <a:pt x="81617" y="0"/>
                </a:lnTo>
                <a:lnTo>
                  <a:pt x="81617" y="596442"/>
                </a:lnTo>
                <a:lnTo>
                  <a:pt x="0" y="59644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7348315" y="4495907"/>
            <a:ext cx="81915" cy="746125"/>
          </a:xfrm>
          <a:custGeom>
            <a:avLst/>
            <a:gdLst/>
            <a:ahLst/>
            <a:cxnLst/>
            <a:rect l="l" t="t" r="r" b="b"/>
            <a:pathLst>
              <a:path w="81915" h="746125">
                <a:moveTo>
                  <a:pt x="0" y="0"/>
                </a:moveTo>
                <a:lnTo>
                  <a:pt x="81617" y="0"/>
                </a:lnTo>
                <a:lnTo>
                  <a:pt x="81617" y="745553"/>
                </a:lnTo>
                <a:lnTo>
                  <a:pt x="0" y="74555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7450336" y="4197686"/>
            <a:ext cx="81915" cy="795655"/>
          </a:xfrm>
          <a:custGeom>
            <a:avLst/>
            <a:gdLst/>
            <a:ahLst/>
            <a:cxnLst/>
            <a:rect l="l" t="t" r="r" b="b"/>
            <a:pathLst>
              <a:path w="81915" h="795654">
                <a:moveTo>
                  <a:pt x="0" y="0"/>
                </a:moveTo>
                <a:lnTo>
                  <a:pt x="81617" y="0"/>
                </a:lnTo>
                <a:lnTo>
                  <a:pt x="81617" y="795257"/>
                </a:lnTo>
                <a:lnTo>
                  <a:pt x="0" y="79525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7654381" y="3750354"/>
            <a:ext cx="81915" cy="795655"/>
          </a:xfrm>
          <a:custGeom>
            <a:avLst/>
            <a:gdLst/>
            <a:ahLst/>
            <a:cxnLst/>
            <a:rect l="l" t="t" r="r" b="b"/>
            <a:pathLst>
              <a:path w="81915" h="795654">
                <a:moveTo>
                  <a:pt x="0" y="0"/>
                </a:moveTo>
                <a:lnTo>
                  <a:pt x="81617" y="0"/>
                </a:lnTo>
                <a:lnTo>
                  <a:pt x="81617" y="795257"/>
                </a:lnTo>
                <a:lnTo>
                  <a:pt x="0" y="79525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7756404" y="4396500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5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7858426" y="4595315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5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7960448" y="4943240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8062471" y="3849761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5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8164493" y="4744425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5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8266516" y="4943240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5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8368538" y="5042012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5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8572583" y="4545611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5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8878650" y="3899465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5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8980673" y="3700650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9082695" y="3303022"/>
            <a:ext cx="81915" cy="447675"/>
          </a:xfrm>
          <a:custGeom>
            <a:avLst/>
            <a:gdLst/>
            <a:ahLst/>
            <a:cxnLst/>
            <a:rect l="l" t="t" r="r" b="b"/>
            <a:pathLst>
              <a:path w="81915" h="447675">
                <a:moveTo>
                  <a:pt x="0" y="0"/>
                </a:moveTo>
                <a:lnTo>
                  <a:pt x="81617" y="0"/>
                </a:lnTo>
                <a:lnTo>
                  <a:pt x="81617" y="447332"/>
                </a:lnTo>
                <a:lnTo>
                  <a:pt x="0" y="44733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9184717" y="3352725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5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9286740" y="2607172"/>
            <a:ext cx="81915" cy="347980"/>
          </a:xfrm>
          <a:custGeom>
            <a:avLst/>
            <a:gdLst/>
            <a:ahLst/>
            <a:cxnLst/>
            <a:rect l="l" t="t" r="r" b="b"/>
            <a:pathLst>
              <a:path w="81915" h="347980">
                <a:moveTo>
                  <a:pt x="0" y="0"/>
                </a:moveTo>
                <a:lnTo>
                  <a:pt x="81617" y="0"/>
                </a:lnTo>
                <a:lnTo>
                  <a:pt x="81617" y="347924"/>
                </a:lnTo>
                <a:lnTo>
                  <a:pt x="0" y="3479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9388762" y="2607172"/>
            <a:ext cx="81915" cy="596900"/>
          </a:xfrm>
          <a:custGeom>
            <a:avLst/>
            <a:gdLst/>
            <a:ahLst/>
            <a:cxnLst/>
            <a:rect l="l" t="t" r="r" b="b"/>
            <a:pathLst>
              <a:path w="81915" h="596900">
                <a:moveTo>
                  <a:pt x="0" y="0"/>
                </a:moveTo>
                <a:lnTo>
                  <a:pt x="81617" y="0"/>
                </a:lnTo>
                <a:lnTo>
                  <a:pt x="81617" y="596442"/>
                </a:lnTo>
                <a:lnTo>
                  <a:pt x="0" y="59644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9490785" y="4495907"/>
            <a:ext cx="81915" cy="398145"/>
          </a:xfrm>
          <a:custGeom>
            <a:avLst/>
            <a:gdLst/>
            <a:ahLst/>
            <a:cxnLst/>
            <a:rect l="l" t="t" r="r" b="b"/>
            <a:pathLst>
              <a:path w="81915" h="398145">
                <a:moveTo>
                  <a:pt x="0" y="0"/>
                </a:moveTo>
                <a:lnTo>
                  <a:pt x="81617" y="0"/>
                </a:lnTo>
                <a:lnTo>
                  <a:pt x="81617" y="397628"/>
                </a:lnTo>
                <a:lnTo>
                  <a:pt x="0" y="39762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124947" y="5539047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5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1226970" y="5291165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328992" y="4892901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5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1737082" y="4247389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4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1839104" y="4595315"/>
            <a:ext cx="81915" cy="347980"/>
          </a:xfrm>
          <a:custGeom>
            <a:avLst/>
            <a:gdLst/>
            <a:ahLst/>
            <a:cxnLst/>
            <a:rect l="l" t="t" r="r" b="b"/>
            <a:pathLst>
              <a:path w="81914" h="347979">
                <a:moveTo>
                  <a:pt x="0" y="0"/>
                </a:moveTo>
                <a:lnTo>
                  <a:pt x="81617" y="0"/>
                </a:lnTo>
                <a:lnTo>
                  <a:pt x="81617" y="347924"/>
                </a:lnTo>
                <a:lnTo>
                  <a:pt x="0" y="3479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1941126" y="4147983"/>
            <a:ext cx="81915" cy="497205"/>
          </a:xfrm>
          <a:custGeom>
            <a:avLst/>
            <a:gdLst/>
            <a:ahLst/>
            <a:cxnLst/>
            <a:rect l="l" t="t" r="r" b="b"/>
            <a:pathLst>
              <a:path w="81914" h="497204">
                <a:moveTo>
                  <a:pt x="0" y="0"/>
                </a:moveTo>
                <a:lnTo>
                  <a:pt x="81617" y="0"/>
                </a:lnTo>
                <a:lnTo>
                  <a:pt x="81617" y="497035"/>
                </a:lnTo>
                <a:lnTo>
                  <a:pt x="0" y="49703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2043149" y="5092350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4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2145171" y="4297093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4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2247194" y="4048575"/>
            <a:ext cx="81915" cy="845185"/>
          </a:xfrm>
          <a:custGeom>
            <a:avLst/>
            <a:gdLst/>
            <a:ahLst/>
            <a:cxnLst/>
            <a:rect l="l" t="t" r="r" b="b"/>
            <a:pathLst>
              <a:path w="81914" h="845185">
                <a:moveTo>
                  <a:pt x="0" y="0"/>
                </a:moveTo>
                <a:lnTo>
                  <a:pt x="81617" y="0"/>
                </a:lnTo>
                <a:lnTo>
                  <a:pt x="81617" y="844960"/>
                </a:lnTo>
                <a:lnTo>
                  <a:pt x="0" y="84496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2349216" y="4943240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2451238" y="4843832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4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2553261" y="5092350"/>
            <a:ext cx="81915" cy="447675"/>
          </a:xfrm>
          <a:custGeom>
            <a:avLst/>
            <a:gdLst/>
            <a:ahLst/>
            <a:cxnLst/>
            <a:rect l="l" t="t" r="r" b="b"/>
            <a:pathLst>
              <a:path w="81914" h="447675">
                <a:moveTo>
                  <a:pt x="0" y="0"/>
                </a:moveTo>
                <a:lnTo>
                  <a:pt x="81617" y="0"/>
                </a:lnTo>
                <a:lnTo>
                  <a:pt x="81617" y="447332"/>
                </a:lnTo>
                <a:lnTo>
                  <a:pt x="0" y="4473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2655283" y="4992943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2757306" y="5092350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2859328" y="5042647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3063373" y="5291165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3165395" y="5241461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3267418" y="5489344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3369440" y="4843832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3471463" y="5390572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3675507" y="4992943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3777530" y="4744425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3879552" y="4396500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4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3981575" y="4346162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4083597" y="4346797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4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4185619" y="4992943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4287642" y="3601243"/>
            <a:ext cx="81915" cy="347980"/>
          </a:xfrm>
          <a:custGeom>
            <a:avLst/>
            <a:gdLst/>
            <a:ahLst/>
            <a:cxnLst/>
            <a:rect l="l" t="t" r="r" b="b"/>
            <a:pathLst>
              <a:path w="81914" h="347979">
                <a:moveTo>
                  <a:pt x="0" y="0"/>
                </a:moveTo>
                <a:lnTo>
                  <a:pt x="81617" y="0"/>
                </a:lnTo>
                <a:lnTo>
                  <a:pt x="81617" y="347924"/>
                </a:lnTo>
                <a:lnTo>
                  <a:pt x="0" y="3479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4389664" y="3153911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4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4491687" y="3551540"/>
            <a:ext cx="81915" cy="347980"/>
          </a:xfrm>
          <a:custGeom>
            <a:avLst/>
            <a:gdLst/>
            <a:ahLst/>
            <a:cxnLst/>
            <a:rect l="l" t="t" r="r" b="b"/>
            <a:pathLst>
              <a:path w="81914" h="347979">
                <a:moveTo>
                  <a:pt x="0" y="0"/>
                </a:moveTo>
                <a:lnTo>
                  <a:pt x="81617" y="0"/>
                </a:lnTo>
                <a:lnTo>
                  <a:pt x="81617" y="347924"/>
                </a:lnTo>
                <a:lnTo>
                  <a:pt x="0" y="3479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4593709" y="2557468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19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4695731" y="2955097"/>
            <a:ext cx="81915" cy="398145"/>
          </a:xfrm>
          <a:custGeom>
            <a:avLst/>
            <a:gdLst/>
            <a:ahLst/>
            <a:cxnLst/>
            <a:rect l="l" t="t" r="r" b="b"/>
            <a:pathLst>
              <a:path w="81914" h="398145">
                <a:moveTo>
                  <a:pt x="0" y="0"/>
                </a:moveTo>
                <a:lnTo>
                  <a:pt x="81617" y="0"/>
                </a:lnTo>
                <a:lnTo>
                  <a:pt x="81617" y="397628"/>
                </a:lnTo>
                <a:lnTo>
                  <a:pt x="0" y="39762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4797754" y="3004801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4899776" y="1712508"/>
            <a:ext cx="81915" cy="447675"/>
          </a:xfrm>
          <a:custGeom>
            <a:avLst/>
            <a:gdLst/>
            <a:ahLst/>
            <a:cxnLst/>
            <a:rect l="l" t="t" r="r" b="b"/>
            <a:pathLst>
              <a:path w="81914" h="447675">
                <a:moveTo>
                  <a:pt x="0" y="0"/>
                </a:moveTo>
                <a:lnTo>
                  <a:pt x="81617" y="0"/>
                </a:lnTo>
                <a:lnTo>
                  <a:pt x="81617" y="447332"/>
                </a:lnTo>
                <a:lnTo>
                  <a:pt x="0" y="4473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5001798" y="1762212"/>
            <a:ext cx="81915" cy="546735"/>
          </a:xfrm>
          <a:custGeom>
            <a:avLst/>
            <a:gdLst/>
            <a:ahLst/>
            <a:cxnLst/>
            <a:rect l="l" t="t" r="r" b="b"/>
            <a:pathLst>
              <a:path w="81914" h="546735">
                <a:moveTo>
                  <a:pt x="0" y="0"/>
                </a:moveTo>
                <a:lnTo>
                  <a:pt x="81617" y="0"/>
                </a:lnTo>
                <a:lnTo>
                  <a:pt x="81617" y="546739"/>
                </a:lnTo>
                <a:lnTo>
                  <a:pt x="0" y="54673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5103821" y="2110136"/>
            <a:ext cx="81915" cy="695960"/>
          </a:xfrm>
          <a:custGeom>
            <a:avLst/>
            <a:gdLst/>
            <a:ahLst/>
            <a:cxnLst/>
            <a:rect l="l" t="t" r="r" b="b"/>
            <a:pathLst>
              <a:path w="81914" h="695960">
                <a:moveTo>
                  <a:pt x="0" y="0"/>
                </a:moveTo>
                <a:lnTo>
                  <a:pt x="81617" y="0"/>
                </a:lnTo>
                <a:lnTo>
                  <a:pt x="81617" y="695849"/>
                </a:lnTo>
                <a:lnTo>
                  <a:pt x="0" y="6958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5205843" y="2607172"/>
            <a:ext cx="81915" cy="546735"/>
          </a:xfrm>
          <a:custGeom>
            <a:avLst/>
            <a:gdLst/>
            <a:ahLst/>
            <a:cxnLst/>
            <a:rect l="l" t="t" r="r" b="b"/>
            <a:pathLst>
              <a:path w="81914" h="546735">
                <a:moveTo>
                  <a:pt x="0" y="0"/>
                </a:moveTo>
                <a:lnTo>
                  <a:pt x="81617" y="0"/>
                </a:lnTo>
                <a:lnTo>
                  <a:pt x="81617" y="546739"/>
                </a:lnTo>
                <a:lnTo>
                  <a:pt x="0" y="54673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5307866" y="1016658"/>
            <a:ext cx="81915" cy="795655"/>
          </a:xfrm>
          <a:custGeom>
            <a:avLst/>
            <a:gdLst/>
            <a:ahLst/>
            <a:cxnLst/>
            <a:rect l="l" t="t" r="r" b="b"/>
            <a:pathLst>
              <a:path w="81914" h="795655">
                <a:moveTo>
                  <a:pt x="0" y="0"/>
                </a:moveTo>
                <a:lnTo>
                  <a:pt x="81617" y="0"/>
                </a:lnTo>
                <a:lnTo>
                  <a:pt x="81617" y="795256"/>
                </a:lnTo>
                <a:lnTo>
                  <a:pt x="0" y="79525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5409888" y="3650947"/>
            <a:ext cx="81915" cy="347980"/>
          </a:xfrm>
          <a:custGeom>
            <a:avLst/>
            <a:gdLst/>
            <a:ahLst/>
            <a:cxnLst/>
            <a:rect l="l" t="t" r="r" b="b"/>
            <a:pathLst>
              <a:path w="81914" h="347979">
                <a:moveTo>
                  <a:pt x="0" y="0"/>
                </a:moveTo>
                <a:lnTo>
                  <a:pt x="81617" y="0"/>
                </a:lnTo>
                <a:lnTo>
                  <a:pt x="81617" y="347924"/>
                </a:lnTo>
                <a:lnTo>
                  <a:pt x="0" y="34792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5511911" y="3750354"/>
            <a:ext cx="81915" cy="596900"/>
          </a:xfrm>
          <a:custGeom>
            <a:avLst/>
            <a:gdLst/>
            <a:ahLst/>
            <a:cxnLst/>
            <a:rect l="l" t="t" r="r" b="b"/>
            <a:pathLst>
              <a:path w="81914" h="596900">
                <a:moveTo>
                  <a:pt x="0" y="0"/>
                </a:moveTo>
                <a:lnTo>
                  <a:pt x="81617" y="0"/>
                </a:lnTo>
                <a:lnTo>
                  <a:pt x="81617" y="596442"/>
                </a:lnTo>
                <a:lnTo>
                  <a:pt x="0" y="59644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5613933" y="2855690"/>
            <a:ext cx="81915" cy="1093470"/>
          </a:xfrm>
          <a:custGeom>
            <a:avLst/>
            <a:gdLst/>
            <a:ahLst/>
            <a:cxnLst/>
            <a:rect l="l" t="t" r="r" b="b"/>
            <a:pathLst>
              <a:path w="81914" h="1093470">
                <a:moveTo>
                  <a:pt x="0" y="0"/>
                </a:moveTo>
                <a:lnTo>
                  <a:pt x="81617" y="0"/>
                </a:lnTo>
                <a:lnTo>
                  <a:pt x="81617" y="1093478"/>
                </a:lnTo>
                <a:lnTo>
                  <a:pt x="0" y="109347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5715956" y="2756283"/>
            <a:ext cx="81915" cy="1242695"/>
          </a:xfrm>
          <a:custGeom>
            <a:avLst/>
            <a:gdLst/>
            <a:ahLst/>
            <a:cxnLst/>
            <a:rect l="l" t="t" r="r" b="b"/>
            <a:pathLst>
              <a:path w="81914" h="1242695">
                <a:moveTo>
                  <a:pt x="0" y="0"/>
                </a:moveTo>
                <a:lnTo>
                  <a:pt x="81617" y="0"/>
                </a:lnTo>
                <a:lnTo>
                  <a:pt x="81617" y="1242589"/>
                </a:lnTo>
                <a:lnTo>
                  <a:pt x="0" y="124258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5817978" y="2209544"/>
            <a:ext cx="81915" cy="1690370"/>
          </a:xfrm>
          <a:custGeom>
            <a:avLst/>
            <a:gdLst/>
            <a:ahLst/>
            <a:cxnLst/>
            <a:rect l="l" t="t" r="r" b="b"/>
            <a:pathLst>
              <a:path w="81914" h="1690370">
                <a:moveTo>
                  <a:pt x="0" y="0"/>
                </a:moveTo>
                <a:lnTo>
                  <a:pt x="81617" y="0"/>
                </a:lnTo>
                <a:lnTo>
                  <a:pt x="81617" y="1689921"/>
                </a:lnTo>
                <a:lnTo>
                  <a:pt x="0" y="16899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5920001" y="2656876"/>
            <a:ext cx="81915" cy="1889125"/>
          </a:xfrm>
          <a:custGeom>
            <a:avLst/>
            <a:gdLst/>
            <a:ahLst/>
            <a:cxnLst/>
            <a:rect l="l" t="t" r="r" b="b"/>
            <a:pathLst>
              <a:path w="81914" h="1889125">
                <a:moveTo>
                  <a:pt x="0" y="0"/>
                </a:moveTo>
                <a:lnTo>
                  <a:pt x="81617" y="0"/>
                </a:lnTo>
                <a:lnTo>
                  <a:pt x="81617" y="1888735"/>
                </a:lnTo>
                <a:lnTo>
                  <a:pt x="0" y="188873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6022023" y="3949168"/>
            <a:ext cx="81915" cy="1242695"/>
          </a:xfrm>
          <a:custGeom>
            <a:avLst/>
            <a:gdLst/>
            <a:ahLst/>
            <a:cxnLst/>
            <a:rect l="l" t="t" r="r" b="b"/>
            <a:pathLst>
              <a:path w="81914" h="1242695">
                <a:moveTo>
                  <a:pt x="0" y="0"/>
                </a:moveTo>
                <a:lnTo>
                  <a:pt x="81617" y="0"/>
                </a:lnTo>
                <a:lnTo>
                  <a:pt x="81617" y="1242589"/>
                </a:lnTo>
                <a:lnTo>
                  <a:pt x="0" y="124258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6124045" y="2706579"/>
            <a:ext cx="81915" cy="1541145"/>
          </a:xfrm>
          <a:custGeom>
            <a:avLst/>
            <a:gdLst/>
            <a:ahLst/>
            <a:cxnLst/>
            <a:rect l="l" t="t" r="r" b="b"/>
            <a:pathLst>
              <a:path w="81914" h="1541145">
                <a:moveTo>
                  <a:pt x="0" y="0"/>
                </a:moveTo>
                <a:lnTo>
                  <a:pt x="81617" y="0"/>
                </a:lnTo>
                <a:lnTo>
                  <a:pt x="81617" y="1540810"/>
                </a:lnTo>
                <a:lnTo>
                  <a:pt x="0" y="154081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6226068" y="3949168"/>
            <a:ext cx="81915" cy="944880"/>
          </a:xfrm>
          <a:custGeom>
            <a:avLst/>
            <a:gdLst/>
            <a:ahLst/>
            <a:cxnLst/>
            <a:rect l="l" t="t" r="r" b="b"/>
            <a:pathLst>
              <a:path w="81914" h="944879">
                <a:moveTo>
                  <a:pt x="0" y="0"/>
                </a:moveTo>
                <a:lnTo>
                  <a:pt x="81617" y="0"/>
                </a:lnTo>
                <a:lnTo>
                  <a:pt x="81617" y="944367"/>
                </a:lnTo>
                <a:lnTo>
                  <a:pt x="0" y="9443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6328090" y="3253318"/>
            <a:ext cx="81915" cy="1342390"/>
          </a:xfrm>
          <a:custGeom>
            <a:avLst/>
            <a:gdLst/>
            <a:ahLst/>
            <a:cxnLst/>
            <a:rect l="l" t="t" r="r" b="b"/>
            <a:pathLst>
              <a:path w="81914" h="1342389">
                <a:moveTo>
                  <a:pt x="0" y="0"/>
                </a:moveTo>
                <a:lnTo>
                  <a:pt x="81617" y="0"/>
                </a:lnTo>
                <a:lnTo>
                  <a:pt x="81617" y="1341996"/>
                </a:lnTo>
                <a:lnTo>
                  <a:pt x="0" y="134199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6430112" y="3899465"/>
            <a:ext cx="81915" cy="845185"/>
          </a:xfrm>
          <a:custGeom>
            <a:avLst/>
            <a:gdLst/>
            <a:ahLst/>
            <a:cxnLst/>
            <a:rect l="l" t="t" r="r" b="b"/>
            <a:pathLst>
              <a:path w="81915" h="845185">
                <a:moveTo>
                  <a:pt x="0" y="0"/>
                </a:moveTo>
                <a:lnTo>
                  <a:pt x="81617" y="0"/>
                </a:lnTo>
                <a:lnTo>
                  <a:pt x="81617" y="844960"/>
                </a:lnTo>
                <a:lnTo>
                  <a:pt x="0" y="84496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6532135" y="3104208"/>
            <a:ext cx="81915" cy="1292860"/>
          </a:xfrm>
          <a:custGeom>
            <a:avLst/>
            <a:gdLst/>
            <a:ahLst/>
            <a:cxnLst/>
            <a:rect l="l" t="t" r="r" b="b"/>
            <a:pathLst>
              <a:path w="81915" h="1292860">
                <a:moveTo>
                  <a:pt x="0" y="0"/>
                </a:moveTo>
                <a:lnTo>
                  <a:pt x="81617" y="0"/>
                </a:lnTo>
                <a:lnTo>
                  <a:pt x="81617" y="1292292"/>
                </a:lnTo>
                <a:lnTo>
                  <a:pt x="0" y="129229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6634157" y="3800057"/>
            <a:ext cx="81915" cy="894715"/>
          </a:xfrm>
          <a:custGeom>
            <a:avLst/>
            <a:gdLst/>
            <a:ahLst/>
            <a:cxnLst/>
            <a:rect l="l" t="t" r="r" b="b"/>
            <a:pathLst>
              <a:path w="81915" h="894714">
                <a:moveTo>
                  <a:pt x="0" y="0"/>
                </a:moveTo>
                <a:lnTo>
                  <a:pt x="81617" y="0"/>
                </a:lnTo>
                <a:lnTo>
                  <a:pt x="81617" y="894664"/>
                </a:lnTo>
                <a:lnTo>
                  <a:pt x="0" y="89466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6736180" y="2905393"/>
            <a:ext cx="81915" cy="1491615"/>
          </a:xfrm>
          <a:custGeom>
            <a:avLst/>
            <a:gdLst/>
            <a:ahLst/>
            <a:cxnLst/>
            <a:rect l="l" t="t" r="r" b="b"/>
            <a:pathLst>
              <a:path w="81915" h="1491614">
                <a:moveTo>
                  <a:pt x="0" y="0"/>
                </a:moveTo>
                <a:lnTo>
                  <a:pt x="81617" y="0"/>
                </a:lnTo>
                <a:lnTo>
                  <a:pt x="81617" y="1491106"/>
                </a:lnTo>
                <a:lnTo>
                  <a:pt x="0" y="149110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6838202" y="3551540"/>
            <a:ext cx="81915" cy="994410"/>
          </a:xfrm>
          <a:custGeom>
            <a:avLst/>
            <a:gdLst/>
            <a:ahLst/>
            <a:cxnLst/>
            <a:rect l="l" t="t" r="r" b="b"/>
            <a:pathLst>
              <a:path w="81915" h="994410">
                <a:moveTo>
                  <a:pt x="0" y="0"/>
                </a:moveTo>
                <a:lnTo>
                  <a:pt x="81617" y="0"/>
                </a:lnTo>
                <a:lnTo>
                  <a:pt x="81617" y="994071"/>
                </a:lnTo>
                <a:lnTo>
                  <a:pt x="0" y="99407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6940225" y="4297093"/>
            <a:ext cx="81915" cy="497205"/>
          </a:xfrm>
          <a:custGeom>
            <a:avLst/>
            <a:gdLst/>
            <a:ahLst/>
            <a:cxnLst/>
            <a:rect l="l" t="t" r="r" b="b"/>
            <a:pathLst>
              <a:path w="81915" h="497204">
                <a:moveTo>
                  <a:pt x="0" y="0"/>
                </a:moveTo>
                <a:lnTo>
                  <a:pt x="81617" y="0"/>
                </a:lnTo>
                <a:lnTo>
                  <a:pt x="81617" y="497035"/>
                </a:lnTo>
                <a:lnTo>
                  <a:pt x="0" y="49703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7042246" y="3551540"/>
            <a:ext cx="81915" cy="1441450"/>
          </a:xfrm>
          <a:custGeom>
            <a:avLst/>
            <a:gdLst/>
            <a:ahLst/>
            <a:cxnLst/>
            <a:rect l="l" t="t" r="r" b="b"/>
            <a:pathLst>
              <a:path w="81915" h="1441450">
                <a:moveTo>
                  <a:pt x="0" y="0"/>
                </a:moveTo>
                <a:lnTo>
                  <a:pt x="81617" y="0"/>
                </a:lnTo>
                <a:lnTo>
                  <a:pt x="81617" y="1441403"/>
                </a:lnTo>
                <a:lnTo>
                  <a:pt x="0" y="144140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7144270" y="2955097"/>
            <a:ext cx="81915" cy="994410"/>
          </a:xfrm>
          <a:custGeom>
            <a:avLst/>
            <a:gdLst/>
            <a:ahLst/>
            <a:cxnLst/>
            <a:rect l="l" t="t" r="r" b="b"/>
            <a:pathLst>
              <a:path w="81915" h="994410">
                <a:moveTo>
                  <a:pt x="0" y="0"/>
                </a:moveTo>
                <a:lnTo>
                  <a:pt x="81617" y="0"/>
                </a:lnTo>
                <a:lnTo>
                  <a:pt x="81617" y="994071"/>
                </a:lnTo>
                <a:lnTo>
                  <a:pt x="0" y="99407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7246291" y="4048575"/>
            <a:ext cx="81915" cy="795655"/>
          </a:xfrm>
          <a:custGeom>
            <a:avLst/>
            <a:gdLst/>
            <a:ahLst/>
            <a:cxnLst/>
            <a:rect l="l" t="t" r="r" b="b"/>
            <a:pathLst>
              <a:path w="81915" h="795654">
                <a:moveTo>
                  <a:pt x="0" y="0"/>
                </a:moveTo>
                <a:lnTo>
                  <a:pt x="81617" y="0"/>
                </a:lnTo>
                <a:lnTo>
                  <a:pt x="81617" y="795257"/>
                </a:lnTo>
                <a:lnTo>
                  <a:pt x="0" y="79525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7348315" y="3899465"/>
            <a:ext cx="81915" cy="596900"/>
          </a:xfrm>
          <a:custGeom>
            <a:avLst/>
            <a:gdLst/>
            <a:ahLst/>
            <a:cxnLst/>
            <a:rect l="l" t="t" r="r" b="b"/>
            <a:pathLst>
              <a:path w="81915" h="596900">
                <a:moveTo>
                  <a:pt x="0" y="0"/>
                </a:moveTo>
                <a:lnTo>
                  <a:pt x="81617" y="0"/>
                </a:lnTo>
                <a:lnTo>
                  <a:pt x="81617" y="596442"/>
                </a:lnTo>
                <a:lnTo>
                  <a:pt x="0" y="59644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7450336" y="3949168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5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7552359" y="4545611"/>
            <a:ext cx="81915" cy="497205"/>
          </a:xfrm>
          <a:custGeom>
            <a:avLst/>
            <a:gdLst/>
            <a:ahLst/>
            <a:cxnLst/>
            <a:rect l="l" t="t" r="r" b="b"/>
            <a:pathLst>
              <a:path w="81915" h="497204">
                <a:moveTo>
                  <a:pt x="0" y="0"/>
                </a:moveTo>
                <a:lnTo>
                  <a:pt x="81617" y="0"/>
                </a:lnTo>
                <a:lnTo>
                  <a:pt x="81617" y="497035"/>
                </a:lnTo>
                <a:lnTo>
                  <a:pt x="0" y="49703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7654381" y="3551540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5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7756404" y="4147983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5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7858426" y="4346797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5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7960448" y="4843832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8062471" y="3601243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5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8164493" y="4545611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5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8266516" y="4794129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5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8368538" y="4943240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8572583" y="4396500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5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8674605" y="4793494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5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8776628" y="4495907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8878650" y="3849126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5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8980673" y="3601243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9082695" y="3203615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9184717" y="3153911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5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9286740" y="2507765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4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9388762" y="2507765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4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1124947" y="5390572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5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1226970" y="5142054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5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1328992" y="4744425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5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1431014" y="4794129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5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1533037" y="4794129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5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1635059" y="4297093"/>
            <a:ext cx="81915" cy="298450"/>
          </a:xfrm>
          <a:custGeom>
            <a:avLst/>
            <a:gdLst/>
            <a:ahLst/>
            <a:cxnLst/>
            <a:rect l="l" t="t" r="r" b="b"/>
            <a:pathLst>
              <a:path w="81914" h="298450">
                <a:moveTo>
                  <a:pt x="0" y="0"/>
                </a:moveTo>
                <a:lnTo>
                  <a:pt x="81617" y="0"/>
                </a:lnTo>
                <a:lnTo>
                  <a:pt x="81617" y="298221"/>
                </a:lnTo>
                <a:lnTo>
                  <a:pt x="0" y="29822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1737082" y="3998872"/>
            <a:ext cx="81915" cy="248920"/>
          </a:xfrm>
          <a:custGeom>
            <a:avLst/>
            <a:gdLst/>
            <a:ahLst/>
            <a:cxnLst/>
            <a:rect l="l" t="t" r="r" b="b"/>
            <a:pathLst>
              <a:path w="81914" h="248920">
                <a:moveTo>
                  <a:pt x="0" y="0"/>
                </a:moveTo>
                <a:lnTo>
                  <a:pt x="81617" y="0"/>
                </a:lnTo>
                <a:lnTo>
                  <a:pt x="81617" y="248517"/>
                </a:lnTo>
                <a:lnTo>
                  <a:pt x="0" y="24851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1839104" y="4446204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4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1941126" y="4097644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2553261" y="5042012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2757306" y="4992943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2859328" y="4992308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4389664" y="3103573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4593709" y="2507130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4695731" y="2855690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4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5001798" y="1711873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5307866" y="966319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4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5409888" y="3600608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5613933" y="2656876"/>
            <a:ext cx="81915" cy="199390"/>
          </a:xfrm>
          <a:custGeom>
            <a:avLst/>
            <a:gdLst/>
            <a:ahLst/>
            <a:cxnLst/>
            <a:rect l="l" t="t" r="r" b="b"/>
            <a:pathLst>
              <a:path w="81914" h="199389">
                <a:moveTo>
                  <a:pt x="0" y="0"/>
                </a:moveTo>
                <a:lnTo>
                  <a:pt x="81617" y="0"/>
                </a:lnTo>
                <a:lnTo>
                  <a:pt x="81617" y="198814"/>
                </a:lnTo>
                <a:lnTo>
                  <a:pt x="0" y="19881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5715956" y="2607172"/>
            <a:ext cx="81915" cy="149225"/>
          </a:xfrm>
          <a:custGeom>
            <a:avLst/>
            <a:gdLst/>
            <a:ahLst/>
            <a:cxnLst/>
            <a:rect l="l" t="t" r="r" b="b"/>
            <a:pathLst>
              <a:path w="81914" h="149225">
                <a:moveTo>
                  <a:pt x="0" y="0"/>
                </a:moveTo>
                <a:lnTo>
                  <a:pt x="81617" y="0"/>
                </a:lnTo>
                <a:lnTo>
                  <a:pt x="81617" y="149110"/>
                </a:lnTo>
                <a:lnTo>
                  <a:pt x="0" y="14911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6022023" y="3898830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4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6226068" y="3849761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6328090" y="3153911"/>
            <a:ext cx="81915" cy="99695"/>
          </a:xfrm>
          <a:custGeom>
            <a:avLst/>
            <a:gdLst/>
            <a:ahLst/>
            <a:cxnLst/>
            <a:rect l="l" t="t" r="r" b="b"/>
            <a:pathLst>
              <a:path w="81914" h="99695">
                <a:moveTo>
                  <a:pt x="0" y="0"/>
                </a:moveTo>
                <a:lnTo>
                  <a:pt x="81617" y="0"/>
                </a:lnTo>
                <a:lnTo>
                  <a:pt x="81617" y="99407"/>
                </a:lnTo>
                <a:lnTo>
                  <a:pt x="0" y="9940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6532135" y="3053869"/>
            <a:ext cx="81915" cy="51435"/>
          </a:xfrm>
          <a:custGeom>
            <a:avLst/>
            <a:gdLst/>
            <a:ahLst/>
            <a:cxnLst/>
            <a:rect l="l" t="t" r="r" b="b"/>
            <a:pathLst>
              <a:path w="81915" h="51435">
                <a:moveTo>
                  <a:pt x="0" y="50973"/>
                </a:moveTo>
                <a:lnTo>
                  <a:pt x="81617" y="50973"/>
                </a:lnTo>
                <a:lnTo>
                  <a:pt x="81617" y="0"/>
                </a:lnTo>
                <a:lnTo>
                  <a:pt x="0" y="0"/>
                </a:lnTo>
                <a:lnTo>
                  <a:pt x="0" y="50973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1165756" y="966954"/>
            <a:ext cx="8366125" cy="4370705"/>
          </a:xfrm>
          <a:custGeom>
            <a:avLst/>
            <a:gdLst/>
            <a:ahLst/>
            <a:cxnLst/>
            <a:rect l="l" t="t" r="r" b="b"/>
            <a:pathLst>
              <a:path w="8366125" h="4370705">
                <a:moveTo>
                  <a:pt x="0" y="4150892"/>
                </a:moveTo>
                <a:lnTo>
                  <a:pt x="102022" y="3774228"/>
                </a:lnTo>
                <a:lnTo>
                  <a:pt x="204044" y="3224920"/>
                </a:lnTo>
                <a:lnTo>
                  <a:pt x="306067" y="3178403"/>
                </a:lnTo>
                <a:lnTo>
                  <a:pt x="408089" y="3259145"/>
                </a:lnTo>
                <a:lnTo>
                  <a:pt x="510112" y="2914803"/>
                </a:lnTo>
                <a:lnTo>
                  <a:pt x="612134" y="2352457"/>
                </a:lnTo>
                <a:lnTo>
                  <a:pt x="714156" y="2690714"/>
                </a:lnTo>
                <a:lnTo>
                  <a:pt x="816179" y="2643726"/>
                </a:lnTo>
                <a:lnTo>
                  <a:pt x="918201" y="3669805"/>
                </a:lnTo>
                <a:lnTo>
                  <a:pt x="1020224" y="2857186"/>
                </a:lnTo>
                <a:lnTo>
                  <a:pt x="1122246" y="2684043"/>
                </a:lnTo>
                <a:lnTo>
                  <a:pt x="1224268" y="3665009"/>
                </a:lnTo>
                <a:lnTo>
                  <a:pt x="1326291" y="2960647"/>
                </a:lnTo>
                <a:lnTo>
                  <a:pt x="1428313" y="2955672"/>
                </a:lnTo>
                <a:lnTo>
                  <a:pt x="1530336" y="3537970"/>
                </a:lnTo>
                <a:lnTo>
                  <a:pt x="1632358" y="3691048"/>
                </a:lnTo>
                <a:lnTo>
                  <a:pt x="1734380" y="3040327"/>
                </a:lnTo>
                <a:lnTo>
                  <a:pt x="1836403" y="3747758"/>
                </a:lnTo>
                <a:lnTo>
                  <a:pt x="1938425" y="3972059"/>
                </a:lnTo>
                <a:lnTo>
                  <a:pt x="2040448" y="4002675"/>
                </a:lnTo>
                <a:lnTo>
                  <a:pt x="2142470" y="3793469"/>
                </a:lnTo>
                <a:lnTo>
                  <a:pt x="2244493" y="3855450"/>
                </a:lnTo>
                <a:lnTo>
                  <a:pt x="2346515" y="4370631"/>
                </a:lnTo>
                <a:lnTo>
                  <a:pt x="2448537" y="3755266"/>
                </a:lnTo>
                <a:lnTo>
                  <a:pt x="2550560" y="3892051"/>
                </a:lnTo>
                <a:lnTo>
                  <a:pt x="2652582" y="3384787"/>
                </a:lnTo>
                <a:lnTo>
                  <a:pt x="2754605" y="3027573"/>
                </a:lnTo>
                <a:lnTo>
                  <a:pt x="2856627" y="2914803"/>
                </a:lnTo>
                <a:lnTo>
                  <a:pt x="2958649" y="2302992"/>
                </a:lnTo>
                <a:lnTo>
                  <a:pt x="3060672" y="3134470"/>
                </a:lnTo>
                <a:lnTo>
                  <a:pt x="3162694" y="2162911"/>
                </a:lnTo>
                <a:lnTo>
                  <a:pt x="3264717" y="1066576"/>
                </a:lnTo>
                <a:lnTo>
                  <a:pt x="3366739" y="2036138"/>
                </a:lnTo>
                <a:lnTo>
                  <a:pt x="3468762" y="677377"/>
                </a:lnTo>
                <a:lnTo>
                  <a:pt x="3570784" y="1677031"/>
                </a:lnTo>
                <a:lnTo>
                  <a:pt x="3672806" y="1311465"/>
                </a:lnTo>
                <a:lnTo>
                  <a:pt x="3774829" y="428449"/>
                </a:lnTo>
                <a:lnTo>
                  <a:pt x="3876851" y="0"/>
                </a:lnTo>
                <a:lnTo>
                  <a:pt x="3978874" y="590856"/>
                </a:lnTo>
                <a:lnTo>
                  <a:pt x="4080896" y="258132"/>
                </a:lnTo>
                <a:lnTo>
                  <a:pt x="4182918" y="292120"/>
                </a:lnTo>
                <a:lnTo>
                  <a:pt x="4284941" y="1790112"/>
                </a:lnTo>
                <a:lnTo>
                  <a:pt x="4386963" y="1636744"/>
                </a:lnTo>
                <a:lnTo>
                  <a:pt x="4488986" y="963195"/>
                </a:lnTo>
                <a:lnTo>
                  <a:pt x="4591008" y="1292043"/>
                </a:lnTo>
                <a:lnTo>
                  <a:pt x="4693030" y="449294"/>
                </a:lnTo>
                <a:lnTo>
                  <a:pt x="4795053" y="847891"/>
                </a:lnTo>
                <a:lnTo>
                  <a:pt x="4897075" y="1763039"/>
                </a:lnTo>
                <a:lnTo>
                  <a:pt x="4999097" y="326160"/>
                </a:lnTo>
                <a:lnTo>
                  <a:pt x="5101120" y="2155956"/>
                </a:lnTo>
                <a:lnTo>
                  <a:pt x="5203142" y="516284"/>
                </a:lnTo>
                <a:lnTo>
                  <a:pt x="5305165" y="1682231"/>
                </a:lnTo>
                <a:lnTo>
                  <a:pt x="5407187" y="1926776"/>
                </a:lnTo>
                <a:lnTo>
                  <a:pt x="5509210" y="2462674"/>
                </a:lnTo>
                <a:lnTo>
                  <a:pt x="5611232" y="1768390"/>
                </a:lnTo>
                <a:lnTo>
                  <a:pt x="5713255" y="2375889"/>
                </a:lnTo>
                <a:lnTo>
                  <a:pt x="5815277" y="3105457"/>
                </a:lnTo>
                <a:lnTo>
                  <a:pt x="5917299" y="2840023"/>
                </a:lnTo>
                <a:lnTo>
                  <a:pt x="6019321" y="1938508"/>
                </a:lnTo>
                <a:lnTo>
                  <a:pt x="6121344" y="2663756"/>
                </a:lnTo>
                <a:lnTo>
                  <a:pt x="6223366" y="2956811"/>
                </a:lnTo>
                <a:lnTo>
                  <a:pt x="6325389" y="2689932"/>
                </a:lnTo>
                <a:lnTo>
                  <a:pt x="6427411" y="3447569"/>
                </a:lnTo>
                <a:lnTo>
                  <a:pt x="6529434" y="2425807"/>
                </a:lnTo>
                <a:lnTo>
                  <a:pt x="6631456" y="3017249"/>
                </a:lnTo>
                <a:lnTo>
                  <a:pt x="6733479" y="2071856"/>
                </a:lnTo>
                <a:lnTo>
                  <a:pt x="6835501" y="3402321"/>
                </a:lnTo>
                <a:lnTo>
                  <a:pt x="6937523" y="2596604"/>
                </a:lnTo>
                <a:lnTo>
                  <a:pt x="7039546" y="2018909"/>
                </a:lnTo>
                <a:lnTo>
                  <a:pt x="7141568" y="3605184"/>
                </a:lnTo>
                <a:lnTo>
                  <a:pt x="7243591" y="3775163"/>
                </a:lnTo>
                <a:lnTo>
                  <a:pt x="7345613" y="3770038"/>
                </a:lnTo>
                <a:lnTo>
                  <a:pt x="7447636" y="3053540"/>
                </a:lnTo>
                <a:lnTo>
                  <a:pt x="7549658" y="3463334"/>
                </a:lnTo>
                <a:lnTo>
                  <a:pt x="7651681" y="3017571"/>
                </a:lnTo>
                <a:lnTo>
                  <a:pt x="7753703" y="2316563"/>
                </a:lnTo>
                <a:lnTo>
                  <a:pt x="7855725" y="2358584"/>
                </a:lnTo>
                <a:lnTo>
                  <a:pt x="7957747" y="1673306"/>
                </a:lnTo>
                <a:lnTo>
                  <a:pt x="8059770" y="1549973"/>
                </a:lnTo>
                <a:lnTo>
                  <a:pt x="8161792" y="1864225"/>
                </a:lnTo>
                <a:lnTo>
                  <a:pt x="8263815" y="1621020"/>
                </a:lnTo>
                <a:lnTo>
                  <a:pt x="8365837" y="2798424"/>
                </a:lnTo>
              </a:path>
            </a:pathLst>
          </a:custGeom>
          <a:ln w="9516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58416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59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20795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 txBox="1"/>
          <p:nvPr/>
        </p:nvSpPr>
        <p:spPr>
          <a:xfrm>
            <a:off x="2098832" y="5697927"/>
            <a:ext cx="73787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72390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A/H1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87" name="object 387"/>
          <p:cNvSpPr/>
          <p:nvPr/>
        </p:nvSpPr>
        <p:spPr>
          <a:xfrm>
            <a:off x="2727960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338451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 txBox="1"/>
          <p:nvPr/>
        </p:nvSpPr>
        <p:spPr>
          <a:xfrm>
            <a:off x="3461999" y="5697927"/>
            <a:ext cx="66421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53340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A/H5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90" name="object 390"/>
          <p:cNvSpPr/>
          <p:nvPr/>
        </p:nvSpPr>
        <p:spPr>
          <a:xfrm>
            <a:off x="40328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 txBox="1"/>
          <p:nvPr/>
        </p:nvSpPr>
        <p:spPr>
          <a:xfrm>
            <a:off x="4155529" y="5697927"/>
            <a:ext cx="134620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5475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A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(Unsubtyp…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92" name="object 392"/>
          <p:cNvSpPr txBox="1"/>
          <p:nvPr/>
        </p:nvSpPr>
        <p:spPr>
          <a:xfrm>
            <a:off x="6120090" y="5697927"/>
            <a:ext cx="7112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93" name="object 393"/>
          <p:cNvSpPr txBox="1"/>
          <p:nvPr/>
        </p:nvSpPr>
        <p:spPr>
          <a:xfrm>
            <a:off x="7433147" y="5697927"/>
            <a:ext cx="7378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94" name="object 394"/>
          <p:cNvSpPr txBox="1"/>
          <p:nvPr/>
        </p:nvSpPr>
        <p:spPr>
          <a:xfrm>
            <a:off x="8796314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95" name="object 395"/>
          <p:cNvSpPr txBox="1"/>
          <p:nvPr/>
        </p:nvSpPr>
        <p:spPr>
          <a:xfrm>
            <a:off x="705693" y="6052570"/>
            <a:ext cx="1299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A/H1N1pdm09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96" name="object 396"/>
          <p:cNvSpPr txBox="1"/>
          <p:nvPr/>
        </p:nvSpPr>
        <p:spPr>
          <a:xfrm>
            <a:off x="2850008" y="6052570"/>
            <a:ext cx="46100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Segoe UI"/>
                <a:cs typeface="Segoe UI"/>
              </a:rPr>
              <a:t>A/H3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97" name="object 397"/>
          <p:cNvSpPr/>
          <p:nvPr/>
        </p:nvSpPr>
        <p:spPr>
          <a:xfrm>
            <a:off x="54323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 txBox="1"/>
          <p:nvPr/>
        </p:nvSpPr>
        <p:spPr>
          <a:xfrm>
            <a:off x="5553323" y="6052570"/>
            <a:ext cx="10039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45" dirty="0">
                <a:latin typeface="Segoe UI"/>
                <a:cs typeface="Segoe UI"/>
              </a:rPr>
              <a:t>Y</a:t>
            </a:r>
            <a:r>
              <a:rPr sz="1500" spc="-10" dirty="0">
                <a:latin typeface="Segoe UI"/>
                <a:cs typeface="Segoe UI"/>
              </a:rPr>
              <a:t>amagata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99" name="object 399"/>
          <p:cNvSpPr/>
          <p:nvPr/>
        </p:nvSpPr>
        <p:spPr>
          <a:xfrm>
            <a:off x="66236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 txBox="1"/>
          <p:nvPr/>
        </p:nvSpPr>
        <p:spPr>
          <a:xfrm>
            <a:off x="6749454" y="6052570"/>
            <a:ext cx="824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Victoria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401" name="object 401"/>
          <p:cNvSpPr/>
          <p:nvPr/>
        </p:nvSpPr>
        <p:spPr>
          <a:xfrm>
            <a:off x="7642859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 txBox="1"/>
          <p:nvPr/>
        </p:nvSpPr>
        <p:spPr>
          <a:xfrm>
            <a:off x="7766397" y="6052570"/>
            <a:ext cx="10801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403" name="object 403"/>
          <p:cNvSpPr/>
          <p:nvPr/>
        </p:nvSpPr>
        <p:spPr>
          <a:xfrm>
            <a:off x="8896350" y="6140957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 txBox="1"/>
          <p:nvPr/>
        </p:nvSpPr>
        <p:spPr>
          <a:xfrm>
            <a:off x="9232354" y="6052570"/>
            <a:ext cx="8737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%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60" dirty="0">
                <a:latin typeface="Segoe UI"/>
                <a:cs typeface="Segoe UI"/>
              </a:rPr>
              <a:t>P</a:t>
            </a:r>
            <a:r>
              <a:rPr sz="1500" dirty="0">
                <a:latin typeface="Segoe UI"/>
                <a:cs typeface="Segoe UI"/>
              </a:rPr>
              <a:t>ositive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405" name="object 405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 txBox="1"/>
          <p:nvPr/>
        </p:nvSpPr>
        <p:spPr>
          <a:xfrm>
            <a:off x="619521" y="6808964"/>
            <a:ext cx="589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413" name="object 413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20" name="object 420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27" name="object 427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34" name="object 434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39" name="object 439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441" name="object 441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463" name="object 463"/>
          <p:cNvSpPr/>
          <p:nvPr/>
        </p:nvSpPr>
        <p:spPr>
          <a:xfrm>
            <a:off x="11506199" y="4338637"/>
            <a:ext cx="542925" cy="0"/>
          </a:xfrm>
          <a:custGeom>
            <a:avLst/>
            <a:gdLst/>
            <a:ahLst/>
            <a:cxnLst/>
            <a:rect l="l" t="t" r="r" b="b"/>
            <a:pathLst>
              <a:path w="542925">
                <a:moveTo>
                  <a:pt x="0" y="0"/>
                </a:moveTo>
                <a:lnTo>
                  <a:pt x="5429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200" y="228600"/>
            <a:ext cx="123444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380999" y="409575"/>
            <a:ext cx="10820400" cy="6057900"/>
          </a:xfrm>
          <a:custGeom>
            <a:avLst/>
            <a:gdLst/>
            <a:ahLst/>
            <a:cxnLst/>
            <a:rect l="l" t="t" r="r" b="b"/>
            <a:pathLst>
              <a:path w="10820400" h="6057900">
                <a:moveTo>
                  <a:pt x="0" y="0"/>
                </a:moveTo>
                <a:lnTo>
                  <a:pt x="10820399" y="0"/>
                </a:lnTo>
                <a:lnTo>
                  <a:pt x="10820399" y="6057899"/>
                </a:lnTo>
                <a:lnTo>
                  <a:pt x="0" y="60578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33400" y="408550"/>
            <a:ext cx="1099904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dirty="0"/>
              <a:t>Number and the proportion of influenza-like illness (ILI) cases per 1 000 outpatients, </a:t>
            </a:r>
            <a:r>
              <a:rPr lang="en-US" u="sng" dirty="0">
                <a:uFill>
                  <a:solidFill>
                    <a:srgbClr val="118CFF"/>
                  </a:solidFill>
                </a:uFill>
              </a:rPr>
              <a:t>Timor-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</a:rPr>
              <a:t>Leste</a:t>
            </a:r>
            <a:endParaRPr spc="-70" dirty="0"/>
          </a:p>
        </p:txBody>
      </p:sp>
      <p:sp>
        <p:nvSpPr>
          <p:cNvPr id="9" name="object 9"/>
          <p:cNvSpPr/>
          <p:nvPr/>
        </p:nvSpPr>
        <p:spPr>
          <a:xfrm>
            <a:off x="1034881" y="5777092"/>
            <a:ext cx="9484360" cy="0"/>
          </a:xfrm>
          <a:custGeom>
            <a:avLst/>
            <a:gdLst/>
            <a:ahLst/>
            <a:cxnLst/>
            <a:rect l="l" t="t" r="r" b="b"/>
            <a:pathLst>
              <a:path w="9484360">
                <a:moveTo>
                  <a:pt x="0" y="0"/>
                </a:moveTo>
                <a:lnTo>
                  <a:pt x="948425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49588" y="5689585"/>
            <a:ext cx="1079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953343" y="4734502"/>
            <a:ext cx="565785" cy="0"/>
          </a:xfrm>
          <a:custGeom>
            <a:avLst/>
            <a:gdLst/>
            <a:ahLst/>
            <a:cxnLst/>
            <a:rect l="l" t="t" r="r" b="b"/>
            <a:pathLst>
              <a:path w="565784">
                <a:moveTo>
                  <a:pt x="0" y="0"/>
                </a:moveTo>
                <a:lnTo>
                  <a:pt x="56579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660129" y="4734502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592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513522" y="4734502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366915" y="4734502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220308" y="4734502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073701" y="4734502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675493" y="4734502"/>
            <a:ext cx="4281170" cy="0"/>
          </a:xfrm>
          <a:custGeom>
            <a:avLst/>
            <a:gdLst/>
            <a:ahLst/>
            <a:cxnLst/>
            <a:rect l="l" t="t" r="r" b="b"/>
            <a:pathLst>
              <a:path w="4281170">
                <a:moveTo>
                  <a:pt x="0" y="0"/>
                </a:moveTo>
                <a:lnTo>
                  <a:pt x="428092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82280" y="4734502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592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235673" y="4734502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89066" y="4734502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942459" y="4734502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356031" y="4734502"/>
            <a:ext cx="469265" cy="0"/>
          </a:xfrm>
          <a:custGeom>
            <a:avLst/>
            <a:gdLst/>
            <a:ahLst/>
            <a:cxnLst/>
            <a:rect l="l" t="t" r="r" b="b"/>
            <a:pathLst>
              <a:path w="469264">
                <a:moveTo>
                  <a:pt x="0" y="0"/>
                </a:moveTo>
                <a:lnTo>
                  <a:pt x="46914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916210" y="4734502"/>
            <a:ext cx="322580" cy="0"/>
          </a:xfrm>
          <a:custGeom>
            <a:avLst/>
            <a:gdLst/>
            <a:ahLst/>
            <a:cxnLst/>
            <a:rect l="l" t="t" r="r" b="b"/>
            <a:pathLst>
              <a:path w="322580">
                <a:moveTo>
                  <a:pt x="0" y="0"/>
                </a:moveTo>
                <a:lnTo>
                  <a:pt x="32253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69604" y="4734502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622997" y="4734502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183176" y="4734502"/>
            <a:ext cx="322580" cy="0"/>
          </a:xfrm>
          <a:custGeom>
            <a:avLst/>
            <a:gdLst/>
            <a:ahLst/>
            <a:cxnLst/>
            <a:rect l="l" t="t" r="r" b="b"/>
            <a:pathLst>
              <a:path w="322580">
                <a:moveTo>
                  <a:pt x="0" y="0"/>
                </a:moveTo>
                <a:lnTo>
                  <a:pt x="32253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036569" y="4734502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50141" y="4734502"/>
            <a:ext cx="469265" cy="0"/>
          </a:xfrm>
          <a:custGeom>
            <a:avLst/>
            <a:gdLst/>
            <a:ahLst/>
            <a:cxnLst/>
            <a:rect l="l" t="t" r="r" b="b"/>
            <a:pathLst>
              <a:path w="469264">
                <a:moveTo>
                  <a:pt x="0" y="0"/>
                </a:moveTo>
                <a:lnTo>
                  <a:pt x="46914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34881" y="4734502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>
                <a:moveTo>
                  <a:pt x="0" y="0"/>
                </a:moveTo>
                <a:lnTo>
                  <a:pt x="29797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767458" y="4646995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9660129" y="3691911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0" y="0"/>
                </a:moveTo>
                <a:lnTo>
                  <a:pt x="85900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513522" y="3691911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366915" y="3691911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220308" y="3691911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036569" y="3691911"/>
            <a:ext cx="7066915" cy="0"/>
          </a:xfrm>
          <a:custGeom>
            <a:avLst/>
            <a:gdLst/>
            <a:ahLst/>
            <a:cxnLst/>
            <a:rect l="l" t="t" r="r" b="b"/>
            <a:pathLst>
              <a:path w="7066915">
                <a:moveTo>
                  <a:pt x="0" y="0"/>
                </a:moveTo>
                <a:lnTo>
                  <a:pt x="706645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034881" y="3691911"/>
            <a:ext cx="884555" cy="0"/>
          </a:xfrm>
          <a:custGeom>
            <a:avLst/>
            <a:gdLst/>
            <a:ahLst/>
            <a:cxnLst/>
            <a:rect l="l" t="t" r="r" b="b"/>
            <a:pathLst>
              <a:path w="884555">
                <a:moveTo>
                  <a:pt x="0" y="0"/>
                </a:moveTo>
                <a:lnTo>
                  <a:pt x="88440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685327" y="3604405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9660129" y="2649321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0" y="0"/>
                </a:moveTo>
                <a:lnTo>
                  <a:pt x="85900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513522" y="2649321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366915" y="2649321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0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220308" y="2649321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321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034881" y="2649321"/>
            <a:ext cx="8068309" cy="0"/>
          </a:xfrm>
          <a:custGeom>
            <a:avLst/>
            <a:gdLst/>
            <a:ahLst/>
            <a:cxnLst/>
            <a:rect l="l" t="t" r="r" b="b"/>
            <a:pathLst>
              <a:path w="8068309">
                <a:moveTo>
                  <a:pt x="0" y="0"/>
                </a:moveTo>
                <a:lnTo>
                  <a:pt x="806814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685327" y="2561814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9366915" y="1606730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>
                <a:moveTo>
                  <a:pt x="0" y="0"/>
                </a:moveTo>
                <a:lnTo>
                  <a:pt x="115222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034881" y="1606730"/>
            <a:ext cx="8214995" cy="0"/>
          </a:xfrm>
          <a:custGeom>
            <a:avLst/>
            <a:gdLst/>
            <a:ahLst/>
            <a:cxnLst/>
            <a:rect l="l" t="t" r="r" b="b"/>
            <a:pathLst>
              <a:path w="8214995">
                <a:moveTo>
                  <a:pt x="0" y="0"/>
                </a:moveTo>
                <a:lnTo>
                  <a:pt x="821474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685327" y="1519224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10487398" y="577233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10634995" y="5534024"/>
            <a:ext cx="1785620" cy="100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10487398" y="503266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10622295" y="4937550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10487398" y="429299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10622295" y="4197882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10487398" y="355332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10622295" y="3458215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10487398" y="281365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10622295" y="271854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10487398" y="2073990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10622295" y="1978878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10487398" y="133432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10622295" y="1239210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26649" y="2675937"/>
            <a:ext cx="203200" cy="12299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0975774" y="289847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986388" y="5826469"/>
            <a:ext cx="66294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Mar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3253547" y="5826469"/>
            <a:ext cx="68389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May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1186249" y="5480405"/>
            <a:ext cx="117475" cy="292100"/>
          </a:xfrm>
          <a:custGeom>
            <a:avLst/>
            <a:gdLst/>
            <a:ahLst/>
            <a:cxnLst/>
            <a:rect l="l" t="t" r="r" b="b"/>
            <a:pathLst>
              <a:path w="117475" h="292100">
                <a:moveTo>
                  <a:pt x="0" y="0"/>
                </a:moveTo>
                <a:lnTo>
                  <a:pt x="117285" y="0"/>
                </a:lnTo>
                <a:lnTo>
                  <a:pt x="117285" y="291925"/>
                </a:lnTo>
                <a:lnTo>
                  <a:pt x="0" y="29192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332856" y="4104186"/>
            <a:ext cx="117475" cy="1668145"/>
          </a:xfrm>
          <a:custGeom>
            <a:avLst/>
            <a:gdLst/>
            <a:ahLst/>
            <a:cxnLst/>
            <a:rect l="l" t="t" r="r" b="b"/>
            <a:pathLst>
              <a:path w="117475" h="1668145">
                <a:moveTo>
                  <a:pt x="0" y="0"/>
                </a:moveTo>
                <a:lnTo>
                  <a:pt x="117285" y="0"/>
                </a:lnTo>
                <a:lnTo>
                  <a:pt x="117285" y="1668144"/>
                </a:lnTo>
                <a:lnTo>
                  <a:pt x="0" y="166814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479463" y="4938258"/>
            <a:ext cx="117475" cy="834390"/>
          </a:xfrm>
          <a:custGeom>
            <a:avLst/>
            <a:gdLst/>
            <a:ahLst/>
            <a:cxnLst/>
            <a:rect l="l" t="t" r="r" b="b"/>
            <a:pathLst>
              <a:path w="117475" h="834389">
                <a:moveTo>
                  <a:pt x="0" y="0"/>
                </a:moveTo>
                <a:lnTo>
                  <a:pt x="117285" y="0"/>
                </a:lnTo>
                <a:lnTo>
                  <a:pt x="117285" y="834071"/>
                </a:lnTo>
                <a:lnTo>
                  <a:pt x="0" y="83407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626069" y="5522109"/>
            <a:ext cx="117475" cy="250825"/>
          </a:xfrm>
          <a:custGeom>
            <a:avLst/>
            <a:gdLst/>
            <a:ahLst/>
            <a:cxnLst/>
            <a:rect l="l" t="t" r="r" b="b"/>
            <a:pathLst>
              <a:path w="117475" h="250825">
                <a:moveTo>
                  <a:pt x="0" y="0"/>
                </a:moveTo>
                <a:lnTo>
                  <a:pt x="117285" y="0"/>
                </a:lnTo>
                <a:lnTo>
                  <a:pt x="117285" y="250221"/>
                </a:lnTo>
                <a:lnTo>
                  <a:pt x="0" y="2502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772676" y="5021666"/>
            <a:ext cx="117475" cy="751205"/>
          </a:xfrm>
          <a:custGeom>
            <a:avLst/>
            <a:gdLst/>
            <a:ahLst/>
            <a:cxnLst/>
            <a:rect l="l" t="t" r="r" b="b"/>
            <a:pathLst>
              <a:path w="117475" h="751204">
                <a:moveTo>
                  <a:pt x="0" y="0"/>
                </a:moveTo>
                <a:lnTo>
                  <a:pt x="117285" y="0"/>
                </a:lnTo>
                <a:lnTo>
                  <a:pt x="117285" y="750665"/>
                </a:lnTo>
                <a:lnTo>
                  <a:pt x="0" y="7506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919283" y="3374373"/>
            <a:ext cx="117475" cy="2398395"/>
          </a:xfrm>
          <a:custGeom>
            <a:avLst/>
            <a:gdLst/>
            <a:ahLst/>
            <a:cxnLst/>
            <a:rect l="l" t="t" r="r" b="b"/>
            <a:pathLst>
              <a:path w="117475" h="2398395">
                <a:moveTo>
                  <a:pt x="0" y="0"/>
                </a:moveTo>
                <a:lnTo>
                  <a:pt x="117285" y="0"/>
                </a:lnTo>
                <a:lnTo>
                  <a:pt x="117285" y="2397958"/>
                </a:lnTo>
                <a:lnTo>
                  <a:pt x="0" y="23979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065890" y="4291852"/>
            <a:ext cx="117475" cy="1480820"/>
          </a:xfrm>
          <a:custGeom>
            <a:avLst/>
            <a:gdLst/>
            <a:ahLst/>
            <a:cxnLst/>
            <a:rect l="l" t="t" r="r" b="b"/>
            <a:pathLst>
              <a:path w="117475" h="1480820">
                <a:moveTo>
                  <a:pt x="0" y="0"/>
                </a:moveTo>
                <a:lnTo>
                  <a:pt x="117285" y="0"/>
                </a:lnTo>
                <a:lnTo>
                  <a:pt x="117285" y="1480478"/>
                </a:lnTo>
                <a:lnTo>
                  <a:pt x="0" y="148047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212497" y="4959110"/>
            <a:ext cx="117475" cy="813435"/>
          </a:xfrm>
          <a:custGeom>
            <a:avLst/>
            <a:gdLst/>
            <a:ahLst/>
            <a:cxnLst/>
            <a:rect l="l" t="t" r="r" b="b"/>
            <a:pathLst>
              <a:path w="117475" h="813435">
                <a:moveTo>
                  <a:pt x="0" y="0"/>
                </a:moveTo>
                <a:lnTo>
                  <a:pt x="117285" y="0"/>
                </a:lnTo>
                <a:lnTo>
                  <a:pt x="117285" y="813220"/>
                </a:lnTo>
                <a:lnTo>
                  <a:pt x="0" y="81322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359104" y="5125925"/>
            <a:ext cx="117475" cy="646430"/>
          </a:xfrm>
          <a:custGeom>
            <a:avLst/>
            <a:gdLst/>
            <a:ahLst/>
            <a:cxnLst/>
            <a:rect l="l" t="t" r="r" b="b"/>
            <a:pathLst>
              <a:path w="117475" h="646429">
                <a:moveTo>
                  <a:pt x="0" y="0"/>
                </a:moveTo>
                <a:lnTo>
                  <a:pt x="117285" y="0"/>
                </a:lnTo>
                <a:lnTo>
                  <a:pt x="117285" y="646405"/>
                </a:lnTo>
                <a:lnTo>
                  <a:pt x="0" y="64640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505711" y="4604630"/>
            <a:ext cx="117475" cy="1167765"/>
          </a:xfrm>
          <a:custGeom>
            <a:avLst/>
            <a:gdLst/>
            <a:ahLst/>
            <a:cxnLst/>
            <a:rect l="l" t="t" r="r" b="b"/>
            <a:pathLst>
              <a:path w="117475" h="1167764">
                <a:moveTo>
                  <a:pt x="0" y="0"/>
                </a:moveTo>
                <a:lnTo>
                  <a:pt x="117285" y="0"/>
                </a:lnTo>
                <a:lnTo>
                  <a:pt x="117285" y="1167701"/>
                </a:lnTo>
                <a:lnTo>
                  <a:pt x="0" y="116770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652318" y="4583777"/>
            <a:ext cx="117475" cy="1188720"/>
          </a:xfrm>
          <a:custGeom>
            <a:avLst/>
            <a:gdLst/>
            <a:ahLst/>
            <a:cxnLst/>
            <a:rect l="l" t="t" r="r" b="b"/>
            <a:pathLst>
              <a:path w="117475" h="1188720">
                <a:moveTo>
                  <a:pt x="0" y="0"/>
                </a:moveTo>
                <a:lnTo>
                  <a:pt x="117285" y="0"/>
                </a:lnTo>
                <a:lnTo>
                  <a:pt x="117285" y="1188552"/>
                </a:lnTo>
                <a:lnTo>
                  <a:pt x="0" y="118855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798925" y="4271001"/>
            <a:ext cx="117475" cy="1501775"/>
          </a:xfrm>
          <a:custGeom>
            <a:avLst/>
            <a:gdLst/>
            <a:ahLst/>
            <a:cxnLst/>
            <a:rect l="l" t="t" r="r" b="b"/>
            <a:pathLst>
              <a:path w="117475" h="1501775">
                <a:moveTo>
                  <a:pt x="0" y="0"/>
                </a:moveTo>
                <a:lnTo>
                  <a:pt x="117285" y="0"/>
                </a:lnTo>
                <a:lnTo>
                  <a:pt x="117285" y="1501330"/>
                </a:lnTo>
                <a:lnTo>
                  <a:pt x="0" y="15013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945532" y="4959110"/>
            <a:ext cx="117475" cy="813435"/>
          </a:xfrm>
          <a:custGeom>
            <a:avLst/>
            <a:gdLst/>
            <a:ahLst/>
            <a:cxnLst/>
            <a:rect l="l" t="t" r="r" b="b"/>
            <a:pathLst>
              <a:path w="117475" h="813435">
                <a:moveTo>
                  <a:pt x="0" y="0"/>
                </a:moveTo>
                <a:lnTo>
                  <a:pt x="117285" y="0"/>
                </a:lnTo>
                <a:lnTo>
                  <a:pt x="117285" y="813220"/>
                </a:lnTo>
                <a:lnTo>
                  <a:pt x="0" y="81322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092139" y="5146776"/>
            <a:ext cx="117475" cy="626110"/>
          </a:xfrm>
          <a:custGeom>
            <a:avLst/>
            <a:gdLst/>
            <a:ahLst/>
            <a:cxnLst/>
            <a:rect l="l" t="t" r="r" b="b"/>
            <a:pathLst>
              <a:path w="117475" h="626110">
                <a:moveTo>
                  <a:pt x="0" y="0"/>
                </a:moveTo>
                <a:lnTo>
                  <a:pt x="117285" y="0"/>
                </a:lnTo>
                <a:lnTo>
                  <a:pt x="117285" y="625554"/>
                </a:lnTo>
                <a:lnTo>
                  <a:pt x="0" y="62555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238746" y="4688037"/>
            <a:ext cx="117475" cy="1084580"/>
          </a:xfrm>
          <a:custGeom>
            <a:avLst/>
            <a:gdLst/>
            <a:ahLst/>
            <a:cxnLst/>
            <a:rect l="l" t="t" r="r" b="b"/>
            <a:pathLst>
              <a:path w="117475" h="1084579">
                <a:moveTo>
                  <a:pt x="0" y="0"/>
                </a:moveTo>
                <a:lnTo>
                  <a:pt x="117285" y="0"/>
                </a:lnTo>
                <a:lnTo>
                  <a:pt x="117285" y="1084293"/>
                </a:lnTo>
                <a:lnTo>
                  <a:pt x="0" y="108429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385353" y="4959110"/>
            <a:ext cx="117475" cy="813435"/>
          </a:xfrm>
          <a:custGeom>
            <a:avLst/>
            <a:gdLst/>
            <a:ahLst/>
            <a:cxnLst/>
            <a:rect l="l" t="t" r="r" b="b"/>
            <a:pathLst>
              <a:path w="117475" h="813435">
                <a:moveTo>
                  <a:pt x="0" y="0"/>
                </a:moveTo>
                <a:lnTo>
                  <a:pt x="117285" y="0"/>
                </a:lnTo>
                <a:lnTo>
                  <a:pt x="117285" y="813220"/>
                </a:lnTo>
                <a:lnTo>
                  <a:pt x="0" y="81322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531959" y="5000814"/>
            <a:ext cx="117475" cy="771525"/>
          </a:xfrm>
          <a:custGeom>
            <a:avLst/>
            <a:gdLst/>
            <a:ahLst/>
            <a:cxnLst/>
            <a:rect l="l" t="t" r="r" b="b"/>
            <a:pathLst>
              <a:path w="117475" h="771525">
                <a:moveTo>
                  <a:pt x="0" y="0"/>
                </a:moveTo>
                <a:lnTo>
                  <a:pt x="117285" y="0"/>
                </a:lnTo>
                <a:lnTo>
                  <a:pt x="117285" y="771517"/>
                </a:lnTo>
                <a:lnTo>
                  <a:pt x="0" y="77151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678566" y="5042517"/>
            <a:ext cx="117475" cy="730250"/>
          </a:xfrm>
          <a:custGeom>
            <a:avLst/>
            <a:gdLst/>
            <a:ahLst/>
            <a:cxnLst/>
            <a:rect l="l" t="t" r="r" b="b"/>
            <a:pathLst>
              <a:path w="117475" h="730250">
                <a:moveTo>
                  <a:pt x="0" y="0"/>
                </a:moveTo>
                <a:lnTo>
                  <a:pt x="117285" y="0"/>
                </a:lnTo>
                <a:lnTo>
                  <a:pt x="117285" y="729813"/>
                </a:lnTo>
                <a:lnTo>
                  <a:pt x="0" y="72981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825173" y="3916520"/>
            <a:ext cx="117475" cy="1856105"/>
          </a:xfrm>
          <a:custGeom>
            <a:avLst/>
            <a:gdLst/>
            <a:ahLst/>
            <a:cxnLst/>
            <a:rect l="l" t="t" r="r" b="b"/>
            <a:pathLst>
              <a:path w="117475" h="1856104">
                <a:moveTo>
                  <a:pt x="0" y="0"/>
                </a:moveTo>
                <a:lnTo>
                  <a:pt x="117285" y="0"/>
                </a:lnTo>
                <a:lnTo>
                  <a:pt x="117285" y="1855811"/>
                </a:lnTo>
                <a:lnTo>
                  <a:pt x="0" y="18558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971780" y="4479519"/>
            <a:ext cx="117475" cy="1292860"/>
          </a:xfrm>
          <a:custGeom>
            <a:avLst/>
            <a:gdLst/>
            <a:ahLst/>
            <a:cxnLst/>
            <a:rect l="l" t="t" r="r" b="b"/>
            <a:pathLst>
              <a:path w="117475" h="1292860">
                <a:moveTo>
                  <a:pt x="0" y="0"/>
                </a:moveTo>
                <a:lnTo>
                  <a:pt x="117285" y="0"/>
                </a:lnTo>
                <a:lnTo>
                  <a:pt x="117285" y="1292812"/>
                </a:lnTo>
                <a:lnTo>
                  <a:pt x="0" y="129281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118387" y="4583777"/>
            <a:ext cx="117475" cy="1188720"/>
          </a:xfrm>
          <a:custGeom>
            <a:avLst/>
            <a:gdLst/>
            <a:ahLst/>
            <a:cxnLst/>
            <a:rect l="l" t="t" r="r" b="b"/>
            <a:pathLst>
              <a:path w="117475" h="1188720">
                <a:moveTo>
                  <a:pt x="0" y="0"/>
                </a:moveTo>
                <a:lnTo>
                  <a:pt x="117285" y="0"/>
                </a:lnTo>
                <a:lnTo>
                  <a:pt x="117285" y="1188552"/>
                </a:lnTo>
                <a:lnTo>
                  <a:pt x="0" y="118855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264994" y="4562926"/>
            <a:ext cx="117475" cy="1209675"/>
          </a:xfrm>
          <a:custGeom>
            <a:avLst/>
            <a:gdLst/>
            <a:ahLst/>
            <a:cxnLst/>
            <a:rect l="l" t="t" r="r" b="b"/>
            <a:pathLst>
              <a:path w="117475" h="1209675">
                <a:moveTo>
                  <a:pt x="0" y="0"/>
                </a:moveTo>
                <a:lnTo>
                  <a:pt x="117285" y="0"/>
                </a:lnTo>
                <a:lnTo>
                  <a:pt x="117285" y="1209404"/>
                </a:lnTo>
                <a:lnTo>
                  <a:pt x="0" y="120940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411601" y="4813148"/>
            <a:ext cx="117475" cy="959485"/>
          </a:xfrm>
          <a:custGeom>
            <a:avLst/>
            <a:gdLst/>
            <a:ahLst/>
            <a:cxnLst/>
            <a:rect l="l" t="t" r="r" b="b"/>
            <a:pathLst>
              <a:path w="117475" h="959485">
                <a:moveTo>
                  <a:pt x="0" y="0"/>
                </a:moveTo>
                <a:lnTo>
                  <a:pt x="117285" y="0"/>
                </a:lnTo>
                <a:lnTo>
                  <a:pt x="117285" y="959183"/>
                </a:lnTo>
                <a:lnTo>
                  <a:pt x="0" y="95918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558208" y="4667185"/>
            <a:ext cx="117475" cy="1105535"/>
          </a:xfrm>
          <a:custGeom>
            <a:avLst/>
            <a:gdLst/>
            <a:ahLst/>
            <a:cxnLst/>
            <a:rect l="l" t="t" r="r" b="b"/>
            <a:pathLst>
              <a:path w="117475" h="1105535">
                <a:moveTo>
                  <a:pt x="0" y="0"/>
                </a:moveTo>
                <a:lnTo>
                  <a:pt x="117285" y="0"/>
                </a:lnTo>
                <a:lnTo>
                  <a:pt x="117285" y="1105145"/>
                </a:lnTo>
                <a:lnTo>
                  <a:pt x="0" y="110514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704815" y="5396998"/>
            <a:ext cx="117475" cy="375920"/>
          </a:xfrm>
          <a:custGeom>
            <a:avLst/>
            <a:gdLst/>
            <a:ahLst/>
            <a:cxnLst/>
            <a:rect l="l" t="t" r="r" b="b"/>
            <a:pathLst>
              <a:path w="117475" h="375920">
                <a:moveTo>
                  <a:pt x="0" y="0"/>
                </a:moveTo>
                <a:lnTo>
                  <a:pt x="117285" y="0"/>
                </a:lnTo>
                <a:lnTo>
                  <a:pt x="117285" y="375332"/>
                </a:lnTo>
                <a:lnTo>
                  <a:pt x="0" y="37533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851422" y="5522109"/>
            <a:ext cx="117475" cy="250825"/>
          </a:xfrm>
          <a:custGeom>
            <a:avLst/>
            <a:gdLst/>
            <a:ahLst/>
            <a:cxnLst/>
            <a:rect l="l" t="t" r="r" b="b"/>
            <a:pathLst>
              <a:path w="117475" h="250825">
                <a:moveTo>
                  <a:pt x="0" y="0"/>
                </a:moveTo>
                <a:lnTo>
                  <a:pt x="117285" y="0"/>
                </a:lnTo>
                <a:lnTo>
                  <a:pt x="117285" y="250221"/>
                </a:lnTo>
                <a:lnTo>
                  <a:pt x="0" y="25022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877670" y="5584664"/>
            <a:ext cx="117475" cy="187960"/>
          </a:xfrm>
          <a:custGeom>
            <a:avLst/>
            <a:gdLst/>
            <a:ahLst/>
            <a:cxnLst/>
            <a:rect l="l" t="t" r="r" b="b"/>
            <a:pathLst>
              <a:path w="117475" h="187960">
                <a:moveTo>
                  <a:pt x="0" y="0"/>
                </a:moveTo>
                <a:lnTo>
                  <a:pt x="117285" y="0"/>
                </a:lnTo>
                <a:lnTo>
                  <a:pt x="117285" y="187666"/>
                </a:lnTo>
                <a:lnTo>
                  <a:pt x="0" y="18766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024278" y="5688924"/>
            <a:ext cx="117475" cy="83820"/>
          </a:xfrm>
          <a:custGeom>
            <a:avLst/>
            <a:gdLst/>
            <a:ahLst/>
            <a:cxnLst/>
            <a:rect l="l" t="t" r="r" b="b"/>
            <a:pathLst>
              <a:path w="117475" h="83820">
                <a:moveTo>
                  <a:pt x="0" y="0"/>
                </a:moveTo>
                <a:lnTo>
                  <a:pt x="117285" y="0"/>
                </a:lnTo>
                <a:lnTo>
                  <a:pt x="117285" y="83407"/>
                </a:lnTo>
                <a:lnTo>
                  <a:pt x="0" y="834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610705" y="5709775"/>
            <a:ext cx="117475" cy="62865"/>
          </a:xfrm>
          <a:custGeom>
            <a:avLst/>
            <a:gdLst/>
            <a:ahLst/>
            <a:cxnLst/>
            <a:rect l="l" t="t" r="r" b="b"/>
            <a:pathLst>
              <a:path w="117475" h="62864">
                <a:moveTo>
                  <a:pt x="0" y="0"/>
                </a:moveTo>
                <a:lnTo>
                  <a:pt x="117285" y="0"/>
                </a:lnTo>
                <a:lnTo>
                  <a:pt x="117285" y="62555"/>
                </a:lnTo>
                <a:lnTo>
                  <a:pt x="0" y="6255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757312" y="5688924"/>
            <a:ext cx="117475" cy="83820"/>
          </a:xfrm>
          <a:custGeom>
            <a:avLst/>
            <a:gdLst/>
            <a:ahLst/>
            <a:cxnLst/>
            <a:rect l="l" t="t" r="r" b="b"/>
            <a:pathLst>
              <a:path w="117475" h="83820">
                <a:moveTo>
                  <a:pt x="0" y="0"/>
                </a:moveTo>
                <a:lnTo>
                  <a:pt x="117285" y="0"/>
                </a:lnTo>
                <a:lnTo>
                  <a:pt x="117285" y="83407"/>
                </a:lnTo>
                <a:lnTo>
                  <a:pt x="0" y="834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903919" y="5605516"/>
            <a:ext cx="117475" cy="167005"/>
          </a:xfrm>
          <a:custGeom>
            <a:avLst/>
            <a:gdLst/>
            <a:ahLst/>
            <a:cxnLst/>
            <a:rect l="l" t="t" r="r" b="b"/>
            <a:pathLst>
              <a:path w="117475" h="167004">
                <a:moveTo>
                  <a:pt x="0" y="0"/>
                </a:moveTo>
                <a:lnTo>
                  <a:pt x="117285" y="0"/>
                </a:lnTo>
                <a:lnTo>
                  <a:pt x="117285" y="166814"/>
                </a:lnTo>
                <a:lnTo>
                  <a:pt x="0" y="1668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050526" y="5459554"/>
            <a:ext cx="117475" cy="313055"/>
          </a:xfrm>
          <a:custGeom>
            <a:avLst/>
            <a:gdLst/>
            <a:ahLst/>
            <a:cxnLst/>
            <a:rect l="l" t="t" r="r" b="b"/>
            <a:pathLst>
              <a:path w="117475" h="313054">
                <a:moveTo>
                  <a:pt x="0" y="0"/>
                </a:moveTo>
                <a:lnTo>
                  <a:pt x="117285" y="0"/>
                </a:lnTo>
                <a:lnTo>
                  <a:pt x="117285" y="312777"/>
                </a:lnTo>
                <a:lnTo>
                  <a:pt x="0" y="31277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197132" y="5761904"/>
            <a:ext cx="264160" cy="0"/>
          </a:xfrm>
          <a:custGeom>
            <a:avLst/>
            <a:gdLst/>
            <a:ahLst/>
            <a:cxnLst/>
            <a:rect l="l" t="t" r="r" b="b"/>
            <a:pathLst>
              <a:path w="264159">
                <a:moveTo>
                  <a:pt x="0" y="0"/>
                </a:moveTo>
                <a:lnTo>
                  <a:pt x="263892" y="0"/>
                </a:lnTo>
              </a:path>
            </a:pathLst>
          </a:custGeom>
          <a:ln w="22121">
            <a:solidFill>
              <a:srgbClr val="00A0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490346" y="5688924"/>
            <a:ext cx="117475" cy="83820"/>
          </a:xfrm>
          <a:custGeom>
            <a:avLst/>
            <a:gdLst/>
            <a:ahLst/>
            <a:cxnLst/>
            <a:rect l="l" t="t" r="r" b="b"/>
            <a:pathLst>
              <a:path w="117475" h="83820">
                <a:moveTo>
                  <a:pt x="0" y="0"/>
                </a:moveTo>
                <a:lnTo>
                  <a:pt x="117285" y="0"/>
                </a:lnTo>
                <a:lnTo>
                  <a:pt x="117285" y="83407"/>
                </a:lnTo>
                <a:lnTo>
                  <a:pt x="0" y="834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636954" y="5584664"/>
            <a:ext cx="117475" cy="187960"/>
          </a:xfrm>
          <a:custGeom>
            <a:avLst/>
            <a:gdLst/>
            <a:ahLst/>
            <a:cxnLst/>
            <a:rect l="l" t="t" r="r" b="b"/>
            <a:pathLst>
              <a:path w="117475" h="187960">
                <a:moveTo>
                  <a:pt x="0" y="0"/>
                </a:moveTo>
                <a:lnTo>
                  <a:pt x="117285" y="0"/>
                </a:lnTo>
                <a:lnTo>
                  <a:pt x="117285" y="187666"/>
                </a:lnTo>
                <a:lnTo>
                  <a:pt x="0" y="18766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783560" y="5647220"/>
            <a:ext cx="117475" cy="125730"/>
          </a:xfrm>
          <a:custGeom>
            <a:avLst/>
            <a:gdLst/>
            <a:ahLst/>
            <a:cxnLst/>
            <a:rect l="l" t="t" r="r" b="b"/>
            <a:pathLst>
              <a:path w="117475" h="125729">
                <a:moveTo>
                  <a:pt x="0" y="0"/>
                </a:moveTo>
                <a:lnTo>
                  <a:pt x="117285" y="0"/>
                </a:lnTo>
                <a:lnTo>
                  <a:pt x="117285" y="125111"/>
                </a:lnTo>
                <a:lnTo>
                  <a:pt x="0" y="1251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930167" y="5480405"/>
            <a:ext cx="117475" cy="292100"/>
          </a:xfrm>
          <a:custGeom>
            <a:avLst/>
            <a:gdLst/>
            <a:ahLst/>
            <a:cxnLst/>
            <a:rect l="l" t="t" r="r" b="b"/>
            <a:pathLst>
              <a:path w="117475" h="292100">
                <a:moveTo>
                  <a:pt x="0" y="0"/>
                </a:moveTo>
                <a:lnTo>
                  <a:pt x="117285" y="0"/>
                </a:lnTo>
                <a:lnTo>
                  <a:pt x="117285" y="291925"/>
                </a:lnTo>
                <a:lnTo>
                  <a:pt x="0" y="29192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076774" y="5626368"/>
            <a:ext cx="117475" cy="146050"/>
          </a:xfrm>
          <a:custGeom>
            <a:avLst/>
            <a:gdLst/>
            <a:ahLst/>
            <a:cxnLst/>
            <a:rect l="l" t="t" r="r" b="b"/>
            <a:pathLst>
              <a:path w="117475" h="146050">
                <a:moveTo>
                  <a:pt x="0" y="0"/>
                </a:moveTo>
                <a:lnTo>
                  <a:pt x="117285" y="0"/>
                </a:lnTo>
                <a:lnTo>
                  <a:pt x="117285" y="145962"/>
                </a:lnTo>
                <a:lnTo>
                  <a:pt x="0" y="14596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663202" y="5668071"/>
            <a:ext cx="117475" cy="104775"/>
          </a:xfrm>
          <a:custGeom>
            <a:avLst/>
            <a:gdLst/>
            <a:ahLst/>
            <a:cxnLst/>
            <a:rect l="l" t="t" r="r" b="b"/>
            <a:pathLst>
              <a:path w="117475" h="104775">
                <a:moveTo>
                  <a:pt x="0" y="0"/>
                </a:moveTo>
                <a:lnTo>
                  <a:pt x="117285" y="0"/>
                </a:lnTo>
                <a:lnTo>
                  <a:pt x="117285" y="104258"/>
                </a:lnTo>
                <a:lnTo>
                  <a:pt x="0" y="1042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809809" y="5376146"/>
            <a:ext cx="117475" cy="396240"/>
          </a:xfrm>
          <a:custGeom>
            <a:avLst/>
            <a:gdLst/>
            <a:ahLst/>
            <a:cxnLst/>
            <a:rect l="l" t="t" r="r" b="b"/>
            <a:pathLst>
              <a:path w="117475" h="396239">
                <a:moveTo>
                  <a:pt x="0" y="0"/>
                </a:moveTo>
                <a:lnTo>
                  <a:pt x="117285" y="0"/>
                </a:lnTo>
                <a:lnTo>
                  <a:pt x="117285" y="396184"/>
                </a:lnTo>
                <a:lnTo>
                  <a:pt x="0" y="39618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956416" y="3937372"/>
            <a:ext cx="117475" cy="1835150"/>
          </a:xfrm>
          <a:custGeom>
            <a:avLst/>
            <a:gdLst/>
            <a:ahLst/>
            <a:cxnLst/>
            <a:rect l="l" t="t" r="r" b="b"/>
            <a:pathLst>
              <a:path w="117475" h="1835150">
                <a:moveTo>
                  <a:pt x="0" y="0"/>
                </a:moveTo>
                <a:lnTo>
                  <a:pt x="117285" y="0"/>
                </a:lnTo>
                <a:lnTo>
                  <a:pt x="117285" y="1834959"/>
                </a:lnTo>
                <a:lnTo>
                  <a:pt x="0" y="183495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103023" y="2498597"/>
            <a:ext cx="117475" cy="3274060"/>
          </a:xfrm>
          <a:custGeom>
            <a:avLst/>
            <a:gdLst/>
            <a:ahLst/>
            <a:cxnLst/>
            <a:rect l="l" t="t" r="r" b="b"/>
            <a:pathLst>
              <a:path w="117475" h="3274060">
                <a:moveTo>
                  <a:pt x="0" y="0"/>
                </a:moveTo>
                <a:lnTo>
                  <a:pt x="117285" y="0"/>
                </a:lnTo>
                <a:lnTo>
                  <a:pt x="117285" y="3273734"/>
                </a:lnTo>
                <a:lnTo>
                  <a:pt x="0" y="327373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249629" y="809601"/>
            <a:ext cx="117475" cy="4963160"/>
          </a:xfrm>
          <a:custGeom>
            <a:avLst/>
            <a:gdLst/>
            <a:ahLst/>
            <a:cxnLst/>
            <a:rect l="l" t="t" r="r" b="b"/>
            <a:pathLst>
              <a:path w="117475" h="4963160">
                <a:moveTo>
                  <a:pt x="0" y="0"/>
                </a:moveTo>
                <a:lnTo>
                  <a:pt x="117285" y="0"/>
                </a:lnTo>
                <a:lnTo>
                  <a:pt x="117285" y="4962730"/>
                </a:lnTo>
                <a:lnTo>
                  <a:pt x="0" y="4962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396236" y="2123264"/>
            <a:ext cx="117475" cy="3649345"/>
          </a:xfrm>
          <a:custGeom>
            <a:avLst/>
            <a:gdLst/>
            <a:ahLst/>
            <a:cxnLst/>
            <a:rect l="l" t="t" r="r" b="b"/>
            <a:pathLst>
              <a:path w="117475" h="3649345">
                <a:moveTo>
                  <a:pt x="0" y="0"/>
                </a:moveTo>
                <a:lnTo>
                  <a:pt x="117285" y="0"/>
                </a:lnTo>
                <a:lnTo>
                  <a:pt x="117285" y="3649066"/>
                </a:lnTo>
                <a:lnTo>
                  <a:pt x="0" y="364906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542843" y="2540301"/>
            <a:ext cx="117475" cy="3232150"/>
          </a:xfrm>
          <a:custGeom>
            <a:avLst/>
            <a:gdLst/>
            <a:ahLst/>
            <a:cxnLst/>
            <a:rect l="l" t="t" r="r" b="b"/>
            <a:pathLst>
              <a:path w="117475" h="3232150">
                <a:moveTo>
                  <a:pt x="0" y="0"/>
                </a:moveTo>
                <a:lnTo>
                  <a:pt x="117285" y="0"/>
                </a:lnTo>
                <a:lnTo>
                  <a:pt x="117285" y="3232029"/>
                </a:lnTo>
                <a:lnTo>
                  <a:pt x="0" y="32320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689450" y="5668071"/>
            <a:ext cx="117475" cy="104775"/>
          </a:xfrm>
          <a:custGeom>
            <a:avLst/>
            <a:gdLst/>
            <a:ahLst/>
            <a:cxnLst/>
            <a:rect l="l" t="t" r="r" b="b"/>
            <a:pathLst>
              <a:path w="117475" h="104775">
                <a:moveTo>
                  <a:pt x="0" y="0"/>
                </a:moveTo>
                <a:lnTo>
                  <a:pt x="117285" y="0"/>
                </a:lnTo>
                <a:lnTo>
                  <a:pt x="117285" y="104258"/>
                </a:lnTo>
                <a:lnTo>
                  <a:pt x="0" y="10425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836057" y="4125038"/>
            <a:ext cx="117475" cy="1647825"/>
          </a:xfrm>
          <a:custGeom>
            <a:avLst/>
            <a:gdLst/>
            <a:ahLst/>
            <a:cxnLst/>
            <a:rect l="l" t="t" r="r" b="b"/>
            <a:pathLst>
              <a:path w="117475" h="1647825">
                <a:moveTo>
                  <a:pt x="0" y="0"/>
                </a:moveTo>
                <a:lnTo>
                  <a:pt x="117285" y="0"/>
                </a:lnTo>
                <a:lnTo>
                  <a:pt x="117285" y="1647292"/>
                </a:lnTo>
                <a:lnTo>
                  <a:pt x="0" y="164729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9982664" y="4854851"/>
            <a:ext cx="117475" cy="917575"/>
          </a:xfrm>
          <a:custGeom>
            <a:avLst/>
            <a:gdLst/>
            <a:ahLst/>
            <a:cxnLst/>
            <a:rect l="l" t="t" r="r" b="b"/>
            <a:pathLst>
              <a:path w="117475" h="917575">
                <a:moveTo>
                  <a:pt x="0" y="0"/>
                </a:moveTo>
                <a:lnTo>
                  <a:pt x="117285" y="0"/>
                </a:lnTo>
                <a:lnTo>
                  <a:pt x="117285" y="917479"/>
                </a:lnTo>
                <a:lnTo>
                  <a:pt x="0" y="91747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0129271" y="5647220"/>
            <a:ext cx="117475" cy="125730"/>
          </a:xfrm>
          <a:custGeom>
            <a:avLst/>
            <a:gdLst/>
            <a:ahLst/>
            <a:cxnLst/>
            <a:rect l="l" t="t" r="r" b="b"/>
            <a:pathLst>
              <a:path w="117475" h="125729">
                <a:moveTo>
                  <a:pt x="0" y="0"/>
                </a:moveTo>
                <a:lnTo>
                  <a:pt x="117285" y="0"/>
                </a:lnTo>
                <a:lnTo>
                  <a:pt x="117285" y="125111"/>
                </a:lnTo>
                <a:lnTo>
                  <a:pt x="0" y="1251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0275878" y="5626368"/>
            <a:ext cx="117475" cy="146050"/>
          </a:xfrm>
          <a:custGeom>
            <a:avLst/>
            <a:gdLst/>
            <a:ahLst/>
            <a:cxnLst/>
            <a:rect l="l" t="t" r="r" b="b"/>
            <a:pathLst>
              <a:path w="117475" h="146050">
                <a:moveTo>
                  <a:pt x="0" y="0"/>
                </a:moveTo>
                <a:lnTo>
                  <a:pt x="117285" y="0"/>
                </a:lnTo>
                <a:lnTo>
                  <a:pt x="117285" y="145962"/>
                </a:lnTo>
                <a:lnTo>
                  <a:pt x="0" y="14596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0422485" y="5751479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7285" y="0"/>
                </a:lnTo>
              </a:path>
            </a:pathLst>
          </a:custGeom>
          <a:ln w="42973">
            <a:solidFill>
              <a:srgbClr val="00A0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098285" y="809601"/>
            <a:ext cx="9383395" cy="4963160"/>
          </a:xfrm>
          <a:custGeom>
            <a:avLst/>
            <a:gdLst/>
            <a:ahLst/>
            <a:cxnLst/>
            <a:rect l="l" t="t" r="r" b="b"/>
            <a:pathLst>
              <a:path w="9383395" h="4963160">
                <a:moveTo>
                  <a:pt x="0" y="4962730"/>
                </a:moveTo>
                <a:lnTo>
                  <a:pt x="0" y="4962730"/>
                </a:lnTo>
                <a:lnTo>
                  <a:pt x="7476953" y="4962730"/>
                </a:lnTo>
                <a:lnTo>
                  <a:pt x="7623559" y="2787235"/>
                </a:lnTo>
                <a:lnTo>
                  <a:pt x="7770167" y="3451580"/>
                </a:lnTo>
                <a:lnTo>
                  <a:pt x="7916773" y="3866925"/>
                </a:lnTo>
                <a:lnTo>
                  <a:pt x="8063380" y="0"/>
                </a:lnTo>
                <a:lnTo>
                  <a:pt x="8209987" y="4120428"/>
                </a:lnTo>
                <a:lnTo>
                  <a:pt x="8356594" y="4188556"/>
                </a:lnTo>
                <a:lnTo>
                  <a:pt x="8503201" y="3778344"/>
                </a:lnTo>
                <a:lnTo>
                  <a:pt x="8649808" y="4678242"/>
                </a:lnTo>
                <a:lnTo>
                  <a:pt x="8796415" y="4666713"/>
                </a:lnTo>
                <a:lnTo>
                  <a:pt x="8943022" y="4776437"/>
                </a:lnTo>
                <a:lnTo>
                  <a:pt x="9089629" y="4720215"/>
                </a:lnTo>
                <a:lnTo>
                  <a:pt x="9236236" y="4724127"/>
                </a:lnTo>
                <a:lnTo>
                  <a:pt x="9382843" y="4901347"/>
                </a:lnTo>
              </a:path>
            </a:pathLst>
          </a:custGeom>
          <a:ln w="952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282726" y="619721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229100" y="62506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 txBox="1"/>
          <p:nvPr/>
        </p:nvSpPr>
        <p:spPr>
          <a:xfrm>
            <a:off x="4569420" y="5826469"/>
            <a:ext cx="3702685" cy="549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209">
              <a:lnSpc>
                <a:spcPct val="100000"/>
              </a:lnSpc>
              <a:tabLst>
                <a:tab pos="1291590" algn="l"/>
                <a:tab pos="2555875" algn="l"/>
              </a:tabLst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Sep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</a:t>
            </a:r>
            <a:r>
              <a:rPr sz="1200" spc="-10" dirty="0">
                <a:latin typeface="Segoe UI"/>
                <a:cs typeface="Segoe UI"/>
              </a:rPr>
              <a:t>Nov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outpat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8419755" y="5826469"/>
            <a:ext cx="6140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Jan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9651836" y="5826469"/>
            <a:ext cx="66294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Mar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3415109" y="6147067"/>
            <a:ext cx="760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 txBox="1"/>
          <p:nvPr/>
        </p:nvSpPr>
        <p:spPr>
          <a:xfrm>
            <a:off x="3733601" y="6808964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I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LI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145" name="object 145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52" name="object 152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3444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2136" y="446996"/>
            <a:ext cx="1152365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kern="0" dirty="0">
                <a:solidFill>
                  <a:srgbClr val="0D6ABE"/>
                </a:solidFill>
                <a:latin typeface="Segoe UI"/>
                <a:cs typeface="Segoe UI"/>
              </a:rPr>
              <a:t>Number and the proportion of severe acute respiratory infection (SARI) cases per 100 inpatients, </a:t>
            </a:r>
            <a:r>
              <a:rPr lang="en-US" u="sng" kern="0" dirty="0">
                <a:solidFill>
                  <a:srgbClr val="035BAC"/>
                </a:solidFill>
                <a:uFill>
                  <a:solidFill>
                    <a:srgbClr val="118CFF"/>
                  </a:solidFill>
                </a:uFill>
                <a:latin typeface="Arial"/>
                <a:cs typeface="Arial"/>
              </a:rPr>
              <a:t>Timor-</a:t>
            </a:r>
            <a:r>
              <a:rPr lang="en-US" u="sng" kern="0" spc="-10" dirty="0">
                <a:solidFill>
                  <a:srgbClr val="035BAC"/>
                </a:solidFill>
                <a:uFill>
                  <a:solidFill>
                    <a:srgbClr val="118CFF"/>
                  </a:solidFill>
                </a:uFill>
                <a:latin typeface="Arial"/>
                <a:cs typeface="Arial"/>
              </a:rPr>
              <a:t>Leste</a:t>
            </a:r>
            <a:endParaRPr lang="en-US" sz="2000" dirty="0"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20774" y="5653087"/>
            <a:ext cx="9201150" cy="0"/>
          </a:xfrm>
          <a:custGeom>
            <a:avLst/>
            <a:gdLst/>
            <a:ahLst/>
            <a:cxnLst/>
            <a:rect l="l" t="t" r="r" b="b"/>
            <a:pathLst>
              <a:path w="9201150">
                <a:moveTo>
                  <a:pt x="0" y="0"/>
                </a:moveTo>
                <a:lnTo>
                  <a:pt x="9201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2174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764672" y="5030538"/>
            <a:ext cx="557530" cy="0"/>
          </a:xfrm>
          <a:custGeom>
            <a:avLst/>
            <a:gdLst/>
            <a:ahLst/>
            <a:cxnLst/>
            <a:rect l="l" t="t" r="r" b="b"/>
            <a:pathLst>
              <a:path w="557529">
                <a:moveTo>
                  <a:pt x="0" y="0"/>
                </a:moveTo>
                <a:lnTo>
                  <a:pt x="55725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196308" y="5030538"/>
            <a:ext cx="455295" cy="0"/>
          </a:xfrm>
          <a:custGeom>
            <a:avLst/>
            <a:gdLst/>
            <a:ahLst/>
            <a:cxnLst/>
            <a:rect l="l" t="t" r="r" b="b"/>
            <a:pathLst>
              <a:path w="455295">
                <a:moveTo>
                  <a:pt x="0" y="0"/>
                </a:moveTo>
                <a:lnTo>
                  <a:pt x="45469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54217" y="503053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912125" y="503053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091756" y="5030538"/>
            <a:ext cx="6706870" cy="0"/>
          </a:xfrm>
          <a:custGeom>
            <a:avLst/>
            <a:gdLst/>
            <a:ahLst/>
            <a:cxnLst/>
            <a:rect l="l" t="t" r="r" b="b"/>
            <a:pathLst>
              <a:path w="6706870">
                <a:moveTo>
                  <a:pt x="0" y="0"/>
                </a:moveTo>
                <a:lnTo>
                  <a:pt x="670669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23392" y="5030538"/>
            <a:ext cx="455295" cy="0"/>
          </a:xfrm>
          <a:custGeom>
            <a:avLst/>
            <a:gdLst/>
            <a:ahLst/>
            <a:cxnLst/>
            <a:rect l="l" t="t" r="r" b="b"/>
            <a:pathLst>
              <a:path w="455294">
                <a:moveTo>
                  <a:pt x="0" y="0"/>
                </a:moveTo>
                <a:lnTo>
                  <a:pt x="454691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39210" y="5030538"/>
            <a:ext cx="170815" cy="0"/>
          </a:xfrm>
          <a:custGeom>
            <a:avLst/>
            <a:gdLst/>
            <a:ahLst/>
            <a:cxnLst/>
            <a:rect l="l" t="t" r="r" b="b"/>
            <a:pathLst>
              <a:path w="170815">
                <a:moveTo>
                  <a:pt x="0" y="0"/>
                </a:moveTo>
                <a:lnTo>
                  <a:pt x="1705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23156" y="502514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25896" y="4930640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054217" y="4407989"/>
            <a:ext cx="1268095" cy="0"/>
          </a:xfrm>
          <a:custGeom>
            <a:avLst/>
            <a:gdLst/>
            <a:ahLst/>
            <a:cxnLst/>
            <a:rect l="l" t="t" r="r" b="b"/>
            <a:pathLst>
              <a:path w="1268095">
                <a:moveTo>
                  <a:pt x="0" y="0"/>
                </a:moveTo>
                <a:lnTo>
                  <a:pt x="126770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091756" y="4407989"/>
            <a:ext cx="6849109" cy="0"/>
          </a:xfrm>
          <a:custGeom>
            <a:avLst/>
            <a:gdLst/>
            <a:ahLst/>
            <a:cxnLst/>
            <a:rect l="l" t="t" r="r" b="b"/>
            <a:pathLst>
              <a:path w="6849109">
                <a:moveTo>
                  <a:pt x="0" y="0"/>
                </a:moveTo>
                <a:lnTo>
                  <a:pt x="684878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239210" y="4407989"/>
            <a:ext cx="739140" cy="0"/>
          </a:xfrm>
          <a:custGeom>
            <a:avLst/>
            <a:gdLst/>
            <a:ahLst/>
            <a:cxnLst/>
            <a:rect l="l" t="t" r="r" b="b"/>
            <a:pathLst>
              <a:path w="739139">
                <a:moveTo>
                  <a:pt x="0" y="0"/>
                </a:moveTo>
                <a:lnTo>
                  <a:pt x="73887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23156" y="4402591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825896" y="4308091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9054217" y="3785440"/>
            <a:ext cx="1268095" cy="0"/>
          </a:xfrm>
          <a:custGeom>
            <a:avLst/>
            <a:gdLst/>
            <a:ahLst/>
            <a:cxnLst/>
            <a:rect l="l" t="t" r="r" b="b"/>
            <a:pathLst>
              <a:path w="1268095">
                <a:moveTo>
                  <a:pt x="0" y="0"/>
                </a:moveTo>
                <a:lnTo>
                  <a:pt x="126770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091756" y="3785440"/>
            <a:ext cx="6849109" cy="0"/>
          </a:xfrm>
          <a:custGeom>
            <a:avLst/>
            <a:gdLst/>
            <a:ahLst/>
            <a:cxnLst/>
            <a:rect l="l" t="t" r="r" b="b"/>
            <a:pathLst>
              <a:path w="6849109">
                <a:moveTo>
                  <a:pt x="0" y="0"/>
                </a:moveTo>
                <a:lnTo>
                  <a:pt x="6848788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239210" y="3785440"/>
            <a:ext cx="739140" cy="0"/>
          </a:xfrm>
          <a:custGeom>
            <a:avLst/>
            <a:gdLst/>
            <a:ahLst/>
            <a:cxnLst/>
            <a:rect l="l" t="t" r="r" b="b"/>
            <a:pathLst>
              <a:path w="739139">
                <a:moveTo>
                  <a:pt x="0" y="0"/>
                </a:moveTo>
                <a:lnTo>
                  <a:pt x="73887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123156" y="3780042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054217" y="3162891"/>
            <a:ext cx="1268095" cy="0"/>
          </a:xfrm>
          <a:custGeom>
            <a:avLst/>
            <a:gdLst/>
            <a:ahLst/>
            <a:cxnLst/>
            <a:rect l="l" t="t" r="r" b="b"/>
            <a:pathLst>
              <a:path w="1268095">
                <a:moveTo>
                  <a:pt x="0" y="0"/>
                </a:moveTo>
                <a:lnTo>
                  <a:pt x="126770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39210" y="3162891"/>
            <a:ext cx="7701915" cy="0"/>
          </a:xfrm>
          <a:custGeom>
            <a:avLst/>
            <a:gdLst/>
            <a:ahLst/>
            <a:cxnLst/>
            <a:rect l="l" t="t" r="r" b="b"/>
            <a:pathLst>
              <a:path w="7701915">
                <a:moveTo>
                  <a:pt x="0" y="0"/>
                </a:moveTo>
                <a:lnTo>
                  <a:pt x="7701334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123156" y="3157493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239210" y="2540342"/>
            <a:ext cx="9083040" cy="0"/>
          </a:xfrm>
          <a:custGeom>
            <a:avLst/>
            <a:gdLst/>
            <a:ahLst/>
            <a:cxnLst/>
            <a:rect l="l" t="t" r="r" b="b"/>
            <a:pathLst>
              <a:path w="9083040">
                <a:moveTo>
                  <a:pt x="0" y="0"/>
                </a:moveTo>
                <a:lnTo>
                  <a:pt x="908271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123156" y="2534945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39210" y="1917793"/>
            <a:ext cx="9083040" cy="0"/>
          </a:xfrm>
          <a:custGeom>
            <a:avLst/>
            <a:gdLst/>
            <a:ahLst/>
            <a:cxnLst/>
            <a:rect l="l" t="t" r="r" b="b"/>
            <a:pathLst>
              <a:path w="9083040">
                <a:moveTo>
                  <a:pt x="0" y="0"/>
                </a:moveTo>
                <a:lnTo>
                  <a:pt x="908271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23156" y="1912395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39210" y="1295244"/>
            <a:ext cx="9083040" cy="0"/>
          </a:xfrm>
          <a:custGeom>
            <a:avLst/>
            <a:gdLst/>
            <a:ahLst/>
            <a:cxnLst/>
            <a:rect l="l" t="t" r="r" b="b"/>
            <a:pathLst>
              <a:path w="9083040">
                <a:moveTo>
                  <a:pt x="0" y="0"/>
                </a:moveTo>
                <a:lnTo>
                  <a:pt x="908271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23156" y="1289846"/>
            <a:ext cx="0" cy="10795"/>
          </a:xfrm>
          <a:custGeom>
            <a:avLst/>
            <a:gdLst/>
            <a:ahLst/>
            <a:cxnLst/>
            <a:rect l="l" t="t" r="r" b="b"/>
            <a:pathLst>
              <a:path h="10794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280650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0280650" y="485457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0280650" y="40608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825896" y="3685542"/>
            <a:ext cx="9902825" cy="483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60</a:t>
            </a:r>
            <a:endParaRPr sz="1400">
              <a:latin typeface="Segoe UI"/>
              <a:cs typeface="Segoe UI"/>
            </a:endParaRPr>
          </a:p>
          <a:p>
            <a:pPr marR="5080" algn="r">
              <a:lnSpc>
                <a:spcPct val="100000"/>
              </a:lnSpc>
              <a:spcBef>
                <a:spcPts val="525"/>
              </a:spcBef>
            </a:pPr>
            <a:r>
              <a:rPr sz="140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25896" y="306299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80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30051" y="2440444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30051" y="1817895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30051" y="119534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0415587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0415587" y="4759439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10280650" y="326707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10415587" y="317193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10280650" y="24733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10415587" y="237818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10280650" y="167957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10415587" y="158443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10280650" y="8858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10415587" y="79068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64752" y="2651928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0816790" y="2874527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979840" y="5707226"/>
            <a:ext cx="76962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Mar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1125537" y="885825"/>
            <a:ext cx="113664" cy="4762500"/>
          </a:xfrm>
          <a:custGeom>
            <a:avLst/>
            <a:gdLst/>
            <a:ahLst/>
            <a:cxnLst/>
            <a:rect l="l" t="t" r="r" b="b"/>
            <a:pathLst>
              <a:path w="113665" h="4762500">
                <a:moveTo>
                  <a:pt x="0" y="0"/>
                </a:moveTo>
                <a:lnTo>
                  <a:pt x="113672" y="0"/>
                </a:lnTo>
                <a:lnTo>
                  <a:pt x="113672" y="4762499"/>
                </a:lnTo>
                <a:lnTo>
                  <a:pt x="0" y="476249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267628" y="5399304"/>
            <a:ext cx="113664" cy="249554"/>
          </a:xfrm>
          <a:custGeom>
            <a:avLst/>
            <a:gdLst/>
            <a:ahLst/>
            <a:cxnLst/>
            <a:rect l="l" t="t" r="r" b="b"/>
            <a:pathLst>
              <a:path w="113665" h="249554">
                <a:moveTo>
                  <a:pt x="0" y="0"/>
                </a:moveTo>
                <a:lnTo>
                  <a:pt x="113672" y="0"/>
                </a:lnTo>
                <a:lnTo>
                  <a:pt x="113672" y="249019"/>
                </a:lnTo>
                <a:lnTo>
                  <a:pt x="0" y="24901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409719" y="4652246"/>
            <a:ext cx="113664" cy="996315"/>
          </a:xfrm>
          <a:custGeom>
            <a:avLst/>
            <a:gdLst/>
            <a:ahLst/>
            <a:cxnLst/>
            <a:rect l="l" t="t" r="r" b="b"/>
            <a:pathLst>
              <a:path w="113665" h="996314">
                <a:moveTo>
                  <a:pt x="0" y="0"/>
                </a:moveTo>
                <a:lnTo>
                  <a:pt x="113672" y="0"/>
                </a:lnTo>
                <a:lnTo>
                  <a:pt x="113672" y="996078"/>
                </a:lnTo>
                <a:lnTo>
                  <a:pt x="0" y="99607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51810" y="5430432"/>
            <a:ext cx="113664" cy="218440"/>
          </a:xfrm>
          <a:custGeom>
            <a:avLst/>
            <a:gdLst/>
            <a:ahLst/>
            <a:cxnLst/>
            <a:rect l="l" t="t" r="r" b="b"/>
            <a:pathLst>
              <a:path w="113664" h="218439">
                <a:moveTo>
                  <a:pt x="0" y="0"/>
                </a:moveTo>
                <a:lnTo>
                  <a:pt x="113672" y="0"/>
                </a:lnTo>
                <a:lnTo>
                  <a:pt x="113672" y="217892"/>
                </a:lnTo>
                <a:lnTo>
                  <a:pt x="0" y="2178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693901" y="5492687"/>
            <a:ext cx="113664" cy="156210"/>
          </a:xfrm>
          <a:custGeom>
            <a:avLst/>
            <a:gdLst/>
            <a:ahLst/>
            <a:cxnLst/>
            <a:rect l="l" t="t" r="r" b="b"/>
            <a:pathLst>
              <a:path w="113664" h="156210">
                <a:moveTo>
                  <a:pt x="0" y="0"/>
                </a:moveTo>
                <a:lnTo>
                  <a:pt x="113672" y="0"/>
                </a:lnTo>
                <a:lnTo>
                  <a:pt x="113672" y="155637"/>
                </a:lnTo>
                <a:lnTo>
                  <a:pt x="0" y="1556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835992" y="5181413"/>
            <a:ext cx="113664" cy="467359"/>
          </a:xfrm>
          <a:custGeom>
            <a:avLst/>
            <a:gdLst/>
            <a:ahLst/>
            <a:cxnLst/>
            <a:rect l="l" t="t" r="r" b="b"/>
            <a:pathLst>
              <a:path w="113664" h="467360">
                <a:moveTo>
                  <a:pt x="0" y="0"/>
                </a:moveTo>
                <a:lnTo>
                  <a:pt x="113672" y="0"/>
                </a:lnTo>
                <a:lnTo>
                  <a:pt x="113672" y="466911"/>
                </a:lnTo>
                <a:lnTo>
                  <a:pt x="0" y="46691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978083" y="3593912"/>
            <a:ext cx="113664" cy="2054860"/>
          </a:xfrm>
          <a:custGeom>
            <a:avLst/>
            <a:gdLst/>
            <a:ahLst/>
            <a:cxnLst/>
            <a:rect l="l" t="t" r="r" b="b"/>
            <a:pathLst>
              <a:path w="113664" h="2054860">
                <a:moveTo>
                  <a:pt x="0" y="0"/>
                </a:moveTo>
                <a:lnTo>
                  <a:pt x="113672" y="0"/>
                </a:lnTo>
                <a:lnTo>
                  <a:pt x="113672" y="2054411"/>
                </a:lnTo>
                <a:lnTo>
                  <a:pt x="0" y="205441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120174" y="5088030"/>
            <a:ext cx="113664" cy="560705"/>
          </a:xfrm>
          <a:custGeom>
            <a:avLst/>
            <a:gdLst/>
            <a:ahLst/>
            <a:cxnLst/>
            <a:rect l="l" t="t" r="r" b="b"/>
            <a:pathLst>
              <a:path w="113664" h="560704">
                <a:moveTo>
                  <a:pt x="0" y="0"/>
                </a:moveTo>
                <a:lnTo>
                  <a:pt x="113672" y="0"/>
                </a:lnTo>
                <a:lnTo>
                  <a:pt x="113672" y="560293"/>
                </a:lnTo>
                <a:lnTo>
                  <a:pt x="0" y="56029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262265" y="5430432"/>
            <a:ext cx="113664" cy="218440"/>
          </a:xfrm>
          <a:custGeom>
            <a:avLst/>
            <a:gdLst/>
            <a:ahLst/>
            <a:cxnLst/>
            <a:rect l="l" t="t" r="r" b="b"/>
            <a:pathLst>
              <a:path w="113664" h="218439">
                <a:moveTo>
                  <a:pt x="0" y="0"/>
                </a:moveTo>
                <a:lnTo>
                  <a:pt x="113672" y="0"/>
                </a:lnTo>
                <a:lnTo>
                  <a:pt x="113672" y="217892"/>
                </a:lnTo>
                <a:lnTo>
                  <a:pt x="0" y="2178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404356" y="5554942"/>
            <a:ext cx="113664" cy="93980"/>
          </a:xfrm>
          <a:custGeom>
            <a:avLst/>
            <a:gdLst/>
            <a:ahLst/>
            <a:cxnLst/>
            <a:rect l="l" t="t" r="r" b="b"/>
            <a:pathLst>
              <a:path w="113664" h="93979">
                <a:moveTo>
                  <a:pt x="0" y="0"/>
                </a:moveTo>
                <a:lnTo>
                  <a:pt x="113672" y="0"/>
                </a:lnTo>
                <a:lnTo>
                  <a:pt x="113672" y="93382"/>
                </a:lnTo>
                <a:lnTo>
                  <a:pt x="0" y="9338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546447" y="5399304"/>
            <a:ext cx="113664" cy="249554"/>
          </a:xfrm>
          <a:custGeom>
            <a:avLst/>
            <a:gdLst/>
            <a:ahLst/>
            <a:cxnLst/>
            <a:rect l="l" t="t" r="r" b="b"/>
            <a:pathLst>
              <a:path w="113664" h="249554">
                <a:moveTo>
                  <a:pt x="0" y="0"/>
                </a:moveTo>
                <a:lnTo>
                  <a:pt x="113672" y="0"/>
                </a:lnTo>
                <a:lnTo>
                  <a:pt x="113672" y="249019"/>
                </a:lnTo>
                <a:lnTo>
                  <a:pt x="0" y="24901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114811" y="5337049"/>
            <a:ext cx="113664" cy="311785"/>
          </a:xfrm>
          <a:custGeom>
            <a:avLst/>
            <a:gdLst/>
            <a:ahLst/>
            <a:cxnLst/>
            <a:rect l="l" t="t" r="r" b="b"/>
            <a:pathLst>
              <a:path w="113664" h="311785">
                <a:moveTo>
                  <a:pt x="0" y="0"/>
                </a:moveTo>
                <a:lnTo>
                  <a:pt x="113672" y="0"/>
                </a:lnTo>
                <a:lnTo>
                  <a:pt x="113672" y="311274"/>
                </a:lnTo>
                <a:lnTo>
                  <a:pt x="0" y="31127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256902" y="5492687"/>
            <a:ext cx="113664" cy="156210"/>
          </a:xfrm>
          <a:custGeom>
            <a:avLst/>
            <a:gdLst/>
            <a:ahLst/>
            <a:cxnLst/>
            <a:rect l="l" t="t" r="r" b="b"/>
            <a:pathLst>
              <a:path w="113664" h="156210">
                <a:moveTo>
                  <a:pt x="0" y="0"/>
                </a:moveTo>
                <a:lnTo>
                  <a:pt x="113672" y="0"/>
                </a:lnTo>
                <a:lnTo>
                  <a:pt x="113672" y="155637"/>
                </a:lnTo>
                <a:lnTo>
                  <a:pt x="0" y="1556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398994" y="5523814"/>
            <a:ext cx="113664" cy="125095"/>
          </a:xfrm>
          <a:custGeom>
            <a:avLst/>
            <a:gdLst/>
            <a:ahLst/>
            <a:cxnLst/>
            <a:rect l="l" t="t" r="r" b="b"/>
            <a:pathLst>
              <a:path w="113664" h="125095">
                <a:moveTo>
                  <a:pt x="0" y="0"/>
                </a:moveTo>
                <a:lnTo>
                  <a:pt x="113672" y="0"/>
                </a:lnTo>
                <a:lnTo>
                  <a:pt x="113672" y="124509"/>
                </a:lnTo>
                <a:lnTo>
                  <a:pt x="0" y="12450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541085" y="5337049"/>
            <a:ext cx="113664" cy="311785"/>
          </a:xfrm>
          <a:custGeom>
            <a:avLst/>
            <a:gdLst/>
            <a:ahLst/>
            <a:cxnLst/>
            <a:rect l="l" t="t" r="r" b="b"/>
            <a:pathLst>
              <a:path w="113664" h="311785">
                <a:moveTo>
                  <a:pt x="0" y="0"/>
                </a:moveTo>
                <a:lnTo>
                  <a:pt x="113672" y="0"/>
                </a:lnTo>
                <a:lnTo>
                  <a:pt x="113672" y="311274"/>
                </a:lnTo>
                <a:lnTo>
                  <a:pt x="0" y="31127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683175" y="5305922"/>
            <a:ext cx="113664" cy="342900"/>
          </a:xfrm>
          <a:custGeom>
            <a:avLst/>
            <a:gdLst/>
            <a:ahLst/>
            <a:cxnLst/>
            <a:rect l="l" t="t" r="r" b="b"/>
            <a:pathLst>
              <a:path w="113664" h="342900">
                <a:moveTo>
                  <a:pt x="0" y="0"/>
                </a:moveTo>
                <a:lnTo>
                  <a:pt x="113672" y="0"/>
                </a:lnTo>
                <a:lnTo>
                  <a:pt x="113672" y="342402"/>
                </a:lnTo>
                <a:lnTo>
                  <a:pt x="0" y="34240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825267" y="5274795"/>
            <a:ext cx="113664" cy="374015"/>
          </a:xfrm>
          <a:custGeom>
            <a:avLst/>
            <a:gdLst/>
            <a:ahLst/>
            <a:cxnLst/>
            <a:rect l="l" t="t" r="r" b="b"/>
            <a:pathLst>
              <a:path w="113664" h="374014">
                <a:moveTo>
                  <a:pt x="0" y="0"/>
                </a:moveTo>
                <a:lnTo>
                  <a:pt x="113672" y="0"/>
                </a:lnTo>
                <a:lnTo>
                  <a:pt x="113672" y="373529"/>
                </a:lnTo>
                <a:lnTo>
                  <a:pt x="0" y="37352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967358" y="5523814"/>
            <a:ext cx="113664" cy="125095"/>
          </a:xfrm>
          <a:custGeom>
            <a:avLst/>
            <a:gdLst/>
            <a:ahLst/>
            <a:cxnLst/>
            <a:rect l="l" t="t" r="r" b="b"/>
            <a:pathLst>
              <a:path w="113664" h="125095">
                <a:moveTo>
                  <a:pt x="0" y="0"/>
                </a:moveTo>
                <a:lnTo>
                  <a:pt x="113672" y="0"/>
                </a:lnTo>
                <a:lnTo>
                  <a:pt x="113672" y="124509"/>
                </a:lnTo>
                <a:lnTo>
                  <a:pt x="0" y="12450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814541" y="5492687"/>
            <a:ext cx="113664" cy="156210"/>
          </a:xfrm>
          <a:custGeom>
            <a:avLst/>
            <a:gdLst/>
            <a:ahLst/>
            <a:cxnLst/>
            <a:rect l="l" t="t" r="r" b="b"/>
            <a:pathLst>
              <a:path w="113664" h="156210">
                <a:moveTo>
                  <a:pt x="0" y="0"/>
                </a:moveTo>
                <a:lnTo>
                  <a:pt x="113672" y="0"/>
                </a:lnTo>
                <a:lnTo>
                  <a:pt x="113672" y="155637"/>
                </a:lnTo>
                <a:lnTo>
                  <a:pt x="0" y="1556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956632" y="5523814"/>
            <a:ext cx="113664" cy="125095"/>
          </a:xfrm>
          <a:custGeom>
            <a:avLst/>
            <a:gdLst/>
            <a:ahLst/>
            <a:cxnLst/>
            <a:rect l="l" t="t" r="r" b="b"/>
            <a:pathLst>
              <a:path w="113664" h="125095">
                <a:moveTo>
                  <a:pt x="0" y="0"/>
                </a:moveTo>
                <a:lnTo>
                  <a:pt x="113672" y="0"/>
                </a:lnTo>
                <a:lnTo>
                  <a:pt x="113672" y="124509"/>
                </a:lnTo>
                <a:lnTo>
                  <a:pt x="0" y="12450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098723" y="5586069"/>
            <a:ext cx="113664" cy="62865"/>
          </a:xfrm>
          <a:custGeom>
            <a:avLst/>
            <a:gdLst/>
            <a:ahLst/>
            <a:cxnLst/>
            <a:rect l="l" t="t" r="r" b="b"/>
            <a:pathLst>
              <a:path w="113664" h="62864">
                <a:moveTo>
                  <a:pt x="0" y="0"/>
                </a:moveTo>
                <a:lnTo>
                  <a:pt x="113672" y="0"/>
                </a:lnTo>
                <a:lnTo>
                  <a:pt x="113672" y="62254"/>
                </a:lnTo>
                <a:lnTo>
                  <a:pt x="0" y="6225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382905" y="5586069"/>
            <a:ext cx="113664" cy="62865"/>
          </a:xfrm>
          <a:custGeom>
            <a:avLst/>
            <a:gdLst/>
            <a:ahLst/>
            <a:cxnLst/>
            <a:rect l="l" t="t" r="r" b="b"/>
            <a:pathLst>
              <a:path w="113664" h="62864">
                <a:moveTo>
                  <a:pt x="0" y="0"/>
                </a:moveTo>
                <a:lnTo>
                  <a:pt x="113672" y="0"/>
                </a:lnTo>
                <a:lnTo>
                  <a:pt x="113672" y="62254"/>
                </a:lnTo>
                <a:lnTo>
                  <a:pt x="0" y="6225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524997" y="5554942"/>
            <a:ext cx="113664" cy="93980"/>
          </a:xfrm>
          <a:custGeom>
            <a:avLst/>
            <a:gdLst/>
            <a:ahLst/>
            <a:cxnLst/>
            <a:rect l="l" t="t" r="r" b="b"/>
            <a:pathLst>
              <a:path w="113665" h="93979">
                <a:moveTo>
                  <a:pt x="0" y="0"/>
                </a:moveTo>
                <a:lnTo>
                  <a:pt x="113672" y="0"/>
                </a:lnTo>
                <a:lnTo>
                  <a:pt x="113672" y="93382"/>
                </a:lnTo>
                <a:lnTo>
                  <a:pt x="0" y="9338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667087" y="5368177"/>
            <a:ext cx="113664" cy="280670"/>
          </a:xfrm>
          <a:custGeom>
            <a:avLst/>
            <a:gdLst/>
            <a:ahLst/>
            <a:cxnLst/>
            <a:rect l="l" t="t" r="r" b="b"/>
            <a:pathLst>
              <a:path w="113665" h="280670">
                <a:moveTo>
                  <a:pt x="0" y="0"/>
                </a:moveTo>
                <a:lnTo>
                  <a:pt x="113672" y="0"/>
                </a:lnTo>
                <a:lnTo>
                  <a:pt x="113672" y="280147"/>
                </a:lnTo>
                <a:lnTo>
                  <a:pt x="0" y="2801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809178" y="5492687"/>
            <a:ext cx="113664" cy="156210"/>
          </a:xfrm>
          <a:custGeom>
            <a:avLst/>
            <a:gdLst/>
            <a:ahLst/>
            <a:cxnLst/>
            <a:rect l="l" t="t" r="r" b="b"/>
            <a:pathLst>
              <a:path w="113665" h="156210">
                <a:moveTo>
                  <a:pt x="0" y="0"/>
                </a:moveTo>
                <a:lnTo>
                  <a:pt x="113672" y="0"/>
                </a:lnTo>
                <a:lnTo>
                  <a:pt x="113672" y="155637"/>
                </a:lnTo>
                <a:lnTo>
                  <a:pt x="0" y="1556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951269" y="5150285"/>
            <a:ext cx="113664" cy="498475"/>
          </a:xfrm>
          <a:custGeom>
            <a:avLst/>
            <a:gdLst/>
            <a:ahLst/>
            <a:cxnLst/>
            <a:rect l="l" t="t" r="r" b="b"/>
            <a:pathLst>
              <a:path w="113665" h="498475">
                <a:moveTo>
                  <a:pt x="0" y="0"/>
                </a:moveTo>
                <a:lnTo>
                  <a:pt x="113672" y="0"/>
                </a:lnTo>
                <a:lnTo>
                  <a:pt x="113672" y="498039"/>
                </a:lnTo>
                <a:lnTo>
                  <a:pt x="0" y="49803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093360" y="5399304"/>
            <a:ext cx="113664" cy="249554"/>
          </a:xfrm>
          <a:custGeom>
            <a:avLst/>
            <a:gdLst/>
            <a:ahLst/>
            <a:cxnLst/>
            <a:rect l="l" t="t" r="r" b="b"/>
            <a:pathLst>
              <a:path w="113665" h="249554">
                <a:moveTo>
                  <a:pt x="0" y="0"/>
                </a:moveTo>
                <a:lnTo>
                  <a:pt x="113672" y="0"/>
                </a:lnTo>
                <a:lnTo>
                  <a:pt x="113672" y="249019"/>
                </a:lnTo>
                <a:lnTo>
                  <a:pt x="0" y="24901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235452" y="5586069"/>
            <a:ext cx="113664" cy="62865"/>
          </a:xfrm>
          <a:custGeom>
            <a:avLst/>
            <a:gdLst/>
            <a:ahLst/>
            <a:cxnLst/>
            <a:rect l="l" t="t" r="r" b="b"/>
            <a:pathLst>
              <a:path w="113665" h="62864">
                <a:moveTo>
                  <a:pt x="0" y="0"/>
                </a:moveTo>
                <a:lnTo>
                  <a:pt x="113672" y="0"/>
                </a:lnTo>
                <a:lnTo>
                  <a:pt x="113672" y="62254"/>
                </a:lnTo>
                <a:lnTo>
                  <a:pt x="0" y="6225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519634" y="5368177"/>
            <a:ext cx="113664" cy="280670"/>
          </a:xfrm>
          <a:custGeom>
            <a:avLst/>
            <a:gdLst/>
            <a:ahLst/>
            <a:cxnLst/>
            <a:rect l="l" t="t" r="r" b="b"/>
            <a:pathLst>
              <a:path w="113665" h="280670">
                <a:moveTo>
                  <a:pt x="0" y="0"/>
                </a:moveTo>
                <a:lnTo>
                  <a:pt x="113672" y="0"/>
                </a:lnTo>
                <a:lnTo>
                  <a:pt x="113672" y="280147"/>
                </a:lnTo>
                <a:lnTo>
                  <a:pt x="0" y="2801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803816" y="5492687"/>
            <a:ext cx="113664" cy="156210"/>
          </a:xfrm>
          <a:custGeom>
            <a:avLst/>
            <a:gdLst/>
            <a:ahLst/>
            <a:cxnLst/>
            <a:rect l="l" t="t" r="r" b="b"/>
            <a:pathLst>
              <a:path w="113665" h="156210">
                <a:moveTo>
                  <a:pt x="0" y="0"/>
                </a:moveTo>
                <a:lnTo>
                  <a:pt x="113672" y="0"/>
                </a:lnTo>
                <a:lnTo>
                  <a:pt x="113672" y="155637"/>
                </a:lnTo>
                <a:lnTo>
                  <a:pt x="0" y="15563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945907" y="5430432"/>
            <a:ext cx="113664" cy="218440"/>
          </a:xfrm>
          <a:custGeom>
            <a:avLst/>
            <a:gdLst/>
            <a:ahLst/>
            <a:cxnLst/>
            <a:rect l="l" t="t" r="r" b="b"/>
            <a:pathLst>
              <a:path w="113665" h="218439">
                <a:moveTo>
                  <a:pt x="0" y="0"/>
                </a:moveTo>
                <a:lnTo>
                  <a:pt x="113672" y="0"/>
                </a:lnTo>
                <a:lnTo>
                  <a:pt x="113672" y="217892"/>
                </a:lnTo>
                <a:lnTo>
                  <a:pt x="0" y="2178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656362" y="5368177"/>
            <a:ext cx="113664" cy="280670"/>
          </a:xfrm>
          <a:custGeom>
            <a:avLst/>
            <a:gdLst/>
            <a:ahLst/>
            <a:cxnLst/>
            <a:rect l="l" t="t" r="r" b="b"/>
            <a:pathLst>
              <a:path w="113665" h="280670">
                <a:moveTo>
                  <a:pt x="0" y="0"/>
                </a:moveTo>
                <a:lnTo>
                  <a:pt x="113672" y="0"/>
                </a:lnTo>
                <a:lnTo>
                  <a:pt x="113672" y="280147"/>
                </a:lnTo>
                <a:lnTo>
                  <a:pt x="0" y="2801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798453" y="4776756"/>
            <a:ext cx="113664" cy="871855"/>
          </a:xfrm>
          <a:custGeom>
            <a:avLst/>
            <a:gdLst/>
            <a:ahLst/>
            <a:cxnLst/>
            <a:rect l="l" t="t" r="r" b="b"/>
            <a:pathLst>
              <a:path w="113665" h="871854">
                <a:moveTo>
                  <a:pt x="0" y="0"/>
                </a:moveTo>
                <a:lnTo>
                  <a:pt x="113672" y="0"/>
                </a:lnTo>
                <a:lnTo>
                  <a:pt x="113672" y="871568"/>
                </a:lnTo>
                <a:lnTo>
                  <a:pt x="0" y="87156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940544" y="2660089"/>
            <a:ext cx="113664" cy="2988310"/>
          </a:xfrm>
          <a:custGeom>
            <a:avLst/>
            <a:gdLst/>
            <a:ahLst/>
            <a:cxnLst/>
            <a:rect l="l" t="t" r="r" b="b"/>
            <a:pathLst>
              <a:path w="113665" h="2988310">
                <a:moveTo>
                  <a:pt x="0" y="0"/>
                </a:moveTo>
                <a:lnTo>
                  <a:pt x="113672" y="0"/>
                </a:lnTo>
                <a:lnTo>
                  <a:pt x="113672" y="2988235"/>
                </a:lnTo>
                <a:lnTo>
                  <a:pt x="0" y="298823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082635" y="4870138"/>
            <a:ext cx="113664" cy="778510"/>
          </a:xfrm>
          <a:custGeom>
            <a:avLst/>
            <a:gdLst/>
            <a:ahLst/>
            <a:cxnLst/>
            <a:rect l="l" t="t" r="r" b="b"/>
            <a:pathLst>
              <a:path w="113665" h="778510">
                <a:moveTo>
                  <a:pt x="0" y="0"/>
                </a:moveTo>
                <a:lnTo>
                  <a:pt x="113672" y="0"/>
                </a:lnTo>
                <a:lnTo>
                  <a:pt x="113672" y="778186"/>
                </a:lnTo>
                <a:lnTo>
                  <a:pt x="0" y="7781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224726" y="5305922"/>
            <a:ext cx="113664" cy="342900"/>
          </a:xfrm>
          <a:custGeom>
            <a:avLst/>
            <a:gdLst/>
            <a:ahLst/>
            <a:cxnLst/>
            <a:rect l="l" t="t" r="r" b="b"/>
            <a:pathLst>
              <a:path w="113665" h="342900">
                <a:moveTo>
                  <a:pt x="0" y="0"/>
                </a:moveTo>
                <a:lnTo>
                  <a:pt x="113672" y="0"/>
                </a:lnTo>
                <a:lnTo>
                  <a:pt x="113672" y="342402"/>
                </a:lnTo>
                <a:lnTo>
                  <a:pt x="0" y="34240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366817" y="5632760"/>
            <a:ext cx="113664" cy="0"/>
          </a:xfrm>
          <a:custGeom>
            <a:avLst/>
            <a:gdLst/>
            <a:ahLst/>
            <a:cxnLst/>
            <a:rect l="l" t="t" r="r" b="b"/>
            <a:pathLst>
              <a:path w="113665">
                <a:moveTo>
                  <a:pt x="0" y="0"/>
                </a:moveTo>
                <a:lnTo>
                  <a:pt x="113672" y="0"/>
                </a:lnTo>
              </a:path>
            </a:pathLst>
          </a:custGeom>
          <a:ln w="32397">
            <a:solidFill>
              <a:srgbClr val="D5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508908" y="5554942"/>
            <a:ext cx="113664" cy="93980"/>
          </a:xfrm>
          <a:custGeom>
            <a:avLst/>
            <a:gdLst/>
            <a:ahLst/>
            <a:cxnLst/>
            <a:rect l="l" t="t" r="r" b="b"/>
            <a:pathLst>
              <a:path w="113665" h="93979">
                <a:moveTo>
                  <a:pt x="0" y="0"/>
                </a:moveTo>
                <a:lnTo>
                  <a:pt x="113672" y="0"/>
                </a:lnTo>
                <a:lnTo>
                  <a:pt x="113672" y="93382"/>
                </a:lnTo>
                <a:lnTo>
                  <a:pt x="0" y="9338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650999" y="4870138"/>
            <a:ext cx="113664" cy="778510"/>
          </a:xfrm>
          <a:custGeom>
            <a:avLst/>
            <a:gdLst/>
            <a:ahLst/>
            <a:cxnLst/>
            <a:rect l="l" t="t" r="r" b="b"/>
            <a:pathLst>
              <a:path w="113665" h="778510">
                <a:moveTo>
                  <a:pt x="0" y="0"/>
                </a:moveTo>
                <a:lnTo>
                  <a:pt x="113672" y="0"/>
                </a:lnTo>
                <a:lnTo>
                  <a:pt x="113672" y="778186"/>
                </a:lnTo>
                <a:lnTo>
                  <a:pt x="0" y="77818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793090" y="5430432"/>
            <a:ext cx="113664" cy="218440"/>
          </a:xfrm>
          <a:custGeom>
            <a:avLst/>
            <a:gdLst/>
            <a:ahLst/>
            <a:cxnLst/>
            <a:rect l="l" t="t" r="r" b="b"/>
            <a:pathLst>
              <a:path w="113665" h="218439">
                <a:moveTo>
                  <a:pt x="0" y="0"/>
                </a:moveTo>
                <a:lnTo>
                  <a:pt x="113672" y="0"/>
                </a:lnTo>
                <a:lnTo>
                  <a:pt x="113672" y="217892"/>
                </a:lnTo>
                <a:lnTo>
                  <a:pt x="0" y="21789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935181" y="5461559"/>
            <a:ext cx="113664" cy="187325"/>
          </a:xfrm>
          <a:custGeom>
            <a:avLst/>
            <a:gdLst/>
            <a:ahLst/>
            <a:cxnLst/>
            <a:rect l="l" t="t" r="r" b="b"/>
            <a:pathLst>
              <a:path w="113665" h="187325">
                <a:moveTo>
                  <a:pt x="0" y="0"/>
                </a:moveTo>
                <a:lnTo>
                  <a:pt x="113672" y="0"/>
                </a:lnTo>
                <a:lnTo>
                  <a:pt x="113672" y="186764"/>
                </a:lnTo>
                <a:lnTo>
                  <a:pt x="0" y="18676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0077272" y="5554942"/>
            <a:ext cx="113664" cy="93980"/>
          </a:xfrm>
          <a:custGeom>
            <a:avLst/>
            <a:gdLst/>
            <a:ahLst/>
            <a:cxnLst/>
            <a:rect l="l" t="t" r="r" b="b"/>
            <a:pathLst>
              <a:path w="113665" h="93979">
                <a:moveTo>
                  <a:pt x="0" y="0"/>
                </a:moveTo>
                <a:lnTo>
                  <a:pt x="113672" y="0"/>
                </a:lnTo>
                <a:lnTo>
                  <a:pt x="113672" y="93382"/>
                </a:lnTo>
                <a:lnTo>
                  <a:pt x="0" y="9338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0219363" y="5586069"/>
            <a:ext cx="113664" cy="62865"/>
          </a:xfrm>
          <a:custGeom>
            <a:avLst/>
            <a:gdLst/>
            <a:ahLst/>
            <a:cxnLst/>
            <a:rect l="l" t="t" r="r" b="b"/>
            <a:pathLst>
              <a:path w="113665" h="62864">
                <a:moveTo>
                  <a:pt x="0" y="0"/>
                </a:moveTo>
                <a:lnTo>
                  <a:pt x="113672" y="0"/>
                </a:lnTo>
                <a:lnTo>
                  <a:pt x="113672" y="62254"/>
                </a:lnTo>
                <a:lnTo>
                  <a:pt x="0" y="6225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182373" y="885825"/>
            <a:ext cx="9093835" cy="4762500"/>
          </a:xfrm>
          <a:custGeom>
            <a:avLst/>
            <a:gdLst/>
            <a:ahLst/>
            <a:cxnLst/>
            <a:rect l="l" t="t" r="r" b="b"/>
            <a:pathLst>
              <a:path w="9093835" h="4762500">
                <a:moveTo>
                  <a:pt x="0" y="4762499"/>
                </a:moveTo>
                <a:lnTo>
                  <a:pt x="0" y="4762499"/>
                </a:lnTo>
                <a:lnTo>
                  <a:pt x="7388734" y="4762499"/>
                </a:lnTo>
                <a:lnTo>
                  <a:pt x="7530824" y="4354285"/>
                </a:lnTo>
                <a:lnTo>
                  <a:pt x="7672916" y="3873499"/>
                </a:lnTo>
                <a:lnTo>
                  <a:pt x="7815006" y="0"/>
                </a:lnTo>
                <a:lnTo>
                  <a:pt x="7957098" y="3522265"/>
                </a:lnTo>
                <a:lnTo>
                  <a:pt x="8099188" y="4115740"/>
                </a:lnTo>
                <a:lnTo>
                  <a:pt x="8241280" y="4693477"/>
                </a:lnTo>
                <a:lnTo>
                  <a:pt x="8383370" y="4482352"/>
                </a:lnTo>
                <a:lnTo>
                  <a:pt x="8525462" y="4122378"/>
                </a:lnTo>
                <a:lnTo>
                  <a:pt x="8667553" y="4586110"/>
                </a:lnTo>
                <a:lnTo>
                  <a:pt x="8809644" y="3896590"/>
                </a:lnTo>
                <a:lnTo>
                  <a:pt x="8951735" y="4603749"/>
                </a:lnTo>
                <a:lnTo>
                  <a:pt x="9093826" y="4611309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 txBox="1"/>
          <p:nvPr/>
        </p:nvSpPr>
        <p:spPr>
          <a:xfrm>
            <a:off x="3147367" y="5707226"/>
            <a:ext cx="971550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112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May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05" name="object 105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4508672" y="5707226"/>
            <a:ext cx="4423410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28725" algn="l"/>
                <a:tab pos="2451735" algn="l"/>
                <a:tab pos="3723640" algn="l"/>
              </a:tabLst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S</a:t>
            </a:r>
            <a:r>
              <a:rPr sz="1400" spc="-10" dirty="0">
                <a:latin typeface="Segoe UI"/>
                <a:cs typeface="Segoe UI"/>
              </a:rPr>
              <a:t>ep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N</a:t>
            </a:r>
            <a:r>
              <a:rPr sz="1400" spc="-10" dirty="0">
                <a:latin typeface="Segoe UI"/>
                <a:cs typeface="Segoe UI"/>
              </a:rPr>
              <a:t>ov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651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9409172" y="5707226"/>
            <a:ext cx="76962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Mar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23" name="object 123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31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03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2025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12207874" y="4187825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  <p:sp>
        <p:nvSpPr>
          <p:cNvPr id="164" name="object 164"/>
          <p:cNvSpPr/>
          <p:nvPr/>
        </p:nvSpPr>
        <p:spPr>
          <a:xfrm>
            <a:off x="12091900" y="470534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 txBox="1"/>
          <p:nvPr/>
        </p:nvSpPr>
        <p:spPr>
          <a:xfrm>
            <a:off x="12179299" y="50736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201" y="228600"/>
            <a:ext cx="12420600" cy="69342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1120189" y="5643847"/>
            <a:ext cx="8336915" cy="0"/>
          </a:xfrm>
          <a:custGeom>
            <a:avLst/>
            <a:gdLst/>
            <a:ahLst/>
            <a:cxnLst/>
            <a:rect l="l" t="t" r="r" b="b"/>
            <a:pathLst>
              <a:path w="8336915">
                <a:moveTo>
                  <a:pt x="0" y="0"/>
                </a:moveTo>
                <a:lnTo>
                  <a:pt x="833642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21323" y="554402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771126" y="4778637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>
                <a:moveTo>
                  <a:pt x="0" y="0"/>
                </a:moveTo>
                <a:lnTo>
                  <a:pt x="68549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65888" y="4778637"/>
            <a:ext cx="525145" cy="0"/>
          </a:xfrm>
          <a:custGeom>
            <a:avLst/>
            <a:gdLst/>
            <a:ahLst/>
            <a:cxnLst/>
            <a:rect l="l" t="t" r="r" b="b"/>
            <a:pathLst>
              <a:path w="525145">
                <a:moveTo>
                  <a:pt x="0" y="0"/>
                </a:moveTo>
                <a:lnTo>
                  <a:pt x="52453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63268" y="4778637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192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358903" y="4778637"/>
            <a:ext cx="424180" cy="0"/>
          </a:xfrm>
          <a:custGeom>
            <a:avLst/>
            <a:gdLst/>
            <a:ahLst/>
            <a:cxnLst/>
            <a:rect l="l" t="t" r="r" b="b"/>
            <a:pathLst>
              <a:path w="424179">
                <a:moveTo>
                  <a:pt x="0" y="0"/>
                </a:moveTo>
                <a:lnTo>
                  <a:pt x="42366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157157" y="4778637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04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55411" y="4778637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048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54538" y="4778637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753665" y="4778637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652792" y="4778637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551918" y="4778637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929219" y="4778637"/>
            <a:ext cx="2542540" cy="0"/>
          </a:xfrm>
          <a:custGeom>
            <a:avLst/>
            <a:gdLst/>
            <a:ahLst/>
            <a:cxnLst/>
            <a:rect l="l" t="t" r="r" b="b"/>
            <a:pathLst>
              <a:path w="2542540">
                <a:moveTo>
                  <a:pt x="0" y="0"/>
                </a:moveTo>
                <a:lnTo>
                  <a:pt x="254200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920488" y="4778637"/>
            <a:ext cx="928369" cy="0"/>
          </a:xfrm>
          <a:custGeom>
            <a:avLst/>
            <a:gdLst/>
            <a:ahLst/>
            <a:cxnLst/>
            <a:rect l="l" t="t" r="r" b="b"/>
            <a:pathLst>
              <a:path w="928370">
                <a:moveTo>
                  <a:pt x="0" y="0"/>
                </a:moveTo>
                <a:lnTo>
                  <a:pt x="92803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14376" y="4778637"/>
            <a:ext cx="625475" cy="0"/>
          </a:xfrm>
          <a:custGeom>
            <a:avLst/>
            <a:gdLst/>
            <a:ahLst/>
            <a:cxnLst/>
            <a:rect l="l" t="t" r="r" b="b"/>
            <a:pathLst>
              <a:path w="625475">
                <a:moveTo>
                  <a:pt x="0" y="0"/>
                </a:moveTo>
                <a:lnTo>
                  <a:pt x="62541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20189" y="4778637"/>
            <a:ext cx="1014094" cy="0"/>
          </a:xfrm>
          <a:custGeom>
            <a:avLst/>
            <a:gdLst/>
            <a:ahLst/>
            <a:cxnLst/>
            <a:rect l="l" t="t" r="r" b="b"/>
            <a:pathLst>
              <a:path w="1014094">
                <a:moveTo>
                  <a:pt x="0" y="0"/>
                </a:moveTo>
                <a:lnTo>
                  <a:pt x="101348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825563" y="467881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753665" y="3913427"/>
            <a:ext cx="2703195" cy="0"/>
          </a:xfrm>
          <a:custGeom>
            <a:avLst/>
            <a:gdLst/>
            <a:ahLst/>
            <a:cxnLst/>
            <a:rect l="l" t="t" r="r" b="b"/>
            <a:pathLst>
              <a:path w="2703195">
                <a:moveTo>
                  <a:pt x="0" y="0"/>
                </a:moveTo>
                <a:lnTo>
                  <a:pt x="270295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652792" y="3913427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551918" y="3913427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929219" y="3913427"/>
            <a:ext cx="2542540" cy="0"/>
          </a:xfrm>
          <a:custGeom>
            <a:avLst/>
            <a:gdLst/>
            <a:ahLst/>
            <a:cxnLst/>
            <a:rect l="l" t="t" r="r" b="b"/>
            <a:pathLst>
              <a:path w="2542540">
                <a:moveTo>
                  <a:pt x="0" y="0"/>
                </a:moveTo>
                <a:lnTo>
                  <a:pt x="254200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120189" y="3913427"/>
            <a:ext cx="2728595" cy="0"/>
          </a:xfrm>
          <a:custGeom>
            <a:avLst/>
            <a:gdLst/>
            <a:ahLst/>
            <a:cxnLst/>
            <a:rect l="l" t="t" r="r" b="b"/>
            <a:pathLst>
              <a:path w="2728595">
                <a:moveTo>
                  <a:pt x="0" y="0"/>
                </a:moveTo>
                <a:lnTo>
                  <a:pt x="272833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825563" y="381360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753665" y="3048217"/>
            <a:ext cx="2703195" cy="0"/>
          </a:xfrm>
          <a:custGeom>
            <a:avLst/>
            <a:gdLst/>
            <a:ahLst/>
            <a:cxnLst/>
            <a:rect l="l" t="t" r="r" b="b"/>
            <a:pathLst>
              <a:path w="2703195">
                <a:moveTo>
                  <a:pt x="0" y="0"/>
                </a:moveTo>
                <a:lnTo>
                  <a:pt x="270295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652792" y="3048217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551918" y="3048217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120189" y="3048217"/>
            <a:ext cx="5351145" cy="0"/>
          </a:xfrm>
          <a:custGeom>
            <a:avLst/>
            <a:gdLst/>
            <a:ahLst/>
            <a:cxnLst/>
            <a:rect l="l" t="t" r="r" b="b"/>
            <a:pathLst>
              <a:path w="5351145">
                <a:moveTo>
                  <a:pt x="0" y="0"/>
                </a:moveTo>
                <a:lnTo>
                  <a:pt x="535103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825563" y="294839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753665" y="2183007"/>
            <a:ext cx="2703195" cy="0"/>
          </a:xfrm>
          <a:custGeom>
            <a:avLst/>
            <a:gdLst/>
            <a:ahLst/>
            <a:cxnLst/>
            <a:rect l="l" t="t" r="r" b="b"/>
            <a:pathLst>
              <a:path w="2703195">
                <a:moveTo>
                  <a:pt x="0" y="0"/>
                </a:moveTo>
                <a:lnTo>
                  <a:pt x="270295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652792" y="2183007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551918" y="2183007"/>
            <a:ext cx="20320" cy="0"/>
          </a:xfrm>
          <a:custGeom>
            <a:avLst/>
            <a:gdLst/>
            <a:ahLst/>
            <a:cxnLst/>
            <a:rect l="l" t="t" r="r" b="b"/>
            <a:pathLst>
              <a:path w="20320">
                <a:moveTo>
                  <a:pt x="0" y="0"/>
                </a:moveTo>
                <a:lnTo>
                  <a:pt x="2017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20189" y="2183007"/>
            <a:ext cx="5351145" cy="0"/>
          </a:xfrm>
          <a:custGeom>
            <a:avLst/>
            <a:gdLst/>
            <a:ahLst/>
            <a:cxnLst/>
            <a:rect l="l" t="t" r="r" b="b"/>
            <a:pathLst>
              <a:path w="5351145">
                <a:moveTo>
                  <a:pt x="0" y="0"/>
                </a:moveTo>
                <a:lnTo>
                  <a:pt x="535103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825563" y="208318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6652792" y="1317797"/>
            <a:ext cx="2804160" cy="0"/>
          </a:xfrm>
          <a:custGeom>
            <a:avLst/>
            <a:gdLst/>
            <a:ahLst/>
            <a:cxnLst/>
            <a:rect l="l" t="t" r="r" b="b"/>
            <a:pathLst>
              <a:path w="2804159">
                <a:moveTo>
                  <a:pt x="0" y="0"/>
                </a:moveTo>
                <a:lnTo>
                  <a:pt x="28038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120189" y="1317797"/>
            <a:ext cx="5452110" cy="0"/>
          </a:xfrm>
          <a:custGeom>
            <a:avLst/>
            <a:gdLst/>
            <a:ahLst/>
            <a:cxnLst/>
            <a:rect l="l" t="t" r="r" b="b"/>
            <a:pathLst>
              <a:path w="5452109">
                <a:moveTo>
                  <a:pt x="0" y="0"/>
                </a:moveTo>
                <a:lnTo>
                  <a:pt x="54519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825563" y="121797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9424897" y="56390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9559703" y="5544027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9424897" y="470466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9559703" y="4609601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9424897" y="377023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9559703" y="3675174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9424897" y="283580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9559703" y="2740747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60%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9424897" y="190138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9559703" y="1806320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80%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9424897" y="96695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9559703" y="871893"/>
            <a:ext cx="4584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64742" y="2393664"/>
            <a:ext cx="203200" cy="1585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0065228" y="2808932"/>
            <a:ext cx="203200" cy="7550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spc="-40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400" spc="-30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1124947" y="5379526"/>
            <a:ext cx="81280" cy="259715"/>
          </a:xfrm>
          <a:custGeom>
            <a:avLst/>
            <a:gdLst/>
            <a:ahLst/>
            <a:cxnLst/>
            <a:rect l="l" t="t" r="r" b="b"/>
            <a:pathLst>
              <a:path w="81280" h="259714">
                <a:moveTo>
                  <a:pt x="0" y="0"/>
                </a:moveTo>
                <a:lnTo>
                  <a:pt x="80698" y="0"/>
                </a:lnTo>
                <a:lnTo>
                  <a:pt x="80698" y="259563"/>
                </a:lnTo>
                <a:lnTo>
                  <a:pt x="0" y="25956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225820" y="4860400"/>
            <a:ext cx="81280" cy="779145"/>
          </a:xfrm>
          <a:custGeom>
            <a:avLst/>
            <a:gdLst/>
            <a:ahLst/>
            <a:cxnLst/>
            <a:rect l="l" t="t" r="r" b="b"/>
            <a:pathLst>
              <a:path w="81280" h="779145">
                <a:moveTo>
                  <a:pt x="0" y="0"/>
                </a:moveTo>
                <a:lnTo>
                  <a:pt x="80698" y="0"/>
                </a:lnTo>
                <a:lnTo>
                  <a:pt x="80698" y="778689"/>
                </a:lnTo>
                <a:lnTo>
                  <a:pt x="0" y="77868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326693" y="5033442"/>
            <a:ext cx="81280" cy="605790"/>
          </a:xfrm>
          <a:custGeom>
            <a:avLst/>
            <a:gdLst/>
            <a:ahLst/>
            <a:cxnLst/>
            <a:rect l="l" t="t" r="r" b="b"/>
            <a:pathLst>
              <a:path w="81280" h="605789">
                <a:moveTo>
                  <a:pt x="0" y="0"/>
                </a:moveTo>
                <a:lnTo>
                  <a:pt x="80698" y="0"/>
                </a:lnTo>
                <a:lnTo>
                  <a:pt x="80698" y="605647"/>
                </a:lnTo>
                <a:lnTo>
                  <a:pt x="0" y="60564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427566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80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28439" y="5033442"/>
            <a:ext cx="81280" cy="605790"/>
          </a:xfrm>
          <a:custGeom>
            <a:avLst/>
            <a:gdLst/>
            <a:ahLst/>
            <a:cxnLst/>
            <a:rect l="l" t="t" r="r" b="b"/>
            <a:pathLst>
              <a:path w="81280" h="605789">
                <a:moveTo>
                  <a:pt x="0" y="0"/>
                </a:moveTo>
                <a:lnTo>
                  <a:pt x="80698" y="0"/>
                </a:lnTo>
                <a:lnTo>
                  <a:pt x="80698" y="605647"/>
                </a:lnTo>
                <a:lnTo>
                  <a:pt x="0" y="60564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629312" y="5293005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80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730186" y="5379526"/>
            <a:ext cx="81280" cy="259715"/>
          </a:xfrm>
          <a:custGeom>
            <a:avLst/>
            <a:gdLst/>
            <a:ahLst/>
            <a:cxnLst/>
            <a:rect l="l" t="t" r="r" b="b"/>
            <a:pathLst>
              <a:path w="81280" h="259714">
                <a:moveTo>
                  <a:pt x="0" y="0"/>
                </a:moveTo>
                <a:lnTo>
                  <a:pt x="80698" y="0"/>
                </a:lnTo>
                <a:lnTo>
                  <a:pt x="80698" y="259563"/>
                </a:lnTo>
                <a:lnTo>
                  <a:pt x="0" y="25956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831059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80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133678" y="5119963"/>
            <a:ext cx="81280" cy="519430"/>
          </a:xfrm>
          <a:custGeom>
            <a:avLst/>
            <a:gdLst/>
            <a:ahLst/>
            <a:cxnLst/>
            <a:rect l="l" t="t" r="r" b="b"/>
            <a:pathLst>
              <a:path w="81280" h="519429">
                <a:moveTo>
                  <a:pt x="0" y="0"/>
                </a:moveTo>
                <a:lnTo>
                  <a:pt x="80698" y="0"/>
                </a:lnTo>
                <a:lnTo>
                  <a:pt x="80698" y="519126"/>
                </a:lnTo>
                <a:lnTo>
                  <a:pt x="0" y="51912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839790" y="5379526"/>
            <a:ext cx="81280" cy="259715"/>
          </a:xfrm>
          <a:custGeom>
            <a:avLst/>
            <a:gdLst/>
            <a:ahLst/>
            <a:cxnLst/>
            <a:rect l="l" t="t" r="r" b="b"/>
            <a:pathLst>
              <a:path w="81280" h="259714">
                <a:moveTo>
                  <a:pt x="0" y="0"/>
                </a:moveTo>
                <a:lnTo>
                  <a:pt x="80698" y="0"/>
                </a:lnTo>
                <a:lnTo>
                  <a:pt x="80698" y="259563"/>
                </a:lnTo>
                <a:lnTo>
                  <a:pt x="0" y="25956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48520" y="3649106"/>
            <a:ext cx="81280" cy="1990089"/>
          </a:xfrm>
          <a:custGeom>
            <a:avLst/>
            <a:gdLst/>
            <a:ahLst/>
            <a:cxnLst/>
            <a:rect l="l" t="t" r="r" b="b"/>
            <a:pathLst>
              <a:path w="81279" h="1990089">
                <a:moveTo>
                  <a:pt x="0" y="0"/>
                </a:moveTo>
                <a:lnTo>
                  <a:pt x="80698" y="0"/>
                </a:lnTo>
                <a:lnTo>
                  <a:pt x="80698" y="1989983"/>
                </a:lnTo>
                <a:lnTo>
                  <a:pt x="0" y="198998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949393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050266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958124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765109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865982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966855" y="5466047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79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067728" y="5466047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79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471220" y="4687358"/>
            <a:ext cx="81280" cy="951865"/>
          </a:xfrm>
          <a:custGeom>
            <a:avLst/>
            <a:gdLst/>
            <a:ahLst/>
            <a:cxnLst/>
            <a:rect l="l" t="t" r="r" b="b"/>
            <a:pathLst>
              <a:path w="81279" h="951864">
                <a:moveTo>
                  <a:pt x="0" y="0"/>
                </a:moveTo>
                <a:lnTo>
                  <a:pt x="80698" y="0"/>
                </a:lnTo>
                <a:lnTo>
                  <a:pt x="80698" y="951731"/>
                </a:lnTo>
                <a:lnTo>
                  <a:pt x="0" y="95173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572093" y="4687358"/>
            <a:ext cx="81280" cy="951865"/>
          </a:xfrm>
          <a:custGeom>
            <a:avLst/>
            <a:gdLst/>
            <a:ahLst/>
            <a:cxnLst/>
            <a:rect l="l" t="t" r="r" b="b"/>
            <a:pathLst>
              <a:path w="81279" h="951864">
                <a:moveTo>
                  <a:pt x="0" y="0"/>
                </a:moveTo>
                <a:lnTo>
                  <a:pt x="80698" y="0"/>
                </a:lnTo>
                <a:lnTo>
                  <a:pt x="80698" y="951731"/>
                </a:lnTo>
                <a:lnTo>
                  <a:pt x="0" y="95173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672967" y="5206484"/>
            <a:ext cx="81280" cy="433070"/>
          </a:xfrm>
          <a:custGeom>
            <a:avLst/>
            <a:gdLst/>
            <a:ahLst/>
            <a:cxnLst/>
            <a:rect l="l" t="t" r="r" b="b"/>
            <a:pathLst>
              <a:path w="81279" h="433070">
                <a:moveTo>
                  <a:pt x="0" y="0"/>
                </a:moveTo>
                <a:lnTo>
                  <a:pt x="80698" y="0"/>
                </a:lnTo>
                <a:lnTo>
                  <a:pt x="80698" y="432605"/>
                </a:lnTo>
                <a:lnTo>
                  <a:pt x="0" y="43260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773840" y="5119963"/>
            <a:ext cx="81280" cy="519430"/>
          </a:xfrm>
          <a:custGeom>
            <a:avLst/>
            <a:gdLst/>
            <a:ahLst/>
            <a:cxnLst/>
            <a:rect l="l" t="t" r="r" b="b"/>
            <a:pathLst>
              <a:path w="81279" h="519429">
                <a:moveTo>
                  <a:pt x="0" y="0"/>
                </a:moveTo>
                <a:lnTo>
                  <a:pt x="80698" y="0"/>
                </a:lnTo>
                <a:lnTo>
                  <a:pt x="80698" y="519126"/>
                </a:lnTo>
                <a:lnTo>
                  <a:pt x="0" y="51912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874712" y="5293005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79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975585" y="5466047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79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076459" y="5293005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79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177332" y="5293005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79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278205" y="5206484"/>
            <a:ext cx="81280" cy="433070"/>
          </a:xfrm>
          <a:custGeom>
            <a:avLst/>
            <a:gdLst/>
            <a:ahLst/>
            <a:cxnLst/>
            <a:rect l="l" t="t" r="r" b="b"/>
            <a:pathLst>
              <a:path w="81279" h="433070">
                <a:moveTo>
                  <a:pt x="0" y="0"/>
                </a:moveTo>
                <a:lnTo>
                  <a:pt x="80698" y="0"/>
                </a:lnTo>
                <a:lnTo>
                  <a:pt x="80698" y="432605"/>
                </a:lnTo>
                <a:lnTo>
                  <a:pt x="0" y="43260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379078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479951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580824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681697" y="5379526"/>
            <a:ext cx="81280" cy="259715"/>
          </a:xfrm>
          <a:custGeom>
            <a:avLst/>
            <a:gdLst/>
            <a:ahLst/>
            <a:cxnLst/>
            <a:rect l="l" t="t" r="r" b="b"/>
            <a:pathLst>
              <a:path w="81279" h="259714">
                <a:moveTo>
                  <a:pt x="0" y="0"/>
                </a:moveTo>
                <a:lnTo>
                  <a:pt x="80698" y="0"/>
                </a:lnTo>
                <a:lnTo>
                  <a:pt x="80698" y="259563"/>
                </a:lnTo>
                <a:lnTo>
                  <a:pt x="0" y="25956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782570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883443" y="5466047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79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984317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085190" y="5466047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79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186063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589555" y="5466047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79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690428" y="5466047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79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791301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892175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326693" y="4946922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80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133678" y="5033442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80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050266" y="5466047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361616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563363" y="5466047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79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664236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765109" y="5206484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79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865982" y="5206484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79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966855" y="5379526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370347" y="4860400"/>
            <a:ext cx="81280" cy="779145"/>
          </a:xfrm>
          <a:custGeom>
            <a:avLst/>
            <a:gdLst/>
            <a:ahLst/>
            <a:cxnLst/>
            <a:rect l="l" t="t" r="r" b="b"/>
            <a:pathLst>
              <a:path w="81279" h="779145">
                <a:moveTo>
                  <a:pt x="0" y="0"/>
                </a:moveTo>
                <a:lnTo>
                  <a:pt x="80698" y="0"/>
                </a:lnTo>
                <a:lnTo>
                  <a:pt x="80698" y="778689"/>
                </a:lnTo>
                <a:lnTo>
                  <a:pt x="0" y="77868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471220" y="1745644"/>
            <a:ext cx="81280" cy="2941955"/>
          </a:xfrm>
          <a:custGeom>
            <a:avLst/>
            <a:gdLst/>
            <a:ahLst/>
            <a:cxnLst/>
            <a:rect l="l" t="t" r="r" b="b"/>
            <a:pathLst>
              <a:path w="81279" h="2941954">
                <a:moveTo>
                  <a:pt x="0" y="0"/>
                </a:moveTo>
                <a:lnTo>
                  <a:pt x="80698" y="0"/>
                </a:lnTo>
                <a:lnTo>
                  <a:pt x="80698" y="2941714"/>
                </a:lnTo>
                <a:lnTo>
                  <a:pt x="0" y="294171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572093" y="966954"/>
            <a:ext cx="81280" cy="3720465"/>
          </a:xfrm>
          <a:custGeom>
            <a:avLst/>
            <a:gdLst/>
            <a:ahLst/>
            <a:cxnLst/>
            <a:rect l="l" t="t" r="r" b="b"/>
            <a:pathLst>
              <a:path w="81279" h="3720465">
                <a:moveTo>
                  <a:pt x="0" y="0"/>
                </a:moveTo>
                <a:lnTo>
                  <a:pt x="80698" y="0"/>
                </a:lnTo>
                <a:lnTo>
                  <a:pt x="80698" y="3720403"/>
                </a:lnTo>
                <a:lnTo>
                  <a:pt x="0" y="37204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672967" y="1745644"/>
            <a:ext cx="81280" cy="3461385"/>
          </a:xfrm>
          <a:custGeom>
            <a:avLst/>
            <a:gdLst/>
            <a:ahLst/>
            <a:cxnLst/>
            <a:rect l="l" t="t" r="r" b="b"/>
            <a:pathLst>
              <a:path w="81279" h="3461385">
                <a:moveTo>
                  <a:pt x="0" y="0"/>
                </a:moveTo>
                <a:lnTo>
                  <a:pt x="80698" y="0"/>
                </a:lnTo>
                <a:lnTo>
                  <a:pt x="80698" y="3460840"/>
                </a:lnTo>
                <a:lnTo>
                  <a:pt x="0" y="346084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773840" y="3908669"/>
            <a:ext cx="81280" cy="1211580"/>
          </a:xfrm>
          <a:custGeom>
            <a:avLst/>
            <a:gdLst/>
            <a:ahLst/>
            <a:cxnLst/>
            <a:rect l="l" t="t" r="r" b="b"/>
            <a:pathLst>
              <a:path w="81279" h="1211579">
                <a:moveTo>
                  <a:pt x="0" y="0"/>
                </a:moveTo>
                <a:lnTo>
                  <a:pt x="80698" y="0"/>
                </a:lnTo>
                <a:lnTo>
                  <a:pt x="80698" y="1211294"/>
                </a:lnTo>
                <a:lnTo>
                  <a:pt x="0" y="121129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874712" y="3908669"/>
            <a:ext cx="81280" cy="1384935"/>
          </a:xfrm>
          <a:custGeom>
            <a:avLst/>
            <a:gdLst/>
            <a:ahLst/>
            <a:cxnLst/>
            <a:rect l="l" t="t" r="r" b="b"/>
            <a:pathLst>
              <a:path w="81279" h="1384935">
                <a:moveTo>
                  <a:pt x="0" y="0"/>
                </a:moveTo>
                <a:lnTo>
                  <a:pt x="80698" y="0"/>
                </a:lnTo>
                <a:lnTo>
                  <a:pt x="80698" y="1384336"/>
                </a:lnTo>
                <a:lnTo>
                  <a:pt x="0" y="13843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975585" y="4860400"/>
            <a:ext cx="81280" cy="605790"/>
          </a:xfrm>
          <a:custGeom>
            <a:avLst/>
            <a:gdLst/>
            <a:ahLst/>
            <a:cxnLst/>
            <a:rect l="l" t="t" r="r" b="b"/>
            <a:pathLst>
              <a:path w="81279" h="605789">
                <a:moveTo>
                  <a:pt x="0" y="0"/>
                </a:moveTo>
                <a:lnTo>
                  <a:pt x="80698" y="0"/>
                </a:lnTo>
                <a:lnTo>
                  <a:pt x="80698" y="605647"/>
                </a:lnTo>
                <a:lnTo>
                  <a:pt x="0" y="60564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076459" y="4254753"/>
            <a:ext cx="81280" cy="1038860"/>
          </a:xfrm>
          <a:custGeom>
            <a:avLst/>
            <a:gdLst/>
            <a:ahLst/>
            <a:cxnLst/>
            <a:rect l="l" t="t" r="r" b="b"/>
            <a:pathLst>
              <a:path w="81279" h="1038860">
                <a:moveTo>
                  <a:pt x="0" y="0"/>
                </a:moveTo>
                <a:lnTo>
                  <a:pt x="80698" y="0"/>
                </a:lnTo>
                <a:lnTo>
                  <a:pt x="80698" y="1038252"/>
                </a:lnTo>
                <a:lnTo>
                  <a:pt x="0" y="103825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177332" y="4773879"/>
            <a:ext cx="81280" cy="519430"/>
          </a:xfrm>
          <a:custGeom>
            <a:avLst/>
            <a:gdLst/>
            <a:ahLst/>
            <a:cxnLst/>
            <a:rect l="l" t="t" r="r" b="b"/>
            <a:pathLst>
              <a:path w="81279" h="519429">
                <a:moveTo>
                  <a:pt x="0" y="0"/>
                </a:moveTo>
                <a:lnTo>
                  <a:pt x="80698" y="0"/>
                </a:lnTo>
                <a:lnTo>
                  <a:pt x="80698" y="519126"/>
                </a:lnTo>
                <a:lnTo>
                  <a:pt x="0" y="51912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278205" y="4341274"/>
            <a:ext cx="81280" cy="865505"/>
          </a:xfrm>
          <a:custGeom>
            <a:avLst/>
            <a:gdLst/>
            <a:ahLst/>
            <a:cxnLst/>
            <a:rect l="l" t="t" r="r" b="b"/>
            <a:pathLst>
              <a:path w="81279" h="865504">
                <a:moveTo>
                  <a:pt x="0" y="0"/>
                </a:moveTo>
                <a:lnTo>
                  <a:pt x="80698" y="0"/>
                </a:lnTo>
                <a:lnTo>
                  <a:pt x="80698" y="865210"/>
                </a:lnTo>
                <a:lnTo>
                  <a:pt x="0" y="86521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379078" y="5293005"/>
            <a:ext cx="81280" cy="259715"/>
          </a:xfrm>
          <a:custGeom>
            <a:avLst/>
            <a:gdLst/>
            <a:ahLst/>
            <a:cxnLst/>
            <a:rect l="l" t="t" r="r" b="b"/>
            <a:pathLst>
              <a:path w="81279" h="259714">
                <a:moveTo>
                  <a:pt x="0" y="0"/>
                </a:moveTo>
                <a:lnTo>
                  <a:pt x="80698" y="0"/>
                </a:lnTo>
                <a:lnTo>
                  <a:pt x="80698" y="259563"/>
                </a:lnTo>
                <a:lnTo>
                  <a:pt x="0" y="25956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479951" y="5119963"/>
            <a:ext cx="81280" cy="433070"/>
          </a:xfrm>
          <a:custGeom>
            <a:avLst/>
            <a:gdLst/>
            <a:ahLst/>
            <a:cxnLst/>
            <a:rect l="l" t="t" r="r" b="b"/>
            <a:pathLst>
              <a:path w="81279" h="433070">
                <a:moveTo>
                  <a:pt x="0" y="0"/>
                </a:moveTo>
                <a:lnTo>
                  <a:pt x="80698" y="0"/>
                </a:lnTo>
                <a:lnTo>
                  <a:pt x="80698" y="432605"/>
                </a:lnTo>
                <a:lnTo>
                  <a:pt x="0" y="43260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580824" y="5206484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79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681697" y="5033442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79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7782570" y="4687358"/>
            <a:ext cx="81280" cy="865505"/>
          </a:xfrm>
          <a:custGeom>
            <a:avLst/>
            <a:gdLst/>
            <a:ahLst/>
            <a:cxnLst/>
            <a:rect l="l" t="t" r="r" b="b"/>
            <a:pathLst>
              <a:path w="81279" h="865504">
                <a:moveTo>
                  <a:pt x="0" y="0"/>
                </a:moveTo>
                <a:lnTo>
                  <a:pt x="80698" y="0"/>
                </a:lnTo>
                <a:lnTo>
                  <a:pt x="80698" y="865210"/>
                </a:lnTo>
                <a:lnTo>
                  <a:pt x="0" y="86521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7883443" y="5033442"/>
            <a:ext cx="81280" cy="433070"/>
          </a:xfrm>
          <a:custGeom>
            <a:avLst/>
            <a:gdLst/>
            <a:ahLst/>
            <a:cxnLst/>
            <a:rect l="l" t="t" r="r" b="b"/>
            <a:pathLst>
              <a:path w="81279" h="433070">
                <a:moveTo>
                  <a:pt x="0" y="0"/>
                </a:moveTo>
                <a:lnTo>
                  <a:pt x="80698" y="0"/>
                </a:lnTo>
                <a:lnTo>
                  <a:pt x="80698" y="432605"/>
                </a:lnTo>
                <a:lnTo>
                  <a:pt x="0" y="43260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7984317" y="4946922"/>
            <a:ext cx="81280" cy="605790"/>
          </a:xfrm>
          <a:custGeom>
            <a:avLst/>
            <a:gdLst/>
            <a:ahLst/>
            <a:cxnLst/>
            <a:rect l="l" t="t" r="r" b="b"/>
            <a:pathLst>
              <a:path w="81279" h="605789">
                <a:moveTo>
                  <a:pt x="0" y="0"/>
                </a:moveTo>
                <a:lnTo>
                  <a:pt x="80698" y="0"/>
                </a:lnTo>
                <a:lnTo>
                  <a:pt x="80698" y="605647"/>
                </a:lnTo>
                <a:lnTo>
                  <a:pt x="0" y="60564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085190" y="4600837"/>
            <a:ext cx="81280" cy="865505"/>
          </a:xfrm>
          <a:custGeom>
            <a:avLst/>
            <a:gdLst/>
            <a:ahLst/>
            <a:cxnLst/>
            <a:rect l="l" t="t" r="r" b="b"/>
            <a:pathLst>
              <a:path w="81279" h="865504">
                <a:moveTo>
                  <a:pt x="0" y="0"/>
                </a:moveTo>
                <a:lnTo>
                  <a:pt x="80698" y="0"/>
                </a:lnTo>
                <a:lnTo>
                  <a:pt x="80698" y="865210"/>
                </a:lnTo>
                <a:lnTo>
                  <a:pt x="0" y="86521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186063" y="5206484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79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8286936" y="5379526"/>
            <a:ext cx="81280" cy="259715"/>
          </a:xfrm>
          <a:custGeom>
            <a:avLst/>
            <a:gdLst/>
            <a:ahLst/>
            <a:cxnLst/>
            <a:rect l="l" t="t" r="r" b="b"/>
            <a:pathLst>
              <a:path w="81279" h="259714">
                <a:moveTo>
                  <a:pt x="0" y="0"/>
                </a:moveTo>
                <a:lnTo>
                  <a:pt x="80698" y="0"/>
                </a:lnTo>
                <a:lnTo>
                  <a:pt x="80698" y="259563"/>
                </a:lnTo>
                <a:lnTo>
                  <a:pt x="0" y="25956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387809" y="5466047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79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8488682" y="5293005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79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8589555" y="5119963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79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8690428" y="4600837"/>
            <a:ext cx="81280" cy="865505"/>
          </a:xfrm>
          <a:custGeom>
            <a:avLst/>
            <a:gdLst/>
            <a:ahLst/>
            <a:cxnLst/>
            <a:rect l="l" t="t" r="r" b="b"/>
            <a:pathLst>
              <a:path w="81279" h="865504">
                <a:moveTo>
                  <a:pt x="0" y="0"/>
                </a:moveTo>
                <a:lnTo>
                  <a:pt x="80698" y="0"/>
                </a:lnTo>
                <a:lnTo>
                  <a:pt x="80698" y="865210"/>
                </a:lnTo>
                <a:lnTo>
                  <a:pt x="0" y="86521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791301" y="4860400"/>
            <a:ext cx="81280" cy="692785"/>
          </a:xfrm>
          <a:custGeom>
            <a:avLst/>
            <a:gdLst/>
            <a:ahLst/>
            <a:cxnLst/>
            <a:rect l="l" t="t" r="r" b="b"/>
            <a:pathLst>
              <a:path w="81279" h="692785">
                <a:moveTo>
                  <a:pt x="0" y="0"/>
                </a:moveTo>
                <a:lnTo>
                  <a:pt x="80698" y="0"/>
                </a:lnTo>
                <a:lnTo>
                  <a:pt x="80698" y="692168"/>
                </a:lnTo>
                <a:lnTo>
                  <a:pt x="0" y="69216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8892175" y="5379526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79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8993047" y="5379526"/>
            <a:ext cx="81280" cy="259715"/>
          </a:xfrm>
          <a:custGeom>
            <a:avLst/>
            <a:gdLst/>
            <a:ahLst/>
            <a:cxnLst/>
            <a:rect l="l" t="t" r="r" b="b"/>
            <a:pathLst>
              <a:path w="81279" h="259714">
                <a:moveTo>
                  <a:pt x="0" y="0"/>
                </a:moveTo>
                <a:lnTo>
                  <a:pt x="80698" y="0"/>
                </a:lnTo>
                <a:lnTo>
                  <a:pt x="80698" y="259563"/>
                </a:lnTo>
                <a:lnTo>
                  <a:pt x="0" y="25956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9093920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9295667" y="5293005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79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931932" y="5552568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80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133678" y="4254753"/>
            <a:ext cx="81280" cy="779145"/>
          </a:xfrm>
          <a:custGeom>
            <a:avLst/>
            <a:gdLst/>
            <a:ahLst/>
            <a:cxnLst/>
            <a:rect l="l" t="t" r="r" b="b"/>
            <a:pathLst>
              <a:path w="81280" h="779145">
                <a:moveTo>
                  <a:pt x="0" y="0"/>
                </a:moveTo>
                <a:lnTo>
                  <a:pt x="80698" y="0"/>
                </a:lnTo>
                <a:lnTo>
                  <a:pt x="80698" y="778689"/>
                </a:lnTo>
                <a:lnTo>
                  <a:pt x="0" y="77868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234551" y="5466047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80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335424" y="5293005"/>
            <a:ext cx="81280" cy="346075"/>
          </a:xfrm>
          <a:custGeom>
            <a:avLst/>
            <a:gdLst/>
            <a:ahLst/>
            <a:cxnLst/>
            <a:rect l="l" t="t" r="r" b="b"/>
            <a:pathLst>
              <a:path w="81280" h="346075">
                <a:moveTo>
                  <a:pt x="0" y="0"/>
                </a:moveTo>
                <a:lnTo>
                  <a:pt x="80698" y="0"/>
                </a:lnTo>
                <a:lnTo>
                  <a:pt x="80698" y="346084"/>
                </a:lnTo>
                <a:lnTo>
                  <a:pt x="0" y="34608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436297" y="4773879"/>
            <a:ext cx="81280" cy="865505"/>
          </a:xfrm>
          <a:custGeom>
            <a:avLst/>
            <a:gdLst/>
            <a:ahLst/>
            <a:cxnLst/>
            <a:rect l="l" t="t" r="r" b="b"/>
            <a:pathLst>
              <a:path w="81280" h="865504">
                <a:moveTo>
                  <a:pt x="0" y="0"/>
                </a:moveTo>
                <a:lnTo>
                  <a:pt x="80698" y="0"/>
                </a:lnTo>
                <a:lnTo>
                  <a:pt x="80698" y="865210"/>
                </a:lnTo>
                <a:lnTo>
                  <a:pt x="0" y="86521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537170" y="5206484"/>
            <a:ext cx="81280" cy="433070"/>
          </a:xfrm>
          <a:custGeom>
            <a:avLst/>
            <a:gdLst/>
            <a:ahLst/>
            <a:cxnLst/>
            <a:rect l="l" t="t" r="r" b="b"/>
            <a:pathLst>
              <a:path w="81280" h="433070">
                <a:moveTo>
                  <a:pt x="0" y="0"/>
                </a:moveTo>
                <a:lnTo>
                  <a:pt x="80698" y="0"/>
                </a:lnTo>
                <a:lnTo>
                  <a:pt x="80698" y="432605"/>
                </a:lnTo>
                <a:lnTo>
                  <a:pt x="0" y="43260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839790" y="4081711"/>
            <a:ext cx="81280" cy="1297940"/>
          </a:xfrm>
          <a:custGeom>
            <a:avLst/>
            <a:gdLst/>
            <a:ahLst/>
            <a:cxnLst/>
            <a:rect l="l" t="t" r="r" b="b"/>
            <a:pathLst>
              <a:path w="81280" h="1297939">
                <a:moveTo>
                  <a:pt x="0" y="0"/>
                </a:moveTo>
                <a:lnTo>
                  <a:pt x="80698" y="0"/>
                </a:lnTo>
                <a:lnTo>
                  <a:pt x="80698" y="1297815"/>
                </a:lnTo>
                <a:lnTo>
                  <a:pt x="0" y="129781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243282" y="5379526"/>
            <a:ext cx="81280" cy="259715"/>
          </a:xfrm>
          <a:custGeom>
            <a:avLst/>
            <a:gdLst/>
            <a:ahLst/>
            <a:cxnLst/>
            <a:rect l="l" t="t" r="r" b="b"/>
            <a:pathLst>
              <a:path w="81279" h="259714">
                <a:moveTo>
                  <a:pt x="0" y="0"/>
                </a:moveTo>
                <a:lnTo>
                  <a:pt x="80698" y="0"/>
                </a:lnTo>
                <a:lnTo>
                  <a:pt x="80698" y="259563"/>
                </a:lnTo>
                <a:lnTo>
                  <a:pt x="0" y="25956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344155" y="5206484"/>
            <a:ext cx="81280" cy="433070"/>
          </a:xfrm>
          <a:custGeom>
            <a:avLst/>
            <a:gdLst/>
            <a:ahLst/>
            <a:cxnLst/>
            <a:rect l="l" t="t" r="r" b="b"/>
            <a:pathLst>
              <a:path w="81279" h="433070">
                <a:moveTo>
                  <a:pt x="0" y="0"/>
                </a:moveTo>
                <a:lnTo>
                  <a:pt x="80698" y="0"/>
                </a:lnTo>
                <a:lnTo>
                  <a:pt x="80698" y="432605"/>
                </a:lnTo>
                <a:lnTo>
                  <a:pt x="0" y="43260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445028" y="5379526"/>
            <a:ext cx="81280" cy="259715"/>
          </a:xfrm>
          <a:custGeom>
            <a:avLst/>
            <a:gdLst/>
            <a:ahLst/>
            <a:cxnLst/>
            <a:rect l="l" t="t" r="r" b="b"/>
            <a:pathLst>
              <a:path w="81279" h="259714">
                <a:moveTo>
                  <a:pt x="0" y="0"/>
                </a:moveTo>
                <a:lnTo>
                  <a:pt x="80698" y="0"/>
                </a:lnTo>
                <a:lnTo>
                  <a:pt x="80698" y="259563"/>
                </a:lnTo>
                <a:lnTo>
                  <a:pt x="0" y="25956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949393" y="5119963"/>
            <a:ext cx="81280" cy="433070"/>
          </a:xfrm>
          <a:custGeom>
            <a:avLst/>
            <a:gdLst/>
            <a:ahLst/>
            <a:cxnLst/>
            <a:rect l="l" t="t" r="r" b="b"/>
            <a:pathLst>
              <a:path w="81279" h="433070">
                <a:moveTo>
                  <a:pt x="0" y="0"/>
                </a:moveTo>
                <a:lnTo>
                  <a:pt x="80698" y="0"/>
                </a:lnTo>
                <a:lnTo>
                  <a:pt x="80698" y="432605"/>
                </a:lnTo>
                <a:lnTo>
                  <a:pt x="0" y="43260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958124" y="5466047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79" h="86995">
                <a:moveTo>
                  <a:pt x="0" y="0"/>
                </a:moveTo>
                <a:lnTo>
                  <a:pt x="80698" y="0"/>
                </a:lnTo>
                <a:lnTo>
                  <a:pt x="80698" y="86520"/>
                </a:lnTo>
                <a:lnTo>
                  <a:pt x="0" y="8652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993047" y="4773879"/>
            <a:ext cx="81280" cy="605790"/>
          </a:xfrm>
          <a:custGeom>
            <a:avLst/>
            <a:gdLst/>
            <a:ahLst/>
            <a:cxnLst/>
            <a:rect l="l" t="t" r="r" b="b"/>
            <a:pathLst>
              <a:path w="81279" h="605789">
                <a:moveTo>
                  <a:pt x="0" y="0"/>
                </a:moveTo>
                <a:lnTo>
                  <a:pt x="80698" y="0"/>
                </a:lnTo>
                <a:lnTo>
                  <a:pt x="80698" y="605647"/>
                </a:lnTo>
                <a:lnTo>
                  <a:pt x="0" y="60564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9093920" y="5379526"/>
            <a:ext cx="81280" cy="173355"/>
          </a:xfrm>
          <a:custGeom>
            <a:avLst/>
            <a:gdLst/>
            <a:ahLst/>
            <a:cxnLst/>
            <a:rect l="l" t="t" r="r" b="b"/>
            <a:pathLst>
              <a:path w="81279" h="173354">
                <a:moveTo>
                  <a:pt x="0" y="0"/>
                </a:moveTo>
                <a:lnTo>
                  <a:pt x="80698" y="0"/>
                </a:lnTo>
                <a:lnTo>
                  <a:pt x="80698" y="173041"/>
                </a:lnTo>
                <a:lnTo>
                  <a:pt x="0" y="17304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165296" y="966954"/>
            <a:ext cx="8171180" cy="4612640"/>
          </a:xfrm>
          <a:custGeom>
            <a:avLst/>
            <a:gdLst/>
            <a:ahLst/>
            <a:cxnLst/>
            <a:rect l="l" t="t" r="r" b="b"/>
            <a:pathLst>
              <a:path w="8171180" h="4612640">
                <a:moveTo>
                  <a:pt x="0" y="4412571"/>
                </a:moveTo>
                <a:lnTo>
                  <a:pt x="100873" y="4159339"/>
                </a:lnTo>
                <a:lnTo>
                  <a:pt x="201746" y="3979966"/>
                </a:lnTo>
                <a:lnTo>
                  <a:pt x="302619" y="4360659"/>
                </a:lnTo>
                <a:lnTo>
                  <a:pt x="403492" y="4522797"/>
                </a:lnTo>
                <a:lnTo>
                  <a:pt x="504365" y="4558870"/>
                </a:lnTo>
                <a:lnTo>
                  <a:pt x="605238" y="4373913"/>
                </a:lnTo>
                <a:lnTo>
                  <a:pt x="706111" y="4612235"/>
                </a:lnTo>
                <a:lnTo>
                  <a:pt x="806984" y="4603427"/>
                </a:lnTo>
                <a:lnTo>
                  <a:pt x="1008730" y="4069278"/>
                </a:lnTo>
                <a:lnTo>
                  <a:pt x="1109603" y="4562202"/>
                </a:lnTo>
                <a:lnTo>
                  <a:pt x="1210476" y="4049183"/>
                </a:lnTo>
                <a:lnTo>
                  <a:pt x="1311350" y="3532589"/>
                </a:lnTo>
                <a:lnTo>
                  <a:pt x="1412223" y="4128863"/>
                </a:lnTo>
                <a:lnTo>
                  <a:pt x="1714842" y="3607597"/>
                </a:lnTo>
                <a:lnTo>
                  <a:pt x="2118334" y="4492437"/>
                </a:lnTo>
                <a:lnTo>
                  <a:pt x="2219207" y="4383731"/>
                </a:lnTo>
                <a:lnTo>
                  <a:pt x="2320080" y="4407674"/>
                </a:lnTo>
                <a:lnTo>
                  <a:pt x="2723573" y="0"/>
                </a:lnTo>
                <a:lnTo>
                  <a:pt x="2824446" y="4204921"/>
                </a:lnTo>
                <a:lnTo>
                  <a:pt x="2925319" y="4088118"/>
                </a:lnTo>
                <a:lnTo>
                  <a:pt x="3833176" y="4438528"/>
                </a:lnTo>
                <a:lnTo>
                  <a:pt x="4236669" y="4597973"/>
                </a:lnTo>
                <a:lnTo>
                  <a:pt x="4438415" y="4426233"/>
                </a:lnTo>
                <a:lnTo>
                  <a:pt x="4539288" y="4459765"/>
                </a:lnTo>
                <a:lnTo>
                  <a:pt x="4640161" y="4426233"/>
                </a:lnTo>
                <a:lnTo>
                  <a:pt x="4741034" y="4514292"/>
                </a:lnTo>
                <a:lnTo>
                  <a:pt x="4841907" y="4380126"/>
                </a:lnTo>
                <a:lnTo>
                  <a:pt x="4942780" y="4481435"/>
                </a:lnTo>
                <a:lnTo>
                  <a:pt x="5245400" y="3993921"/>
                </a:lnTo>
                <a:lnTo>
                  <a:pt x="5346272" y="3636439"/>
                </a:lnTo>
                <a:lnTo>
                  <a:pt x="5447146" y="3900589"/>
                </a:lnTo>
                <a:lnTo>
                  <a:pt x="5548019" y="3067203"/>
                </a:lnTo>
                <a:lnTo>
                  <a:pt x="5648892" y="3852462"/>
                </a:lnTo>
                <a:lnTo>
                  <a:pt x="5749765" y="3964235"/>
                </a:lnTo>
                <a:lnTo>
                  <a:pt x="5850638" y="4159339"/>
                </a:lnTo>
                <a:lnTo>
                  <a:pt x="5951511" y="3771482"/>
                </a:lnTo>
                <a:lnTo>
                  <a:pt x="6052384" y="4262298"/>
                </a:lnTo>
                <a:lnTo>
                  <a:pt x="6153257" y="4276191"/>
                </a:lnTo>
                <a:lnTo>
                  <a:pt x="6254130" y="4556773"/>
                </a:lnTo>
                <a:lnTo>
                  <a:pt x="6355003" y="4417290"/>
                </a:lnTo>
                <a:lnTo>
                  <a:pt x="6455877" y="4482210"/>
                </a:lnTo>
                <a:lnTo>
                  <a:pt x="6556750" y="4348323"/>
                </a:lnTo>
                <a:lnTo>
                  <a:pt x="6657622" y="4438528"/>
                </a:lnTo>
                <a:lnTo>
                  <a:pt x="6758496" y="4529939"/>
                </a:lnTo>
                <a:lnTo>
                  <a:pt x="6859369" y="4494148"/>
                </a:lnTo>
                <a:lnTo>
                  <a:pt x="6960242" y="4143213"/>
                </a:lnTo>
                <a:lnTo>
                  <a:pt x="7061115" y="4451751"/>
                </a:lnTo>
                <a:lnTo>
                  <a:pt x="7161988" y="4485249"/>
                </a:lnTo>
                <a:lnTo>
                  <a:pt x="7262861" y="4569450"/>
                </a:lnTo>
                <a:lnTo>
                  <a:pt x="7363734" y="4360659"/>
                </a:lnTo>
                <a:lnTo>
                  <a:pt x="7464607" y="3633882"/>
                </a:lnTo>
                <a:lnTo>
                  <a:pt x="7565480" y="3550822"/>
                </a:lnTo>
                <a:lnTo>
                  <a:pt x="7666353" y="3831150"/>
                </a:lnTo>
                <a:lnTo>
                  <a:pt x="7767227" y="4453128"/>
                </a:lnTo>
                <a:lnTo>
                  <a:pt x="7868100" y="4115928"/>
                </a:lnTo>
                <a:lnTo>
                  <a:pt x="7968972" y="4449652"/>
                </a:lnTo>
                <a:lnTo>
                  <a:pt x="8170719" y="4505272"/>
                </a:lnTo>
              </a:path>
            </a:pathLst>
          </a:custGeom>
          <a:ln w="9516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8416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59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0795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 txBox="1"/>
          <p:nvPr/>
        </p:nvSpPr>
        <p:spPr>
          <a:xfrm>
            <a:off x="2083760" y="5697927"/>
            <a:ext cx="73787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42545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A/H1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54" name="object 154"/>
          <p:cNvSpPr/>
          <p:nvPr/>
        </p:nvSpPr>
        <p:spPr>
          <a:xfrm>
            <a:off x="2727960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38451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/>
          <p:nvPr/>
        </p:nvSpPr>
        <p:spPr>
          <a:xfrm>
            <a:off x="3431986" y="5697927"/>
            <a:ext cx="66421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53975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A/H5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40328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 txBox="1"/>
          <p:nvPr/>
        </p:nvSpPr>
        <p:spPr>
          <a:xfrm>
            <a:off x="4155529" y="5697927"/>
            <a:ext cx="1301115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039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A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(Unsubtyp…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54323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 txBox="1"/>
          <p:nvPr/>
        </p:nvSpPr>
        <p:spPr>
          <a:xfrm>
            <a:off x="5553323" y="5697927"/>
            <a:ext cx="121793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8795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45" dirty="0">
                <a:latin typeface="Segoe UI"/>
                <a:cs typeface="Segoe UI"/>
              </a:rPr>
              <a:t>Y</a:t>
            </a:r>
            <a:r>
              <a:rPr sz="1500" spc="-10" dirty="0">
                <a:latin typeface="Segoe UI"/>
                <a:cs typeface="Segoe UI"/>
              </a:rPr>
              <a:t>amagata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7357981" y="5697927"/>
            <a:ext cx="7378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8706207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705693" y="6052570"/>
            <a:ext cx="1299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A/H1N1pdm09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2850008" y="6052570"/>
            <a:ext cx="46100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Segoe UI"/>
                <a:cs typeface="Segoe UI"/>
              </a:rPr>
              <a:t>A/H3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65" name="object 165"/>
          <p:cNvSpPr/>
          <p:nvPr/>
        </p:nvSpPr>
        <p:spPr>
          <a:xfrm>
            <a:off x="66236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 txBox="1"/>
          <p:nvPr/>
        </p:nvSpPr>
        <p:spPr>
          <a:xfrm>
            <a:off x="6749454" y="6052570"/>
            <a:ext cx="824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Victoria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67" name="object 167"/>
          <p:cNvSpPr/>
          <p:nvPr/>
        </p:nvSpPr>
        <p:spPr>
          <a:xfrm>
            <a:off x="7642859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 txBox="1"/>
          <p:nvPr/>
        </p:nvSpPr>
        <p:spPr>
          <a:xfrm>
            <a:off x="7766397" y="6052570"/>
            <a:ext cx="10801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69" name="object 169"/>
          <p:cNvSpPr/>
          <p:nvPr/>
        </p:nvSpPr>
        <p:spPr>
          <a:xfrm>
            <a:off x="8896350" y="6140957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 txBox="1"/>
          <p:nvPr/>
        </p:nvSpPr>
        <p:spPr>
          <a:xfrm>
            <a:off x="9232354" y="6052570"/>
            <a:ext cx="8737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%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60" dirty="0">
                <a:latin typeface="Segoe UI"/>
                <a:cs typeface="Segoe UI"/>
              </a:rPr>
              <a:t>P</a:t>
            </a:r>
            <a:r>
              <a:rPr sz="1500" dirty="0">
                <a:latin typeface="Segoe UI"/>
                <a:cs typeface="Segoe UI"/>
              </a:rPr>
              <a:t>ositive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71" name="object 171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 txBox="1"/>
          <p:nvPr/>
        </p:nvSpPr>
        <p:spPr>
          <a:xfrm>
            <a:off x="619521" y="6808964"/>
            <a:ext cx="589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179" name="object 179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86" name="object 186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93" name="object 193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00" name="object 200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05" name="object 205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208" name="object 208"/>
          <p:cNvSpPr/>
          <p:nvPr/>
        </p:nvSpPr>
        <p:spPr>
          <a:xfrm>
            <a:off x="228600" y="228600"/>
            <a:ext cx="1171575" cy="352425"/>
          </a:xfrm>
          <a:custGeom>
            <a:avLst/>
            <a:gdLst/>
            <a:ahLst/>
            <a:cxnLst/>
            <a:rect l="l" t="t" r="r" b="b"/>
            <a:pathLst>
              <a:path w="1171575" h="352425">
                <a:moveTo>
                  <a:pt x="0" y="0"/>
                </a:moveTo>
                <a:lnTo>
                  <a:pt x="1171574" y="0"/>
                </a:lnTo>
                <a:lnTo>
                  <a:pt x="1171574" y="352424"/>
                </a:lnTo>
                <a:lnTo>
                  <a:pt x="0" y="3524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11506199" y="4338637"/>
            <a:ext cx="542925" cy="0"/>
          </a:xfrm>
          <a:custGeom>
            <a:avLst/>
            <a:gdLst/>
            <a:ahLst/>
            <a:cxnLst/>
            <a:rect l="l" t="t" r="r" b="b"/>
            <a:pathLst>
              <a:path w="542925">
                <a:moveTo>
                  <a:pt x="0" y="0"/>
                </a:moveTo>
                <a:lnTo>
                  <a:pt x="5429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11924865" y="42291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7">
            <a:extLst>
              <a:ext uri="{FF2B5EF4-FFF2-40B4-BE49-F238E27FC236}">
                <a16:creationId xmlns:a16="http://schemas.microsoft.com/office/drawing/2014/main" id="{EF87A055-73A1-B5E1-76C3-02583834C2AB}"/>
              </a:ext>
            </a:extLst>
          </p:cNvPr>
          <p:cNvSpPr txBox="1"/>
          <p:nvPr/>
        </p:nvSpPr>
        <p:spPr>
          <a:xfrm>
            <a:off x="355268" y="322168"/>
            <a:ext cx="1150619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Number</a:t>
            </a:r>
            <a:r>
              <a:rPr kumimoji="0" lang="en-US" sz="20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of</a:t>
            </a:r>
            <a:r>
              <a:rPr kumimoji="0" lang="en-US" sz="20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specimens</a:t>
            </a:r>
            <a:r>
              <a:rPr kumimoji="0" lang="en-US" sz="20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positive</a:t>
            </a:r>
            <a:r>
              <a:rPr kumimoji="0" lang="en-US" sz="20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for</a:t>
            </a:r>
            <a:r>
              <a:rPr kumimoji="0" lang="en-US" sz="20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influenza</a:t>
            </a:r>
            <a:r>
              <a:rPr kumimoji="0" lang="en-US" sz="20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by</a:t>
            </a:r>
            <a:r>
              <a:rPr kumimoji="0" lang="en-US" sz="20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subtypes</a:t>
            </a:r>
            <a:r>
              <a:rPr kumimoji="0" lang="en-US" sz="20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and</a:t>
            </a:r>
            <a:r>
              <a:rPr kumimoji="0" lang="en-US" sz="20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the</a:t>
            </a:r>
            <a:r>
              <a:rPr kumimoji="0" lang="en-US" sz="20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percentage</a:t>
            </a:r>
            <a:r>
              <a:rPr kumimoji="0" lang="en-US" sz="2000" b="0" i="0" u="none" strike="noStrike" kern="0" cap="none" spc="-5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Tx/>
                <a:latin typeface="Segoe UI"/>
                <a:ea typeface="+mj-ea"/>
                <a:cs typeface="Segoe UI"/>
              </a:rPr>
              <a:t>positive, </a:t>
            </a:r>
            <a:r>
              <a:rPr kumimoji="0" lang="en-US" sz="2000" b="0" i="0" u="sng" strike="noStrike" kern="0" cap="none" spc="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>
                  <a:solidFill>
                    <a:srgbClr val="118CFF"/>
                  </a:solidFill>
                </a:uFill>
                <a:latin typeface="Segoe UI"/>
                <a:ea typeface="+mj-ea"/>
                <a:cs typeface="Segoe UI"/>
              </a:rPr>
              <a:t>Timor-</a:t>
            </a:r>
            <a:r>
              <a:rPr kumimoji="0" lang="en-US" sz="2000" b="0" i="0" u="sng" strike="noStrike" kern="0" cap="none" spc="-10" normalizeH="0" baseline="0" noProof="0" dirty="0">
                <a:ln>
                  <a:noFill/>
                </a:ln>
                <a:solidFill>
                  <a:srgbClr val="0D6ABE"/>
                </a:solidFill>
                <a:effectLst/>
                <a:uLnTx/>
                <a:uFill>
                  <a:solidFill>
                    <a:srgbClr val="118CFF"/>
                  </a:solidFill>
                </a:uFill>
                <a:latin typeface="Segoe UI"/>
                <a:ea typeface="+mj-ea"/>
                <a:cs typeface="Segoe UI"/>
              </a:rPr>
              <a:t>Leste</a:t>
            </a:r>
            <a:endParaRPr lang="en-US"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16756" y="408550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5" dirty="0">
                <a:latin typeface="Calibri"/>
                <a:cs typeface="Calibri"/>
              </a:rPr>
              <a:t>Number of ILI/SARI specimens processed for testing by week and year, Timor-Leste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54099" y="5566489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55067" y="5466722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54099" y="4898474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9221" y="4798707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54099" y="4230458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63376" y="4130692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54099" y="3562443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63376" y="346267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54099" y="2894427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63376" y="2794660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54099" y="2226412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63376" y="2126644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054099" y="1558396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63376" y="145862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054099" y="89038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63376" y="79061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898405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36177" y="2500214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77824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8294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58763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49233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397025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154112" y="2635826"/>
            <a:ext cx="9333230" cy="2926080"/>
          </a:xfrm>
          <a:custGeom>
            <a:avLst/>
            <a:gdLst/>
            <a:ahLst/>
            <a:cxnLst/>
            <a:rect l="l" t="t" r="r" b="b"/>
            <a:pathLst>
              <a:path w="9333230" h="2926079">
                <a:moveTo>
                  <a:pt x="0" y="2204451"/>
                </a:moveTo>
                <a:lnTo>
                  <a:pt x="190469" y="1830363"/>
                </a:lnTo>
                <a:lnTo>
                  <a:pt x="380938" y="2204451"/>
                </a:lnTo>
                <a:lnTo>
                  <a:pt x="571408" y="2725504"/>
                </a:lnTo>
                <a:lnTo>
                  <a:pt x="761877" y="0"/>
                </a:lnTo>
                <a:lnTo>
                  <a:pt x="952347" y="721457"/>
                </a:lnTo>
                <a:lnTo>
                  <a:pt x="1142816" y="2297973"/>
                </a:lnTo>
                <a:lnTo>
                  <a:pt x="1333286" y="1883804"/>
                </a:lnTo>
                <a:lnTo>
                  <a:pt x="1523755" y="2017407"/>
                </a:lnTo>
                <a:lnTo>
                  <a:pt x="1714225" y="2244532"/>
                </a:lnTo>
                <a:lnTo>
                  <a:pt x="1904694" y="1269229"/>
                </a:lnTo>
                <a:lnTo>
                  <a:pt x="2095163" y="1790282"/>
                </a:lnTo>
                <a:lnTo>
                  <a:pt x="2285633" y="2525099"/>
                </a:lnTo>
                <a:lnTo>
                  <a:pt x="2476102" y="2378136"/>
                </a:lnTo>
                <a:lnTo>
                  <a:pt x="2666572" y="2351415"/>
                </a:lnTo>
                <a:lnTo>
                  <a:pt x="2857041" y="2538459"/>
                </a:lnTo>
                <a:lnTo>
                  <a:pt x="3047511" y="2658702"/>
                </a:lnTo>
                <a:lnTo>
                  <a:pt x="3237980" y="1870444"/>
                </a:lnTo>
                <a:lnTo>
                  <a:pt x="3428450" y="2631981"/>
                </a:lnTo>
                <a:lnTo>
                  <a:pt x="3618919" y="2819026"/>
                </a:lnTo>
                <a:lnTo>
                  <a:pt x="3809388" y="2925908"/>
                </a:lnTo>
                <a:lnTo>
                  <a:pt x="3999858" y="1883804"/>
                </a:lnTo>
                <a:lnTo>
                  <a:pt x="4190327" y="1843723"/>
                </a:lnTo>
                <a:lnTo>
                  <a:pt x="4380797" y="2217812"/>
                </a:lnTo>
                <a:lnTo>
                  <a:pt x="4571266" y="2511739"/>
                </a:lnTo>
                <a:lnTo>
                  <a:pt x="4761736" y="2685423"/>
                </a:lnTo>
                <a:lnTo>
                  <a:pt x="4952206" y="2698783"/>
                </a:lnTo>
                <a:lnTo>
                  <a:pt x="5142675" y="2618621"/>
                </a:lnTo>
                <a:lnTo>
                  <a:pt x="5333144" y="2124289"/>
                </a:lnTo>
                <a:lnTo>
                  <a:pt x="5523614" y="2712143"/>
                </a:lnTo>
                <a:lnTo>
                  <a:pt x="5714083" y="2658702"/>
                </a:lnTo>
                <a:lnTo>
                  <a:pt x="5904553" y="2324694"/>
                </a:lnTo>
                <a:lnTo>
                  <a:pt x="6095022" y="2364775"/>
                </a:lnTo>
                <a:lnTo>
                  <a:pt x="6285492" y="2538459"/>
                </a:lnTo>
                <a:lnTo>
                  <a:pt x="6475961" y="2672062"/>
                </a:lnTo>
                <a:lnTo>
                  <a:pt x="6666430" y="2752224"/>
                </a:lnTo>
                <a:lnTo>
                  <a:pt x="6856900" y="2191091"/>
                </a:lnTo>
                <a:lnTo>
                  <a:pt x="7047369" y="2391496"/>
                </a:lnTo>
                <a:lnTo>
                  <a:pt x="7237839" y="2391496"/>
                </a:lnTo>
                <a:lnTo>
                  <a:pt x="7428308" y="2324694"/>
                </a:lnTo>
                <a:lnTo>
                  <a:pt x="7618778" y="1723480"/>
                </a:lnTo>
                <a:lnTo>
                  <a:pt x="7809247" y="1990686"/>
                </a:lnTo>
                <a:lnTo>
                  <a:pt x="7999716" y="2084208"/>
                </a:lnTo>
                <a:lnTo>
                  <a:pt x="8190186" y="2725504"/>
                </a:lnTo>
                <a:lnTo>
                  <a:pt x="8380655" y="2418216"/>
                </a:lnTo>
                <a:lnTo>
                  <a:pt x="8571125" y="2631981"/>
                </a:lnTo>
                <a:lnTo>
                  <a:pt x="8761594" y="1656679"/>
                </a:lnTo>
                <a:lnTo>
                  <a:pt x="8952064" y="948582"/>
                </a:lnTo>
                <a:lnTo>
                  <a:pt x="9142533" y="2284613"/>
                </a:lnTo>
                <a:lnTo>
                  <a:pt x="9333003" y="2271253"/>
                </a:lnTo>
              </a:path>
            </a:pathLst>
          </a:custGeom>
          <a:ln w="28536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54112" y="1192912"/>
            <a:ext cx="5714365" cy="4008120"/>
          </a:xfrm>
          <a:custGeom>
            <a:avLst/>
            <a:gdLst/>
            <a:ahLst/>
            <a:cxnLst/>
            <a:rect l="l" t="t" r="r" b="b"/>
            <a:pathLst>
              <a:path w="5714365" h="4008120">
                <a:moveTo>
                  <a:pt x="0" y="3540483"/>
                </a:moveTo>
                <a:lnTo>
                  <a:pt x="190469" y="1656678"/>
                </a:lnTo>
                <a:lnTo>
                  <a:pt x="380938" y="0"/>
                </a:lnTo>
                <a:lnTo>
                  <a:pt x="571408" y="2618621"/>
                </a:lnTo>
                <a:lnTo>
                  <a:pt x="761877" y="2845746"/>
                </a:lnTo>
                <a:lnTo>
                  <a:pt x="952347" y="2605261"/>
                </a:lnTo>
                <a:lnTo>
                  <a:pt x="1142816" y="3273276"/>
                </a:lnTo>
                <a:lnTo>
                  <a:pt x="1333286" y="3259916"/>
                </a:lnTo>
                <a:lnTo>
                  <a:pt x="1523755" y="2845746"/>
                </a:lnTo>
                <a:lnTo>
                  <a:pt x="1714225" y="2004046"/>
                </a:lnTo>
                <a:lnTo>
                  <a:pt x="1904694" y="2204451"/>
                </a:lnTo>
                <a:lnTo>
                  <a:pt x="2095163" y="2899187"/>
                </a:lnTo>
                <a:lnTo>
                  <a:pt x="2285633" y="2725503"/>
                </a:lnTo>
                <a:lnTo>
                  <a:pt x="2476102" y="3019430"/>
                </a:lnTo>
                <a:lnTo>
                  <a:pt x="2666572" y="1429553"/>
                </a:lnTo>
                <a:lnTo>
                  <a:pt x="2857041" y="1295950"/>
                </a:lnTo>
                <a:lnTo>
                  <a:pt x="3047511" y="1563156"/>
                </a:lnTo>
                <a:lnTo>
                  <a:pt x="3237980" y="2952629"/>
                </a:lnTo>
                <a:lnTo>
                  <a:pt x="3428450" y="2952629"/>
                </a:lnTo>
                <a:lnTo>
                  <a:pt x="3618919" y="3366798"/>
                </a:lnTo>
                <a:lnTo>
                  <a:pt x="3809388" y="3153034"/>
                </a:lnTo>
                <a:lnTo>
                  <a:pt x="3999858" y="3567203"/>
                </a:lnTo>
                <a:lnTo>
                  <a:pt x="4190327" y="4008094"/>
                </a:lnTo>
                <a:lnTo>
                  <a:pt x="4380797" y="3700806"/>
                </a:lnTo>
                <a:lnTo>
                  <a:pt x="4571266" y="3700806"/>
                </a:lnTo>
                <a:lnTo>
                  <a:pt x="4761736" y="3513762"/>
                </a:lnTo>
                <a:lnTo>
                  <a:pt x="4952206" y="3246556"/>
                </a:lnTo>
                <a:lnTo>
                  <a:pt x="5142675" y="3527122"/>
                </a:lnTo>
                <a:lnTo>
                  <a:pt x="5333144" y="3567203"/>
                </a:lnTo>
                <a:lnTo>
                  <a:pt x="5523614" y="2872467"/>
                </a:lnTo>
                <a:lnTo>
                  <a:pt x="5714083" y="3647365"/>
                </a:lnTo>
              </a:path>
            </a:pathLst>
          </a:custGeom>
          <a:ln w="28546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1172824" y="3562350"/>
            <a:ext cx="1171575" cy="942975"/>
          </a:xfrm>
          <a:custGeom>
            <a:avLst/>
            <a:gdLst/>
            <a:ahLst/>
            <a:cxnLst/>
            <a:rect l="l" t="t" r="r" b="b"/>
            <a:pathLst>
              <a:path w="1171575" h="942975">
                <a:moveTo>
                  <a:pt x="0" y="0"/>
                </a:moveTo>
                <a:lnTo>
                  <a:pt x="1171574" y="0"/>
                </a:lnTo>
                <a:lnTo>
                  <a:pt x="1171574" y="942974"/>
                </a:lnTo>
                <a:lnTo>
                  <a:pt x="0" y="9429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Fl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uMart 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of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29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07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2024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12150724" y="473074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 dirty="0">
              <a:latin typeface="Segoe Fluent Icons"/>
              <a:cs typeface="Segoe Fluent Icons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12035866" y="524827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0963274" y="6281737"/>
            <a:ext cx="1266825" cy="0"/>
          </a:xfrm>
          <a:custGeom>
            <a:avLst/>
            <a:gdLst/>
            <a:ahLst/>
            <a:cxnLst/>
            <a:rect l="l" t="t" r="r" b="b"/>
            <a:pathLst>
              <a:path w="1266825">
                <a:moveTo>
                  <a:pt x="0" y="0"/>
                </a:moveTo>
                <a:lnTo>
                  <a:pt x="1266824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81687" y="314808"/>
            <a:ext cx="885825" cy="15240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0"/>
              </a:spcBef>
            </a:pP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Power</a:t>
            </a:r>
            <a:r>
              <a:rPr sz="900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BI</a:t>
            </a:r>
            <a:r>
              <a:rPr sz="9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Segoe UI"/>
                <a:cs typeface="Segoe UI"/>
              </a:rPr>
              <a:t>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22860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7189" y="6091261"/>
            <a:ext cx="2276475" cy="914400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228623" y="6005946"/>
            <a:ext cx="12180570" cy="0"/>
          </a:xfrm>
          <a:custGeom>
            <a:avLst/>
            <a:gdLst/>
            <a:ahLst/>
            <a:cxnLst/>
            <a:rect l="l" t="t" r="r" b="b"/>
            <a:pathLst>
              <a:path w="12180570">
                <a:moveTo>
                  <a:pt x="0" y="0"/>
                </a:moveTo>
                <a:lnTo>
                  <a:pt x="12180094" y="0"/>
                </a:lnTo>
              </a:path>
            </a:pathLst>
          </a:custGeom>
          <a:ln w="9525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32694" y="6112281"/>
            <a:ext cx="2867025" cy="885825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7359" algn="l"/>
                <a:tab pos="1485900" algn="l"/>
                <a:tab pos="2740025" algn="l"/>
                <a:tab pos="3717290" algn="l"/>
                <a:tab pos="6102985" algn="l"/>
                <a:tab pos="6746875" algn="l"/>
              </a:tabLst>
            </a:pPr>
            <a:r>
              <a:rPr sz="4200" spc="-25" dirty="0">
                <a:solidFill>
                  <a:srgbClr val="094680"/>
                </a:solidFill>
              </a:rPr>
              <a:t>If</a:t>
            </a:r>
            <a:r>
              <a:rPr sz="4200" dirty="0">
                <a:solidFill>
                  <a:srgbClr val="094680"/>
                </a:solidFill>
              </a:rPr>
              <a:t>	</a:t>
            </a:r>
            <a:r>
              <a:rPr sz="4200" spc="-25" dirty="0">
                <a:solidFill>
                  <a:srgbClr val="094680"/>
                </a:solidFill>
              </a:rPr>
              <a:t>you</a:t>
            </a:r>
            <a:r>
              <a:rPr sz="4200" dirty="0">
                <a:solidFill>
                  <a:srgbClr val="094680"/>
                </a:solidFill>
              </a:rPr>
              <a:t>	</a:t>
            </a:r>
            <a:r>
              <a:rPr sz="4200" spc="-20" dirty="0">
                <a:solidFill>
                  <a:srgbClr val="094680"/>
                </a:solidFill>
              </a:rPr>
              <a:t>have</a:t>
            </a:r>
            <a:r>
              <a:rPr sz="4200" dirty="0">
                <a:solidFill>
                  <a:srgbClr val="094680"/>
                </a:solidFill>
              </a:rPr>
              <a:t>	</a:t>
            </a:r>
            <a:r>
              <a:rPr sz="4200" spc="-25" dirty="0">
                <a:solidFill>
                  <a:srgbClr val="094680"/>
                </a:solidFill>
              </a:rPr>
              <a:t>any</a:t>
            </a:r>
            <a:r>
              <a:rPr sz="4200" dirty="0">
                <a:solidFill>
                  <a:srgbClr val="094680"/>
                </a:solidFill>
              </a:rPr>
              <a:t>	</a:t>
            </a:r>
            <a:r>
              <a:rPr sz="4200" spc="-10" dirty="0">
                <a:solidFill>
                  <a:srgbClr val="094680"/>
                </a:solidFill>
              </a:rPr>
              <a:t>comment</a:t>
            </a:r>
            <a:r>
              <a:rPr sz="4200" dirty="0">
                <a:solidFill>
                  <a:srgbClr val="094680"/>
                </a:solidFill>
              </a:rPr>
              <a:t>	</a:t>
            </a:r>
            <a:r>
              <a:rPr sz="4200" spc="-25" dirty="0">
                <a:solidFill>
                  <a:srgbClr val="094680"/>
                </a:solidFill>
              </a:rPr>
              <a:t>or</a:t>
            </a:r>
            <a:r>
              <a:rPr sz="4200" dirty="0">
                <a:solidFill>
                  <a:srgbClr val="094680"/>
                </a:solidFill>
              </a:rPr>
              <a:t>	</a:t>
            </a:r>
            <a:r>
              <a:rPr sz="4200" spc="-10" dirty="0">
                <a:solidFill>
                  <a:srgbClr val="094680"/>
                </a:solidFill>
              </a:rPr>
              <a:t>suggestion</a:t>
            </a:r>
            <a:endParaRPr sz="4200"/>
          </a:p>
        </p:txBody>
      </p:sp>
      <p:sp>
        <p:nvSpPr>
          <p:cNvPr id="8" name="object 8"/>
          <p:cNvSpPr txBox="1"/>
          <p:nvPr/>
        </p:nvSpPr>
        <p:spPr>
          <a:xfrm>
            <a:off x="2996777" y="2697983"/>
            <a:ext cx="6652259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>
                <a:solidFill>
                  <a:srgbClr val="094680"/>
                </a:solidFill>
                <a:latin typeface="Calibri"/>
                <a:cs typeface="Calibri"/>
              </a:rPr>
              <a:t>Please</a:t>
            </a:r>
            <a:r>
              <a:rPr sz="4200" spc="-35" dirty="0">
                <a:solidFill>
                  <a:srgbClr val="094680"/>
                </a:solidFill>
                <a:latin typeface="Calibri"/>
                <a:cs typeface="Calibri"/>
              </a:rPr>
              <a:t> </a:t>
            </a:r>
            <a:r>
              <a:rPr sz="4200" dirty="0">
                <a:solidFill>
                  <a:srgbClr val="094680"/>
                </a:solidFill>
                <a:latin typeface="Calibri"/>
                <a:cs typeface="Calibri"/>
              </a:rPr>
              <a:t>write</a:t>
            </a:r>
            <a:r>
              <a:rPr sz="4200" spc="-30" dirty="0">
                <a:solidFill>
                  <a:srgbClr val="094680"/>
                </a:solidFill>
                <a:latin typeface="Calibri"/>
                <a:cs typeface="Calibri"/>
              </a:rPr>
              <a:t> </a:t>
            </a:r>
            <a:r>
              <a:rPr sz="4200" dirty="0">
                <a:solidFill>
                  <a:srgbClr val="094680"/>
                </a:solidFill>
                <a:latin typeface="Calibri"/>
                <a:cs typeface="Calibri"/>
              </a:rPr>
              <a:t>to</a:t>
            </a:r>
            <a:r>
              <a:rPr sz="4200" spc="-30" dirty="0">
                <a:solidFill>
                  <a:srgbClr val="094680"/>
                </a:solidFill>
                <a:latin typeface="Calibri"/>
                <a:cs typeface="Calibri"/>
              </a:rPr>
              <a:t> </a:t>
            </a:r>
            <a:r>
              <a:rPr sz="4200" spc="-10" dirty="0">
                <a:solidFill>
                  <a:srgbClr val="094680"/>
                </a:solidFill>
                <a:latin typeface="Calibri"/>
                <a:cs typeface="Calibri"/>
                <a:hlinkClick r:id="rId4"/>
              </a:rPr>
              <a:t>SeFlu@who.int</a:t>
            </a:r>
            <a:endParaRPr sz="4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21323" y="457200"/>
            <a:ext cx="10702281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Number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of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specimens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positive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for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influenza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by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subtypes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and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the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percentage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cs typeface="Segoe UI"/>
              </a:rPr>
              <a:t>positive,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SEAR</a:t>
            </a:r>
            <a:endParaRPr lang="en-US" sz="2000" dirty="0"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20189" y="5643847"/>
            <a:ext cx="8432165" cy="0"/>
          </a:xfrm>
          <a:custGeom>
            <a:avLst/>
            <a:gdLst/>
            <a:ahLst/>
            <a:cxnLst/>
            <a:rect l="l" t="t" r="r" b="b"/>
            <a:pathLst>
              <a:path w="8432165">
                <a:moveTo>
                  <a:pt x="0" y="0"/>
                </a:moveTo>
                <a:lnTo>
                  <a:pt x="84315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21323" y="554402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470380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368358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266335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164313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062291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60268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858246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756223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654201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552178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450156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348133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246112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144088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042067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940044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838022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735999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633977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531954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429932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327910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225887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123865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021842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919820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817797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715775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613752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511730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409708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307685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103641" y="4753917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001618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899596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797574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695551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593529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491506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89484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287461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185439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083416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981394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879372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777349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675327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73304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471282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369260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267237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165215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063192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961170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859148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757125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655103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553081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451058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349036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144991" y="4753917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042968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940946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838924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736901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634879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532856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430834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328812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226789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124767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022744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920722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818700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716677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614655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12632" y="47539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206565" y="4753917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122568" y="4748524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86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 txBox="1"/>
          <p:nvPr/>
        </p:nvSpPr>
        <p:spPr>
          <a:xfrm>
            <a:off x="729804" y="4654098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9470380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368358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266335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164313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062291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960268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858246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756223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654201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552178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450156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348133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246112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144088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042067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7531954" y="3863987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4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429932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327910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225887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123865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919820" y="3863987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817797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715775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613752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695551" y="3863987"/>
            <a:ext cx="836930" cy="0"/>
          </a:xfrm>
          <a:custGeom>
            <a:avLst/>
            <a:gdLst/>
            <a:ahLst/>
            <a:cxnLst/>
            <a:rect l="l" t="t" r="r" b="b"/>
            <a:pathLst>
              <a:path w="836929">
                <a:moveTo>
                  <a:pt x="0" y="0"/>
                </a:moveTo>
                <a:lnTo>
                  <a:pt x="83658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593529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491506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389484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287461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185439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83416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981394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879372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777349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675327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573304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471282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369260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267237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165215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063192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961170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859148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532856" y="3863987"/>
            <a:ext cx="1245235" cy="0"/>
          </a:xfrm>
          <a:custGeom>
            <a:avLst/>
            <a:gdLst/>
            <a:ahLst/>
            <a:cxnLst/>
            <a:rect l="l" t="t" r="r" b="b"/>
            <a:pathLst>
              <a:path w="1245235">
                <a:moveTo>
                  <a:pt x="0" y="0"/>
                </a:moveTo>
                <a:lnTo>
                  <a:pt x="124467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226789" y="3863987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124767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022744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920722" y="38639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5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120189" y="3863987"/>
            <a:ext cx="719455" cy="0"/>
          </a:xfrm>
          <a:custGeom>
            <a:avLst/>
            <a:gdLst/>
            <a:ahLst/>
            <a:cxnLst/>
            <a:rect l="l" t="t" r="r" b="b"/>
            <a:pathLst>
              <a:path w="719455">
                <a:moveTo>
                  <a:pt x="0" y="0"/>
                </a:moveTo>
                <a:lnTo>
                  <a:pt x="71891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/>
          <p:nvPr/>
        </p:nvSpPr>
        <p:spPr>
          <a:xfrm>
            <a:off x="729804" y="3764167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9470380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9368358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9266335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9164313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9062291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654201" y="2974056"/>
            <a:ext cx="327025" cy="0"/>
          </a:xfrm>
          <a:custGeom>
            <a:avLst/>
            <a:gdLst/>
            <a:ahLst/>
            <a:cxnLst/>
            <a:rect l="l" t="t" r="r" b="b"/>
            <a:pathLst>
              <a:path w="327025">
                <a:moveTo>
                  <a:pt x="0" y="0"/>
                </a:moveTo>
                <a:lnTo>
                  <a:pt x="32647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450156" y="2974056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348133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389484" y="2974056"/>
            <a:ext cx="2877185" cy="0"/>
          </a:xfrm>
          <a:custGeom>
            <a:avLst/>
            <a:gdLst/>
            <a:ahLst/>
            <a:cxnLst/>
            <a:rect l="l" t="t" r="r" b="b"/>
            <a:pathLst>
              <a:path w="2877184">
                <a:moveTo>
                  <a:pt x="0" y="0"/>
                </a:moveTo>
                <a:lnTo>
                  <a:pt x="287703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287461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185439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083416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981394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879372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777349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675327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573304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471282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369260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267237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165215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063192" y="297405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120189" y="2974056"/>
            <a:ext cx="2861945" cy="0"/>
          </a:xfrm>
          <a:custGeom>
            <a:avLst/>
            <a:gdLst/>
            <a:ahLst/>
            <a:cxnLst/>
            <a:rect l="l" t="t" r="r" b="b"/>
            <a:pathLst>
              <a:path w="2861945">
                <a:moveTo>
                  <a:pt x="0" y="0"/>
                </a:moveTo>
                <a:lnTo>
                  <a:pt x="286138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 txBox="1"/>
          <p:nvPr/>
        </p:nvSpPr>
        <p:spPr>
          <a:xfrm>
            <a:off x="729804" y="287423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4" name="object 164"/>
          <p:cNvSpPr/>
          <p:nvPr/>
        </p:nvSpPr>
        <p:spPr>
          <a:xfrm>
            <a:off x="5287461" y="2084126"/>
            <a:ext cx="4264660" cy="0"/>
          </a:xfrm>
          <a:custGeom>
            <a:avLst/>
            <a:gdLst/>
            <a:ahLst/>
            <a:cxnLst/>
            <a:rect l="l" t="t" r="r" b="b"/>
            <a:pathLst>
              <a:path w="4264659">
                <a:moveTo>
                  <a:pt x="0" y="0"/>
                </a:moveTo>
                <a:lnTo>
                  <a:pt x="426432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185439" y="208412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083416" y="208412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981394" y="208412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4879372" y="208412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777349" y="208412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675327" y="208412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573304" y="208412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4471282" y="208412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369260" y="208412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120189" y="2084126"/>
            <a:ext cx="3168015" cy="0"/>
          </a:xfrm>
          <a:custGeom>
            <a:avLst/>
            <a:gdLst/>
            <a:ahLst/>
            <a:cxnLst/>
            <a:rect l="l" t="t" r="r" b="b"/>
            <a:pathLst>
              <a:path w="3168015">
                <a:moveTo>
                  <a:pt x="0" y="0"/>
                </a:moveTo>
                <a:lnTo>
                  <a:pt x="316745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729804" y="198430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76" name="object 176"/>
          <p:cNvSpPr/>
          <p:nvPr/>
        </p:nvSpPr>
        <p:spPr>
          <a:xfrm>
            <a:off x="4879372" y="1194195"/>
            <a:ext cx="4672965" cy="0"/>
          </a:xfrm>
          <a:custGeom>
            <a:avLst/>
            <a:gdLst/>
            <a:ahLst/>
            <a:cxnLst/>
            <a:rect l="l" t="t" r="r" b="b"/>
            <a:pathLst>
              <a:path w="4672965">
                <a:moveTo>
                  <a:pt x="0" y="0"/>
                </a:moveTo>
                <a:lnTo>
                  <a:pt x="4672411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675327" y="1194195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1120189" y="1194195"/>
            <a:ext cx="3474085" cy="0"/>
          </a:xfrm>
          <a:custGeom>
            <a:avLst/>
            <a:gdLst/>
            <a:ahLst/>
            <a:cxnLst/>
            <a:rect l="l" t="t" r="r" b="b"/>
            <a:pathLst>
              <a:path w="3474085">
                <a:moveTo>
                  <a:pt x="0" y="0"/>
                </a:moveTo>
                <a:lnTo>
                  <a:pt x="3473520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 txBox="1"/>
          <p:nvPr/>
        </p:nvSpPr>
        <p:spPr>
          <a:xfrm>
            <a:off x="729804" y="109437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0" name="object 180"/>
          <p:cNvSpPr/>
          <p:nvPr/>
        </p:nvSpPr>
        <p:spPr>
          <a:xfrm>
            <a:off x="9520062" y="56390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 txBox="1"/>
          <p:nvPr/>
        </p:nvSpPr>
        <p:spPr>
          <a:xfrm>
            <a:off x="9654867" y="5544027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2" name="object 182"/>
          <p:cNvSpPr/>
          <p:nvPr/>
        </p:nvSpPr>
        <p:spPr>
          <a:xfrm>
            <a:off x="9520062" y="488450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 txBox="1"/>
          <p:nvPr/>
        </p:nvSpPr>
        <p:spPr>
          <a:xfrm>
            <a:off x="9654867" y="4789441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4" name="object 184"/>
          <p:cNvSpPr/>
          <p:nvPr/>
        </p:nvSpPr>
        <p:spPr>
          <a:xfrm>
            <a:off x="9520062" y="412991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 txBox="1"/>
          <p:nvPr/>
        </p:nvSpPr>
        <p:spPr>
          <a:xfrm>
            <a:off x="9654867" y="4034854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6" name="object 186"/>
          <p:cNvSpPr/>
          <p:nvPr/>
        </p:nvSpPr>
        <p:spPr>
          <a:xfrm>
            <a:off x="9520062" y="337532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9654867" y="3280267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9520062" y="262074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 txBox="1"/>
          <p:nvPr/>
        </p:nvSpPr>
        <p:spPr>
          <a:xfrm>
            <a:off x="9654867" y="2525680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90" name="object 190"/>
          <p:cNvSpPr/>
          <p:nvPr/>
        </p:nvSpPr>
        <p:spPr>
          <a:xfrm>
            <a:off x="9520062" y="186615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 txBox="1"/>
          <p:nvPr/>
        </p:nvSpPr>
        <p:spPr>
          <a:xfrm>
            <a:off x="9654867" y="1771094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25%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92" name="object 192"/>
          <p:cNvSpPr/>
          <p:nvPr/>
        </p:nvSpPr>
        <p:spPr>
          <a:xfrm>
            <a:off x="9520062" y="111156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 txBox="1"/>
          <p:nvPr/>
        </p:nvSpPr>
        <p:spPr>
          <a:xfrm>
            <a:off x="9654867" y="1016507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464742" y="2393664"/>
            <a:ext cx="203200" cy="1585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10065228" y="2808932"/>
            <a:ext cx="203200" cy="7550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spc="-40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400" spc="-30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96" name="object 196"/>
          <p:cNvSpPr/>
          <p:nvPr/>
        </p:nvSpPr>
        <p:spPr>
          <a:xfrm>
            <a:off x="1124947" y="5470003"/>
            <a:ext cx="81915" cy="169545"/>
          </a:xfrm>
          <a:custGeom>
            <a:avLst/>
            <a:gdLst/>
            <a:ahLst/>
            <a:cxnLst/>
            <a:rect l="l" t="t" r="r" b="b"/>
            <a:pathLst>
              <a:path w="81915" h="169545">
                <a:moveTo>
                  <a:pt x="0" y="0"/>
                </a:moveTo>
                <a:lnTo>
                  <a:pt x="81617" y="0"/>
                </a:lnTo>
                <a:lnTo>
                  <a:pt x="81617" y="169086"/>
                </a:lnTo>
                <a:lnTo>
                  <a:pt x="0" y="16908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226970" y="5425506"/>
            <a:ext cx="81915" cy="213995"/>
          </a:xfrm>
          <a:custGeom>
            <a:avLst/>
            <a:gdLst/>
            <a:ahLst/>
            <a:cxnLst/>
            <a:rect l="l" t="t" r="r" b="b"/>
            <a:pathLst>
              <a:path w="81915" h="213995">
                <a:moveTo>
                  <a:pt x="0" y="0"/>
                </a:moveTo>
                <a:lnTo>
                  <a:pt x="81617" y="0"/>
                </a:lnTo>
                <a:lnTo>
                  <a:pt x="81617" y="213583"/>
                </a:lnTo>
                <a:lnTo>
                  <a:pt x="0" y="21358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1328992" y="5496700"/>
            <a:ext cx="81915" cy="142875"/>
          </a:xfrm>
          <a:custGeom>
            <a:avLst/>
            <a:gdLst/>
            <a:ahLst/>
            <a:cxnLst/>
            <a:rect l="l" t="t" r="r" b="b"/>
            <a:pathLst>
              <a:path w="81915" h="142875">
                <a:moveTo>
                  <a:pt x="0" y="0"/>
                </a:moveTo>
                <a:lnTo>
                  <a:pt x="81617" y="0"/>
                </a:lnTo>
                <a:lnTo>
                  <a:pt x="81617" y="142389"/>
                </a:lnTo>
                <a:lnTo>
                  <a:pt x="0" y="14238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1431014" y="5389909"/>
            <a:ext cx="81915" cy="249554"/>
          </a:xfrm>
          <a:custGeom>
            <a:avLst/>
            <a:gdLst/>
            <a:ahLst/>
            <a:cxnLst/>
            <a:rect l="l" t="t" r="r" b="b"/>
            <a:pathLst>
              <a:path w="81915" h="249554">
                <a:moveTo>
                  <a:pt x="0" y="0"/>
                </a:moveTo>
                <a:lnTo>
                  <a:pt x="81617" y="0"/>
                </a:lnTo>
                <a:lnTo>
                  <a:pt x="81617" y="249180"/>
                </a:lnTo>
                <a:lnTo>
                  <a:pt x="0" y="24918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1533037" y="5452204"/>
            <a:ext cx="81915" cy="187325"/>
          </a:xfrm>
          <a:custGeom>
            <a:avLst/>
            <a:gdLst/>
            <a:ahLst/>
            <a:cxnLst/>
            <a:rect l="l" t="t" r="r" b="b"/>
            <a:pathLst>
              <a:path w="81915" h="187325">
                <a:moveTo>
                  <a:pt x="0" y="0"/>
                </a:moveTo>
                <a:lnTo>
                  <a:pt x="81617" y="0"/>
                </a:lnTo>
                <a:lnTo>
                  <a:pt x="81617" y="186885"/>
                </a:lnTo>
                <a:lnTo>
                  <a:pt x="0" y="18688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1635059" y="5478902"/>
            <a:ext cx="81915" cy="160655"/>
          </a:xfrm>
          <a:custGeom>
            <a:avLst/>
            <a:gdLst/>
            <a:ahLst/>
            <a:cxnLst/>
            <a:rect l="l" t="t" r="r" b="b"/>
            <a:pathLst>
              <a:path w="81914" h="160654">
                <a:moveTo>
                  <a:pt x="0" y="0"/>
                </a:moveTo>
                <a:lnTo>
                  <a:pt x="81617" y="0"/>
                </a:lnTo>
                <a:lnTo>
                  <a:pt x="81617" y="160187"/>
                </a:lnTo>
                <a:lnTo>
                  <a:pt x="0" y="16018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1737082" y="5461103"/>
            <a:ext cx="81915" cy="178435"/>
          </a:xfrm>
          <a:custGeom>
            <a:avLst/>
            <a:gdLst/>
            <a:ahLst/>
            <a:cxnLst/>
            <a:rect l="l" t="t" r="r" b="b"/>
            <a:pathLst>
              <a:path w="81914" h="178435">
                <a:moveTo>
                  <a:pt x="0" y="0"/>
                </a:moveTo>
                <a:lnTo>
                  <a:pt x="81617" y="0"/>
                </a:lnTo>
                <a:lnTo>
                  <a:pt x="81617" y="177986"/>
                </a:lnTo>
                <a:lnTo>
                  <a:pt x="0" y="17798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1839104" y="5496700"/>
            <a:ext cx="81915" cy="142875"/>
          </a:xfrm>
          <a:custGeom>
            <a:avLst/>
            <a:gdLst/>
            <a:ahLst/>
            <a:cxnLst/>
            <a:rect l="l" t="t" r="r" b="b"/>
            <a:pathLst>
              <a:path w="81914" h="142875">
                <a:moveTo>
                  <a:pt x="0" y="0"/>
                </a:moveTo>
                <a:lnTo>
                  <a:pt x="81617" y="0"/>
                </a:lnTo>
                <a:lnTo>
                  <a:pt x="81617" y="142389"/>
                </a:lnTo>
                <a:lnTo>
                  <a:pt x="0" y="14238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941126" y="5461103"/>
            <a:ext cx="81915" cy="178435"/>
          </a:xfrm>
          <a:custGeom>
            <a:avLst/>
            <a:gdLst/>
            <a:ahLst/>
            <a:cxnLst/>
            <a:rect l="l" t="t" r="r" b="b"/>
            <a:pathLst>
              <a:path w="81914" h="178435">
                <a:moveTo>
                  <a:pt x="0" y="0"/>
                </a:moveTo>
                <a:lnTo>
                  <a:pt x="81617" y="0"/>
                </a:lnTo>
                <a:lnTo>
                  <a:pt x="81617" y="177986"/>
                </a:lnTo>
                <a:lnTo>
                  <a:pt x="0" y="17798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2043149" y="5514499"/>
            <a:ext cx="81915" cy="125095"/>
          </a:xfrm>
          <a:custGeom>
            <a:avLst/>
            <a:gdLst/>
            <a:ahLst/>
            <a:cxnLst/>
            <a:rect l="l" t="t" r="r" b="b"/>
            <a:pathLst>
              <a:path w="81914" h="125095">
                <a:moveTo>
                  <a:pt x="0" y="0"/>
                </a:moveTo>
                <a:lnTo>
                  <a:pt x="81617" y="0"/>
                </a:lnTo>
                <a:lnTo>
                  <a:pt x="81617" y="124590"/>
                </a:lnTo>
                <a:lnTo>
                  <a:pt x="0" y="12459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2145171" y="5345412"/>
            <a:ext cx="81915" cy="294005"/>
          </a:xfrm>
          <a:custGeom>
            <a:avLst/>
            <a:gdLst/>
            <a:ahLst/>
            <a:cxnLst/>
            <a:rect l="l" t="t" r="r" b="b"/>
            <a:pathLst>
              <a:path w="81914" h="294004">
                <a:moveTo>
                  <a:pt x="0" y="0"/>
                </a:moveTo>
                <a:lnTo>
                  <a:pt x="81617" y="0"/>
                </a:lnTo>
                <a:lnTo>
                  <a:pt x="81617" y="293677"/>
                </a:lnTo>
                <a:lnTo>
                  <a:pt x="0" y="29367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2247194" y="5327614"/>
            <a:ext cx="81915" cy="311785"/>
          </a:xfrm>
          <a:custGeom>
            <a:avLst/>
            <a:gdLst/>
            <a:ahLst/>
            <a:cxnLst/>
            <a:rect l="l" t="t" r="r" b="b"/>
            <a:pathLst>
              <a:path w="81914" h="311785">
                <a:moveTo>
                  <a:pt x="0" y="0"/>
                </a:moveTo>
                <a:lnTo>
                  <a:pt x="81617" y="0"/>
                </a:lnTo>
                <a:lnTo>
                  <a:pt x="81617" y="311475"/>
                </a:lnTo>
                <a:lnTo>
                  <a:pt x="0" y="31147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2349216" y="5416607"/>
            <a:ext cx="81915" cy="222885"/>
          </a:xfrm>
          <a:custGeom>
            <a:avLst/>
            <a:gdLst/>
            <a:ahLst/>
            <a:cxnLst/>
            <a:rect l="l" t="t" r="r" b="b"/>
            <a:pathLst>
              <a:path w="81914" h="222885">
                <a:moveTo>
                  <a:pt x="0" y="0"/>
                </a:moveTo>
                <a:lnTo>
                  <a:pt x="81617" y="0"/>
                </a:lnTo>
                <a:lnTo>
                  <a:pt x="81617" y="222482"/>
                </a:lnTo>
                <a:lnTo>
                  <a:pt x="0" y="22248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2451238" y="5354312"/>
            <a:ext cx="81915" cy="285115"/>
          </a:xfrm>
          <a:custGeom>
            <a:avLst/>
            <a:gdLst/>
            <a:ahLst/>
            <a:cxnLst/>
            <a:rect l="l" t="t" r="r" b="b"/>
            <a:pathLst>
              <a:path w="81914" h="285114">
                <a:moveTo>
                  <a:pt x="0" y="0"/>
                </a:moveTo>
                <a:lnTo>
                  <a:pt x="81617" y="0"/>
                </a:lnTo>
                <a:lnTo>
                  <a:pt x="81617" y="284777"/>
                </a:lnTo>
                <a:lnTo>
                  <a:pt x="0" y="28477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2553261" y="5336513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4" h="302895">
                <a:moveTo>
                  <a:pt x="0" y="0"/>
                </a:moveTo>
                <a:lnTo>
                  <a:pt x="81617" y="0"/>
                </a:lnTo>
                <a:lnTo>
                  <a:pt x="81617" y="302576"/>
                </a:lnTo>
                <a:lnTo>
                  <a:pt x="0" y="3025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2655283" y="5487801"/>
            <a:ext cx="81915" cy="151765"/>
          </a:xfrm>
          <a:custGeom>
            <a:avLst/>
            <a:gdLst/>
            <a:ahLst/>
            <a:cxnLst/>
            <a:rect l="l" t="t" r="r" b="b"/>
            <a:pathLst>
              <a:path w="81914" h="151764">
                <a:moveTo>
                  <a:pt x="0" y="0"/>
                </a:moveTo>
                <a:lnTo>
                  <a:pt x="81617" y="0"/>
                </a:lnTo>
                <a:lnTo>
                  <a:pt x="81617" y="151288"/>
                </a:lnTo>
                <a:lnTo>
                  <a:pt x="0" y="15128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2757306" y="5381010"/>
            <a:ext cx="81915" cy="258445"/>
          </a:xfrm>
          <a:custGeom>
            <a:avLst/>
            <a:gdLst/>
            <a:ahLst/>
            <a:cxnLst/>
            <a:rect l="l" t="t" r="r" b="b"/>
            <a:pathLst>
              <a:path w="81914" h="258445">
                <a:moveTo>
                  <a:pt x="0" y="0"/>
                </a:moveTo>
                <a:lnTo>
                  <a:pt x="81617" y="0"/>
                </a:lnTo>
                <a:lnTo>
                  <a:pt x="81617" y="258079"/>
                </a:lnTo>
                <a:lnTo>
                  <a:pt x="0" y="25807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2859328" y="5283117"/>
            <a:ext cx="81915" cy="356235"/>
          </a:xfrm>
          <a:custGeom>
            <a:avLst/>
            <a:gdLst/>
            <a:ahLst/>
            <a:cxnLst/>
            <a:rect l="l" t="t" r="r" b="b"/>
            <a:pathLst>
              <a:path w="81914" h="356235">
                <a:moveTo>
                  <a:pt x="0" y="0"/>
                </a:moveTo>
                <a:lnTo>
                  <a:pt x="81617" y="0"/>
                </a:lnTo>
                <a:lnTo>
                  <a:pt x="81617" y="355972"/>
                </a:lnTo>
                <a:lnTo>
                  <a:pt x="0" y="35597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961351" y="5354312"/>
            <a:ext cx="81915" cy="285115"/>
          </a:xfrm>
          <a:custGeom>
            <a:avLst/>
            <a:gdLst/>
            <a:ahLst/>
            <a:cxnLst/>
            <a:rect l="l" t="t" r="r" b="b"/>
            <a:pathLst>
              <a:path w="81914" h="285114">
                <a:moveTo>
                  <a:pt x="0" y="0"/>
                </a:moveTo>
                <a:lnTo>
                  <a:pt x="81617" y="0"/>
                </a:lnTo>
                <a:lnTo>
                  <a:pt x="81617" y="284777"/>
                </a:lnTo>
                <a:lnTo>
                  <a:pt x="0" y="28477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3063373" y="5425506"/>
            <a:ext cx="81915" cy="213995"/>
          </a:xfrm>
          <a:custGeom>
            <a:avLst/>
            <a:gdLst/>
            <a:ahLst/>
            <a:cxnLst/>
            <a:rect l="l" t="t" r="r" b="b"/>
            <a:pathLst>
              <a:path w="81914" h="213995">
                <a:moveTo>
                  <a:pt x="0" y="0"/>
                </a:moveTo>
                <a:lnTo>
                  <a:pt x="81617" y="0"/>
                </a:lnTo>
                <a:lnTo>
                  <a:pt x="81617" y="213583"/>
                </a:lnTo>
                <a:lnTo>
                  <a:pt x="0" y="21358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165395" y="5265319"/>
            <a:ext cx="81915" cy="374015"/>
          </a:xfrm>
          <a:custGeom>
            <a:avLst/>
            <a:gdLst/>
            <a:ahLst/>
            <a:cxnLst/>
            <a:rect l="l" t="t" r="r" b="b"/>
            <a:pathLst>
              <a:path w="81914" h="374014">
                <a:moveTo>
                  <a:pt x="0" y="0"/>
                </a:moveTo>
                <a:lnTo>
                  <a:pt x="81617" y="0"/>
                </a:lnTo>
                <a:lnTo>
                  <a:pt x="81617" y="373770"/>
                </a:lnTo>
                <a:lnTo>
                  <a:pt x="0" y="37377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3267418" y="5247520"/>
            <a:ext cx="81915" cy="391795"/>
          </a:xfrm>
          <a:custGeom>
            <a:avLst/>
            <a:gdLst/>
            <a:ahLst/>
            <a:cxnLst/>
            <a:rect l="l" t="t" r="r" b="b"/>
            <a:pathLst>
              <a:path w="81914" h="391795">
                <a:moveTo>
                  <a:pt x="0" y="0"/>
                </a:moveTo>
                <a:lnTo>
                  <a:pt x="81617" y="0"/>
                </a:lnTo>
                <a:lnTo>
                  <a:pt x="81617" y="391569"/>
                </a:lnTo>
                <a:lnTo>
                  <a:pt x="0" y="39156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3369440" y="5042836"/>
            <a:ext cx="81915" cy="596265"/>
          </a:xfrm>
          <a:custGeom>
            <a:avLst/>
            <a:gdLst/>
            <a:ahLst/>
            <a:cxnLst/>
            <a:rect l="l" t="t" r="r" b="b"/>
            <a:pathLst>
              <a:path w="81914" h="596264">
                <a:moveTo>
                  <a:pt x="0" y="0"/>
                </a:moveTo>
                <a:lnTo>
                  <a:pt x="81617" y="0"/>
                </a:lnTo>
                <a:lnTo>
                  <a:pt x="81617" y="596253"/>
                </a:lnTo>
                <a:lnTo>
                  <a:pt x="0" y="59625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471463" y="5327614"/>
            <a:ext cx="81915" cy="311785"/>
          </a:xfrm>
          <a:custGeom>
            <a:avLst/>
            <a:gdLst/>
            <a:ahLst/>
            <a:cxnLst/>
            <a:rect l="l" t="t" r="r" b="b"/>
            <a:pathLst>
              <a:path w="81914" h="311785">
                <a:moveTo>
                  <a:pt x="0" y="0"/>
                </a:moveTo>
                <a:lnTo>
                  <a:pt x="81617" y="0"/>
                </a:lnTo>
                <a:lnTo>
                  <a:pt x="81617" y="311475"/>
                </a:lnTo>
                <a:lnTo>
                  <a:pt x="0" y="31147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3573485" y="5496700"/>
            <a:ext cx="81915" cy="142875"/>
          </a:xfrm>
          <a:custGeom>
            <a:avLst/>
            <a:gdLst/>
            <a:ahLst/>
            <a:cxnLst/>
            <a:rect l="l" t="t" r="r" b="b"/>
            <a:pathLst>
              <a:path w="81914" h="142875">
                <a:moveTo>
                  <a:pt x="0" y="0"/>
                </a:moveTo>
                <a:lnTo>
                  <a:pt x="81617" y="0"/>
                </a:lnTo>
                <a:lnTo>
                  <a:pt x="81617" y="142389"/>
                </a:lnTo>
                <a:lnTo>
                  <a:pt x="0" y="14238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3675507" y="5149627"/>
            <a:ext cx="81915" cy="489584"/>
          </a:xfrm>
          <a:custGeom>
            <a:avLst/>
            <a:gdLst/>
            <a:ahLst/>
            <a:cxnLst/>
            <a:rect l="l" t="t" r="r" b="b"/>
            <a:pathLst>
              <a:path w="81914" h="489585">
                <a:moveTo>
                  <a:pt x="0" y="0"/>
                </a:moveTo>
                <a:lnTo>
                  <a:pt x="81617" y="0"/>
                </a:lnTo>
                <a:lnTo>
                  <a:pt x="81617" y="489461"/>
                </a:lnTo>
                <a:lnTo>
                  <a:pt x="0" y="48946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3777530" y="4971641"/>
            <a:ext cx="81915" cy="668020"/>
          </a:xfrm>
          <a:custGeom>
            <a:avLst/>
            <a:gdLst/>
            <a:ahLst/>
            <a:cxnLst/>
            <a:rect l="l" t="t" r="r" b="b"/>
            <a:pathLst>
              <a:path w="81914" h="668020">
                <a:moveTo>
                  <a:pt x="0" y="0"/>
                </a:moveTo>
                <a:lnTo>
                  <a:pt x="81617" y="0"/>
                </a:lnTo>
                <a:lnTo>
                  <a:pt x="81617" y="667447"/>
                </a:lnTo>
                <a:lnTo>
                  <a:pt x="0" y="66744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3879552" y="4891548"/>
            <a:ext cx="81915" cy="748030"/>
          </a:xfrm>
          <a:custGeom>
            <a:avLst/>
            <a:gdLst/>
            <a:ahLst/>
            <a:cxnLst/>
            <a:rect l="l" t="t" r="r" b="b"/>
            <a:pathLst>
              <a:path w="81914" h="748029">
                <a:moveTo>
                  <a:pt x="0" y="0"/>
                </a:moveTo>
                <a:lnTo>
                  <a:pt x="81617" y="0"/>
                </a:lnTo>
                <a:lnTo>
                  <a:pt x="81617" y="747541"/>
                </a:lnTo>
                <a:lnTo>
                  <a:pt x="0" y="7475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3981575" y="4775857"/>
            <a:ext cx="81915" cy="863600"/>
          </a:xfrm>
          <a:custGeom>
            <a:avLst/>
            <a:gdLst/>
            <a:ahLst/>
            <a:cxnLst/>
            <a:rect l="l" t="t" r="r" b="b"/>
            <a:pathLst>
              <a:path w="81914" h="863600">
                <a:moveTo>
                  <a:pt x="0" y="0"/>
                </a:moveTo>
                <a:lnTo>
                  <a:pt x="81617" y="0"/>
                </a:lnTo>
                <a:lnTo>
                  <a:pt x="81617" y="863232"/>
                </a:lnTo>
                <a:lnTo>
                  <a:pt x="0" y="86323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4083597" y="5025037"/>
            <a:ext cx="81915" cy="614045"/>
          </a:xfrm>
          <a:custGeom>
            <a:avLst/>
            <a:gdLst/>
            <a:ahLst/>
            <a:cxnLst/>
            <a:rect l="l" t="t" r="r" b="b"/>
            <a:pathLst>
              <a:path w="81914" h="614045">
                <a:moveTo>
                  <a:pt x="0" y="0"/>
                </a:moveTo>
                <a:lnTo>
                  <a:pt x="81617" y="0"/>
                </a:lnTo>
                <a:lnTo>
                  <a:pt x="81617" y="614052"/>
                </a:lnTo>
                <a:lnTo>
                  <a:pt x="0" y="61405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4185619" y="4980541"/>
            <a:ext cx="81915" cy="659130"/>
          </a:xfrm>
          <a:custGeom>
            <a:avLst/>
            <a:gdLst/>
            <a:ahLst/>
            <a:cxnLst/>
            <a:rect l="l" t="t" r="r" b="b"/>
            <a:pathLst>
              <a:path w="81914" h="659129">
                <a:moveTo>
                  <a:pt x="0" y="0"/>
                </a:moveTo>
                <a:lnTo>
                  <a:pt x="81617" y="0"/>
                </a:lnTo>
                <a:lnTo>
                  <a:pt x="81617" y="658548"/>
                </a:lnTo>
                <a:lnTo>
                  <a:pt x="0" y="65854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4287642" y="4704662"/>
            <a:ext cx="81915" cy="934719"/>
          </a:xfrm>
          <a:custGeom>
            <a:avLst/>
            <a:gdLst/>
            <a:ahLst/>
            <a:cxnLst/>
            <a:rect l="l" t="t" r="r" b="b"/>
            <a:pathLst>
              <a:path w="81914" h="934720">
                <a:moveTo>
                  <a:pt x="0" y="0"/>
                </a:moveTo>
                <a:lnTo>
                  <a:pt x="81617" y="0"/>
                </a:lnTo>
                <a:lnTo>
                  <a:pt x="81617" y="934427"/>
                </a:lnTo>
                <a:lnTo>
                  <a:pt x="0" y="93442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4389664" y="4704662"/>
            <a:ext cx="81915" cy="934719"/>
          </a:xfrm>
          <a:custGeom>
            <a:avLst/>
            <a:gdLst/>
            <a:ahLst/>
            <a:cxnLst/>
            <a:rect l="l" t="t" r="r" b="b"/>
            <a:pathLst>
              <a:path w="81914" h="934720">
                <a:moveTo>
                  <a:pt x="0" y="0"/>
                </a:moveTo>
                <a:lnTo>
                  <a:pt x="81617" y="0"/>
                </a:lnTo>
                <a:lnTo>
                  <a:pt x="81617" y="934427"/>
                </a:lnTo>
                <a:lnTo>
                  <a:pt x="0" y="93442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4491687" y="4464381"/>
            <a:ext cx="81915" cy="1174750"/>
          </a:xfrm>
          <a:custGeom>
            <a:avLst/>
            <a:gdLst/>
            <a:ahLst/>
            <a:cxnLst/>
            <a:rect l="l" t="t" r="r" b="b"/>
            <a:pathLst>
              <a:path w="81914" h="1174750">
                <a:moveTo>
                  <a:pt x="0" y="0"/>
                </a:moveTo>
                <a:lnTo>
                  <a:pt x="81617" y="0"/>
                </a:lnTo>
                <a:lnTo>
                  <a:pt x="81617" y="1174708"/>
                </a:lnTo>
                <a:lnTo>
                  <a:pt x="0" y="117470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4593709" y="4402086"/>
            <a:ext cx="81915" cy="1237615"/>
          </a:xfrm>
          <a:custGeom>
            <a:avLst/>
            <a:gdLst/>
            <a:ahLst/>
            <a:cxnLst/>
            <a:rect l="l" t="t" r="r" b="b"/>
            <a:pathLst>
              <a:path w="81914" h="1237614">
                <a:moveTo>
                  <a:pt x="0" y="0"/>
                </a:moveTo>
                <a:lnTo>
                  <a:pt x="81617" y="0"/>
                </a:lnTo>
                <a:lnTo>
                  <a:pt x="81617" y="1237003"/>
                </a:lnTo>
                <a:lnTo>
                  <a:pt x="0" y="12370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695731" y="4544475"/>
            <a:ext cx="81915" cy="1094740"/>
          </a:xfrm>
          <a:custGeom>
            <a:avLst/>
            <a:gdLst/>
            <a:ahLst/>
            <a:cxnLst/>
            <a:rect l="l" t="t" r="r" b="b"/>
            <a:pathLst>
              <a:path w="81914" h="1094739">
                <a:moveTo>
                  <a:pt x="0" y="0"/>
                </a:moveTo>
                <a:lnTo>
                  <a:pt x="81617" y="0"/>
                </a:lnTo>
                <a:lnTo>
                  <a:pt x="81617" y="1094614"/>
                </a:lnTo>
                <a:lnTo>
                  <a:pt x="0" y="109461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797754" y="4410985"/>
            <a:ext cx="81915" cy="1228725"/>
          </a:xfrm>
          <a:custGeom>
            <a:avLst/>
            <a:gdLst/>
            <a:ahLst/>
            <a:cxnLst/>
            <a:rect l="l" t="t" r="r" b="b"/>
            <a:pathLst>
              <a:path w="81914" h="1228725">
                <a:moveTo>
                  <a:pt x="0" y="0"/>
                </a:moveTo>
                <a:lnTo>
                  <a:pt x="81617" y="0"/>
                </a:lnTo>
                <a:lnTo>
                  <a:pt x="81617" y="1228104"/>
                </a:lnTo>
                <a:lnTo>
                  <a:pt x="0" y="122810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4899776" y="4384288"/>
            <a:ext cx="81915" cy="1255395"/>
          </a:xfrm>
          <a:custGeom>
            <a:avLst/>
            <a:gdLst/>
            <a:ahLst/>
            <a:cxnLst/>
            <a:rect l="l" t="t" r="r" b="b"/>
            <a:pathLst>
              <a:path w="81914" h="1255395">
                <a:moveTo>
                  <a:pt x="0" y="0"/>
                </a:moveTo>
                <a:lnTo>
                  <a:pt x="81617" y="0"/>
                </a:lnTo>
                <a:lnTo>
                  <a:pt x="81617" y="1254801"/>
                </a:lnTo>
                <a:lnTo>
                  <a:pt x="0" y="125480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5001798" y="4553374"/>
            <a:ext cx="81915" cy="1085850"/>
          </a:xfrm>
          <a:custGeom>
            <a:avLst/>
            <a:gdLst/>
            <a:ahLst/>
            <a:cxnLst/>
            <a:rect l="l" t="t" r="r" b="b"/>
            <a:pathLst>
              <a:path w="81914" h="1085850">
                <a:moveTo>
                  <a:pt x="0" y="0"/>
                </a:moveTo>
                <a:lnTo>
                  <a:pt x="81617" y="0"/>
                </a:lnTo>
                <a:lnTo>
                  <a:pt x="81617" y="1085715"/>
                </a:lnTo>
                <a:lnTo>
                  <a:pt x="0" y="108571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5103821" y="4606770"/>
            <a:ext cx="81915" cy="1032510"/>
          </a:xfrm>
          <a:custGeom>
            <a:avLst/>
            <a:gdLst/>
            <a:ahLst/>
            <a:cxnLst/>
            <a:rect l="l" t="t" r="r" b="b"/>
            <a:pathLst>
              <a:path w="81914" h="1032510">
                <a:moveTo>
                  <a:pt x="0" y="0"/>
                </a:moveTo>
                <a:lnTo>
                  <a:pt x="81617" y="0"/>
                </a:lnTo>
                <a:lnTo>
                  <a:pt x="81617" y="1032319"/>
                </a:lnTo>
                <a:lnTo>
                  <a:pt x="0" y="103231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5205843" y="4491079"/>
            <a:ext cx="81915" cy="1148080"/>
          </a:xfrm>
          <a:custGeom>
            <a:avLst/>
            <a:gdLst/>
            <a:ahLst/>
            <a:cxnLst/>
            <a:rect l="l" t="t" r="r" b="b"/>
            <a:pathLst>
              <a:path w="81914" h="1148079">
                <a:moveTo>
                  <a:pt x="0" y="0"/>
                </a:moveTo>
                <a:lnTo>
                  <a:pt x="81617" y="0"/>
                </a:lnTo>
                <a:lnTo>
                  <a:pt x="81617" y="1148010"/>
                </a:lnTo>
                <a:lnTo>
                  <a:pt x="0" y="114801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5307866" y="4642367"/>
            <a:ext cx="81915" cy="996950"/>
          </a:xfrm>
          <a:custGeom>
            <a:avLst/>
            <a:gdLst/>
            <a:ahLst/>
            <a:cxnLst/>
            <a:rect l="l" t="t" r="r" b="b"/>
            <a:pathLst>
              <a:path w="81914" h="996950">
                <a:moveTo>
                  <a:pt x="0" y="0"/>
                </a:moveTo>
                <a:lnTo>
                  <a:pt x="81617" y="0"/>
                </a:lnTo>
                <a:lnTo>
                  <a:pt x="81617" y="996722"/>
                </a:lnTo>
                <a:lnTo>
                  <a:pt x="0" y="99672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409888" y="4980541"/>
            <a:ext cx="81915" cy="659130"/>
          </a:xfrm>
          <a:custGeom>
            <a:avLst/>
            <a:gdLst/>
            <a:ahLst/>
            <a:cxnLst/>
            <a:rect l="l" t="t" r="r" b="b"/>
            <a:pathLst>
              <a:path w="81914" h="659129">
                <a:moveTo>
                  <a:pt x="0" y="0"/>
                </a:moveTo>
                <a:lnTo>
                  <a:pt x="81617" y="0"/>
                </a:lnTo>
                <a:lnTo>
                  <a:pt x="81617" y="658548"/>
                </a:lnTo>
                <a:lnTo>
                  <a:pt x="0" y="65854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5511911" y="5087332"/>
            <a:ext cx="81915" cy="551815"/>
          </a:xfrm>
          <a:custGeom>
            <a:avLst/>
            <a:gdLst/>
            <a:ahLst/>
            <a:cxnLst/>
            <a:rect l="l" t="t" r="r" b="b"/>
            <a:pathLst>
              <a:path w="81914" h="551814">
                <a:moveTo>
                  <a:pt x="0" y="0"/>
                </a:moveTo>
                <a:lnTo>
                  <a:pt x="81617" y="0"/>
                </a:lnTo>
                <a:lnTo>
                  <a:pt x="81617" y="551756"/>
                </a:lnTo>
                <a:lnTo>
                  <a:pt x="0" y="55175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5613933" y="4918245"/>
            <a:ext cx="81915" cy="721360"/>
          </a:xfrm>
          <a:custGeom>
            <a:avLst/>
            <a:gdLst/>
            <a:ahLst/>
            <a:cxnLst/>
            <a:rect l="l" t="t" r="r" b="b"/>
            <a:pathLst>
              <a:path w="81914" h="721360">
                <a:moveTo>
                  <a:pt x="0" y="0"/>
                </a:moveTo>
                <a:lnTo>
                  <a:pt x="81617" y="0"/>
                </a:lnTo>
                <a:lnTo>
                  <a:pt x="81617" y="720843"/>
                </a:lnTo>
                <a:lnTo>
                  <a:pt x="0" y="72084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5715956" y="5185225"/>
            <a:ext cx="81915" cy="454025"/>
          </a:xfrm>
          <a:custGeom>
            <a:avLst/>
            <a:gdLst/>
            <a:ahLst/>
            <a:cxnLst/>
            <a:rect l="l" t="t" r="r" b="b"/>
            <a:pathLst>
              <a:path w="81914" h="454025">
                <a:moveTo>
                  <a:pt x="0" y="0"/>
                </a:moveTo>
                <a:lnTo>
                  <a:pt x="81617" y="0"/>
                </a:lnTo>
                <a:lnTo>
                  <a:pt x="81617" y="453864"/>
                </a:lnTo>
                <a:lnTo>
                  <a:pt x="0" y="45386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5817978" y="5158527"/>
            <a:ext cx="81915" cy="480695"/>
          </a:xfrm>
          <a:custGeom>
            <a:avLst/>
            <a:gdLst/>
            <a:ahLst/>
            <a:cxnLst/>
            <a:rect l="l" t="t" r="r" b="b"/>
            <a:pathLst>
              <a:path w="81914" h="480695">
                <a:moveTo>
                  <a:pt x="0" y="0"/>
                </a:moveTo>
                <a:lnTo>
                  <a:pt x="81617" y="0"/>
                </a:lnTo>
                <a:lnTo>
                  <a:pt x="81617" y="480562"/>
                </a:lnTo>
                <a:lnTo>
                  <a:pt x="0" y="4805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5920001" y="5318714"/>
            <a:ext cx="81915" cy="320675"/>
          </a:xfrm>
          <a:custGeom>
            <a:avLst/>
            <a:gdLst/>
            <a:ahLst/>
            <a:cxnLst/>
            <a:rect l="l" t="t" r="r" b="b"/>
            <a:pathLst>
              <a:path w="81914" h="320675">
                <a:moveTo>
                  <a:pt x="0" y="0"/>
                </a:moveTo>
                <a:lnTo>
                  <a:pt x="81617" y="0"/>
                </a:lnTo>
                <a:lnTo>
                  <a:pt x="81617" y="320375"/>
                </a:lnTo>
                <a:lnTo>
                  <a:pt x="0" y="32037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6022023" y="5176325"/>
            <a:ext cx="81915" cy="462915"/>
          </a:xfrm>
          <a:custGeom>
            <a:avLst/>
            <a:gdLst/>
            <a:ahLst/>
            <a:cxnLst/>
            <a:rect l="l" t="t" r="r" b="b"/>
            <a:pathLst>
              <a:path w="81914" h="462914">
                <a:moveTo>
                  <a:pt x="0" y="0"/>
                </a:moveTo>
                <a:lnTo>
                  <a:pt x="81617" y="0"/>
                </a:lnTo>
                <a:lnTo>
                  <a:pt x="81617" y="462763"/>
                </a:lnTo>
                <a:lnTo>
                  <a:pt x="0" y="46276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6124045" y="5194124"/>
            <a:ext cx="81915" cy="445134"/>
          </a:xfrm>
          <a:custGeom>
            <a:avLst/>
            <a:gdLst/>
            <a:ahLst/>
            <a:cxnLst/>
            <a:rect l="l" t="t" r="r" b="b"/>
            <a:pathLst>
              <a:path w="81914" h="445135">
                <a:moveTo>
                  <a:pt x="0" y="0"/>
                </a:moveTo>
                <a:lnTo>
                  <a:pt x="81617" y="0"/>
                </a:lnTo>
                <a:lnTo>
                  <a:pt x="81617" y="444965"/>
                </a:lnTo>
                <a:lnTo>
                  <a:pt x="0" y="44496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6226068" y="5220822"/>
            <a:ext cx="81915" cy="418465"/>
          </a:xfrm>
          <a:custGeom>
            <a:avLst/>
            <a:gdLst/>
            <a:ahLst/>
            <a:cxnLst/>
            <a:rect l="l" t="t" r="r" b="b"/>
            <a:pathLst>
              <a:path w="81914" h="418464">
                <a:moveTo>
                  <a:pt x="0" y="0"/>
                </a:moveTo>
                <a:lnTo>
                  <a:pt x="81617" y="0"/>
                </a:lnTo>
                <a:lnTo>
                  <a:pt x="81617" y="418267"/>
                </a:lnTo>
                <a:lnTo>
                  <a:pt x="0" y="41826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6328090" y="5238621"/>
            <a:ext cx="81915" cy="400685"/>
          </a:xfrm>
          <a:custGeom>
            <a:avLst/>
            <a:gdLst/>
            <a:ahLst/>
            <a:cxnLst/>
            <a:rect l="l" t="t" r="r" b="b"/>
            <a:pathLst>
              <a:path w="81914" h="400685">
                <a:moveTo>
                  <a:pt x="0" y="0"/>
                </a:moveTo>
                <a:lnTo>
                  <a:pt x="81617" y="0"/>
                </a:lnTo>
                <a:lnTo>
                  <a:pt x="81617" y="400468"/>
                </a:lnTo>
                <a:lnTo>
                  <a:pt x="0" y="40046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6430112" y="5114030"/>
            <a:ext cx="81915" cy="525145"/>
          </a:xfrm>
          <a:custGeom>
            <a:avLst/>
            <a:gdLst/>
            <a:ahLst/>
            <a:cxnLst/>
            <a:rect l="l" t="t" r="r" b="b"/>
            <a:pathLst>
              <a:path w="81915" h="525145">
                <a:moveTo>
                  <a:pt x="0" y="0"/>
                </a:moveTo>
                <a:lnTo>
                  <a:pt x="81617" y="0"/>
                </a:lnTo>
                <a:lnTo>
                  <a:pt x="81617" y="525059"/>
                </a:lnTo>
                <a:lnTo>
                  <a:pt x="0" y="52505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6532135" y="4811454"/>
            <a:ext cx="81915" cy="828040"/>
          </a:xfrm>
          <a:custGeom>
            <a:avLst/>
            <a:gdLst/>
            <a:ahLst/>
            <a:cxnLst/>
            <a:rect l="l" t="t" r="r" b="b"/>
            <a:pathLst>
              <a:path w="81915" h="828039">
                <a:moveTo>
                  <a:pt x="0" y="0"/>
                </a:moveTo>
                <a:lnTo>
                  <a:pt x="81617" y="0"/>
                </a:lnTo>
                <a:lnTo>
                  <a:pt x="81617" y="827635"/>
                </a:lnTo>
                <a:lnTo>
                  <a:pt x="0" y="82763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6634157" y="4740259"/>
            <a:ext cx="81915" cy="899160"/>
          </a:xfrm>
          <a:custGeom>
            <a:avLst/>
            <a:gdLst/>
            <a:ahLst/>
            <a:cxnLst/>
            <a:rect l="l" t="t" r="r" b="b"/>
            <a:pathLst>
              <a:path w="81915" h="899160">
                <a:moveTo>
                  <a:pt x="0" y="0"/>
                </a:moveTo>
                <a:lnTo>
                  <a:pt x="81617" y="0"/>
                </a:lnTo>
                <a:lnTo>
                  <a:pt x="81617" y="898829"/>
                </a:lnTo>
                <a:lnTo>
                  <a:pt x="0" y="89882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6736180" y="4793656"/>
            <a:ext cx="81915" cy="845819"/>
          </a:xfrm>
          <a:custGeom>
            <a:avLst/>
            <a:gdLst/>
            <a:ahLst/>
            <a:cxnLst/>
            <a:rect l="l" t="t" r="r" b="b"/>
            <a:pathLst>
              <a:path w="81915" h="845820">
                <a:moveTo>
                  <a:pt x="0" y="0"/>
                </a:moveTo>
                <a:lnTo>
                  <a:pt x="81617" y="0"/>
                </a:lnTo>
                <a:lnTo>
                  <a:pt x="81617" y="845433"/>
                </a:lnTo>
                <a:lnTo>
                  <a:pt x="0" y="84543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6838202" y="4713561"/>
            <a:ext cx="81915" cy="925830"/>
          </a:xfrm>
          <a:custGeom>
            <a:avLst/>
            <a:gdLst/>
            <a:ahLst/>
            <a:cxnLst/>
            <a:rect l="l" t="t" r="r" b="b"/>
            <a:pathLst>
              <a:path w="81915" h="925829">
                <a:moveTo>
                  <a:pt x="0" y="0"/>
                </a:moveTo>
                <a:lnTo>
                  <a:pt x="81617" y="0"/>
                </a:lnTo>
                <a:lnTo>
                  <a:pt x="81617" y="925527"/>
                </a:lnTo>
                <a:lnTo>
                  <a:pt x="0" y="92552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6940225" y="4909346"/>
            <a:ext cx="81915" cy="730250"/>
          </a:xfrm>
          <a:custGeom>
            <a:avLst/>
            <a:gdLst/>
            <a:ahLst/>
            <a:cxnLst/>
            <a:rect l="l" t="t" r="r" b="b"/>
            <a:pathLst>
              <a:path w="81915" h="730250">
                <a:moveTo>
                  <a:pt x="0" y="0"/>
                </a:moveTo>
                <a:lnTo>
                  <a:pt x="81617" y="0"/>
                </a:lnTo>
                <a:lnTo>
                  <a:pt x="81617" y="729743"/>
                </a:lnTo>
                <a:lnTo>
                  <a:pt x="0" y="72974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7042246" y="4553374"/>
            <a:ext cx="81915" cy="1085850"/>
          </a:xfrm>
          <a:custGeom>
            <a:avLst/>
            <a:gdLst/>
            <a:ahLst/>
            <a:cxnLst/>
            <a:rect l="l" t="t" r="r" b="b"/>
            <a:pathLst>
              <a:path w="81915" h="1085850">
                <a:moveTo>
                  <a:pt x="0" y="0"/>
                </a:moveTo>
                <a:lnTo>
                  <a:pt x="81617" y="0"/>
                </a:lnTo>
                <a:lnTo>
                  <a:pt x="81617" y="1085715"/>
                </a:lnTo>
                <a:lnTo>
                  <a:pt x="0" y="108571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7144270" y="4419885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5" h="1219200">
                <a:moveTo>
                  <a:pt x="0" y="0"/>
                </a:moveTo>
                <a:lnTo>
                  <a:pt x="81617" y="0"/>
                </a:lnTo>
                <a:lnTo>
                  <a:pt x="81617" y="1219204"/>
                </a:lnTo>
                <a:lnTo>
                  <a:pt x="0" y="121920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7246291" y="4651267"/>
            <a:ext cx="81915" cy="988060"/>
          </a:xfrm>
          <a:custGeom>
            <a:avLst/>
            <a:gdLst/>
            <a:ahLst/>
            <a:cxnLst/>
            <a:rect l="l" t="t" r="r" b="b"/>
            <a:pathLst>
              <a:path w="81915" h="988060">
                <a:moveTo>
                  <a:pt x="0" y="0"/>
                </a:moveTo>
                <a:lnTo>
                  <a:pt x="81617" y="0"/>
                </a:lnTo>
                <a:lnTo>
                  <a:pt x="81617" y="987822"/>
                </a:lnTo>
                <a:lnTo>
                  <a:pt x="0" y="98782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7348315" y="4402086"/>
            <a:ext cx="81915" cy="1237615"/>
          </a:xfrm>
          <a:custGeom>
            <a:avLst/>
            <a:gdLst/>
            <a:ahLst/>
            <a:cxnLst/>
            <a:rect l="l" t="t" r="r" b="b"/>
            <a:pathLst>
              <a:path w="81915" h="1237614">
                <a:moveTo>
                  <a:pt x="0" y="0"/>
                </a:moveTo>
                <a:lnTo>
                  <a:pt x="81617" y="0"/>
                </a:lnTo>
                <a:lnTo>
                  <a:pt x="81617" y="1237003"/>
                </a:lnTo>
                <a:lnTo>
                  <a:pt x="0" y="12370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7450336" y="4562274"/>
            <a:ext cx="81915" cy="1076960"/>
          </a:xfrm>
          <a:custGeom>
            <a:avLst/>
            <a:gdLst/>
            <a:ahLst/>
            <a:cxnLst/>
            <a:rect l="l" t="t" r="r" b="b"/>
            <a:pathLst>
              <a:path w="81915" h="1076960">
                <a:moveTo>
                  <a:pt x="0" y="0"/>
                </a:moveTo>
                <a:lnTo>
                  <a:pt x="81617" y="0"/>
                </a:lnTo>
                <a:lnTo>
                  <a:pt x="81617" y="1076815"/>
                </a:lnTo>
                <a:lnTo>
                  <a:pt x="0" y="107681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7552359" y="4660166"/>
            <a:ext cx="81915" cy="979169"/>
          </a:xfrm>
          <a:custGeom>
            <a:avLst/>
            <a:gdLst/>
            <a:ahLst/>
            <a:cxnLst/>
            <a:rect l="l" t="t" r="r" b="b"/>
            <a:pathLst>
              <a:path w="81915" h="979170">
                <a:moveTo>
                  <a:pt x="0" y="0"/>
                </a:moveTo>
                <a:lnTo>
                  <a:pt x="81617" y="0"/>
                </a:lnTo>
                <a:lnTo>
                  <a:pt x="81617" y="978923"/>
                </a:lnTo>
                <a:lnTo>
                  <a:pt x="0" y="97892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7654381" y="4722461"/>
            <a:ext cx="81915" cy="916940"/>
          </a:xfrm>
          <a:custGeom>
            <a:avLst/>
            <a:gdLst/>
            <a:ahLst/>
            <a:cxnLst/>
            <a:rect l="l" t="t" r="r" b="b"/>
            <a:pathLst>
              <a:path w="81915" h="916939">
                <a:moveTo>
                  <a:pt x="0" y="0"/>
                </a:moveTo>
                <a:lnTo>
                  <a:pt x="81617" y="0"/>
                </a:lnTo>
                <a:lnTo>
                  <a:pt x="81617" y="916628"/>
                </a:lnTo>
                <a:lnTo>
                  <a:pt x="0" y="9166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7756404" y="4624569"/>
            <a:ext cx="81915" cy="1014730"/>
          </a:xfrm>
          <a:custGeom>
            <a:avLst/>
            <a:gdLst/>
            <a:ahLst/>
            <a:cxnLst/>
            <a:rect l="l" t="t" r="r" b="b"/>
            <a:pathLst>
              <a:path w="81915" h="1014729">
                <a:moveTo>
                  <a:pt x="0" y="0"/>
                </a:moveTo>
                <a:lnTo>
                  <a:pt x="81617" y="0"/>
                </a:lnTo>
                <a:lnTo>
                  <a:pt x="81617" y="1014520"/>
                </a:lnTo>
                <a:lnTo>
                  <a:pt x="0" y="101452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7858426" y="4980541"/>
            <a:ext cx="81915" cy="659130"/>
          </a:xfrm>
          <a:custGeom>
            <a:avLst/>
            <a:gdLst/>
            <a:ahLst/>
            <a:cxnLst/>
            <a:rect l="l" t="t" r="r" b="b"/>
            <a:pathLst>
              <a:path w="81915" h="659129">
                <a:moveTo>
                  <a:pt x="0" y="0"/>
                </a:moveTo>
                <a:lnTo>
                  <a:pt x="81617" y="0"/>
                </a:lnTo>
                <a:lnTo>
                  <a:pt x="81617" y="658548"/>
                </a:lnTo>
                <a:lnTo>
                  <a:pt x="0" y="65854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7960448" y="4535576"/>
            <a:ext cx="81915" cy="1103630"/>
          </a:xfrm>
          <a:custGeom>
            <a:avLst/>
            <a:gdLst/>
            <a:ahLst/>
            <a:cxnLst/>
            <a:rect l="l" t="t" r="r" b="b"/>
            <a:pathLst>
              <a:path w="81915" h="1103629">
                <a:moveTo>
                  <a:pt x="0" y="0"/>
                </a:moveTo>
                <a:lnTo>
                  <a:pt x="81617" y="0"/>
                </a:lnTo>
                <a:lnTo>
                  <a:pt x="81617" y="1103513"/>
                </a:lnTo>
                <a:lnTo>
                  <a:pt x="0" y="110351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062471" y="4206301"/>
            <a:ext cx="81915" cy="1433195"/>
          </a:xfrm>
          <a:custGeom>
            <a:avLst/>
            <a:gdLst/>
            <a:ahLst/>
            <a:cxnLst/>
            <a:rect l="l" t="t" r="r" b="b"/>
            <a:pathLst>
              <a:path w="81915" h="1433195">
                <a:moveTo>
                  <a:pt x="0" y="0"/>
                </a:moveTo>
                <a:lnTo>
                  <a:pt x="81617" y="0"/>
                </a:lnTo>
                <a:lnTo>
                  <a:pt x="81617" y="1432787"/>
                </a:lnTo>
                <a:lnTo>
                  <a:pt x="0" y="143278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164493" y="4455482"/>
            <a:ext cx="81915" cy="1183640"/>
          </a:xfrm>
          <a:custGeom>
            <a:avLst/>
            <a:gdLst/>
            <a:ahLst/>
            <a:cxnLst/>
            <a:rect l="l" t="t" r="r" b="b"/>
            <a:pathLst>
              <a:path w="81915" h="1183639">
                <a:moveTo>
                  <a:pt x="0" y="0"/>
                </a:moveTo>
                <a:lnTo>
                  <a:pt x="81617" y="0"/>
                </a:lnTo>
                <a:lnTo>
                  <a:pt x="81617" y="1183607"/>
                </a:lnTo>
                <a:lnTo>
                  <a:pt x="0" y="118360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8266516" y="4695763"/>
            <a:ext cx="81915" cy="943610"/>
          </a:xfrm>
          <a:custGeom>
            <a:avLst/>
            <a:gdLst/>
            <a:ahLst/>
            <a:cxnLst/>
            <a:rect l="l" t="t" r="r" b="b"/>
            <a:pathLst>
              <a:path w="81915" h="943610">
                <a:moveTo>
                  <a:pt x="0" y="0"/>
                </a:moveTo>
                <a:lnTo>
                  <a:pt x="81617" y="0"/>
                </a:lnTo>
                <a:lnTo>
                  <a:pt x="81617" y="943326"/>
                </a:lnTo>
                <a:lnTo>
                  <a:pt x="0" y="94332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368538" y="4321992"/>
            <a:ext cx="81915" cy="1317625"/>
          </a:xfrm>
          <a:custGeom>
            <a:avLst/>
            <a:gdLst/>
            <a:ahLst/>
            <a:cxnLst/>
            <a:rect l="l" t="t" r="r" b="b"/>
            <a:pathLst>
              <a:path w="81915" h="1317625">
                <a:moveTo>
                  <a:pt x="0" y="0"/>
                </a:moveTo>
                <a:lnTo>
                  <a:pt x="81617" y="0"/>
                </a:lnTo>
                <a:lnTo>
                  <a:pt x="81617" y="1317097"/>
                </a:lnTo>
                <a:lnTo>
                  <a:pt x="0" y="131709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8470561" y="4606770"/>
            <a:ext cx="81915" cy="1032510"/>
          </a:xfrm>
          <a:custGeom>
            <a:avLst/>
            <a:gdLst/>
            <a:ahLst/>
            <a:cxnLst/>
            <a:rect l="l" t="t" r="r" b="b"/>
            <a:pathLst>
              <a:path w="81915" h="1032510">
                <a:moveTo>
                  <a:pt x="0" y="0"/>
                </a:moveTo>
                <a:lnTo>
                  <a:pt x="81617" y="0"/>
                </a:lnTo>
                <a:lnTo>
                  <a:pt x="81617" y="1032319"/>
                </a:lnTo>
                <a:lnTo>
                  <a:pt x="0" y="103231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8572583" y="4660166"/>
            <a:ext cx="81915" cy="979169"/>
          </a:xfrm>
          <a:custGeom>
            <a:avLst/>
            <a:gdLst/>
            <a:ahLst/>
            <a:cxnLst/>
            <a:rect l="l" t="t" r="r" b="b"/>
            <a:pathLst>
              <a:path w="81915" h="979170">
                <a:moveTo>
                  <a:pt x="0" y="0"/>
                </a:moveTo>
                <a:lnTo>
                  <a:pt x="81617" y="0"/>
                </a:lnTo>
                <a:lnTo>
                  <a:pt x="81617" y="978923"/>
                </a:lnTo>
                <a:lnTo>
                  <a:pt x="0" y="97892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8674605" y="4669065"/>
            <a:ext cx="81915" cy="970280"/>
          </a:xfrm>
          <a:custGeom>
            <a:avLst/>
            <a:gdLst/>
            <a:ahLst/>
            <a:cxnLst/>
            <a:rect l="l" t="t" r="r" b="b"/>
            <a:pathLst>
              <a:path w="81915" h="970279">
                <a:moveTo>
                  <a:pt x="0" y="0"/>
                </a:moveTo>
                <a:lnTo>
                  <a:pt x="81617" y="0"/>
                </a:lnTo>
                <a:lnTo>
                  <a:pt x="81617" y="970024"/>
                </a:lnTo>
                <a:lnTo>
                  <a:pt x="0" y="97002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8776628" y="4740259"/>
            <a:ext cx="81915" cy="899160"/>
          </a:xfrm>
          <a:custGeom>
            <a:avLst/>
            <a:gdLst/>
            <a:ahLst/>
            <a:cxnLst/>
            <a:rect l="l" t="t" r="r" b="b"/>
            <a:pathLst>
              <a:path w="81915" h="899160">
                <a:moveTo>
                  <a:pt x="0" y="0"/>
                </a:moveTo>
                <a:lnTo>
                  <a:pt x="81617" y="0"/>
                </a:lnTo>
                <a:lnTo>
                  <a:pt x="81617" y="898829"/>
                </a:lnTo>
                <a:lnTo>
                  <a:pt x="0" y="89882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8878650" y="4580072"/>
            <a:ext cx="81915" cy="1059180"/>
          </a:xfrm>
          <a:custGeom>
            <a:avLst/>
            <a:gdLst/>
            <a:ahLst/>
            <a:cxnLst/>
            <a:rect l="l" t="t" r="r" b="b"/>
            <a:pathLst>
              <a:path w="81915" h="1059179">
                <a:moveTo>
                  <a:pt x="0" y="0"/>
                </a:moveTo>
                <a:lnTo>
                  <a:pt x="81617" y="0"/>
                </a:lnTo>
                <a:lnTo>
                  <a:pt x="81617" y="1059017"/>
                </a:lnTo>
                <a:lnTo>
                  <a:pt x="0" y="105901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8980673" y="4072812"/>
            <a:ext cx="81915" cy="1566545"/>
          </a:xfrm>
          <a:custGeom>
            <a:avLst/>
            <a:gdLst/>
            <a:ahLst/>
            <a:cxnLst/>
            <a:rect l="l" t="t" r="r" b="b"/>
            <a:pathLst>
              <a:path w="81915" h="1566545">
                <a:moveTo>
                  <a:pt x="0" y="0"/>
                </a:moveTo>
                <a:lnTo>
                  <a:pt x="81617" y="0"/>
                </a:lnTo>
                <a:lnTo>
                  <a:pt x="81617" y="1566277"/>
                </a:lnTo>
                <a:lnTo>
                  <a:pt x="0" y="156627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9082695" y="4063912"/>
            <a:ext cx="81915" cy="1575435"/>
          </a:xfrm>
          <a:custGeom>
            <a:avLst/>
            <a:gdLst/>
            <a:ahLst/>
            <a:cxnLst/>
            <a:rect l="l" t="t" r="r" b="b"/>
            <a:pathLst>
              <a:path w="81915" h="1575435">
                <a:moveTo>
                  <a:pt x="0" y="0"/>
                </a:moveTo>
                <a:lnTo>
                  <a:pt x="81617" y="0"/>
                </a:lnTo>
                <a:lnTo>
                  <a:pt x="81617" y="1575176"/>
                </a:lnTo>
                <a:lnTo>
                  <a:pt x="0" y="15751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9184717" y="4144006"/>
            <a:ext cx="81915" cy="1495425"/>
          </a:xfrm>
          <a:custGeom>
            <a:avLst/>
            <a:gdLst/>
            <a:ahLst/>
            <a:cxnLst/>
            <a:rect l="l" t="t" r="r" b="b"/>
            <a:pathLst>
              <a:path w="81915" h="1495425">
                <a:moveTo>
                  <a:pt x="0" y="0"/>
                </a:moveTo>
                <a:lnTo>
                  <a:pt x="81617" y="0"/>
                </a:lnTo>
                <a:lnTo>
                  <a:pt x="81617" y="1495083"/>
                </a:lnTo>
                <a:lnTo>
                  <a:pt x="0" y="149508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9286740" y="3574451"/>
            <a:ext cx="81915" cy="2065020"/>
          </a:xfrm>
          <a:custGeom>
            <a:avLst/>
            <a:gdLst/>
            <a:ahLst/>
            <a:cxnLst/>
            <a:rect l="l" t="t" r="r" b="b"/>
            <a:pathLst>
              <a:path w="81915" h="2065020">
                <a:moveTo>
                  <a:pt x="0" y="0"/>
                </a:moveTo>
                <a:lnTo>
                  <a:pt x="81617" y="0"/>
                </a:lnTo>
                <a:lnTo>
                  <a:pt x="81617" y="2064638"/>
                </a:lnTo>
                <a:lnTo>
                  <a:pt x="0" y="206463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9388762" y="3592249"/>
            <a:ext cx="81915" cy="2047239"/>
          </a:xfrm>
          <a:custGeom>
            <a:avLst/>
            <a:gdLst/>
            <a:ahLst/>
            <a:cxnLst/>
            <a:rect l="l" t="t" r="r" b="b"/>
            <a:pathLst>
              <a:path w="81915" h="2047239">
                <a:moveTo>
                  <a:pt x="0" y="0"/>
                </a:moveTo>
                <a:lnTo>
                  <a:pt x="81617" y="0"/>
                </a:lnTo>
                <a:lnTo>
                  <a:pt x="81617" y="2046839"/>
                </a:lnTo>
                <a:lnTo>
                  <a:pt x="0" y="204683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9490785" y="3832530"/>
            <a:ext cx="81915" cy="1806575"/>
          </a:xfrm>
          <a:custGeom>
            <a:avLst/>
            <a:gdLst/>
            <a:ahLst/>
            <a:cxnLst/>
            <a:rect l="l" t="t" r="r" b="b"/>
            <a:pathLst>
              <a:path w="81915" h="1806575">
                <a:moveTo>
                  <a:pt x="0" y="0"/>
                </a:moveTo>
                <a:lnTo>
                  <a:pt x="81617" y="0"/>
                </a:lnTo>
                <a:lnTo>
                  <a:pt x="81617" y="1806558"/>
                </a:lnTo>
                <a:lnTo>
                  <a:pt x="0" y="180655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1124947" y="4669065"/>
            <a:ext cx="81915" cy="801370"/>
          </a:xfrm>
          <a:custGeom>
            <a:avLst/>
            <a:gdLst/>
            <a:ahLst/>
            <a:cxnLst/>
            <a:rect l="l" t="t" r="r" b="b"/>
            <a:pathLst>
              <a:path w="81915" h="801370">
                <a:moveTo>
                  <a:pt x="0" y="0"/>
                </a:moveTo>
                <a:lnTo>
                  <a:pt x="81617" y="0"/>
                </a:lnTo>
                <a:lnTo>
                  <a:pt x="81617" y="800937"/>
                </a:lnTo>
                <a:lnTo>
                  <a:pt x="0" y="80093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1226970" y="4882648"/>
            <a:ext cx="81915" cy="542925"/>
          </a:xfrm>
          <a:custGeom>
            <a:avLst/>
            <a:gdLst/>
            <a:ahLst/>
            <a:cxnLst/>
            <a:rect l="l" t="t" r="r" b="b"/>
            <a:pathLst>
              <a:path w="81915" h="542925">
                <a:moveTo>
                  <a:pt x="0" y="0"/>
                </a:moveTo>
                <a:lnTo>
                  <a:pt x="81617" y="0"/>
                </a:lnTo>
                <a:lnTo>
                  <a:pt x="81617" y="542857"/>
                </a:lnTo>
                <a:lnTo>
                  <a:pt x="0" y="54285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1328992" y="4855950"/>
            <a:ext cx="81915" cy="641350"/>
          </a:xfrm>
          <a:custGeom>
            <a:avLst/>
            <a:gdLst/>
            <a:ahLst/>
            <a:cxnLst/>
            <a:rect l="l" t="t" r="r" b="b"/>
            <a:pathLst>
              <a:path w="81915" h="641350">
                <a:moveTo>
                  <a:pt x="0" y="0"/>
                </a:moveTo>
                <a:lnTo>
                  <a:pt x="81617" y="0"/>
                </a:lnTo>
                <a:lnTo>
                  <a:pt x="81617" y="640750"/>
                </a:lnTo>
                <a:lnTo>
                  <a:pt x="0" y="64075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1431014" y="4820353"/>
            <a:ext cx="81915" cy="569595"/>
          </a:xfrm>
          <a:custGeom>
            <a:avLst/>
            <a:gdLst/>
            <a:ahLst/>
            <a:cxnLst/>
            <a:rect l="l" t="t" r="r" b="b"/>
            <a:pathLst>
              <a:path w="81915" h="569595">
                <a:moveTo>
                  <a:pt x="0" y="0"/>
                </a:moveTo>
                <a:lnTo>
                  <a:pt x="81617" y="0"/>
                </a:lnTo>
                <a:lnTo>
                  <a:pt x="81617" y="569555"/>
                </a:lnTo>
                <a:lnTo>
                  <a:pt x="0" y="56955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533037" y="4366489"/>
            <a:ext cx="81915" cy="1085850"/>
          </a:xfrm>
          <a:custGeom>
            <a:avLst/>
            <a:gdLst/>
            <a:ahLst/>
            <a:cxnLst/>
            <a:rect l="l" t="t" r="r" b="b"/>
            <a:pathLst>
              <a:path w="81915" h="1085850">
                <a:moveTo>
                  <a:pt x="0" y="0"/>
                </a:moveTo>
                <a:lnTo>
                  <a:pt x="81617" y="0"/>
                </a:lnTo>
                <a:lnTo>
                  <a:pt x="81617" y="1085715"/>
                </a:lnTo>
                <a:lnTo>
                  <a:pt x="0" y="108571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1635059" y="4215200"/>
            <a:ext cx="81915" cy="1264285"/>
          </a:xfrm>
          <a:custGeom>
            <a:avLst/>
            <a:gdLst/>
            <a:ahLst/>
            <a:cxnLst/>
            <a:rect l="l" t="t" r="r" b="b"/>
            <a:pathLst>
              <a:path w="81914" h="1264285">
                <a:moveTo>
                  <a:pt x="0" y="0"/>
                </a:moveTo>
                <a:lnTo>
                  <a:pt x="81617" y="0"/>
                </a:lnTo>
                <a:lnTo>
                  <a:pt x="81617" y="1263701"/>
                </a:lnTo>
                <a:lnTo>
                  <a:pt x="0" y="126370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737082" y="4437683"/>
            <a:ext cx="81915" cy="1023619"/>
          </a:xfrm>
          <a:custGeom>
            <a:avLst/>
            <a:gdLst/>
            <a:ahLst/>
            <a:cxnLst/>
            <a:rect l="l" t="t" r="r" b="b"/>
            <a:pathLst>
              <a:path w="81914" h="1023620">
                <a:moveTo>
                  <a:pt x="0" y="0"/>
                </a:moveTo>
                <a:lnTo>
                  <a:pt x="81617" y="0"/>
                </a:lnTo>
                <a:lnTo>
                  <a:pt x="81617" y="1023420"/>
                </a:lnTo>
                <a:lnTo>
                  <a:pt x="0" y="102342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1839104" y="4268596"/>
            <a:ext cx="81915" cy="1228725"/>
          </a:xfrm>
          <a:custGeom>
            <a:avLst/>
            <a:gdLst/>
            <a:ahLst/>
            <a:cxnLst/>
            <a:rect l="l" t="t" r="r" b="b"/>
            <a:pathLst>
              <a:path w="81914" h="1228725">
                <a:moveTo>
                  <a:pt x="0" y="0"/>
                </a:moveTo>
                <a:lnTo>
                  <a:pt x="81617" y="0"/>
                </a:lnTo>
                <a:lnTo>
                  <a:pt x="81617" y="1228104"/>
                </a:lnTo>
                <a:lnTo>
                  <a:pt x="0" y="122810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1941126" y="4152905"/>
            <a:ext cx="81915" cy="1308735"/>
          </a:xfrm>
          <a:custGeom>
            <a:avLst/>
            <a:gdLst/>
            <a:ahLst/>
            <a:cxnLst/>
            <a:rect l="l" t="t" r="r" b="b"/>
            <a:pathLst>
              <a:path w="81914" h="1308735">
                <a:moveTo>
                  <a:pt x="0" y="0"/>
                </a:moveTo>
                <a:lnTo>
                  <a:pt x="81617" y="0"/>
                </a:lnTo>
                <a:lnTo>
                  <a:pt x="81617" y="1308197"/>
                </a:lnTo>
                <a:lnTo>
                  <a:pt x="0" y="130819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2043149" y="4410985"/>
            <a:ext cx="81915" cy="1103630"/>
          </a:xfrm>
          <a:custGeom>
            <a:avLst/>
            <a:gdLst/>
            <a:ahLst/>
            <a:cxnLst/>
            <a:rect l="l" t="t" r="r" b="b"/>
            <a:pathLst>
              <a:path w="81914" h="1103629">
                <a:moveTo>
                  <a:pt x="0" y="0"/>
                </a:moveTo>
                <a:lnTo>
                  <a:pt x="81617" y="0"/>
                </a:lnTo>
                <a:lnTo>
                  <a:pt x="81617" y="1103513"/>
                </a:lnTo>
                <a:lnTo>
                  <a:pt x="0" y="110351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2145171" y="4055013"/>
            <a:ext cx="81915" cy="1290955"/>
          </a:xfrm>
          <a:custGeom>
            <a:avLst/>
            <a:gdLst/>
            <a:ahLst/>
            <a:cxnLst/>
            <a:rect l="l" t="t" r="r" b="b"/>
            <a:pathLst>
              <a:path w="81914" h="1290954">
                <a:moveTo>
                  <a:pt x="0" y="0"/>
                </a:moveTo>
                <a:lnTo>
                  <a:pt x="81617" y="0"/>
                </a:lnTo>
                <a:lnTo>
                  <a:pt x="81617" y="1290399"/>
                </a:lnTo>
                <a:lnTo>
                  <a:pt x="0" y="129039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2247194" y="4811454"/>
            <a:ext cx="81915" cy="516255"/>
          </a:xfrm>
          <a:custGeom>
            <a:avLst/>
            <a:gdLst/>
            <a:ahLst/>
            <a:cxnLst/>
            <a:rect l="l" t="t" r="r" b="b"/>
            <a:pathLst>
              <a:path w="81914" h="516254">
                <a:moveTo>
                  <a:pt x="0" y="0"/>
                </a:moveTo>
                <a:lnTo>
                  <a:pt x="81617" y="0"/>
                </a:lnTo>
                <a:lnTo>
                  <a:pt x="81617" y="516159"/>
                </a:lnTo>
                <a:lnTo>
                  <a:pt x="0" y="51615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2349216" y="4909346"/>
            <a:ext cx="81915" cy="507365"/>
          </a:xfrm>
          <a:custGeom>
            <a:avLst/>
            <a:gdLst/>
            <a:ahLst/>
            <a:cxnLst/>
            <a:rect l="l" t="t" r="r" b="b"/>
            <a:pathLst>
              <a:path w="81914" h="507364">
                <a:moveTo>
                  <a:pt x="0" y="0"/>
                </a:moveTo>
                <a:lnTo>
                  <a:pt x="81617" y="0"/>
                </a:lnTo>
                <a:lnTo>
                  <a:pt x="81617" y="507260"/>
                </a:lnTo>
                <a:lnTo>
                  <a:pt x="0" y="5072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2451238" y="4731360"/>
            <a:ext cx="81915" cy="623570"/>
          </a:xfrm>
          <a:custGeom>
            <a:avLst/>
            <a:gdLst/>
            <a:ahLst/>
            <a:cxnLst/>
            <a:rect l="l" t="t" r="r" b="b"/>
            <a:pathLst>
              <a:path w="81914" h="623570">
                <a:moveTo>
                  <a:pt x="0" y="0"/>
                </a:moveTo>
                <a:lnTo>
                  <a:pt x="81617" y="0"/>
                </a:lnTo>
                <a:lnTo>
                  <a:pt x="81617" y="622951"/>
                </a:lnTo>
                <a:lnTo>
                  <a:pt x="0" y="62295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2553261" y="4829252"/>
            <a:ext cx="81915" cy="507365"/>
          </a:xfrm>
          <a:custGeom>
            <a:avLst/>
            <a:gdLst/>
            <a:ahLst/>
            <a:cxnLst/>
            <a:rect l="l" t="t" r="r" b="b"/>
            <a:pathLst>
              <a:path w="81914" h="507364">
                <a:moveTo>
                  <a:pt x="0" y="0"/>
                </a:moveTo>
                <a:lnTo>
                  <a:pt x="81617" y="0"/>
                </a:lnTo>
                <a:lnTo>
                  <a:pt x="81617" y="507260"/>
                </a:lnTo>
                <a:lnTo>
                  <a:pt x="0" y="5072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2655283" y="5105131"/>
            <a:ext cx="81915" cy="382905"/>
          </a:xfrm>
          <a:custGeom>
            <a:avLst/>
            <a:gdLst/>
            <a:ahLst/>
            <a:cxnLst/>
            <a:rect l="l" t="t" r="r" b="b"/>
            <a:pathLst>
              <a:path w="81914" h="382904">
                <a:moveTo>
                  <a:pt x="0" y="0"/>
                </a:moveTo>
                <a:lnTo>
                  <a:pt x="81617" y="0"/>
                </a:lnTo>
                <a:lnTo>
                  <a:pt x="81617" y="382670"/>
                </a:lnTo>
                <a:lnTo>
                  <a:pt x="0" y="38267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2757306" y="5069534"/>
            <a:ext cx="81915" cy="311785"/>
          </a:xfrm>
          <a:custGeom>
            <a:avLst/>
            <a:gdLst/>
            <a:ahLst/>
            <a:cxnLst/>
            <a:rect l="l" t="t" r="r" b="b"/>
            <a:pathLst>
              <a:path w="81914" h="311785">
                <a:moveTo>
                  <a:pt x="0" y="0"/>
                </a:moveTo>
                <a:lnTo>
                  <a:pt x="81617" y="0"/>
                </a:lnTo>
                <a:lnTo>
                  <a:pt x="81617" y="311475"/>
                </a:lnTo>
                <a:lnTo>
                  <a:pt x="0" y="31147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2859328" y="4989440"/>
            <a:ext cx="81915" cy="294005"/>
          </a:xfrm>
          <a:custGeom>
            <a:avLst/>
            <a:gdLst/>
            <a:ahLst/>
            <a:cxnLst/>
            <a:rect l="l" t="t" r="r" b="b"/>
            <a:pathLst>
              <a:path w="81914" h="294004">
                <a:moveTo>
                  <a:pt x="0" y="0"/>
                </a:moveTo>
                <a:lnTo>
                  <a:pt x="81617" y="0"/>
                </a:lnTo>
                <a:lnTo>
                  <a:pt x="81617" y="293677"/>
                </a:lnTo>
                <a:lnTo>
                  <a:pt x="0" y="29367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2961351" y="4918245"/>
            <a:ext cx="81915" cy="436245"/>
          </a:xfrm>
          <a:custGeom>
            <a:avLst/>
            <a:gdLst/>
            <a:ahLst/>
            <a:cxnLst/>
            <a:rect l="l" t="t" r="r" b="b"/>
            <a:pathLst>
              <a:path w="81914" h="436245">
                <a:moveTo>
                  <a:pt x="0" y="0"/>
                </a:moveTo>
                <a:lnTo>
                  <a:pt x="81617" y="0"/>
                </a:lnTo>
                <a:lnTo>
                  <a:pt x="81617" y="436066"/>
                </a:lnTo>
                <a:lnTo>
                  <a:pt x="0" y="43606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3063373" y="5025037"/>
            <a:ext cx="81915" cy="400685"/>
          </a:xfrm>
          <a:custGeom>
            <a:avLst/>
            <a:gdLst/>
            <a:ahLst/>
            <a:cxnLst/>
            <a:rect l="l" t="t" r="r" b="b"/>
            <a:pathLst>
              <a:path w="81914" h="400685">
                <a:moveTo>
                  <a:pt x="0" y="0"/>
                </a:moveTo>
                <a:lnTo>
                  <a:pt x="81617" y="0"/>
                </a:lnTo>
                <a:lnTo>
                  <a:pt x="81617" y="400468"/>
                </a:lnTo>
                <a:lnTo>
                  <a:pt x="0" y="40046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3165395" y="4927145"/>
            <a:ext cx="81915" cy="338455"/>
          </a:xfrm>
          <a:custGeom>
            <a:avLst/>
            <a:gdLst/>
            <a:ahLst/>
            <a:cxnLst/>
            <a:rect l="l" t="t" r="r" b="b"/>
            <a:pathLst>
              <a:path w="81914" h="338454">
                <a:moveTo>
                  <a:pt x="0" y="0"/>
                </a:moveTo>
                <a:lnTo>
                  <a:pt x="81617" y="0"/>
                </a:lnTo>
                <a:lnTo>
                  <a:pt x="81617" y="338173"/>
                </a:lnTo>
                <a:lnTo>
                  <a:pt x="0" y="33817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3267418" y="4882648"/>
            <a:ext cx="81915" cy="365125"/>
          </a:xfrm>
          <a:custGeom>
            <a:avLst/>
            <a:gdLst/>
            <a:ahLst/>
            <a:cxnLst/>
            <a:rect l="l" t="t" r="r" b="b"/>
            <a:pathLst>
              <a:path w="81914" h="365125">
                <a:moveTo>
                  <a:pt x="0" y="0"/>
                </a:moveTo>
                <a:lnTo>
                  <a:pt x="81617" y="0"/>
                </a:lnTo>
                <a:lnTo>
                  <a:pt x="81617" y="364871"/>
                </a:lnTo>
                <a:lnTo>
                  <a:pt x="0" y="36487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3369440" y="4508878"/>
            <a:ext cx="81915" cy="534035"/>
          </a:xfrm>
          <a:custGeom>
            <a:avLst/>
            <a:gdLst/>
            <a:ahLst/>
            <a:cxnLst/>
            <a:rect l="l" t="t" r="r" b="b"/>
            <a:pathLst>
              <a:path w="81914" h="534035">
                <a:moveTo>
                  <a:pt x="0" y="0"/>
                </a:moveTo>
                <a:lnTo>
                  <a:pt x="81617" y="0"/>
                </a:lnTo>
                <a:lnTo>
                  <a:pt x="81617" y="533958"/>
                </a:lnTo>
                <a:lnTo>
                  <a:pt x="0" y="53395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3471463" y="4847051"/>
            <a:ext cx="81915" cy="480695"/>
          </a:xfrm>
          <a:custGeom>
            <a:avLst/>
            <a:gdLst/>
            <a:ahLst/>
            <a:cxnLst/>
            <a:rect l="l" t="t" r="r" b="b"/>
            <a:pathLst>
              <a:path w="81914" h="480695">
                <a:moveTo>
                  <a:pt x="0" y="0"/>
                </a:moveTo>
                <a:lnTo>
                  <a:pt x="81617" y="0"/>
                </a:lnTo>
                <a:lnTo>
                  <a:pt x="81617" y="480562"/>
                </a:lnTo>
                <a:lnTo>
                  <a:pt x="0" y="48056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3573485" y="5203023"/>
            <a:ext cx="81915" cy="294005"/>
          </a:xfrm>
          <a:custGeom>
            <a:avLst/>
            <a:gdLst/>
            <a:ahLst/>
            <a:cxnLst/>
            <a:rect l="l" t="t" r="r" b="b"/>
            <a:pathLst>
              <a:path w="81914" h="294004">
                <a:moveTo>
                  <a:pt x="0" y="0"/>
                </a:moveTo>
                <a:lnTo>
                  <a:pt x="81617" y="0"/>
                </a:lnTo>
                <a:lnTo>
                  <a:pt x="81617" y="293677"/>
                </a:lnTo>
                <a:lnTo>
                  <a:pt x="0" y="29367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3675507" y="4847051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4" h="302895">
                <a:moveTo>
                  <a:pt x="0" y="0"/>
                </a:moveTo>
                <a:lnTo>
                  <a:pt x="81617" y="0"/>
                </a:lnTo>
                <a:lnTo>
                  <a:pt x="81617" y="302576"/>
                </a:lnTo>
                <a:lnTo>
                  <a:pt x="0" y="30257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3777530" y="4615669"/>
            <a:ext cx="81915" cy="356235"/>
          </a:xfrm>
          <a:custGeom>
            <a:avLst/>
            <a:gdLst/>
            <a:ahLst/>
            <a:cxnLst/>
            <a:rect l="l" t="t" r="r" b="b"/>
            <a:pathLst>
              <a:path w="81914" h="356235">
                <a:moveTo>
                  <a:pt x="0" y="0"/>
                </a:moveTo>
                <a:lnTo>
                  <a:pt x="81617" y="0"/>
                </a:lnTo>
                <a:lnTo>
                  <a:pt x="81617" y="355972"/>
                </a:lnTo>
                <a:lnTo>
                  <a:pt x="0" y="3559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3879552" y="4330892"/>
            <a:ext cx="81915" cy="560705"/>
          </a:xfrm>
          <a:custGeom>
            <a:avLst/>
            <a:gdLst/>
            <a:ahLst/>
            <a:cxnLst/>
            <a:rect l="l" t="t" r="r" b="b"/>
            <a:pathLst>
              <a:path w="81914" h="560704">
                <a:moveTo>
                  <a:pt x="0" y="0"/>
                </a:moveTo>
                <a:lnTo>
                  <a:pt x="81617" y="0"/>
                </a:lnTo>
                <a:lnTo>
                  <a:pt x="81617" y="560656"/>
                </a:lnTo>
                <a:lnTo>
                  <a:pt x="0" y="56065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3981575" y="4063912"/>
            <a:ext cx="81915" cy="712470"/>
          </a:xfrm>
          <a:custGeom>
            <a:avLst/>
            <a:gdLst/>
            <a:ahLst/>
            <a:cxnLst/>
            <a:rect l="l" t="t" r="r" b="b"/>
            <a:pathLst>
              <a:path w="81914" h="712470">
                <a:moveTo>
                  <a:pt x="0" y="0"/>
                </a:moveTo>
                <a:lnTo>
                  <a:pt x="81617" y="0"/>
                </a:lnTo>
                <a:lnTo>
                  <a:pt x="81617" y="711944"/>
                </a:lnTo>
                <a:lnTo>
                  <a:pt x="0" y="71194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4083597" y="4215200"/>
            <a:ext cx="81915" cy="810260"/>
          </a:xfrm>
          <a:custGeom>
            <a:avLst/>
            <a:gdLst/>
            <a:ahLst/>
            <a:cxnLst/>
            <a:rect l="l" t="t" r="r" b="b"/>
            <a:pathLst>
              <a:path w="81914" h="810260">
                <a:moveTo>
                  <a:pt x="0" y="0"/>
                </a:moveTo>
                <a:lnTo>
                  <a:pt x="81617" y="0"/>
                </a:lnTo>
                <a:lnTo>
                  <a:pt x="81617" y="809836"/>
                </a:lnTo>
                <a:lnTo>
                  <a:pt x="0" y="8098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4185619" y="3832530"/>
            <a:ext cx="81915" cy="1148080"/>
          </a:xfrm>
          <a:custGeom>
            <a:avLst/>
            <a:gdLst/>
            <a:ahLst/>
            <a:cxnLst/>
            <a:rect l="l" t="t" r="r" b="b"/>
            <a:pathLst>
              <a:path w="81914" h="1148079">
                <a:moveTo>
                  <a:pt x="0" y="0"/>
                </a:moveTo>
                <a:lnTo>
                  <a:pt x="81617" y="0"/>
                </a:lnTo>
                <a:lnTo>
                  <a:pt x="81617" y="1148010"/>
                </a:lnTo>
                <a:lnTo>
                  <a:pt x="0" y="114801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4287642" y="3423162"/>
            <a:ext cx="81915" cy="1282065"/>
          </a:xfrm>
          <a:custGeom>
            <a:avLst/>
            <a:gdLst/>
            <a:ahLst/>
            <a:cxnLst/>
            <a:rect l="l" t="t" r="r" b="b"/>
            <a:pathLst>
              <a:path w="81914" h="1282064">
                <a:moveTo>
                  <a:pt x="0" y="0"/>
                </a:moveTo>
                <a:lnTo>
                  <a:pt x="81617" y="0"/>
                </a:lnTo>
                <a:lnTo>
                  <a:pt x="81617" y="1281499"/>
                </a:lnTo>
                <a:lnTo>
                  <a:pt x="0" y="128149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4389664" y="3307472"/>
            <a:ext cx="81915" cy="1397635"/>
          </a:xfrm>
          <a:custGeom>
            <a:avLst/>
            <a:gdLst/>
            <a:ahLst/>
            <a:cxnLst/>
            <a:rect l="l" t="t" r="r" b="b"/>
            <a:pathLst>
              <a:path w="81914" h="1397635">
                <a:moveTo>
                  <a:pt x="0" y="0"/>
                </a:moveTo>
                <a:lnTo>
                  <a:pt x="81617" y="0"/>
                </a:lnTo>
                <a:lnTo>
                  <a:pt x="81617" y="1397190"/>
                </a:lnTo>
                <a:lnTo>
                  <a:pt x="0" y="139719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4491687" y="2826909"/>
            <a:ext cx="81915" cy="1637664"/>
          </a:xfrm>
          <a:custGeom>
            <a:avLst/>
            <a:gdLst/>
            <a:ahLst/>
            <a:cxnLst/>
            <a:rect l="l" t="t" r="r" b="b"/>
            <a:pathLst>
              <a:path w="81914" h="1637664">
                <a:moveTo>
                  <a:pt x="0" y="0"/>
                </a:moveTo>
                <a:lnTo>
                  <a:pt x="81617" y="0"/>
                </a:lnTo>
                <a:lnTo>
                  <a:pt x="81617" y="1637472"/>
                </a:lnTo>
                <a:lnTo>
                  <a:pt x="0" y="16374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4593709" y="2613326"/>
            <a:ext cx="81915" cy="1788795"/>
          </a:xfrm>
          <a:custGeom>
            <a:avLst/>
            <a:gdLst/>
            <a:ahLst/>
            <a:cxnLst/>
            <a:rect l="l" t="t" r="r" b="b"/>
            <a:pathLst>
              <a:path w="81914" h="1788795">
                <a:moveTo>
                  <a:pt x="0" y="0"/>
                </a:moveTo>
                <a:lnTo>
                  <a:pt x="81617" y="0"/>
                </a:lnTo>
                <a:lnTo>
                  <a:pt x="81617" y="1788760"/>
                </a:lnTo>
                <a:lnTo>
                  <a:pt x="0" y="17887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4695731" y="2791312"/>
            <a:ext cx="81915" cy="1753235"/>
          </a:xfrm>
          <a:custGeom>
            <a:avLst/>
            <a:gdLst/>
            <a:ahLst/>
            <a:cxnLst/>
            <a:rect l="l" t="t" r="r" b="b"/>
            <a:pathLst>
              <a:path w="81914" h="1753235">
                <a:moveTo>
                  <a:pt x="0" y="0"/>
                </a:moveTo>
                <a:lnTo>
                  <a:pt x="81617" y="0"/>
                </a:lnTo>
                <a:lnTo>
                  <a:pt x="81617" y="1753162"/>
                </a:lnTo>
                <a:lnTo>
                  <a:pt x="0" y="175316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4797754" y="2737916"/>
            <a:ext cx="81915" cy="1673225"/>
          </a:xfrm>
          <a:custGeom>
            <a:avLst/>
            <a:gdLst/>
            <a:ahLst/>
            <a:cxnLst/>
            <a:rect l="l" t="t" r="r" b="b"/>
            <a:pathLst>
              <a:path w="81914" h="1673225">
                <a:moveTo>
                  <a:pt x="0" y="0"/>
                </a:moveTo>
                <a:lnTo>
                  <a:pt x="81617" y="0"/>
                </a:lnTo>
                <a:lnTo>
                  <a:pt x="81617" y="1673069"/>
                </a:lnTo>
                <a:lnTo>
                  <a:pt x="0" y="16730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4899776" y="2737916"/>
            <a:ext cx="81915" cy="1646555"/>
          </a:xfrm>
          <a:custGeom>
            <a:avLst/>
            <a:gdLst/>
            <a:ahLst/>
            <a:cxnLst/>
            <a:rect l="l" t="t" r="r" b="b"/>
            <a:pathLst>
              <a:path w="81914" h="1646554">
                <a:moveTo>
                  <a:pt x="0" y="0"/>
                </a:moveTo>
                <a:lnTo>
                  <a:pt x="81617" y="0"/>
                </a:lnTo>
                <a:lnTo>
                  <a:pt x="81617" y="1646371"/>
                </a:lnTo>
                <a:lnTo>
                  <a:pt x="0" y="164637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5001798" y="2381944"/>
            <a:ext cx="81915" cy="2171700"/>
          </a:xfrm>
          <a:custGeom>
            <a:avLst/>
            <a:gdLst/>
            <a:ahLst/>
            <a:cxnLst/>
            <a:rect l="l" t="t" r="r" b="b"/>
            <a:pathLst>
              <a:path w="81914" h="2171700">
                <a:moveTo>
                  <a:pt x="0" y="0"/>
                </a:moveTo>
                <a:lnTo>
                  <a:pt x="81617" y="0"/>
                </a:lnTo>
                <a:lnTo>
                  <a:pt x="81617" y="2171430"/>
                </a:lnTo>
                <a:lnTo>
                  <a:pt x="0" y="217143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5103821" y="2497635"/>
            <a:ext cx="81915" cy="2109470"/>
          </a:xfrm>
          <a:custGeom>
            <a:avLst/>
            <a:gdLst/>
            <a:ahLst/>
            <a:cxnLst/>
            <a:rect l="l" t="t" r="r" b="b"/>
            <a:pathLst>
              <a:path w="81914" h="2109470">
                <a:moveTo>
                  <a:pt x="0" y="0"/>
                </a:moveTo>
                <a:lnTo>
                  <a:pt x="81617" y="0"/>
                </a:lnTo>
                <a:lnTo>
                  <a:pt x="81617" y="2109134"/>
                </a:lnTo>
                <a:lnTo>
                  <a:pt x="0" y="21091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5205843" y="2862506"/>
            <a:ext cx="81915" cy="1628775"/>
          </a:xfrm>
          <a:custGeom>
            <a:avLst/>
            <a:gdLst/>
            <a:ahLst/>
            <a:cxnLst/>
            <a:rect l="l" t="t" r="r" b="b"/>
            <a:pathLst>
              <a:path w="81914" h="1628775">
                <a:moveTo>
                  <a:pt x="0" y="0"/>
                </a:moveTo>
                <a:lnTo>
                  <a:pt x="81617" y="0"/>
                </a:lnTo>
                <a:lnTo>
                  <a:pt x="81617" y="1628572"/>
                </a:lnTo>
                <a:lnTo>
                  <a:pt x="0" y="162857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5307866" y="3503257"/>
            <a:ext cx="81915" cy="1139190"/>
          </a:xfrm>
          <a:custGeom>
            <a:avLst/>
            <a:gdLst/>
            <a:ahLst/>
            <a:cxnLst/>
            <a:rect l="l" t="t" r="r" b="b"/>
            <a:pathLst>
              <a:path w="81914" h="1139189">
                <a:moveTo>
                  <a:pt x="0" y="0"/>
                </a:moveTo>
                <a:lnTo>
                  <a:pt x="81617" y="0"/>
                </a:lnTo>
                <a:lnTo>
                  <a:pt x="81617" y="1139110"/>
                </a:lnTo>
                <a:lnTo>
                  <a:pt x="0" y="113911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5409888" y="4321992"/>
            <a:ext cx="81915" cy="659130"/>
          </a:xfrm>
          <a:custGeom>
            <a:avLst/>
            <a:gdLst/>
            <a:ahLst/>
            <a:cxnLst/>
            <a:rect l="l" t="t" r="r" b="b"/>
            <a:pathLst>
              <a:path w="81914" h="659129">
                <a:moveTo>
                  <a:pt x="0" y="0"/>
                </a:moveTo>
                <a:lnTo>
                  <a:pt x="81617" y="0"/>
                </a:lnTo>
                <a:lnTo>
                  <a:pt x="81617" y="658548"/>
                </a:lnTo>
                <a:lnTo>
                  <a:pt x="0" y="65854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5511911" y="4455482"/>
            <a:ext cx="81915" cy="632460"/>
          </a:xfrm>
          <a:custGeom>
            <a:avLst/>
            <a:gdLst/>
            <a:ahLst/>
            <a:cxnLst/>
            <a:rect l="l" t="t" r="r" b="b"/>
            <a:pathLst>
              <a:path w="81914" h="632460">
                <a:moveTo>
                  <a:pt x="0" y="0"/>
                </a:moveTo>
                <a:lnTo>
                  <a:pt x="81617" y="0"/>
                </a:lnTo>
                <a:lnTo>
                  <a:pt x="81617" y="631850"/>
                </a:lnTo>
                <a:lnTo>
                  <a:pt x="0" y="63185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5613933" y="4455482"/>
            <a:ext cx="81915" cy="462915"/>
          </a:xfrm>
          <a:custGeom>
            <a:avLst/>
            <a:gdLst/>
            <a:ahLst/>
            <a:cxnLst/>
            <a:rect l="l" t="t" r="r" b="b"/>
            <a:pathLst>
              <a:path w="81914" h="462914">
                <a:moveTo>
                  <a:pt x="0" y="0"/>
                </a:moveTo>
                <a:lnTo>
                  <a:pt x="81617" y="0"/>
                </a:lnTo>
                <a:lnTo>
                  <a:pt x="81617" y="462763"/>
                </a:lnTo>
                <a:lnTo>
                  <a:pt x="0" y="46276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5715956" y="4873749"/>
            <a:ext cx="81915" cy="311785"/>
          </a:xfrm>
          <a:custGeom>
            <a:avLst/>
            <a:gdLst/>
            <a:ahLst/>
            <a:cxnLst/>
            <a:rect l="l" t="t" r="r" b="b"/>
            <a:pathLst>
              <a:path w="81914" h="311785">
                <a:moveTo>
                  <a:pt x="0" y="0"/>
                </a:moveTo>
                <a:lnTo>
                  <a:pt x="81617" y="0"/>
                </a:lnTo>
                <a:lnTo>
                  <a:pt x="81617" y="311475"/>
                </a:lnTo>
                <a:lnTo>
                  <a:pt x="0" y="31147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5817978" y="4597871"/>
            <a:ext cx="81915" cy="560705"/>
          </a:xfrm>
          <a:custGeom>
            <a:avLst/>
            <a:gdLst/>
            <a:ahLst/>
            <a:cxnLst/>
            <a:rect l="l" t="t" r="r" b="b"/>
            <a:pathLst>
              <a:path w="81914" h="560704">
                <a:moveTo>
                  <a:pt x="0" y="0"/>
                </a:moveTo>
                <a:lnTo>
                  <a:pt x="81617" y="0"/>
                </a:lnTo>
                <a:lnTo>
                  <a:pt x="81617" y="560656"/>
                </a:lnTo>
                <a:lnTo>
                  <a:pt x="0" y="56065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5920001" y="4953843"/>
            <a:ext cx="81915" cy="365125"/>
          </a:xfrm>
          <a:custGeom>
            <a:avLst/>
            <a:gdLst/>
            <a:ahLst/>
            <a:cxnLst/>
            <a:rect l="l" t="t" r="r" b="b"/>
            <a:pathLst>
              <a:path w="81914" h="365125">
                <a:moveTo>
                  <a:pt x="0" y="0"/>
                </a:moveTo>
                <a:lnTo>
                  <a:pt x="81617" y="0"/>
                </a:lnTo>
                <a:lnTo>
                  <a:pt x="81617" y="364871"/>
                </a:lnTo>
                <a:lnTo>
                  <a:pt x="0" y="36487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6022023" y="4900447"/>
            <a:ext cx="81915" cy="276225"/>
          </a:xfrm>
          <a:custGeom>
            <a:avLst/>
            <a:gdLst/>
            <a:ahLst/>
            <a:cxnLst/>
            <a:rect l="l" t="t" r="r" b="b"/>
            <a:pathLst>
              <a:path w="81914" h="276225">
                <a:moveTo>
                  <a:pt x="0" y="0"/>
                </a:moveTo>
                <a:lnTo>
                  <a:pt x="81617" y="0"/>
                </a:lnTo>
                <a:lnTo>
                  <a:pt x="81617" y="275878"/>
                </a:lnTo>
                <a:lnTo>
                  <a:pt x="0" y="27587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6124045" y="4758058"/>
            <a:ext cx="81915" cy="436245"/>
          </a:xfrm>
          <a:custGeom>
            <a:avLst/>
            <a:gdLst/>
            <a:ahLst/>
            <a:cxnLst/>
            <a:rect l="l" t="t" r="r" b="b"/>
            <a:pathLst>
              <a:path w="81914" h="436245">
                <a:moveTo>
                  <a:pt x="0" y="0"/>
                </a:moveTo>
                <a:lnTo>
                  <a:pt x="81617" y="0"/>
                </a:lnTo>
                <a:lnTo>
                  <a:pt x="81617" y="436066"/>
                </a:lnTo>
                <a:lnTo>
                  <a:pt x="0" y="43606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6226068" y="4909346"/>
            <a:ext cx="81915" cy="311785"/>
          </a:xfrm>
          <a:custGeom>
            <a:avLst/>
            <a:gdLst/>
            <a:ahLst/>
            <a:cxnLst/>
            <a:rect l="l" t="t" r="r" b="b"/>
            <a:pathLst>
              <a:path w="81914" h="311785">
                <a:moveTo>
                  <a:pt x="0" y="0"/>
                </a:moveTo>
                <a:lnTo>
                  <a:pt x="81617" y="0"/>
                </a:lnTo>
                <a:lnTo>
                  <a:pt x="81617" y="311475"/>
                </a:lnTo>
                <a:lnTo>
                  <a:pt x="0" y="31147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6328090" y="4811454"/>
            <a:ext cx="81915" cy="427355"/>
          </a:xfrm>
          <a:custGeom>
            <a:avLst/>
            <a:gdLst/>
            <a:ahLst/>
            <a:cxnLst/>
            <a:rect l="l" t="t" r="r" b="b"/>
            <a:pathLst>
              <a:path w="81914" h="427354">
                <a:moveTo>
                  <a:pt x="0" y="0"/>
                </a:moveTo>
                <a:lnTo>
                  <a:pt x="81617" y="0"/>
                </a:lnTo>
                <a:lnTo>
                  <a:pt x="81617" y="427166"/>
                </a:lnTo>
                <a:lnTo>
                  <a:pt x="0" y="42716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6430112" y="4606770"/>
            <a:ext cx="81915" cy="507365"/>
          </a:xfrm>
          <a:custGeom>
            <a:avLst/>
            <a:gdLst/>
            <a:ahLst/>
            <a:cxnLst/>
            <a:rect l="l" t="t" r="r" b="b"/>
            <a:pathLst>
              <a:path w="81915" h="507364">
                <a:moveTo>
                  <a:pt x="0" y="0"/>
                </a:moveTo>
                <a:lnTo>
                  <a:pt x="81617" y="0"/>
                </a:lnTo>
                <a:lnTo>
                  <a:pt x="81617" y="507260"/>
                </a:lnTo>
                <a:lnTo>
                  <a:pt x="0" y="50726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6532135" y="4019416"/>
            <a:ext cx="81915" cy="792480"/>
          </a:xfrm>
          <a:custGeom>
            <a:avLst/>
            <a:gdLst/>
            <a:ahLst/>
            <a:cxnLst/>
            <a:rect l="l" t="t" r="r" b="b"/>
            <a:pathLst>
              <a:path w="81915" h="792479">
                <a:moveTo>
                  <a:pt x="0" y="0"/>
                </a:moveTo>
                <a:lnTo>
                  <a:pt x="81617" y="0"/>
                </a:lnTo>
                <a:lnTo>
                  <a:pt x="81617" y="792038"/>
                </a:lnTo>
                <a:lnTo>
                  <a:pt x="0" y="79203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6634157" y="4019416"/>
            <a:ext cx="81915" cy="721360"/>
          </a:xfrm>
          <a:custGeom>
            <a:avLst/>
            <a:gdLst/>
            <a:ahLst/>
            <a:cxnLst/>
            <a:rect l="l" t="t" r="r" b="b"/>
            <a:pathLst>
              <a:path w="81915" h="721360">
                <a:moveTo>
                  <a:pt x="0" y="0"/>
                </a:moveTo>
                <a:lnTo>
                  <a:pt x="81617" y="0"/>
                </a:lnTo>
                <a:lnTo>
                  <a:pt x="81617" y="720843"/>
                </a:lnTo>
                <a:lnTo>
                  <a:pt x="0" y="72084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6736180" y="3966020"/>
            <a:ext cx="81915" cy="828040"/>
          </a:xfrm>
          <a:custGeom>
            <a:avLst/>
            <a:gdLst/>
            <a:ahLst/>
            <a:cxnLst/>
            <a:rect l="l" t="t" r="r" b="b"/>
            <a:pathLst>
              <a:path w="81915" h="828039">
                <a:moveTo>
                  <a:pt x="0" y="0"/>
                </a:moveTo>
                <a:lnTo>
                  <a:pt x="81617" y="0"/>
                </a:lnTo>
                <a:lnTo>
                  <a:pt x="81617" y="827635"/>
                </a:lnTo>
                <a:lnTo>
                  <a:pt x="0" y="82763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6838202" y="4055013"/>
            <a:ext cx="81915" cy="659130"/>
          </a:xfrm>
          <a:custGeom>
            <a:avLst/>
            <a:gdLst/>
            <a:ahLst/>
            <a:cxnLst/>
            <a:rect l="l" t="t" r="r" b="b"/>
            <a:pathLst>
              <a:path w="81915" h="659129">
                <a:moveTo>
                  <a:pt x="0" y="0"/>
                </a:moveTo>
                <a:lnTo>
                  <a:pt x="81617" y="0"/>
                </a:lnTo>
                <a:lnTo>
                  <a:pt x="81617" y="658548"/>
                </a:lnTo>
                <a:lnTo>
                  <a:pt x="0" y="65854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6940225" y="4517777"/>
            <a:ext cx="81915" cy="391795"/>
          </a:xfrm>
          <a:custGeom>
            <a:avLst/>
            <a:gdLst/>
            <a:ahLst/>
            <a:cxnLst/>
            <a:rect l="l" t="t" r="r" b="b"/>
            <a:pathLst>
              <a:path w="81915" h="391795">
                <a:moveTo>
                  <a:pt x="0" y="0"/>
                </a:moveTo>
                <a:lnTo>
                  <a:pt x="81617" y="0"/>
                </a:lnTo>
                <a:lnTo>
                  <a:pt x="81617" y="391569"/>
                </a:lnTo>
                <a:lnTo>
                  <a:pt x="0" y="39156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7042246" y="4250798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5" h="302895">
                <a:moveTo>
                  <a:pt x="0" y="0"/>
                </a:moveTo>
                <a:lnTo>
                  <a:pt x="81617" y="0"/>
                </a:lnTo>
                <a:lnTo>
                  <a:pt x="81617" y="302576"/>
                </a:lnTo>
                <a:lnTo>
                  <a:pt x="0" y="30257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7144270" y="3725739"/>
            <a:ext cx="81915" cy="694690"/>
          </a:xfrm>
          <a:custGeom>
            <a:avLst/>
            <a:gdLst/>
            <a:ahLst/>
            <a:cxnLst/>
            <a:rect l="l" t="t" r="r" b="b"/>
            <a:pathLst>
              <a:path w="81915" h="694689">
                <a:moveTo>
                  <a:pt x="0" y="0"/>
                </a:moveTo>
                <a:lnTo>
                  <a:pt x="81617" y="0"/>
                </a:lnTo>
                <a:lnTo>
                  <a:pt x="81617" y="694145"/>
                </a:lnTo>
                <a:lnTo>
                  <a:pt x="0" y="6941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7246291" y="4304194"/>
            <a:ext cx="81915" cy="347345"/>
          </a:xfrm>
          <a:custGeom>
            <a:avLst/>
            <a:gdLst/>
            <a:ahLst/>
            <a:cxnLst/>
            <a:rect l="l" t="t" r="r" b="b"/>
            <a:pathLst>
              <a:path w="81915" h="347345">
                <a:moveTo>
                  <a:pt x="0" y="0"/>
                </a:moveTo>
                <a:lnTo>
                  <a:pt x="81617" y="0"/>
                </a:lnTo>
                <a:lnTo>
                  <a:pt x="81617" y="347073"/>
                </a:lnTo>
                <a:lnTo>
                  <a:pt x="0" y="34707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7348315" y="3921523"/>
            <a:ext cx="81915" cy="480695"/>
          </a:xfrm>
          <a:custGeom>
            <a:avLst/>
            <a:gdLst/>
            <a:ahLst/>
            <a:cxnLst/>
            <a:rect l="l" t="t" r="r" b="b"/>
            <a:pathLst>
              <a:path w="81915" h="480695">
                <a:moveTo>
                  <a:pt x="0" y="0"/>
                </a:moveTo>
                <a:lnTo>
                  <a:pt x="81617" y="0"/>
                </a:lnTo>
                <a:lnTo>
                  <a:pt x="81617" y="480562"/>
                </a:lnTo>
                <a:lnTo>
                  <a:pt x="0" y="48056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7450336" y="4010517"/>
            <a:ext cx="81915" cy="551815"/>
          </a:xfrm>
          <a:custGeom>
            <a:avLst/>
            <a:gdLst/>
            <a:ahLst/>
            <a:cxnLst/>
            <a:rect l="l" t="t" r="r" b="b"/>
            <a:pathLst>
              <a:path w="81915" h="551814">
                <a:moveTo>
                  <a:pt x="0" y="0"/>
                </a:moveTo>
                <a:lnTo>
                  <a:pt x="81617" y="0"/>
                </a:lnTo>
                <a:lnTo>
                  <a:pt x="81617" y="551756"/>
                </a:lnTo>
                <a:lnTo>
                  <a:pt x="0" y="55175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7552359" y="4330892"/>
            <a:ext cx="81915" cy="329565"/>
          </a:xfrm>
          <a:custGeom>
            <a:avLst/>
            <a:gdLst/>
            <a:ahLst/>
            <a:cxnLst/>
            <a:rect l="l" t="t" r="r" b="b"/>
            <a:pathLst>
              <a:path w="81915" h="329564">
                <a:moveTo>
                  <a:pt x="0" y="0"/>
                </a:moveTo>
                <a:lnTo>
                  <a:pt x="81617" y="0"/>
                </a:lnTo>
                <a:lnTo>
                  <a:pt x="81617" y="329274"/>
                </a:lnTo>
                <a:lnTo>
                  <a:pt x="0" y="3292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7654381" y="4232999"/>
            <a:ext cx="81915" cy="489584"/>
          </a:xfrm>
          <a:custGeom>
            <a:avLst/>
            <a:gdLst/>
            <a:ahLst/>
            <a:cxnLst/>
            <a:rect l="l" t="t" r="r" b="b"/>
            <a:pathLst>
              <a:path w="81915" h="489585">
                <a:moveTo>
                  <a:pt x="0" y="0"/>
                </a:moveTo>
                <a:lnTo>
                  <a:pt x="81617" y="0"/>
                </a:lnTo>
                <a:lnTo>
                  <a:pt x="81617" y="489461"/>
                </a:lnTo>
                <a:lnTo>
                  <a:pt x="0" y="48946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7756404" y="4250798"/>
            <a:ext cx="81915" cy="374015"/>
          </a:xfrm>
          <a:custGeom>
            <a:avLst/>
            <a:gdLst/>
            <a:ahLst/>
            <a:cxnLst/>
            <a:rect l="l" t="t" r="r" b="b"/>
            <a:pathLst>
              <a:path w="81915" h="374014">
                <a:moveTo>
                  <a:pt x="0" y="0"/>
                </a:moveTo>
                <a:lnTo>
                  <a:pt x="81617" y="0"/>
                </a:lnTo>
                <a:lnTo>
                  <a:pt x="81617" y="373770"/>
                </a:lnTo>
                <a:lnTo>
                  <a:pt x="0" y="37377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7858426" y="4660166"/>
            <a:ext cx="81915" cy="320675"/>
          </a:xfrm>
          <a:custGeom>
            <a:avLst/>
            <a:gdLst/>
            <a:ahLst/>
            <a:cxnLst/>
            <a:rect l="l" t="t" r="r" b="b"/>
            <a:pathLst>
              <a:path w="81915" h="320675">
                <a:moveTo>
                  <a:pt x="0" y="0"/>
                </a:moveTo>
                <a:lnTo>
                  <a:pt x="81617" y="0"/>
                </a:lnTo>
                <a:lnTo>
                  <a:pt x="81617" y="320375"/>
                </a:lnTo>
                <a:lnTo>
                  <a:pt x="0" y="32037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7960448" y="3485458"/>
            <a:ext cx="81915" cy="1050290"/>
          </a:xfrm>
          <a:custGeom>
            <a:avLst/>
            <a:gdLst/>
            <a:ahLst/>
            <a:cxnLst/>
            <a:rect l="l" t="t" r="r" b="b"/>
            <a:pathLst>
              <a:path w="81915" h="1050289">
                <a:moveTo>
                  <a:pt x="0" y="0"/>
                </a:moveTo>
                <a:lnTo>
                  <a:pt x="81617" y="0"/>
                </a:lnTo>
                <a:lnTo>
                  <a:pt x="81617" y="1050117"/>
                </a:lnTo>
                <a:lnTo>
                  <a:pt x="0" y="105011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8062471" y="2987097"/>
            <a:ext cx="81915" cy="1219200"/>
          </a:xfrm>
          <a:custGeom>
            <a:avLst/>
            <a:gdLst/>
            <a:ahLst/>
            <a:cxnLst/>
            <a:rect l="l" t="t" r="r" b="b"/>
            <a:pathLst>
              <a:path w="81915" h="1219200">
                <a:moveTo>
                  <a:pt x="0" y="0"/>
                </a:moveTo>
                <a:lnTo>
                  <a:pt x="81617" y="0"/>
                </a:lnTo>
                <a:lnTo>
                  <a:pt x="81617" y="1219204"/>
                </a:lnTo>
                <a:lnTo>
                  <a:pt x="0" y="121920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8164493" y="3378666"/>
            <a:ext cx="81915" cy="1076960"/>
          </a:xfrm>
          <a:custGeom>
            <a:avLst/>
            <a:gdLst/>
            <a:ahLst/>
            <a:cxnLst/>
            <a:rect l="l" t="t" r="r" b="b"/>
            <a:pathLst>
              <a:path w="81915" h="1076960">
                <a:moveTo>
                  <a:pt x="0" y="0"/>
                </a:moveTo>
                <a:lnTo>
                  <a:pt x="81617" y="0"/>
                </a:lnTo>
                <a:lnTo>
                  <a:pt x="81617" y="1076815"/>
                </a:lnTo>
                <a:lnTo>
                  <a:pt x="0" y="107681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8266516" y="3227378"/>
            <a:ext cx="81915" cy="1468755"/>
          </a:xfrm>
          <a:custGeom>
            <a:avLst/>
            <a:gdLst/>
            <a:ahLst/>
            <a:cxnLst/>
            <a:rect l="l" t="t" r="r" b="b"/>
            <a:pathLst>
              <a:path w="81915" h="1468754">
                <a:moveTo>
                  <a:pt x="0" y="0"/>
                </a:moveTo>
                <a:lnTo>
                  <a:pt x="81617" y="0"/>
                </a:lnTo>
                <a:lnTo>
                  <a:pt x="81617" y="1468385"/>
                </a:lnTo>
                <a:lnTo>
                  <a:pt x="0" y="146838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8368538" y="2791312"/>
            <a:ext cx="81915" cy="1530985"/>
          </a:xfrm>
          <a:custGeom>
            <a:avLst/>
            <a:gdLst/>
            <a:ahLst/>
            <a:cxnLst/>
            <a:rect l="l" t="t" r="r" b="b"/>
            <a:pathLst>
              <a:path w="81915" h="1530985">
                <a:moveTo>
                  <a:pt x="0" y="0"/>
                </a:moveTo>
                <a:lnTo>
                  <a:pt x="81617" y="0"/>
                </a:lnTo>
                <a:lnTo>
                  <a:pt x="81617" y="1530680"/>
                </a:lnTo>
                <a:lnTo>
                  <a:pt x="0" y="153068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8470561" y="3601149"/>
            <a:ext cx="81915" cy="1005840"/>
          </a:xfrm>
          <a:custGeom>
            <a:avLst/>
            <a:gdLst/>
            <a:ahLst/>
            <a:cxnLst/>
            <a:rect l="l" t="t" r="r" b="b"/>
            <a:pathLst>
              <a:path w="81915" h="1005839">
                <a:moveTo>
                  <a:pt x="0" y="0"/>
                </a:moveTo>
                <a:lnTo>
                  <a:pt x="81617" y="0"/>
                </a:lnTo>
                <a:lnTo>
                  <a:pt x="81617" y="1005621"/>
                </a:lnTo>
                <a:lnTo>
                  <a:pt x="0" y="10056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8572583" y="3156183"/>
            <a:ext cx="81915" cy="1504315"/>
          </a:xfrm>
          <a:custGeom>
            <a:avLst/>
            <a:gdLst/>
            <a:ahLst/>
            <a:cxnLst/>
            <a:rect l="l" t="t" r="r" b="b"/>
            <a:pathLst>
              <a:path w="81915" h="1504314">
                <a:moveTo>
                  <a:pt x="0" y="0"/>
                </a:moveTo>
                <a:lnTo>
                  <a:pt x="81617" y="0"/>
                </a:lnTo>
                <a:lnTo>
                  <a:pt x="81617" y="1503982"/>
                </a:lnTo>
                <a:lnTo>
                  <a:pt x="0" y="150398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8674605" y="3271874"/>
            <a:ext cx="81915" cy="1397635"/>
          </a:xfrm>
          <a:custGeom>
            <a:avLst/>
            <a:gdLst/>
            <a:ahLst/>
            <a:cxnLst/>
            <a:rect l="l" t="t" r="r" b="b"/>
            <a:pathLst>
              <a:path w="81915" h="1397635">
                <a:moveTo>
                  <a:pt x="0" y="0"/>
                </a:moveTo>
                <a:lnTo>
                  <a:pt x="81617" y="0"/>
                </a:lnTo>
                <a:lnTo>
                  <a:pt x="81617" y="1397190"/>
                </a:lnTo>
                <a:lnTo>
                  <a:pt x="0" y="139719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8776628" y="3512156"/>
            <a:ext cx="81915" cy="1228725"/>
          </a:xfrm>
          <a:custGeom>
            <a:avLst/>
            <a:gdLst/>
            <a:ahLst/>
            <a:cxnLst/>
            <a:rect l="l" t="t" r="r" b="b"/>
            <a:pathLst>
              <a:path w="81915" h="1228725">
                <a:moveTo>
                  <a:pt x="0" y="0"/>
                </a:moveTo>
                <a:lnTo>
                  <a:pt x="81617" y="0"/>
                </a:lnTo>
                <a:lnTo>
                  <a:pt x="81617" y="1228103"/>
                </a:lnTo>
                <a:lnTo>
                  <a:pt x="0" y="12281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8878650" y="3716839"/>
            <a:ext cx="81915" cy="863600"/>
          </a:xfrm>
          <a:custGeom>
            <a:avLst/>
            <a:gdLst/>
            <a:ahLst/>
            <a:cxnLst/>
            <a:rect l="l" t="t" r="r" b="b"/>
            <a:pathLst>
              <a:path w="81915" h="863600">
                <a:moveTo>
                  <a:pt x="0" y="0"/>
                </a:moveTo>
                <a:lnTo>
                  <a:pt x="81617" y="0"/>
                </a:lnTo>
                <a:lnTo>
                  <a:pt x="81617" y="863232"/>
                </a:lnTo>
                <a:lnTo>
                  <a:pt x="0" y="86323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8980673" y="2675621"/>
            <a:ext cx="81915" cy="1397635"/>
          </a:xfrm>
          <a:custGeom>
            <a:avLst/>
            <a:gdLst/>
            <a:ahLst/>
            <a:cxnLst/>
            <a:rect l="l" t="t" r="r" b="b"/>
            <a:pathLst>
              <a:path w="81915" h="1397635">
                <a:moveTo>
                  <a:pt x="0" y="0"/>
                </a:moveTo>
                <a:lnTo>
                  <a:pt x="81617" y="0"/>
                </a:lnTo>
                <a:lnTo>
                  <a:pt x="81617" y="1397190"/>
                </a:lnTo>
                <a:lnTo>
                  <a:pt x="0" y="139719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9082695" y="2960399"/>
            <a:ext cx="81915" cy="1103630"/>
          </a:xfrm>
          <a:custGeom>
            <a:avLst/>
            <a:gdLst/>
            <a:ahLst/>
            <a:cxnLst/>
            <a:rect l="l" t="t" r="r" b="b"/>
            <a:pathLst>
              <a:path w="81915" h="1103629">
                <a:moveTo>
                  <a:pt x="0" y="0"/>
                </a:moveTo>
                <a:lnTo>
                  <a:pt x="81617" y="0"/>
                </a:lnTo>
                <a:lnTo>
                  <a:pt x="81617" y="1103513"/>
                </a:lnTo>
                <a:lnTo>
                  <a:pt x="0" y="110351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9184717" y="3236277"/>
            <a:ext cx="81915" cy="908050"/>
          </a:xfrm>
          <a:custGeom>
            <a:avLst/>
            <a:gdLst/>
            <a:ahLst/>
            <a:cxnLst/>
            <a:rect l="l" t="t" r="r" b="b"/>
            <a:pathLst>
              <a:path w="81915" h="908050">
                <a:moveTo>
                  <a:pt x="0" y="0"/>
                </a:moveTo>
                <a:lnTo>
                  <a:pt x="81617" y="0"/>
                </a:lnTo>
                <a:lnTo>
                  <a:pt x="81617" y="907729"/>
                </a:lnTo>
                <a:lnTo>
                  <a:pt x="0" y="90772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9286740" y="2889204"/>
            <a:ext cx="81915" cy="685800"/>
          </a:xfrm>
          <a:custGeom>
            <a:avLst/>
            <a:gdLst/>
            <a:ahLst/>
            <a:cxnLst/>
            <a:rect l="l" t="t" r="r" b="b"/>
            <a:pathLst>
              <a:path w="81915" h="685800">
                <a:moveTo>
                  <a:pt x="0" y="0"/>
                </a:moveTo>
                <a:lnTo>
                  <a:pt x="81617" y="0"/>
                </a:lnTo>
                <a:lnTo>
                  <a:pt x="81617" y="685246"/>
                </a:lnTo>
                <a:lnTo>
                  <a:pt x="0" y="68524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9388762" y="2889204"/>
            <a:ext cx="81915" cy="703580"/>
          </a:xfrm>
          <a:custGeom>
            <a:avLst/>
            <a:gdLst/>
            <a:ahLst/>
            <a:cxnLst/>
            <a:rect l="l" t="t" r="r" b="b"/>
            <a:pathLst>
              <a:path w="81915" h="703579">
                <a:moveTo>
                  <a:pt x="0" y="0"/>
                </a:moveTo>
                <a:lnTo>
                  <a:pt x="81617" y="0"/>
                </a:lnTo>
                <a:lnTo>
                  <a:pt x="81617" y="703045"/>
                </a:lnTo>
                <a:lnTo>
                  <a:pt x="0" y="70304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9490785" y="3111687"/>
            <a:ext cx="81915" cy="721360"/>
          </a:xfrm>
          <a:custGeom>
            <a:avLst/>
            <a:gdLst/>
            <a:ahLst/>
            <a:cxnLst/>
            <a:rect l="l" t="t" r="r" b="b"/>
            <a:pathLst>
              <a:path w="81915" h="721360">
                <a:moveTo>
                  <a:pt x="0" y="0"/>
                </a:moveTo>
                <a:lnTo>
                  <a:pt x="81617" y="0"/>
                </a:lnTo>
                <a:lnTo>
                  <a:pt x="81617" y="720843"/>
                </a:lnTo>
                <a:lnTo>
                  <a:pt x="0" y="72084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3675507" y="4842602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0169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3777530" y="4553374"/>
            <a:ext cx="81915" cy="62865"/>
          </a:xfrm>
          <a:custGeom>
            <a:avLst/>
            <a:gdLst/>
            <a:ahLst/>
            <a:cxnLst/>
            <a:rect l="l" t="t" r="r" b="b"/>
            <a:pathLst>
              <a:path w="81914" h="62864">
                <a:moveTo>
                  <a:pt x="0" y="0"/>
                </a:moveTo>
                <a:lnTo>
                  <a:pt x="81617" y="0"/>
                </a:lnTo>
                <a:lnTo>
                  <a:pt x="81617" y="62295"/>
                </a:lnTo>
                <a:lnTo>
                  <a:pt x="0" y="62295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3981575" y="4027680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4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4083597" y="4178968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4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4287642" y="3360867"/>
            <a:ext cx="81915" cy="62865"/>
          </a:xfrm>
          <a:custGeom>
            <a:avLst/>
            <a:gdLst/>
            <a:ahLst/>
            <a:cxnLst/>
            <a:rect l="l" t="t" r="r" b="b"/>
            <a:pathLst>
              <a:path w="81914" h="62864">
                <a:moveTo>
                  <a:pt x="0" y="0"/>
                </a:moveTo>
                <a:lnTo>
                  <a:pt x="81617" y="0"/>
                </a:lnTo>
                <a:lnTo>
                  <a:pt x="81617" y="62295"/>
                </a:lnTo>
                <a:lnTo>
                  <a:pt x="0" y="62295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4389664" y="3209579"/>
            <a:ext cx="81915" cy="98425"/>
          </a:xfrm>
          <a:custGeom>
            <a:avLst/>
            <a:gdLst/>
            <a:ahLst/>
            <a:cxnLst/>
            <a:rect l="l" t="t" r="r" b="b"/>
            <a:pathLst>
              <a:path w="81914" h="98425">
                <a:moveTo>
                  <a:pt x="0" y="0"/>
                </a:moveTo>
                <a:lnTo>
                  <a:pt x="81617" y="0"/>
                </a:lnTo>
                <a:lnTo>
                  <a:pt x="81617" y="97892"/>
                </a:lnTo>
                <a:lnTo>
                  <a:pt x="0" y="97892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4491687" y="2702319"/>
            <a:ext cx="81915" cy="125095"/>
          </a:xfrm>
          <a:custGeom>
            <a:avLst/>
            <a:gdLst/>
            <a:ahLst/>
            <a:cxnLst/>
            <a:rect l="l" t="t" r="r" b="b"/>
            <a:pathLst>
              <a:path w="81914" h="125094">
                <a:moveTo>
                  <a:pt x="0" y="0"/>
                </a:moveTo>
                <a:lnTo>
                  <a:pt x="81617" y="0"/>
                </a:lnTo>
                <a:lnTo>
                  <a:pt x="81617" y="124590"/>
                </a:lnTo>
                <a:lnTo>
                  <a:pt x="0" y="124590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4593709" y="2608876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0169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4695731" y="2746180"/>
            <a:ext cx="81915" cy="46355"/>
          </a:xfrm>
          <a:custGeom>
            <a:avLst/>
            <a:gdLst/>
            <a:ahLst/>
            <a:cxnLst/>
            <a:rect l="l" t="t" r="r" b="b"/>
            <a:pathLst>
              <a:path w="81914" h="46355">
                <a:moveTo>
                  <a:pt x="0" y="45766"/>
                </a:moveTo>
                <a:lnTo>
                  <a:pt x="81617" y="45766"/>
                </a:lnTo>
                <a:lnTo>
                  <a:pt x="81617" y="0"/>
                </a:lnTo>
                <a:lnTo>
                  <a:pt x="0" y="0"/>
                </a:lnTo>
                <a:lnTo>
                  <a:pt x="0" y="45766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4797754" y="2675621"/>
            <a:ext cx="81915" cy="62865"/>
          </a:xfrm>
          <a:custGeom>
            <a:avLst/>
            <a:gdLst/>
            <a:ahLst/>
            <a:cxnLst/>
            <a:rect l="l" t="t" r="r" b="b"/>
            <a:pathLst>
              <a:path w="81914" h="62864">
                <a:moveTo>
                  <a:pt x="0" y="0"/>
                </a:moveTo>
                <a:lnTo>
                  <a:pt x="81617" y="0"/>
                </a:lnTo>
                <a:lnTo>
                  <a:pt x="81617" y="62295"/>
                </a:lnTo>
                <a:lnTo>
                  <a:pt x="0" y="62295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4899776" y="2701684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4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5001798" y="2248454"/>
            <a:ext cx="81915" cy="133985"/>
          </a:xfrm>
          <a:custGeom>
            <a:avLst/>
            <a:gdLst/>
            <a:ahLst/>
            <a:cxnLst/>
            <a:rect l="l" t="t" r="r" b="b"/>
            <a:pathLst>
              <a:path w="81914" h="133985">
                <a:moveTo>
                  <a:pt x="0" y="0"/>
                </a:moveTo>
                <a:lnTo>
                  <a:pt x="81617" y="0"/>
                </a:lnTo>
                <a:lnTo>
                  <a:pt x="81617" y="133489"/>
                </a:lnTo>
                <a:lnTo>
                  <a:pt x="0" y="133489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5103821" y="2239555"/>
            <a:ext cx="81915" cy="258445"/>
          </a:xfrm>
          <a:custGeom>
            <a:avLst/>
            <a:gdLst/>
            <a:ahLst/>
            <a:cxnLst/>
            <a:rect l="l" t="t" r="r" b="b"/>
            <a:pathLst>
              <a:path w="81914" h="258444">
                <a:moveTo>
                  <a:pt x="0" y="0"/>
                </a:moveTo>
                <a:lnTo>
                  <a:pt x="81617" y="0"/>
                </a:lnTo>
                <a:lnTo>
                  <a:pt x="81617" y="258079"/>
                </a:lnTo>
                <a:lnTo>
                  <a:pt x="0" y="258079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5205843" y="2782413"/>
            <a:ext cx="81915" cy="80645"/>
          </a:xfrm>
          <a:custGeom>
            <a:avLst/>
            <a:gdLst/>
            <a:ahLst/>
            <a:cxnLst/>
            <a:rect l="l" t="t" r="r" b="b"/>
            <a:pathLst>
              <a:path w="81914" h="80644">
                <a:moveTo>
                  <a:pt x="0" y="0"/>
                </a:moveTo>
                <a:lnTo>
                  <a:pt x="81617" y="0"/>
                </a:lnTo>
                <a:lnTo>
                  <a:pt x="81617" y="80093"/>
                </a:lnTo>
                <a:lnTo>
                  <a:pt x="0" y="80093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5307866" y="3475923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4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5511911" y="4451032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0169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5613933" y="4410350"/>
            <a:ext cx="81915" cy="46355"/>
          </a:xfrm>
          <a:custGeom>
            <a:avLst/>
            <a:gdLst/>
            <a:ahLst/>
            <a:cxnLst/>
            <a:rect l="l" t="t" r="r" b="b"/>
            <a:pathLst>
              <a:path w="81914" h="46354">
                <a:moveTo>
                  <a:pt x="0" y="45766"/>
                </a:moveTo>
                <a:lnTo>
                  <a:pt x="81617" y="45766"/>
                </a:lnTo>
                <a:lnTo>
                  <a:pt x="81617" y="0"/>
                </a:lnTo>
                <a:lnTo>
                  <a:pt x="0" y="0"/>
                </a:lnTo>
                <a:lnTo>
                  <a:pt x="0" y="45766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5715956" y="4828618"/>
            <a:ext cx="81915" cy="46355"/>
          </a:xfrm>
          <a:custGeom>
            <a:avLst/>
            <a:gdLst/>
            <a:ahLst/>
            <a:cxnLst/>
            <a:rect l="l" t="t" r="r" b="b"/>
            <a:pathLst>
              <a:path w="81914" h="46354">
                <a:moveTo>
                  <a:pt x="0" y="45766"/>
                </a:moveTo>
                <a:lnTo>
                  <a:pt x="81617" y="45766"/>
                </a:lnTo>
                <a:lnTo>
                  <a:pt x="81617" y="0"/>
                </a:lnTo>
                <a:lnTo>
                  <a:pt x="0" y="0"/>
                </a:lnTo>
                <a:lnTo>
                  <a:pt x="0" y="45766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5817978" y="4593421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0169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5920001" y="4949393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0169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6124045" y="4753609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0169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6226068" y="4900447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9068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6328090" y="4580072"/>
            <a:ext cx="81915" cy="231775"/>
          </a:xfrm>
          <a:custGeom>
            <a:avLst/>
            <a:gdLst/>
            <a:ahLst/>
            <a:cxnLst/>
            <a:rect l="l" t="t" r="r" b="b"/>
            <a:pathLst>
              <a:path w="81914" h="231775">
                <a:moveTo>
                  <a:pt x="0" y="0"/>
                </a:moveTo>
                <a:lnTo>
                  <a:pt x="81617" y="0"/>
                </a:lnTo>
                <a:lnTo>
                  <a:pt x="81617" y="231382"/>
                </a:lnTo>
                <a:lnTo>
                  <a:pt x="0" y="231382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6430112" y="4375388"/>
            <a:ext cx="81915" cy="231775"/>
          </a:xfrm>
          <a:custGeom>
            <a:avLst/>
            <a:gdLst/>
            <a:ahLst/>
            <a:cxnLst/>
            <a:rect l="l" t="t" r="r" b="b"/>
            <a:pathLst>
              <a:path w="81915" h="231775">
                <a:moveTo>
                  <a:pt x="0" y="0"/>
                </a:moveTo>
                <a:lnTo>
                  <a:pt x="81617" y="0"/>
                </a:lnTo>
                <a:lnTo>
                  <a:pt x="81617" y="231382"/>
                </a:lnTo>
                <a:lnTo>
                  <a:pt x="0" y="231382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6532135" y="3832530"/>
            <a:ext cx="81915" cy="187325"/>
          </a:xfrm>
          <a:custGeom>
            <a:avLst/>
            <a:gdLst/>
            <a:ahLst/>
            <a:cxnLst/>
            <a:rect l="l" t="t" r="r" b="b"/>
            <a:pathLst>
              <a:path w="81915" h="187325">
                <a:moveTo>
                  <a:pt x="0" y="0"/>
                </a:moveTo>
                <a:lnTo>
                  <a:pt x="81617" y="0"/>
                </a:lnTo>
                <a:lnTo>
                  <a:pt x="81617" y="186885"/>
                </a:lnTo>
                <a:lnTo>
                  <a:pt x="0" y="186885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6634157" y="3930423"/>
            <a:ext cx="81915" cy="89535"/>
          </a:xfrm>
          <a:custGeom>
            <a:avLst/>
            <a:gdLst/>
            <a:ahLst/>
            <a:cxnLst/>
            <a:rect l="l" t="t" r="r" b="b"/>
            <a:pathLst>
              <a:path w="81915" h="89535">
                <a:moveTo>
                  <a:pt x="0" y="0"/>
                </a:moveTo>
                <a:lnTo>
                  <a:pt x="81617" y="0"/>
                </a:lnTo>
                <a:lnTo>
                  <a:pt x="81617" y="88993"/>
                </a:lnTo>
                <a:lnTo>
                  <a:pt x="0" y="88993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6736180" y="3920888"/>
            <a:ext cx="81915" cy="46355"/>
          </a:xfrm>
          <a:custGeom>
            <a:avLst/>
            <a:gdLst/>
            <a:ahLst/>
            <a:cxnLst/>
            <a:rect l="l" t="t" r="r" b="b"/>
            <a:pathLst>
              <a:path w="81915" h="46354">
                <a:moveTo>
                  <a:pt x="0" y="45766"/>
                </a:moveTo>
                <a:lnTo>
                  <a:pt x="81617" y="45766"/>
                </a:lnTo>
                <a:lnTo>
                  <a:pt x="81617" y="0"/>
                </a:lnTo>
                <a:lnTo>
                  <a:pt x="0" y="0"/>
                </a:lnTo>
                <a:lnTo>
                  <a:pt x="0" y="45766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6838202" y="3992718"/>
            <a:ext cx="81915" cy="62865"/>
          </a:xfrm>
          <a:custGeom>
            <a:avLst/>
            <a:gdLst/>
            <a:ahLst/>
            <a:cxnLst/>
            <a:rect l="l" t="t" r="r" b="b"/>
            <a:pathLst>
              <a:path w="81915" h="62864">
                <a:moveTo>
                  <a:pt x="0" y="0"/>
                </a:moveTo>
                <a:lnTo>
                  <a:pt x="81617" y="0"/>
                </a:lnTo>
                <a:lnTo>
                  <a:pt x="81617" y="62295"/>
                </a:lnTo>
                <a:lnTo>
                  <a:pt x="0" y="62295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6940225" y="4513327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0169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7042246" y="4223465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7144270" y="3716840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9068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7246291" y="4295294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9068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7348315" y="3894191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7450336" y="3965385"/>
            <a:ext cx="81915" cy="46355"/>
          </a:xfrm>
          <a:custGeom>
            <a:avLst/>
            <a:gdLst/>
            <a:ahLst/>
            <a:cxnLst/>
            <a:rect l="l" t="t" r="r" b="b"/>
            <a:pathLst>
              <a:path w="81915" h="46354">
                <a:moveTo>
                  <a:pt x="0" y="45766"/>
                </a:moveTo>
                <a:lnTo>
                  <a:pt x="81617" y="45766"/>
                </a:lnTo>
                <a:lnTo>
                  <a:pt x="81617" y="0"/>
                </a:lnTo>
                <a:lnTo>
                  <a:pt x="0" y="0"/>
                </a:lnTo>
                <a:lnTo>
                  <a:pt x="0" y="45766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7552359" y="4321992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9068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7756404" y="4196767"/>
            <a:ext cx="81915" cy="55244"/>
          </a:xfrm>
          <a:custGeom>
            <a:avLst/>
            <a:gdLst/>
            <a:ahLst/>
            <a:cxnLst/>
            <a:rect l="l" t="t" r="r" b="b"/>
            <a:pathLst>
              <a:path w="81915" h="55245">
                <a:moveTo>
                  <a:pt x="0" y="54665"/>
                </a:moveTo>
                <a:lnTo>
                  <a:pt x="81617" y="54665"/>
                </a:lnTo>
                <a:lnTo>
                  <a:pt x="81617" y="0"/>
                </a:lnTo>
                <a:lnTo>
                  <a:pt x="0" y="0"/>
                </a:lnTo>
                <a:lnTo>
                  <a:pt x="0" y="54665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7960448" y="3458125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8062471" y="2959764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8164493" y="3369767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9068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8266516" y="3165083"/>
            <a:ext cx="81915" cy="62865"/>
          </a:xfrm>
          <a:custGeom>
            <a:avLst/>
            <a:gdLst/>
            <a:ahLst/>
            <a:cxnLst/>
            <a:rect l="l" t="t" r="r" b="b"/>
            <a:pathLst>
              <a:path w="81915" h="62864">
                <a:moveTo>
                  <a:pt x="0" y="0"/>
                </a:moveTo>
                <a:lnTo>
                  <a:pt x="81617" y="0"/>
                </a:lnTo>
                <a:lnTo>
                  <a:pt x="81617" y="62295"/>
                </a:lnTo>
                <a:lnTo>
                  <a:pt x="0" y="62295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8368538" y="2763979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8470561" y="3564916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5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8572583" y="3111052"/>
            <a:ext cx="81915" cy="46355"/>
          </a:xfrm>
          <a:custGeom>
            <a:avLst/>
            <a:gdLst/>
            <a:ahLst/>
            <a:cxnLst/>
            <a:rect l="l" t="t" r="r" b="b"/>
            <a:pathLst>
              <a:path w="81915" h="46355">
                <a:moveTo>
                  <a:pt x="0" y="45766"/>
                </a:moveTo>
                <a:lnTo>
                  <a:pt x="81617" y="45766"/>
                </a:lnTo>
                <a:lnTo>
                  <a:pt x="81617" y="0"/>
                </a:lnTo>
                <a:lnTo>
                  <a:pt x="0" y="0"/>
                </a:lnTo>
                <a:lnTo>
                  <a:pt x="0" y="45766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8674605" y="3235642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5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8776628" y="3507706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0169">
            <a:solidFill>
              <a:srgbClr val="327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8878650" y="3671708"/>
            <a:ext cx="81915" cy="46355"/>
          </a:xfrm>
          <a:custGeom>
            <a:avLst/>
            <a:gdLst/>
            <a:ahLst/>
            <a:cxnLst/>
            <a:rect l="l" t="t" r="r" b="b"/>
            <a:pathLst>
              <a:path w="81915" h="46354">
                <a:moveTo>
                  <a:pt x="0" y="45766"/>
                </a:moveTo>
                <a:lnTo>
                  <a:pt x="81617" y="45766"/>
                </a:lnTo>
                <a:lnTo>
                  <a:pt x="81617" y="0"/>
                </a:lnTo>
                <a:lnTo>
                  <a:pt x="0" y="0"/>
                </a:lnTo>
                <a:lnTo>
                  <a:pt x="0" y="45766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8980673" y="2542131"/>
            <a:ext cx="81915" cy="133985"/>
          </a:xfrm>
          <a:custGeom>
            <a:avLst/>
            <a:gdLst/>
            <a:ahLst/>
            <a:cxnLst/>
            <a:rect l="l" t="t" r="r" b="b"/>
            <a:pathLst>
              <a:path w="81915" h="133985">
                <a:moveTo>
                  <a:pt x="0" y="0"/>
                </a:moveTo>
                <a:lnTo>
                  <a:pt x="81617" y="0"/>
                </a:lnTo>
                <a:lnTo>
                  <a:pt x="81617" y="133489"/>
                </a:lnTo>
                <a:lnTo>
                  <a:pt x="0" y="133489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9082695" y="2915267"/>
            <a:ext cx="81915" cy="46355"/>
          </a:xfrm>
          <a:custGeom>
            <a:avLst/>
            <a:gdLst/>
            <a:ahLst/>
            <a:cxnLst/>
            <a:rect l="l" t="t" r="r" b="b"/>
            <a:pathLst>
              <a:path w="81915" h="46355">
                <a:moveTo>
                  <a:pt x="0" y="45766"/>
                </a:moveTo>
                <a:lnTo>
                  <a:pt x="81617" y="45766"/>
                </a:lnTo>
                <a:lnTo>
                  <a:pt x="81617" y="0"/>
                </a:lnTo>
                <a:lnTo>
                  <a:pt x="0" y="0"/>
                </a:lnTo>
                <a:lnTo>
                  <a:pt x="0" y="45766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9184717" y="3200045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5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9286740" y="2720117"/>
            <a:ext cx="81915" cy="169545"/>
          </a:xfrm>
          <a:custGeom>
            <a:avLst/>
            <a:gdLst/>
            <a:ahLst/>
            <a:cxnLst/>
            <a:rect l="l" t="t" r="r" b="b"/>
            <a:pathLst>
              <a:path w="81915" h="169544">
                <a:moveTo>
                  <a:pt x="0" y="0"/>
                </a:moveTo>
                <a:lnTo>
                  <a:pt x="81617" y="0"/>
                </a:lnTo>
                <a:lnTo>
                  <a:pt x="81617" y="169086"/>
                </a:lnTo>
                <a:lnTo>
                  <a:pt x="0" y="169086"/>
                </a:lnTo>
                <a:lnTo>
                  <a:pt x="0" y="0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9388762" y="2861871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9490785" y="3075455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5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1124947" y="4535576"/>
            <a:ext cx="81915" cy="133985"/>
          </a:xfrm>
          <a:custGeom>
            <a:avLst/>
            <a:gdLst/>
            <a:ahLst/>
            <a:cxnLst/>
            <a:rect l="l" t="t" r="r" b="b"/>
            <a:pathLst>
              <a:path w="81915" h="133985">
                <a:moveTo>
                  <a:pt x="0" y="0"/>
                </a:moveTo>
                <a:lnTo>
                  <a:pt x="81617" y="0"/>
                </a:lnTo>
                <a:lnTo>
                  <a:pt x="81617" y="133489"/>
                </a:lnTo>
                <a:lnTo>
                  <a:pt x="0" y="13348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1226970" y="4758058"/>
            <a:ext cx="81915" cy="125095"/>
          </a:xfrm>
          <a:custGeom>
            <a:avLst/>
            <a:gdLst/>
            <a:ahLst/>
            <a:cxnLst/>
            <a:rect l="l" t="t" r="r" b="b"/>
            <a:pathLst>
              <a:path w="81915" h="125095">
                <a:moveTo>
                  <a:pt x="0" y="0"/>
                </a:moveTo>
                <a:lnTo>
                  <a:pt x="81617" y="0"/>
                </a:lnTo>
                <a:lnTo>
                  <a:pt x="81617" y="124590"/>
                </a:lnTo>
                <a:lnTo>
                  <a:pt x="0" y="12459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1328992" y="4749159"/>
            <a:ext cx="81915" cy="107314"/>
          </a:xfrm>
          <a:custGeom>
            <a:avLst/>
            <a:gdLst/>
            <a:ahLst/>
            <a:cxnLst/>
            <a:rect l="l" t="t" r="r" b="b"/>
            <a:pathLst>
              <a:path w="81915" h="107314">
                <a:moveTo>
                  <a:pt x="0" y="0"/>
                </a:moveTo>
                <a:lnTo>
                  <a:pt x="81617" y="0"/>
                </a:lnTo>
                <a:lnTo>
                  <a:pt x="81617" y="106791"/>
                </a:lnTo>
                <a:lnTo>
                  <a:pt x="0" y="10679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1431014" y="4677965"/>
            <a:ext cx="81915" cy="142875"/>
          </a:xfrm>
          <a:custGeom>
            <a:avLst/>
            <a:gdLst/>
            <a:ahLst/>
            <a:cxnLst/>
            <a:rect l="l" t="t" r="r" b="b"/>
            <a:pathLst>
              <a:path w="81915" h="142875">
                <a:moveTo>
                  <a:pt x="0" y="0"/>
                </a:moveTo>
                <a:lnTo>
                  <a:pt x="81617" y="0"/>
                </a:lnTo>
                <a:lnTo>
                  <a:pt x="81617" y="142389"/>
                </a:lnTo>
                <a:lnTo>
                  <a:pt x="0" y="14238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1533037" y="4232999"/>
            <a:ext cx="81915" cy="133985"/>
          </a:xfrm>
          <a:custGeom>
            <a:avLst/>
            <a:gdLst/>
            <a:ahLst/>
            <a:cxnLst/>
            <a:rect l="l" t="t" r="r" b="b"/>
            <a:pathLst>
              <a:path w="81915" h="133985">
                <a:moveTo>
                  <a:pt x="0" y="0"/>
                </a:moveTo>
                <a:lnTo>
                  <a:pt x="81617" y="0"/>
                </a:lnTo>
                <a:lnTo>
                  <a:pt x="81617" y="133489"/>
                </a:lnTo>
                <a:lnTo>
                  <a:pt x="0" y="13348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1635059" y="4090610"/>
            <a:ext cx="81915" cy="125095"/>
          </a:xfrm>
          <a:custGeom>
            <a:avLst/>
            <a:gdLst/>
            <a:ahLst/>
            <a:cxnLst/>
            <a:rect l="l" t="t" r="r" b="b"/>
            <a:pathLst>
              <a:path w="81914" h="125095">
                <a:moveTo>
                  <a:pt x="0" y="0"/>
                </a:moveTo>
                <a:lnTo>
                  <a:pt x="81617" y="0"/>
                </a:lnTo>
                <a:lnTo>
                  <a:pt x="81617" y="124590"/>
                </a:lnTo>
                <a:lnTo>
                  <a:pt x="0" y="12459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1737082" y="4170704"/>
            <a:ext cx="81915" cy="267335"/>
          </a:xfrm>
          <a:custGeom>
            <a:avLst/>
            <a:gdLst/>
            <a:ahLst/>
            <a:cxnLst/>
            <a:rect l="l" t="t" r="r" b="b"/>
            <a:pathLst>
              <a:path w="81914" h="267335">
                <a:moveTo>
                  <a:pt x="0" y="0"/>
                </a:moveTo>
                <a:lnTo>
                  <a:pt x="81617" y="0"/>
                </a:lnTo>
                <a:lnTo>
                  <a:pt x="81617" y="266979"/>
                </a:lnTo>
                <a:lnTo>
                  <a:pt x="0" y="26697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1839104" y="3930423"/>
            <a:ext cx="81915" cy="338455"/>
          </a:xfrm>
          <a:custGeom>
            <a:avLst/>
            <a:gdLst/>
            <a:ahLst/>
            <a:cxnLst/>
            <a:rect l="l" t="t" r="r" b="b"/>
            <a:pathLst>
              <a:path w="81914" h="338454">
                <a:moveTo>
                  <a:pt x="0" y="0"/>
                </a:moveTo>
                <a:lnTo>
                  <a:pt x="81617" y="0"/>
                </a:lnTo>
                <a:lnTo>
                  <a:pt x="81617" y="338173"/>
                </a:lnTo>
                <a:lnTo>
                  <a:pt x="0" y="33817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1941126" y="3699041"/>
            <a:ext cx="81915" cy="454025"/>
          </a:xfrm>
          <a:custGeom>
            <a:avLst/>
            <a:gdLst/>
            <a:ahLst/>
            <a:cxnLst/>
            <a:rect l="l" t="t" r="r" b="b"/>
            <a:pathLst>
              <a:path w="81914" h="454025">
                <a:moveTo>
                  <a:pt x="0" y="0"/>
                </a:moveTo>
                <a:lnTo>
                  <a:pt x="81617" y="0"/>
                </a:lnTo>
                <a:lnTo>
                  <a:pt x="81617" y="453864"/>
                </a:lnTo>
                <a:lnTo>
                  <a:pt x="0" y="45386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2043149" y="3966020"/>
            <a:ext cx="81915" cy="445134"/>
          </a:xfrm>
          <a:custGeom>
            <a:avLst/>
            <a:gdLst/>
            <a:ahLst/>
            <a:cxnLst/>
            <a:rect l="l" t="t" r="r" b="b"/>
            <a:pathLst>
              <a:path w="81914" h="445135">
                <a:moveTo>
                  <a:pt x="0" y="0"/>
                </a:moveTo>
                <a:lnTo>
                  <a:pt x="81617" y="0"/>
                </a:lnTo>
                <a:lnTo>
                  <a:pt x="81617" y="444965"/>
                </a:lnTo>
                <a:lnTo>
                  <a:pt x="0" y="44496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2145171" y="3325270"/>
            <a:ext cx="81915" cy="730250"/>
          </a:xfrm>
          <a:custGeom>
            <a:avLst/>
            <a:gdLst/>
            <a:ahLst/>
            <a:cxnLst/>
            <a:rect l="l" t="t" r="r" b="b"/>
            <a:pathLst>
              <a:path w="81914" h="730250">
                <a:moveTo>
                  <a:pt x="0" y="0"/>
                </a:moveTo>
                <a:lnTo>
                  <a:pt x="81617" y="0"/>
                </a:lnTo>
                <a:lnTo>
                  <a:pt x="81617" y="729743"/>
                </a:lnTo>
                <a:lnTo>
                  <a:pt x="0" y="72974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2247194" y="4206301"/>
            <a:ext cx="81915" cy="605155"/>
          </a:xfrm>
          <a:custGeom>
            <a:avLst/>
            <a:gdLst/>
            <a:ahLst/>
            <a:cxnLst/>
            <a:rect l="l" t="t" r="r" b="b"/>
            <a:pathLst>
              <a:path w="81914" h="605154">
                <a:moveTo>
                  <a:pt x="0" y="0"/>
                </a:moveTo>
                <a:lnTo>
                  <a:pt x="81617" y="0"/>
                </a:lnTo>
                <a:lnTo>
                  <a:pt x="81617" y="605152"/>
                </a:lnTo>
                <a:lnTo>
                  <a:pt x="0" y="60515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2349216" y="4304194"/>
            <a:ext cx="81915" cy="605155"/>
          </a:xfrm>
          <a:custGeom>
            <a:avLst/>
            <a:gdLst/>
            <a:ahLst/>
            <a:cxnLst/>
            <a:rect l="l" t="t" r="r" b="b"/>
            <a:pathLst>
              <a:path w="81914" h="605154">
                <a:moveTo>
                  <a:pt x="0" y="0"/>
                </a:moveTo>
                <a:lnTo>
                  <a:pt x="81617" y="0"/>
                </a:lnTo>
                <a:lnTo>
                  <a:pt x="81617" y="605152"/>
                </a:lnTo>
                <a:lnTo>
                  <a:pt x="0" y="60515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2451238" y="4161805"/>
            <a:ext cx="81915" cy="569595"/>
          </a:xfrm>
          <a:custGeom>
            <a:avLst/>
            <a:gdLst/>
            <a:ahLst/>
            <a:cxnLst/>
            <a:rect l="l" t="t" r="r" b="b"/>
            <a:pathLst>
              <a:path w="81914" h="569595">
                <a:moveTo>
                  <a:pt x="0" y="0"/>
                </a:moveTo>
                <a:lnTo>
                  <a:pt x="81617" y="0"/>
                </a:lnTo>
                <a:lnTo>
                  <a:pt x="81617" y="569555"/>
                </a:lnTo>
                <a:lnTo>
                  <a:pt x="0" y="56955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2553261" y="4286395"/>
            <a:ext cx="81915" cy="542925"/>
          </a:xfrm>
          <a:custGeom>
            <a:avLst/>
            <a:gdLst/>
            <a:ahLst/>
            <a:cxnLst/>
            <a:rect l="l" t="t" r="r" b="b"/>
            <a:pathLst>
              <a:path w="81914" h="542925">
                <a:moveTo>
                  <a:pt x="0" y="0"/>
                </a:moveTo>
                <a:lnTo>
                  <a:pt x="81617" y="0"/>
                </a:lnTo>
                <a:lnTo>
                  <a:pt x="81617" y="542857"/>
                </a:lnTo>
                <a:lnTo>
                  <a:pt x="0" y="54285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2655283" y="4820353"/>
            <a:ext cx="81915" cy="285115"/>
          </a:xfrm>
          <a:custGeom>
            <a:avLst/>
            <a:gdLst/>
            <a:ahLst/>
            <a:cxnLst/>
            <a:rect l="l" t="t" r="r" b="b"/>
            <a:pathLst>
              <a:path w="81914" h="285114">
                <a:moveTo>
                  <a:pt x="0" y="0"/>
                </a:moveTo>
                <a:lnTo>
                  <a:pt x="81617" y="0"/>
                </a:lnTo>
                <a:lnTo>
                  <a:pt x="81617" y="284777"/>
                </a:lnTo>
                <a:lnTo>
                  <a:pt x="0" y="28477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2757306" y="4811454"/>
            <a:ext cx="81915" cy="258445"/>
          </a:xfrm>
          <a:custGeom>
            <a:avLst/>
            <a:gdLst/>
            <a:ahLst/>
            <a:cxnLst/>
            <a:rect l="l" t="t" r="r" b="b"/>
            <a:pathLst>
              <a:path w="81914" h="258445">
                <a:moveTo>
                  <a:pt x="0" y="0"/>
                </a:moveTo>
                <a:lnTo>
                  <a:pt x="81617" y="0"/>
                </a:lnTo>
                <a:lnTo>
                  <a:pt x="81617" y="258079"/>
                </a:lnTo>
                <a:lnTo>
                  <a:pt x="0" y="25807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2859328" y="4633468"/>
            <a:ext cx="81915" cy="356235"/>
          </a:xfrm>
          <a:custGeom>
            <a:avLst/>
            <a:gdLst/>
            <a:ahLst/>
            <a:cxnLst/>
            <a:rect l="l" t="t" r="r" b="b"/>
            <a:pathLst>
              <a:path w="81914" h="356235">
                <a:moveTo>
                  <a:pt x="0" y="0"/>
                </a:moveTo>
                <a:lnTo>
                  <a:pt x="81617" y="0"/>
                </a:lnTo>
                <a:lnTo>
                  <a:pt x="81617" y="355972"/>
                </a:lnTo>
                <a:lnTo>
                  <a:pt x="0" y="3559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2961351" y="4731360"/>
            <a:ext cx="81915" cy="187325"/>
          </a:xfrm>
          <a:custGeom>
            <a:avLst/>
            <a:gdLst/>
            <a:ahLst/>
            <a:cxnLst/>
            <a:rect l="l" t="t" r="r" b="b"/>
            <a:pathLst>
              <a:path w="81914" h="187325">
                <a:moveTo>
                  <a:pt x="0" y="0"/>
                </a:moveTo>
                <a:lnTo>
                  <a:pt x="81617" y="0"/>
                </a:lnTo>
                <a:lnTo>
                  <a:pt x="81617" y="186885"/>
                </a:lnTo>
                <a:lnTo>
                  <a:pt x="0" y="18688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3063373" y="4695763"/>
            <a:ext cx="81915" cy="329565"/>
          </a:xfrm>
          <a:custGeom>
            <a:avLst/>
            <a:gdLst/>
            <a:ahLst/>
            <a:cxnLst/>
            <a:rect l="l" t="t" r="r" b="b"/>
            <a:pathLst>
              <a:path w="81914" h="329564">
                <a:moveTo>
                  <a:pt x="0" y="0"/>
                </a:moveTo>
                <a:lnTo>
                  <a:pt x="81617" y="0"/>
                </a:lnTo>
                <a:lnTo>
                  <a:pt x="81617" y="329274"/>
                </a:lnTo>
                <a:lnTo>
                  <a:pt x="0" y="3292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3165395" y="4749159"/>
            <a:ext cx="81915" cy="178435"/>
          </a:xfrm>
          <a:custGeom>
            <a:avLst/>
            <a:gdLst/>
            <a:ahLst/>
            <a:cxnLst/>
            <a:rect l="l" t="t" r="r" b="b"/>
            <a:pathLst>
              <a:path w="81914" h="178435">
                <a:moveTo>
                  <a:pt x="0" y="0"/>
                </a:moveTo>
                <a:lnTo>
                  <a:pt x="81617" y="0"/>
                </a:lnTo>
                <a:lnTo>
                  <a:pt x="81617" y="177986"/>
                </a:lnTo>
                <a:lnTo>
                  <a:pt x="0" y="17798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3267418" y="4651267"/>
            <a:ext cx="81915" cy="231775"/>
          </a:xfrm>
          <a:custGeom>
            <a:avLst/>
            <a:gdLst/>
            <a:ahLst/>
            <a:cxnLst/>
            <a:rect l="l" t="t" r="r" b="b"/>
            <a:pathLst>
              <a:path w="81914" h="231775">
                <a:moveTo>
                  <a:pt x="0" y="0"/>
                </a:moveTo>
                <a:lnTo>
                  <a:pt x="81617" y="0"/>
                </a:lnTo>
                <a:lnTo>
                  <a:pt x="81617" y="231382"/>
                </a:lnTo>
                <a:lnTo>
                  <a:pt x="0" y="23138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3369440" y="4268596"/>
            <a:ext cx="81915" cy="240665"/>
          </a:xfrm>
          <a:custGeom>
            <a:avLst/>
            <a:gdLst/>
            <a:ahLst/>
            <a:cxnLst/>
            <a:rect l="l" t="t" r="r" b="b"/>
            <a:pathLst>
              <a:path w="81914" h="240664">
                <a:moveTo>
                  <a:pt x="0" y="0"/>
                </a:moveTo>
                <a:lnTo>
                  <a:pt x="81617" y="0"/>
                </a:lnTo>
                <a:lnTo>
                  <a:pt x="81617" y="240281"/>
                </a:lnTo>
                <a:lnTo>
                  <a:pt x="0" y="24028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3471463" y="4410985"/>
            <a:ext cx="81915" cy="436245"/>
          </a:xfrm>
          <a:custGeom>
            <a:avLst/>
            <a:gdLst/>
            <a:ahLst/>
            <a:cxnLst/>
            <a:rect l="l" t="t" r="r" b="b"/>
            <a:pathLst>
              <a:path w="81914" h="436245">
                <a:moveTo>
                  <a:pt x="0" y="0"/>
                </a:moveTo>
                <a:lnTo>
                  <a:pt x="81617" y="0"/>
                </a:lnTo>
                <a:lnTo>
                  <a:pt x="81617" y="436066"/>
                </a:lnTo>
                <a:lnTo>
                  <a:pt x="0" y="43606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3573485" y="4793656"/>
            <a:ext cx="81915" cy="409575"/>
          </a:xfrm>
          <a:custGeom>
            <a:avLst/>
            <a:gdLst/>
            <a:ahLst/>
            <a:cxnLst/>
            <a:rect l="l" t="t" r="r" b="b"/>
            <a:pathLst>
              <a:path w="81914" h="409575">
                <a:moveTo>
                  <a:pt x="0" y="0"/>
                </a:moveTo>
                <a:lnTo>
                  <a:pt x="81617" y="0"/>
                </a:lnTo>
                <a:lnTo>
                  <a:pt x="81617" y="409368"/>
                </a:lnTo>
                <a:lnTo>
                  <a:pt x="0" y="40936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3675507" y="4651267"/>
            <a:ext cx="81915" cy="187325"/>
          </a:xfrm>
          <a:custGeom>
            <a:avLst/>
            <a:gdLst/>
            <a:ahLst/>
            <a:cxnLst/>
            <a:rect l="l" t="t" r="r" b="b"/>
            <a:pathLst>
              <a:path w="81914" h="187325">
                <a:moveTo>
                  <a:pt x="0" y="0"/>
                </a:moveTo>
                <a:lnTo>
                  <a:pt x="81617" y="0"/>
                </a:lnTo>
                <a:lnTo>
                  <a:pt x="81617" y="186885"/>
                </a:lnTo>
                <a:lnTo>
                  <a:pt x="0" y="18688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3777530" y="3903725"/>
            <a:ext cx="81915" cy="650240"/>
          </a:xfrm>
          <a:custGeom>
            <a:avLst/>
            <a:gdLst/>
            <a:ahLst/>
            <a:cxnLst/>
            <a:rect l="l" t="t" r="r" b="b"/>
            <a:pathLst>
              <a:path w="81914" h="650239">
                <a:moveTo>
                  <a:pt x="0" y="0"/>
                </a:moveTo>
                <a:lnTo>
                  <a:pt x="81617" y="0"/>
                </a:lnTo>
                <a:lnTo>
                  <a:pt x="81617" y="649649"/>
                </a:lnTo>
                <a:lnTo>
                  <a:pt x="0" y="64964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3879552" y="3325270"/>
            <a:ext cx="81915" cy="1005840"/>
          </a:xfrm>
          <a:custGeom>
            <a:avLst/>
            <a:gdLst/>
            <a:ahLst/>
            <a:cxnLst/>
            <a:rect l="l" t="t" r="r" b="b"/>
            <a:pathLst>
              <a:path w="81914" h="1005839">
                <a:moveTo>
                  <a:pt x="0" y="0"/>
                </a:moveTo>
                <a:lnTo>
                  <a:pt x="81617" y="0"/>
                </a:lnTo>
                <a:lnTo>
                  <a:pt x="81617" y="1005621"/>
                </a:lnTo>
                <a:lnTo>
                  <a:pt x="0" y="10056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3981575" y="2737916"/>
            <a:ext cx="81915" cy="1290955"/>
          </a:xfrm>
          <a:custGeom>
            <a:avLst/>
            <a:gdLst/>
            <a:ahLst/>
            <a:cxnLst/>
            <a:rect l="l" t="t" r="r" b="b"/>
            <a:pathLst>
              <a:path w="81914" h="1290954">
                <a:moveTo>
                  <a:pt x="0" y="0"/>
                </a:moveTo>
                <a:lnTo>
                  <a:pt x="81617" y="0"/>
                </a:lnTo>
                <a:lnTo>
                  <a:pt x="81617" y="1290399"/>
                </a:lnTo>
                <a:lnTo>
                  <a:pt x="0" y="129039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4083597" y="3102788"/>
            <a:ext cx="81915" cy="1076960"/>
          </a:xfrm>
          <a:custGeom>
            <a:avLst/>
            <a:gdLst/>
            <a:ahLst/>
            <a:cxnLst/>
            <a:rect l="l" t="t" r="r" b="b"/>
            <a:pathLst>
              <a:path w="81914" h="1076960">
                <a:moveTo>
                  <a:pt x="0" y="0"/>
                </a:moveTo>
                <a:lnTo>
                  <a:pt x="81617" y="0"/>
                </a:lnTo>
                <a:lnTo>
                  <a:pt x="81617" y="1076815"/>
                </a:lnTo>
                <a:lnTo>
                  <a:pt x="0" y="107681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4185619" y="2559930"/>
            <a:ext cx="81915" cy="1273175"/>
          </a:xfrm>
          <a:custGeom>
            <a:avLst/>
            <a:gdLst/>
            <a:ahLst/>
            <a:cxnLst/>
            <a:rect l="l" t="t" r="r" b="b"/>
            <a:pathLst>
              <a:path w="81914" h="1273175">
                <a:moveTo>
                  <a:pt x="0" y="0"/>
                </a:moveTo>
                <a:lnTo>
                  <a:pt x="81617" y="0"/>
                </a:lnTo>
                <a:lnTo>
                  <a:pt x="81617" y="1272600"/>
                </a:lnTo>
                <a:lnTo>
                  <a:pt x="0" y="127260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4287642" y="1714496"/>
            <a:ext cx="81915" cy="1646555"/>
          </a:xfrm>
          <a:custGeom>
            <a:avLst/>
            <a:gdLst/>
            <a:ahLst/>
            <a:cxnLst/>
            <a:rect l="l" t="t" r="r" b="b"/>
            <a:pathLst>
              <a:path w="81914" h="1646554">
                <a:moveTo>
                  <a:pt x="0" y="0"/>
                </a:moveTo>
                <a:lnTo>
                  <a:pt x="81617" y="0"/>
                </a:lnTo>
                <a:lnTo>
                  <a:pt x="81617" y="1646371"/>
                </a:lnTo>
                <a:lnTo>
                  <a:pt x="0" y="164637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4389664" y="2141663"/>
            <a:ext cx="81915" cy="1068070"/>
          </a:xfrm>
          <a:custGeom>
            <a:avLst/>
            <a:gdLst/>
            <a:ahLst/>
            <a:cxnLst/>
            <a:rect l="l" t="t" r="r" b="b"/>
            <a:pathLst>
              <a:path w="81914" h="1068070">
                <a:moveTo>
                  <a:pt x="0" y="0"/>
                </a:moveTo>
                <a:lnTo>
                  <a:pt x="81617" y="0"/>
                </a:lnTo>
                <a:lnTo>
                  <a:pt x="81617" y="1067916"/>
                </a:lnTo>
                <a:lnTo>
                  <a:pt x="0" y="106791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4491687" y="1403020"/>
            <a:ext cx="81915" cy="1299845"/>
          </a:xfrm>
          <a:custGeom>
            <a:avLst/>
            <a:gdLst/>
            <a:ahLst/>
            <a:cxnLst/>
            <a:rect l="l" t="t" r="r" b="b"/>
            <a:pathLst>
              <a:path w="81914" h="1299845">
                <a:moveTo>
                  <a:pt x="0" y="0"/>
                </a:moveTo>
                <a:lnTo>
                  <a:pt x="81617" y="0"/>
                </a:lnTo>
                <a:lnTo>
                  <a:pt x="81617" y="1299298"/>
                </a:lnTo>
                <a:lnTo>
                  <a:pt x="0" y="129929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4593709" y="1420819"/>
            <a:ext cx="81915" cy="1183640"/>
          </a:xfrm>
          <a:custGeom>
            <a:avLst/>
            <a:gdLst/>
            <a:ahLst/>
            <a:cxnLst/>
            <a:rect l="l" t="t" r="r" b="b"/>
            <a:pathLst>
              <a:path w="81914" h="1183639">
                <a:moveTo>
                  <a:pt x="0" y="0"/>
                </a:moveTo>
                <a:lnTo>
                  <a:pt x="81617" y="0"/>
                </a:lnTo>
                <a:lnTo>
                  <a:pt x="81617" y="1183607"/>
                </a:lnTo>
                <a:lnTo>
                  <a:pt x="0" y="118360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4695731" y="1687798"/>
            <a:ext cx="81915" cy="1059180"/>
          </a:xfrm>
          <a:custGeom>
            <a:avLst/>
            <a:gdLst/>
            <a:ahLst/>
            <a:cxnLst/>
            <a:rect l="l" t="t" r="r" b="b"/>
            <a:pathLst>
              <a:path w="81914" h="1059180">
                <a:moveTo>
                  <a:pt x="0" y="0"/>
                </a:moveTo>
                <a:lnTo>
                  <a:pt x="81617" y="0"/>
                </a:lnTo>
                <a:lnTo>
                  <a:pt x="81617" y="1059017"/>
                </a:lnTo>
                <a:lnTo>
                  <a:pt x="0" y="105901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4797754" y="1634402"/>
            <a:ext cx="81915" cy="1041400"/>
          </a:xfrm>
          <a:custGeom>
            <a:avLst/>
            <a:gdLst/>
            <a:ahLst/>
            <a:cxnLst/>
            <a:rect l="l" t="t" r="r" b="b"/>
            <a:pathLst>
              <a:path w="81914" h="1041400">
                <a:moveTo>
                  <a:pt x="0" y="0"/>
                </a:moveTo>
                <a:lnTo>
                  <a:pt x="81617" y="0"/>
                </a:lnTo>
                <a:lnTo>
                  <a:pt x="81617" y="1041218"/>
                </a:lnTo>
                <a:lnTo>
                  <a:pt x="0" y="104121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4899776" y="1847986"/>
            <a:ext cx="81915" cy="854710"/>
          </a:xfrm>
          <a:custGeom>
            <a:avLst/>
            <a:gdLst/>
            <a:ahLst/>
            <a:cxnLst/>
            <a:rect l="l" t="t" r="r" b="b"/>
            <a:pathLst>
              <a:path w="81914" h="854710">
                <a:moveTo>
                  <a:pt x="0" y="0"/>
                </a:moveTo>
                <a:lnTo>
                  <a:pt x="81617" y="0"/>
                </a:lnTo>
                <a:lnTo>
                  <a:pt x="81617" y="854333"/>
                </a:lnTo>
                <a:lnTo>
                  <a:pt x="0" y="85433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5001798" y="1456416"/>
            <a:ext cx="81915" cy="792480"/>
          </a:xfrm>
          <a:custGeom>
            <a:avLst/>
            <a:gdLst/>
            <a:ahLst/>
            <a:cxnLst/>
            <a:rect l="l" t="t" r="r" b="b"/>
            <a:pathLst>
              <a:path w="81914" h="792480">
                <a:moveTo>
                  <a:pt x="0" y="0"/>
                </a:moveTo>
                <a:lnTo>
                  <a:pt x="81617" y="0"/>
                </a:lnTo>
                <a:lnTo>
                  <a:pt x="81617" y="792038"/>
                </a:lnTo>
                <a:lnTo>
                  <a:pt x="0" y="79203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5103821" y="1616604"/>
            <a:ext cx="81915" cy="623570"/>
          </a:xfrm>
          <a:custGeom>
            <a:avLst/>
            <a:gdLst/>
            <a:ahLst/>
            <a:cxnLst/>
            <a:rect l="l" t="t" r="r" b="b"/>
            <a:pathLst>
              <a:path w="81914" h="623569">
                <a:moveTo>
                  <a:pt x="0" y="0"/>
                </a:moveTo>
                <a:lnTo>
                  <a:pt x="81617" y="0"/>
                </a:lnTo>
                <a:lnTo>
                  <a:pt x="81617" y="622951"/>
                </a:lnTo>
                <a:lnTo>
                  <a:pt x="0" y="62295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5205843" y="2123864"/>
            <a:ext cx="81915" cy="659130"/>
          </a:xfrm>
          <a:custGeom>
            <a:avLst/>
            <a:gdLst/>
            <a:ahLst/>
            <a:cxnLst/>
            <a:rect l="l" t="t" r="r" b="b"/>
            <a:pathLst>
              <a:path w="81914" h="659130">
                <a:moveTo>
                  <a:pt x="0" y="0"/>
                </a:moveTo>
                <a:lnTo>
                  <a:pt x="81617" y="0"/>
                </a:lnTo>
                <a:lnTo>
                  <a:pt x="81617" y="658548"/>
                </a:lnTo>
                <a:lnTo>
                  <a:pt x="0" y="65854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5307866" y="2915902"/>
            <a:ext cx="81915" cy="560705"/>
          </a:xfrm>
          <a:custGeom>
            <a:avLst/>
            <a:gdLst/>
            <a:ahLst/>
            <a:cxnLst/>
            <a:rect l="l" t="t" r="r" b="b"/>
            <a:pathLst>
              <a:path w="81914" h="560704">
                <a:moveTo>
                  <a:pt x="0" y="0"/>
                </a:moveTo>
                <a:lnTo>
                  <a:pt x="81617" y="0"/>
                </a:lnTo>
                <a:lnTo>
                  <a:pt x="81617" y="560656"/>
                </a:lnTo>
                <a:lnTo>
                  <a:pt x="0" y="56065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5409888" y="3903725"/>
            <a:ext cx="81915" cy="418465"/>
          </a:xfrm>
          <a:custGeom>
            <a:avLst/>
            <a:gdLst/>
            <a:ahLst/>
            <a:cxnLst/>
            <a:rect l="l" t="t" r="r" b="b"/>
            <a:pathLst>
              <a:path w="81914" h="418464">
                <a:moveTo>
                  <a:pt x="0" y="0"/>
                </a:moveTo>
                <a:lnTo>
                  <a:pt x="81617" y="0"/>
                </a:lnTo>
                <a:lnTo>
                  <a:pt x="81617" y="418267"/>
                </a:lnTo>
                <a:lnTo>
                  <a:pt x="0" y="41826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5511911" y="4046114"/>
            <a:ext cx="81915" cy="400685"/>
          </a:xfrm>
          <a:custGeom>
            <a:avLst/>
            <a:gdLst/>
            <a:ahLst/>
            <a:cxnLst/>
            <a:rect l="l" t="t" r="r" b="b"/>
            <a:pathLst>
              <a:path w="81914" h="400685">
                <a:moveTo>
                  <a:pt x="0" y="0"/>
                </a:moveTo>
                <a:lnTo>
                  <a:pt x="81617" y="0"/>
                </a:lnTo>
                <a:lnTo>
                  <a:pt x="81617" y="400468"/>
                </a:lnTo>
                <a:lnTo>
                  <a:pt x="0" y="40046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5613933" y="3983819"/>
            <a:ext cx="81915" cy="427355"/>
          </a:xfrm>
          <a:custGeom>
            <a:avLst/>
            <a:gdLst/>
            <a:ahLst/>
            <a:cxnLst/>
            <a:rect l="l" t="t" r="r" b="b"/>
            <a:pathLst>
              <a:path w="81914" h="427354">
                <a:moveTo>
                  <a:pt x="0" y="0"/>
                </a:moveTo>
                <a:lnTo>
                  <a:pt x="81617" y="0"/>
                </a:lnTo>
                <a:lnTo>
                  <a:pt x="81617" y="427166"/>
                </a:lnTo>
                <a:lnTo>
                  <a:pt x="0" y="42716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5715956" y="4295295"/>
            <a:ext cx="81915" cy="534035"/>
          </a:xfrm>
          <a:custGeom>
            <a:avLst/>
            <a:gdLst/>
            <a:ahLst/>
            <a:cxnLst/>
            <a:rect l="l" t="t" r="r" b="b"/>
            <a:pathLst>
              <a:path w="81914" h="534035">
                <a:moveTo>
                  <a:pt x="0" y="0"/>
                </a:moveTo>
                <a:lnTo>
                  <a:pt x="81617" y="0"/>
                </a:lnTo>
                <a:lnTo>
                  <a:pt x="81617" y="533958"/>
                </a:lnTo>
                <a:lnTo>
                  <a:pt x="0" y="53395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5817978" y="4037214"/>
            <a:ext cx="81915" cy="551815"/>
          </a:xfrm>
          <a:custGeom>
            <a:avLst/>
            <a:gdLst/>
            <a:ahLst/>
            <a:cxnLst/>
            <a:rect l="l" t="t" r="r" b="b"/>
            <a:pathLst>
              <a:path w="81914" h="551814">
                <a:moveTo>
                  <a:pt x="0" y="0"/>
                </a:moveTo>
                <a:lnTo>
                  <a:pt x="81617" y="0"/>
                </a:lnTo>
                <a:lnTo>
                  <a:pt x="81617" y="551756"/>
                </a:lnTo>
                <a:lnTo>
                  <a:pt x="0" y="55175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5920001" y="4348690"/>
            <a:ext cx="81915" cy="596265"/>
          </a:xfrm>
          <a:custGeom>
            <a:avLst/>
            <a:gdLst/>
            <a:ahLst/>
            <a:cxnLst/>
            <a:rect l="l" t="t" r="r" b="b"/>
            <a:pathLst>
              <a:path w="81914" h="596264">
                <a:moveTo>
                  <a:pt x="0" y="0"/>
                </a:moveTo>
                <a:lnTo>
                  <a:pt x="81617" y="0"/>
                </a:lnTo>
                <a:lnTo>
                  <a:pt x="81617" y="596253"/>
                </a:lnTo>
                <a:lnTo>
                  <a:pt x="0" y="59625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6022023" y="4428784"/>
            <a:ext cx="81915" cy="471805"/>
          </a:xfrm>
          <a:custGeom>
            <a:avLst/>
            <a:gdLst/>
            <a:ahLst/>
            <a:cxnLst/>
            <a:rect l="l" t="t" r="r" b="b"/>
            <a:pathLst>
              <a:path w="81914" h="471804">
                <a:moveTo>
                  <a:pt x="0" y="0"/>
                </a:moveTo>
                <a:lnTo>
                  <a:pt x="81617" y="0"/>
                </a:lnTo>
                <a:lnTo>
                  <a:pt x="81617" y="471663"/>
                </a:lnTo>
                <a:lnTo>
                  <a:pt x="0" y="47166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6124045" y="4232999"/>
            <a:ext cx="81915" cy="516255"/>
          </a:xfrm>
          <a:custGeom>
            <a:avLst/>
            <a:gdLst/>
            <a:ahLst/>
            <a:cxnLst/>
            <a:rect l="l" t="t" r="r" b="b"/>
            <a:pathLst>
              <a:path w="81914" h="516254">
                <a:moveTo>
                  <a:pt x="0" y="0"/>
                </a:moveTo>
                <a:lnTo>
                  <a:pt x="81617" y="0"/>
                </a:lnTo>
                <a:lnTo>
                  <a:pt x="81617" y="516159"/>
                </a:lnTo>
                <a:lnTo>
                  <a:pt x="0" y="51615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6226068" y="4482180"/>
            <a:ext cx="81915" cy="409575"/>
          </a:xfrm>
          <a:custGeom>
            <a:avLst/>
            <a:gdLst/>
            <a:ahLst/>
            <a:cxnLst/>
            <a:rect l="l" t="t" r="r" b="b"/>
            <a:pathLst>
              <a:path w="81914" h="409575">
                <a:moveTo>
                  <a:pt x="0" y="0"/>
                </a:moveTo>
                <a:lnTo>
                  <a:pt x="81617" y="0"/>
                </a:lnTo>
                <a:lnTo>
                  <a:pt x="81617" y="409368"/>
                </a:lnTo>
                <a:lnTo>
                  <a:pt x="0" y="40936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6328090" y="4144006"/>
            <a:ext cx="81915" cy="436245"/>
          </a:xfrm>
          <a:custGeom>
            <a:avLst/>
            <a:gdLst/>
            <a:ahLst/>
            <a:cxnLst/>
            <a:rect l="l" t="t" r="r" b="b"/>
            <a:pathLst>
              <a:path w="81914" h="436245">
                <a:moveTo>
                  <a:pt x="0" y="0"/>
                </a:moveTo>
                <a:lnTo>
                  <a:pt x="81617" y="0"/>
                </a:lnTo>
                <a:lnTo>
                  <a:pt x="81617" y="436066"/>
                </a:lnTo>
                <a:lnTo>
                  <a:pt x="0" y="43606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6430112" y="4117308"/>
            <a:ext cx="81915" cy="258445"/>
          </a:xfrm>
          <a:custGeom>
            <a:avLst/>
            <a:gdLst/>
            <a:ahLst/>
            <a:cxnLst/>
            <a:rect l="l" t="t" r="r" b="b"/>
            <a:pathLst>
              <a:path w="81915" h="258445">
                <a:moveTo>
                  <a:pt x="0" y="0"/>
                </a:moveTo>
                <a:lnTo>
                  <a:pt x="81617" y="0"/>
                </a:lnTo>
                <a:lnTo>
                  <a:pt x="81617" y="258079"/>
                </a:lnTo>
                <a:lnTo>
                  <a:pt x="0" y="258079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6532135" y="3360867"/>
            <a:ext cx="81915" cy="471805"/>
          </a:xfrm>
          <a:custGeom>
            <a:avLst/>
            <a:gdLst/>
            <a:ahLst/>
            <a:cxnLst/>
            <a:rect l="l" t="t" r="r" b="b"/>
            <a:pathLst>
              <a:path w="81915" h="471804">
                <a:moveTo>
                  <a:pt x="0" y="0"/>
                </a:moveTo>
                <a:lnTo>
                  <a:pt x="81617" y="0"/>
                </a:lnTo>
                <a:lnTo>
                  <a:pt x="81617" y="471663"/>
                </a:lnTo>
                <a:lnTo>
                  <a:pt x="0" y="47166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6634157" y="3547753"/>
            <a:ext cx="81915" cy="382905"/>
          </a:xfrm>
          <a:custGeom>
            <a:avLst/>
            <a:gdLst/>
            <a:ahLst/>
            <a:cxnLst/>
            <a:rect l="l" t="t" r="r" b="b"/>
            <a:pathLst>
              <a:path w="81915" h="382904">
                <a:moveTo>
                  <a:pt x="0" y="0"/>
                </a:moveTo>
                <a:lnTo>
                  <a:pt x="81617" y="0"/>
                </a:lnTo>
                <a:lnTo>
                  <a:pt x="81617" y="382670"/>
                </a:lnTo>
                <a:lnTo>
                  <a:pt x="0" y="38267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6736180" y="3289673"/>
            <a:ext cx="81915" cy="632460"/>
          </a:xfrm>
          <a:custGeom>
            <a:avLst/>
            <a:gdLst/>
            <a:ahLst/>
            <a:cxnLst/>
            <a:rect l="l" t="t" r="r" b="b"/>
            <a:pathLst>
              <a:path w="81915" h="632460">
                <a:moveTo>
                  <a:pt x="0" y="0"/>
                </a:moveTo>
                <a:lnTo>
                  <a:pt x="81617" y="0"/>
                </a:lnTo>
                <a:lnTo>
                  <a:pt x="81617" y="631850"/>
                </a:lnTo>
                <a:lnTo>
                  <a:pt x="0" y="63185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6838202" y="3503257"/>
            <a:ext cx="81915" cy="489584"/>
          </a:xfrm>
          <a:custGeom>
            <a:avLst/>
            <a:gdLst/>
            <a:ahLst/>
            <a:cxnLst/>
            <a:rect l="l" t="t" r="r" b="b"/>
            <a:pathLst>
              <a:path w="81915" h="489585">
                <a:moveTo>
                  <a:pt x="0" y="0"/>
                </a:moveTo>
                <a:lnTo>
                  <a:pt x="81617" y="0"/>
                </a:lnTo>
                <a:lnTo>
                  <a:pt x="81617" y="489461"/>
                </a:lnTo>
                <a:lnTo>
                  <a:pt x="0" y="48946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6940225" y="4170704"/>
            <a:ext cx="81915" cy="338455"/>
          </a:xfrm>
          <a:custGeom>
            <a:avLst/>
            <a:gdLst/>
            <a:ahLst/>
            <a:cxnLst/>
            <a:rect l="l" t="t" r="r" b="b"/>
            <a:pathLst>
              <a:path w="81915" h="338454">
                <a:moveTo>
                  <a:pt x="0" y="0"/>
                </a:moveTo>
                <a:lnTo>
                  <a:pt x="81617" y="0"/>
                </a:lnTo>
                <a:lnTo>
                  <a:pt x="81617" y="338173"/>
                </a:lnTo>
                <a:lnTo>
                  <a:pt x="0" y="33817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7042246" y="3556652"/>
            <a:ext cx="81915" cy="668020"/>
          </a:xfrm>
          <a:custGeom>
            <a:avLst/>
            <a:gdLst/>
            <a:ahLst/>
            <a:cxnLst/>
            <a:rect l="l" t="t" r="r" b="b"/>
            <a:pathLst>
              <a:path w="81915" h="668020">
                <a:moveTo>
                  <a:pt x="0" y="0"/>
                </a:moveTo>
                <a:lnTo>
                  <a:pt x="81617" y="0"/>
                </a:lnTo>
                <a:lnTo>
                  <a:pt x="81617" y="667447"/>
                </a:lnTo>
                <a:lnTo>
                  <a:pt x="0" y="66744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7144270" y="3245176"/>
            <a:ext cx="81915" cy="462915"/>
          </a:xfrm>
          <a:custGeom>
            <a:avLst/>
            <a:gdLst/>
            <a:ahLst/>
            <a:cxnLst/>
            <a:rect l="l" t="t" r="r" b="b"/>
            <a:pathLst>
              <a:path w="81915" h="462914">
                <a:moveTo>
                  <a:pt x="0" y="0"/>
                </a:moveTo>
                <a:lnTo>
                  <a:pt x="81617" y="0"/>
                </a:lnTo>
                <a:lnTo>
                  <a:pt x="81617" y="462763"/>
                </a:lnTo>
                <a:lnTo>
                  <a:pt x="0" y="46276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7246291" y="3850329"/>
            <a:ext cx="81915" cy="436245"/>
          </a:xfrm>
          <a:custGeom>
            <a:avLst/>
            <a:gdLst/>
            <a:ahLst/>
            <a:cxnLst/>
            <a:rect l="l" t="t" r="r" b="b"/>
            <a:pathLst>
              <a:path w="81915" h="436245">
                <a:moveTo>
                  <a:pt x="0" y="0"/>
                </a:moveTo>
                <a:lnTo>
                  <a:pt x="81617" y="0"/>
                </a:lnTo>
                <a:lnTo>
                  <a:pt x="81617" y="436066"/>
                </a:lnTo>
                <a:lnTo>
                  <a:pt x="0" y="43606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7348315" y="3565551"/>
            <a:ext cx="81915" cy="329565"/>
          </a:xfrm>
          <a:custGeom>
            <a:avLst/>
            <a:gdLst/>
            <a:ahLst/>
            <a:cxnLst/>
            <a:rect l="l" t="t" r="r" b="b"/>
            <a:pathLst>
              <a:path w="81915" h="329564">
                <a:moveTo>
                  <a:pt x="0" y="0"/>
                </a:moveTo>
                <a:lnTo>
                  <a:pt x="81617" y="0"/>
                </a:lnTo>
                <a:lnTo>
                  <a:pt x="81617" y="329274"/>
                </a:lnTo>
                <a:lnTo>
                  <a:pt x="0" y="3292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7450336" y="3610048"/>
            <a:ext cx="81915" cy="356235"/>
          </a:xfrm>
          <a:custGeom>
            <a:avLst/>
            <a:gdLst/>
            <a:ahLst/>
            <a:cxnLst/>
            <a:rect l="l" t="t" r="r" b="b"/>
            <a:pathLst>
              <a:path w="81915" h="356235">
                <a:moveTo>
                  <a:pt x="0" y="0"/>
                </a:moveTo>
                <a:lnTo>
                  <a:pt x="81617" y="0"/>
                </a:lnTo>
                <a:lnTo>
                  <a:pt x="81617" y="355972"/>
                </a:lnTo>
                <a:lnTo>
                  <a:pt x="0" y="35597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7552359" y="3939322"/>
            <a:ext cx="81915" cy="374015"/>
          </a:xfrm>
          <a:custGeom>
            <a:avLst/>
            <a:gdLst/>
            <a:ahLst/>
            <a:cxnLst/>
            <a:rect l="l" t="t" r="r" b="b"/>
            <a:pathLst>
              <a:path w="81915" h="374014">
                <a:moveTo>
                  <a:pt x="0" y="0"/>
                </a:moveTo>
                <a:lnTo>
                  <a:pt x="81617" y="0"/>
                </a:lnTo>
                <a:lnTo>
                  <a:pt x="81617" y="373770"/>
                </a:lnTo>
                <a:lnTo>
                  <a:pt x="0" y="37377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7654381" y="3983819"/>
            <a:ext cx="81915" cy="249554"/>
          </a:xfrm>
          <a:custGeom>
            <a:avLst/>
            <a:gdLst/>
            <a:ahLst/>
            <a:cxnLst/>
            <a:rect l="l" t="t" r="r" b="b"/>
            <a:pathLst>
              <a:path w="81915" h="249554">
                <a:moveTo>
                  <a:pt x="0" y="0"/>
                </a:moveTo>
                <a:lnTo>
                  <a:pt x="81617" y="0"/>
                </a:lnTo>
                <a:lnTo>
                  <a:pt x="81617" y="249180"/>
                </a:lnTo>
                <a:lnTo>
                  <a:pt x="0" y="24918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7756404" y="3948221"/>
            <a:ext cx="81915" cy="249554"/>
          </a:xfrm>
          <a:custGeom>
            <a:avLst/>
            <a:gdLst/>
            <a:ahLst/>
            <a:cxnLst/>
            <a:rect l="l" t="t" r="r" b="b"/>
            <a:pathLst>
              <a:path w="81915" h="249554">
                <a:moveTo>
                  <a:pt x="0" y="0"/>
                </a:moveTo>
                <a:lnTo>
                  <a:pt x="81617" y="0"/>
                </a:lnTo>
                <a:lnTo>
                  <a:pt x="81617" y="249180"/>
                </a:lnTo>
                <a:lnTo>
                  <a:pt x="0" y="24918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7858426" y="4419885"/>
            <a:ext cx="81915" cy="240665"/>
          </a:xfrm>
          <a:custGeom>
            <a:avLst/>
            <a:gdLst/>
            <a:ahLst/>
            <a:cxnLst/>
            <a:rect l="l" t="t" r="r" b="b"/>
            <a:pathLst>
              <a:path w="81915" h="240664">
                <a:moveTo>
                  <a:pt x="0" y="0"/>
                </a:moveTo>
                <a:lnTo>
                  <a:pt x="81617" y="0"/>
                </a:lnTo>
                <a:lnTo>
                  <a:pt x="81617" y="240281"/>
                </a:lnTo>
                <a:lnTo>
                  <a:pt x="0" y="24028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7960448" y="3289673"/>
            <a:ext cx="81915" cy="169545"/>
          </a:xfrm>
          <a:custGeom>
            <a:avLst/>
            <a:gdLst/>
            <a:ahLst/>
            <a:cxnLst/>
            <a:rect l="l" t="t" r="r" b="b"/>
            <a:pathLst>
              <a:path w="81915" h="169545">
                <a:moveTo>
                  <a:pt x="0" y="0"/>
                </a:moveTo>
                <a:lnTo>
                  <a:pt x="81617" y="0"/>
                </a:lnTo>
                <a:lnTo>
                  <a:pt x="81617" y="169086"/>
                </a:lnTo>
                <a:lnTo>
                  <a:pt x="0" y="16908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8062471" y="2818010"/>
            <a:ext cx="81915" cy="142875"/>
          </a:xfrm>
          <a:custGeom>
            <a:avLst/>
            <a:gdLst/>
            <a:ahLst/>
            <a:cxnLst/>
            <a:rect l="l" t="t" r="r" b="b"/>
            <a:pathLst>
              <a:path w="81915" h="142875">
                <a:moveTo>
                  <a:pt x="0" y="0"/>
                </a:moveTo>
                <a:lnTo>
                  <a:pt x="81617" y="0"/>
                </a:lnTo>
                <a:lnTo>
                  <a:pt x="81617" y="142388"/>
                </a:lnTo>
                <a:lnTo>
                  <a:pt x="0" y="14238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8164493" y="3129486"/>
            <a:ext cx="81915" cy="231775"/>
          </a:xfrm>
          <a:custGeom>
            <a:avLst/>
            <a:gdLst/>
            <a:ahLst/>
            <a:cxnLst/>
            <a:rect l="l" t="t" r="r" b="b"/>
            <a:pathLst>
              <a:path w="81915" h="231775">
                <a:moveTo>
                  <a:pt x="0" y="0"/>
                </a:moveTo>
                <a:lnTo>
                  <a:pt x="81617" y="0"/>
                </a:lnTo>
                <a:lnTo>
                  <a:pt x="81617" y="231381"/>
                </a:lnTo>
                <a:lnTo>
                  <a:pt x="0" y="23138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8266516" y="2915902"/>
            <a:ext cx="81915" cy="249554"/>
          </a:xfrm>
          <a:custGeom>
            <a:avLst/>
            <a:gdLst/>
            <a:ahLst/>
            <a:cxnLst/>
            <a:rect l="l" t="t" r="r" b="b"/>
            <a:pathLst>
              <a:path w="81915" h="249555">
                <a:moveTo>
                  <a:pt x="0" y="0"/>
                </a:moveTo>
                <a:lnTo>
                  <a:pt x="81617" y="0"/>
                </a:lnTo>
                <a:lnTo>
                  <a:pt x="81617" y="249180"/>
                </a:lnTo>
                <a:lnTo>
                  <a:pt x="0" y="24918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8368538" y="2613326"/>
            <a:ext cx="81915" cy="151765"/>
          </a:xfrm>
          <a:custGeom>
            <a:avLst/>
            <a:gdLst/>
            <a:ahLst/>
            <a:cxnLst/>
            <a:rect l="l" t="t" r="r" b="b"/>
            <a:pathLst>
              <a:path w="81915" h="151764">
                <a:moveTo>
                  <a:pt x="0" y="0"/>
                </a:moveTo>
                <a:lnTo>
                  <a:pt x="81617" y="0"/>
                </a:lnTo>
                <a:lnTo>
                  <a:pt x="81617" y="151288"/>
                </a:lnTo>
                <a:lnTo>
                  <a:pt x="0" y="15128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8470561" y="3414264"/>
            <a:ext cx="81915" cy="151765"/>
          </a:xfrm>
          <a:custGeom>
            <a:avLst/>
            <a:gdLst/>
            <a:ahLst/>
            <a:cxnLst/>
            <a:rect l="l" t="t" r="r" b="b"/>
            <a:pathLst>
              <a:path w="81915" h="151764">
                <a:moveTo>
                  <a:pt x="0" y="0"/>
                </a:moveTo>
                <a:lnTo>
                  <a:pt x="81617" y="0"/>
                </a:lnTo>
                <a:lnTo>
                  <a:pt x="81617" y="151288"/>
                </a:lnTo>
                <a:lnTo>
                  <a:pt x="0" y="15128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8572583" y="2960399"/>
            <a:ext cx="81915" cy="151765"/>
          </a:xfrm>
          <a:custGeom>
            <a:avLst/>
            <a:gdLst/>
            <a:ahLst/>
            <a:cxnLst/>
            <a:rect l="l" t="t" r="r" b="b"/>
            <a:pathLst>
              <a:path w="81915" h="151764">
                <a:moveTo>
                  <a:pt x="0" y="0"/>
                </a:moveTo>
                <a:lnTo>
                  <a:pt x="81617" y="0"/>
                </a:lnTo>
                <a:lnTo>
                  <a:pt x="81617" y="151288"/>
                </a:lnTo>
                <a:lnTo>
                  <a:pt x="0" y="15128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8674605" y="3111687"/>
            <a:ext cx="81915" cy="125095"/>
          </a:xfrm>
          <a:custGeom>
            <a:avLst/>
            <a:gdLst/>
            <a:ahLst/>
            <a:cxnLst/>
            <a:rect l="l" t="t" r="r" b="b"/>
            <a:pathLst>
              <a:path w="81915" h="125094">
                <a:moveTo>
                  <a:pt x="0" y="0"/>
                </a:moveTo>
                <a:lnTo>
                  <a:pt x="81617" y="0"/>
                </a:lnTo>
                <a:lnTo>
                  <a:pt x="81617" y="124590"/>
                </a:lnTo>
                <a:lnTo>
                  <a:pt x="0" y="12459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8776628" y="3351968"/>
            <a:ext cx="81915" cy="151765"/>
          </a:xfrm>
          <a:custGeom>
            <a:avLst/>
            <a:gdLst/>
            <a:ahLst/>
            <a:cxnLst/>
            <a:rect l="l" t="t" r="r" b="b"/>
            <a:pathLst>
              <a:path w="81915" h="151764">
                <a:moveTo>
                  <a:pt x="0" y="0"/>
                </a:moveTo>
                <a:lnTo>
                  <a:pt x="81617" y="0"/>
                </a:lnTo>
                <a:lnTo>
                  <a:pt x="81617" y="151288"/>
                </a:lnTo>
                <a:lnTo>
                  <a:pt x="0" y="15128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8878650" y="3601149"/>
            <a:ext cx="81915" cy="71755"/>
          </a:xfrm>
          <a:custGeom>
            <a:avLst/>
            <a:gdLst/>
            <a:ahLst/>
            <a:cxnLst/>
            <a:rect l="l" t="t" r="r" b="b"/>
            <a:pathLst>
              <a:path w="81915" h="71754">
                <a:moveTo>
                  <a:pt x="0" y="0"/>
                </a:moveTo>
                <a:lnTo>
                  <a:pt x="81617" y="0"/>
                </a:lnTo>
                <a:lnTo>
                  <a:pt x="81617" y="71194"/>
                </a:lnTo>
                <a:lnTo>
                  <a:pt x="0" y="7119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8980673" y="2328548"/>
            <a:ext cx="81915" cy="213995"/>
          </a:xfrm>
          <a:custGeom>
            <a:avLst/>
            <a:gdLst/>
            <a:ahLst/>
            <a:cxnLst/>
            <a:rect l="l" t="t" r="r" b="b"/>
            <a:pathLst>
              <a:path w="81915" h="213994">
                <a:moveTo>
                  <a:pt x="0" y="0"/>
                </a:moveTo>
                <a:lnTo>
                  <a:pt x="81617" y="0"/>
                </a:lnTo>
                <a:lnTo>
                  <a:pt x="81617" y="213583"/>
                </a:lnTo>
                <a:lnTo>
                  <a:pt x="0" y="213583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9082695" y="2533232"/>
            <a:ext cx="81915" cy="382905"/>
          </a:xfrm>
          <a:custGeom>
            <a:avLst/>
            <a:gdLst/>
            <a:ahLst/>
            <a:cxnLst/>
            <a:rect l="l" t="t" r="r" b="b"/>
            <a:pathLst>
              <a:path w="81915" h="382905">
                <a:moveTo>
                  <a:pt x="0" y="0"/>
                </a:moveTo>
                <a:lnTo>
                  <a:pt x="81617" y="0"/>
                </a:lnTo>
                <a:lnTo>
                  <a:pt x="81617" y="382670"/>
                </a:lnTo>
                <a:lnTo>
                  <a:pt x="0" y="38267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9184717" y="2960399"/>
            <a:ext cx="81915" cy="240665"/>
          </a:xfrm>
          <a:custGeom>
            <a:avLst/>
            <a:gdLst/>
            <a:ahLst/>
            <a:cxnLst/>
            <a:rect l="l" t="t" r="r" b="b"/>
            <a:pathLst>
              <a:path w="81915" h="240664">
                <a:moveTo>
                  <a:pt x="0" y="0"/>
                </a:moveTo>
                <a:lnTo>
                  <a:pt x="81617" y="0"/>
                </a:lnTo>
                <a:lnTo>
                  <a:pt x="81617" y="240281"/>
                </a:lnTo>
                <a:lnTo>
                  <a:pt x="0" y="24028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9286740" y="2497635"/>
            <a:ext cx="81915" cy="222885"/>
          </a:xfrm>
          <a:custGeom>
            <a:avLst/>
            <a:gdLst/>
            <a:ahLst/>
            <a:cxnLst/>
            <a:rect l="l" t="t" r="r" b="b"/>
            <a:pathLst>
              <a:path w="81915" h="222885">
                <a:moveTo>
                  <a:pt x="0" y="0"/>
                </a:moveTo>
                <a:lnTo>
                  <a:pt x="81617" y="0"/>
                </a:lnTo>
                <a:lnTo>
                  <a:pt x="81617" y="222482"/>
                </a:lnTo>
                <a:lnTo>
                  <a:pt x="0" y="22248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9388762" y="2577729"/>
            <a:ext cx="81915" cy="285115"/>
          </a:xfrm>
          <a:custGeom>
            <a:avLst/>
            <a:gdLst/>
            <a:ahLst/>
            <a:cxnLst/>
            <a:rect l="l" t="t" r="r" b="b"/>
            <a:pathLst>
              <a:path w="81915" h="285114">
                <a:moveTo>
                  <a:pt x="0" y="0"/>
                </a:moveTo>
                <a:lnTo>
                  <a:pt x="81617" y="0"/>
                </a:lnTo>
                <a:lnTo>
                  <a:pt x="81617" y="284777"/>
                </a:lnTo>
                <a:lnTo>
                  <a:pt x="0" y="28477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9490785" y="2907003"/>
            <a:ext cx="81915" cy="169545"/>
          </a:xfrm>
          <a:custGeom>
            <a:avLst/>
            <a:gdLst/>
            <a:ahLst/>
            <a:cxnLst/>
            <a:rect l="l" t="t" r="r" b="b"/>
            <a:pathLst>
              <a:path w="81915" h="169544">
                <a:moveTo>
                  <a:pt x="0" y="0"/>
                </a:moveTo>
                <a:lnTo>
                  <a:pt x="81617" y="0"/>
                </a:lnTo>
                <a:lnTo>
                  <a:pt x="81617" y="169086"/>
                </a:lnTo>
                <a:lnTo>
                  <a:pt x="0" y="16908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1124947" y="4473281"/>
            <a:ext cx="81915" cy="62865"/>
          </a:xfrm>
          <a:custGeom>
            <a:avLst/>
            <a:gdLst/>
            <a:ahLst/>
            <a:cxnLst/>
            <a:rect l="l" t="t" r="r" b="b"/>
            <a:pathLst>
              <a:path w="81915" h="62864">
                <a:moveTo>
                  <a:pt x="0" y="0"/>
                </a:moveTo>
                <a:lnTo>
                  <a:pt x="81617" y="0"/>
                </a:lnTo>
                <a:lnTo>
                  <a:pt x="81617" y="62295"/>
                </a:lnTo>
                <a:lnTo>
                  <a:pt x="0" y="62295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1226970" y="4721826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5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1328992" y="4677965"/>
            <a:ext cx="81915" cy="71755"/>
          </a:xfrm>
          <a:custGeom>
            <a:avLst/>
            <a:gdLst/>
            <a:ahLst/>
            <a:cxnLst/>
            <a:rect l="l" t="t" r="r" b="b"/>
            <a:pathLst>
              <a:path w="81915" h="71754">
                <a:moveTo>
                  <a:pt x="0" y="0"/>
                </a:moveTo>
                <a:lnTo>
                  <a:pt x="81617" y="0"/>
                </a:lnTo>
                <a:lnTo>
                  <a:pt x="81617" y="71194"/>
                </a:lnTo>
                <a:lnTo>
                  <a:pt x="0" y="7119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1431014" y="4597871"/>
            <a:ext cx="81915" cy="80645"/>
          </a:xfrm>
          <a:custGeom>
            <a:avLst/>
            <a:gdLst/>
            <a:ahLst/>
            <a:cxnLst/>
            <a:rect l="l" t="t" r="r" b="b"/>
            <a:pathLst>
              <a:path w="81915" h="80645">
                <a:moveTo>
                  <a:pt x="0" y="0"/>
                </a:moveTo>
                <a:lnTo>
                  <a:pt x="81617" y="0"/>
                </a:lnTo>
                <a:lnTo>
                  <a:pt x="81617" y="80093"/>
                </a:lnTo>
                <a:lnTo>
                  <a:pt x="0" y="8009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1533037" y="4144006"/>
            <a:ext cx="81915" cy="89535"/>
          </a:xfrm>
          <a:custGeom>
            <a:avLst/>
            <a:gdLst/>
            <a:ahLst/>
            <a:cxnLst/>
            <a:rect l="l" t="t" r="r" b="b"/>
            <a:pathLst>
              <a:path w="81915" h="89535">
                <a:moveTo>
                  <a:pt x="0" y="0"/>
                </a:moveTo>
                <a:lnTo>
                  <a:pt x="81617" y="0"/>
                </a:lnTo>
                <a:lnTo>
                  <a:pt x="81617" y="88993"/>
                </a:lnTo>
                <a:lnTo>
                  <a:pt x="0" y="8899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1635059" y="4001617"/>
            <a:ext cx="81915" cy="89535"/>
          </a:xfrm>
          <a:custGeom>
            <a:avLst/>
            <a:gdLst/>
            <a:ahLst/>
            <a:cxnLst/>
            <a:rect l="l" t="t" r="r" b="b"/>
            <a:pathLst>
              <a:path w="81914" h="89535">
                <a:moveTo>
                  <a:pt x="0" y="0"/>
                </a:moveTo>
                <a:lnTo>
                  <a:pt x="81617" y="0"/>
                </a:lnTo>
                <a:lnTo>
                  <a:pt x="81617" y="88993"/>
                </a:lnTo>
                <a:lnTo>
                  <a:pt x="0" y="8899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1737082" y="4046114"/>
            <a:ext cx="81915" cy="125095"/>
          </a:xfrm>
          <a:custGeom>
            <a:avLst/>
            <a:gdLst/>
            <a:ahLst/>
            <a:cxnLst/>
            <a:rect l="l" t="t" r="r" b="b"/>
            <a:pathLst>
              <a:path w="81914" h="125095">
                <a:moveTo>
                  <a:pt x="0" y="0"/>
                </a:moveTo>
                <a:lnTo>
                  <a:pt x="81617" y="0"/>
                </a:lnTo>
                <a:lnTo>
                  <a:pt x="81617" y="124590"/>
                </a:lnTo>
                <a:lnTo>
                  <a:pt x="0" y="12459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1839104" y="3832530"/>
            <a:ext cx="81915" cy="98425"/>
          </a:xfrm>
          <a:custGeom>
            <a:avLst/>
            <a:gdLst/>
            <a:ahLst/>
            <a:cxnLst/>
            <a:rect l="l" t="t" r="r" b="b"/>
            <a:pathLst>
              <a:path w="81914" h="98425">
                <a:moveTo>
                  <a:pt x="0" y="0"/>
                </a:moveTo>
                <a:lnTo>
                  <a:pt x="81617" y="0"/>
                </a:lnTo>
                <a:lnTo>
                  <a:pt x="81617" y="97892"/>
                </a:lnTo>
                <a:lnTo>
                  <a:pt x="0" y="9789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1941126" y="3618947"/>
            <a:ext cx="81915" cy="80645"/>
          </a:xfrm>
          <a:custGeom>
            <a:avLst/>
            <a:gdLst/>
            <a:ahLst/>
            <a:cxnLst/>
            <a:rect l="l" t="t" r="r" b="b"/>
            <a:pathLst>
              <a:path w="81914" h="80645">
                <a:moveTo>
                  <a:pt x="0" y="0"/>
                </a:moveTo>
                <a:lnTo>
                  <a:pt x="81617" y="0"/>
                </a:lnTo>
                <a:lnTo>
                  <a:pt x="81617" y="80093"/>
                </a:lnTo>
                <a:lnTo>
                  <a:pt x="0" y="8009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2043149" y="3796933"/>
            <a:ext cx="81915" cy="169545"/>
          </a:xfrm>
          <a:custGeom>
            <a:avLst/>
            <a:gdLst/>
            <a:ahLst/>
            <a:cxnLst/>
            <a:rect l="l" t="t" r="r" b="b"/>
            <a:pathLst>
              <a:path w="81914" h="169545">
                <a:moveTo>
                  <a:pt x="0" y="0"/>
                </a:moveTo>
                <a:lnTo>
                  <a:pt x="81617" y="0"/>
                </a:lnTo>
                <a:lnTo>
                  <a:pt x="81617" y="169086"/>
                </a:lnTo>
                <a:lnTo>
                  <a:pt x="0" y="16908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2145171" y="3076090"/>
            <a:ext cx="81915" cy="249554"/>
          </a:xfrm>
          <a:custGeom>
            <a:avLst/>
            <a:gdLst/>
            <a:ahLst/>
            <a:cxnLst/>
            <a:rect l="l" t="t" r="r" b="b"/>
            <a:pathLst>
              <a:path w="81914" h="249554">
                <a:moveTo>
                  <a:pt x="0" y="0"/>
                </a:moveTo>
                <a:lnTo>
                  <a:pt x="81617" y="0"/>
                </a:lnTo>
                <a:lnTo>
                  <a:pt x="81617" y="249180"/>
                </a:lnTo>
                <a:lnTo>
                  <a:pt x="0" y="24918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2247194" y="4010517"/>
            <a:ext cx="81915" cy="196215"/>
          </a:xfrm>
          <a:custGeom>
            <a:avLst/>
            <a:gdLst/>
            <a:ahLst/>
            <a:cxnLst/>
            <a:rect l="l" t="t" r="r" b="b"/>
            <a:pathLst>
              <a:path w="81914" h="196214">
                <a:moveTo>
                  <a:pt x="0" y="0"/>
                </a:moveTo>
                <a:lnTo>
                  <a:pt x="81617" y="0"/>
                </a:lnTo>
                <a:lnTo>
                  <a:pt x="81617" y="195784"/>
                </a:lnTo>
                <a:lnTo>
                  <a:pt x="0" y="19578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2349216" y="4063912"/>
            <a:ext cx="81915" cy="240665"/>
          </a:xfrm>
          <a:custGeom>
            <a:avLst/>
            <a:gdLst/>
            <a:ahLst/>
            <a:cxnLst/>
            <a:rect l="l" t="t" r="r" b="b"/>
            <a:pathLst>
              <a:path w="81914" h="240664">
                <a:moveTo>
                  <a:pt x="0" y="0"/>
                </a:moveTo>
                <a:lnTo>
                  <a:pt x="81617" y="0"/>
                </a:lnTo>
                <a:lnTo>
                  <a:pt x="81617" y="240281"/>
                </a:lnTo>
                <a:lnTo>
                  <a:pt x="0" y="24028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2451238" y="3850329"/>
            <a:ext cx="81915" cy="311785"/>
          </a:xfrm>
          <a:custGeom>
            <a:avLst/>
            <a:gdLst/>
            <a:ahLst/>
            <a:cxnLst/>
            <a:rect l="l" t="t" r="r" b="b"/>
            <a:pathLst>
              <a:path w="81914" h="311785">
                <a:moveTo>
                  <a:pt x="0" y="0"/>
                </a:moveTo>
                <a:lnTo>
                  <a:pt x="81617" y="0"/>
                </a:lnTo>
                <a:lnTo>
                  <a:pt x="81617" y="311475"/>
                </a:lnTo>
                <a:lnTo>
                  <a:pt x="0" y="311475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2553261" y="4072812"/>
            <a:ext cx="81915" cy="213995"/>
          </a:xfrm>
          <a:custGeom>
            <a:avLst/>
            <a:gdLst/>
            <a:ahLst/>
            <a:cxnLst/>
            <a:rect l="l" t="t" r="r" b="b"/>
            <a:pathLst>
              <a:path w="81914" h="213995">
                <a:moveTo>
                  <a:pt x="0" y="0"/>
                </a:moveTo>
                <a:lnTo>
                  <a:pt x="81617" y="0"/>
                </a:lnTo>
                <a:lnTo>
                  <a:pt x="81617" y="213583"/>
                </a:lnTo>
                <a:lnTo>
                  <a:pt x="0" y="21358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2655283" y="4553374"/>
            <a:ext cx="81915" cy="267335"/>
          </a:xfrm>
          <a:custGeom>
            <a:avLst/>
            <a:gdLst/>
            <a:ahLst/>
            <a:cxnLst/>
            <a:rect l="l" t="t" r="r" b="b"/>
            <a:pathLst>
              <a:path w="81914" h="267335">
                <a:moveTo>
                  <a:pt x="0" y="0"/>
                </a:moveTo>
                <a:lnTo>
                  <a:pt x="81617" y="0"/>
                </a:lnTo>
                <a:lnTo>
                  <a:pt x="81617" y="266979"/>
                </a:lnTo>
                <a:lnTo>
                  <a:pt x="0" y="26697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2757306" y="4731360"/>
            <a:ext cx="81915" cy="80645"/>
          </a:xfrm>
          <a:custGeom>
            <a:avLst/>
            <a:gdLst/>
            <a:ahLst/>
            <a:cxnLst/>
            <a:rect l="l" t="t" r="r" b="b"/>
            <a:pathLst>
              <a:path w="81914" h="80645">
                <a:moveTo>
                  <a:pt x="0" y="0"/>
                </a:moveTo>
                <a:lnTo>
                  <a:pt x="81617" y="0"/>
                </a:lnTo>
                <a:lnTo>
                  <a:pt x="81617" y="80093"/>
                </a:lnTo>
                <a:lnTo>
                  <a:pt x="0" y="8009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2859328" y="4553374"/>
            <a:ext cx="81915" cy="80645"/>
          </a:xfrm>
          <a:custGeom>
            <a:avLst/>
            <a:gdLst/>
            <a:ahLst/>
            <a:cxnLst/>
            <a:rect l="l" t="t" r="r" b="b"/>
            <a:pathLst>
              <a:path w="81914" h="80645">
                <a:moveTo>
                  <a:pt x="0" y="0"/>
                </a:moveTo>
                <a:lnTo>
                  <a:pt x="81617" y="0"/>
                </a:lnTo>
                <a:lnTo>
                  <a:pt x="81617" y="80093"/>
                </a:lnTo>
                <a:lnTo>
                  <a:pt x="0" y="8009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2961351" y="4633468"/>
            <a:ext cx="81915" cy="98425"/>
          </a:xfrm>
          <a:custGeom>
            <a:avLst/>
            <a:gdLst/>
            <a:ahLst/>
            <a:cxnLst/>
            <a:rect l="l" t="t" r="r" b="b"/>
            <a:pathLst>
              <a:path w="81914" h="98425">
                <a:moveTo>
                  <a:pt x="0" y="0"/>
                </a:moveTo>
                <a:lnTo>
                  <a:pt x="81617" y="0"/>
                </a:lnTo>
                <a:lnTo>
                  <a:pt x="81617" y="97892"/>
                </a:lnTo>
                <a:lnTo>
                  <a:pt x="0" y="9789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3063373" y="4553374"/>
            <a:ext cx="81915" cy="142875"/>
          </a:xfrm>
          <a:custGeom>
            <a:avLst/>
            <a:gdLst/>
            <a:ahLst/>
            <a:cxnLst/>
            <a:rect l="l" t="t" r="r" b="b"/>
            <a:pathLst>
              <a:path w="81914" h="142875">
                <a:moveTo>
                  <a:pt x="0" y="0"/>
                </a:moveTo>
                <a:lnTo>
                  <a:pt x="81617" y="0"/>
                </a:lnTo>
                <a:lnTo>
                  <a:pt x="81617" y="142389"/>
                </a:lnTo>
                <a:lnTo>
                  <a:pt x="0" y="14238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3165395" y="4660166"/>
            <a:ext cx="81915" cy="89535"/>
          </a:xfrm>
          <a:custGeom>
            <a:avLst/>
            <a:gdLst/>
            <a:ahLst/>
            <a:cxnLst/>
            <a:rect l="l" t="t" r="r" b="b"/>
            <a:pathLst>
              <a:path w="81914" h="89535">
                <a:moveTo>
                  <a:pt x="0" y="0"/>
                </a:moveTo>
                <a:lnTo>
                  <a:pt x="81617" y="0"/>
                </a:lnTo>
                <a:lnTo>
                  <a:pt x="81617" y="88993"/>
                </a:lnTo>
                <a:lnTo>
                  <a:pt x="0" y="8899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3267418" y="4526676"/>
            <a:ext cx="81915" cy="125095"/>
          </a:xfrm>
          <a:custGeom>
            <a:avLst/>
            <a:gdLst/>
            <a:ahLst/>
            <a:cxnLst/>
            <a:rect l="l" t="t" r="r" b="b"/>
            <a:pathLst>
              <a:path w="81914" h="125095">
                <a:moveTo>
                  <a:pt x="0" y="0"/>
                </a:moveTo>
                <a:lnTo>
                  <a:pt x="81617" y="0"/>
                </a:lnTo>
                <a:lnTo>
                  <a:pt x="81617" y="124590"/>
                </a:lnTo>
                <a:lnTo>
                  <a:pt x="0" y="12459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3369440" y="4081711"/>
            <a:ext cx="81915" cy="187325"/>
          </a:xfrm>
          <a:custGeom>
            <a:avLst/>
            <a:gdLst/>
            <a:ahLst/>
            <a:cxnLst/>
            <a:rect l="l" t="t" r="r" b="b"/>
            <a:pathLst>
              <a:path w="81914" h="187325">
                <a:moveTo>
                  <a:pt x="0" y="0"/>
                </a:moveTo>
                <a:lnTo>
                  <a:pt x="81617" y="0"/>
                </a:lnTo>
                <a:lnTo>
                  <a:pt x="81617" y="186885"/>
                </a:lnTo>
                <a:lnTo>
                  <a:pt x="0" y="186885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3471463" y="4295295"/>
            <a:ext cx="81915" cy="116205"/>
          </a:xfrm>
          <a:custGeom>
            <a:avLst/>
            <a:gdLst/>
            <a:ahLst/>
            <a:cxnLst/>
            <a:rect l="l" t="t" r="r" b="b"/>
            <a:pathLst>
              <a:path w="81914" h="116204">
                <a:moveTo>
                  <a:pt x="0" y="0"/>
                </a:moveTo>
                <a:lnTo>
                  <a:pt x="81617" y="0"/>
                </a:lnTo>
                <a:lnTo>
                  <a:pt x="81617" y="115691"/>
                </a:lnTo>
                <a:lnTo>
                  <a:pt x="0" y="11569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3573485" y="4677965"/>
            <a:ext cx="81915" cy="116205"/>
          </a:xfrm>
          <a:custGeom>
            <a:avLst/>
            <a:gdLst/>
            <a:ahLst/>
            <a:cxnLst/>
            <a:rect l="l" t="t" r="r" b="b"/>
            <a:pathLst>
              <a:path w="81914" h="116204">
                <a:moveTo>
                  <a:pt x="0" y="0"/>
                </a:moveTo>
                <a:lnTo>
                  <a:pt x="81617" y="0"/>
                </a:lnTo>
                <a:lnTo>
                  <a:pt x="81617" y="115691"/>
                </a:lnTo>
                <a:lnTo>
                  <a:pt x="0" y="11569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3675507" y="4597236"/>
            <a:ext cx="81915" cy="55244"/>
          </a:xfrm>
          <a:custGeom>
            <a:avLst/>
            <a:gdLst/>
            <a:ahLst/>
            <a:cxnLst/>
            <a:rect l="l" t="t" r="r" b="b"/>
            <a:pathLst>
              <a:path w="81914" h="55245">
                <a:moveTo>
                  <a:pt x="0" y="54665"/>
                </a:moveTo>
                <a:lnTo>
                  <a:pt x="81617" y="54665"/>
                </a:lnTo>
                <a:lnTo>
                  <a:pt x="81617" y="0"/>
                </a:lnTo>
                <a:lnTo>
                  <a:pt x="0" y="0"/>
                </a:lnTo>
                <a:lnTo>
                  <a:pt x="0" y="54665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3777530" y="3752437"/>
            <a:ext cx="81915" cy="151765"/>
          </a:xfrm>
          <a:custGeom>
            <a:avLst/>
            <a:gdLst/>
            <a:ahLst/>
            <a:cxnLst/>
            <a:rect l="l" t="t" r="r" b="b"/>
            <a:pathLst>
              <a:path w="81914" h="151764">
                <a:moveTo>
                  <a:pt x="0" y="0"/>
                </a:moveTo>
                <a:lnTo>
                  <a:pt x="81617" y="0"/>
                </a:lnTo>
                <a:lnTo>
                  <a:pt x="81617" y="151288"/>
                </a:lnTo>
                <a:lnTo>
                  <a:pt x="0" y="151288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3879552" y="3084989"/>
            <a:ext cx="81915" cy="240665"/>
          </a:xfrm>
          <a:custGeom>
            <a:avLst/>
            <a:gdLst/>
            <a:ahLst/>
            <a:cxnLst/>
            <a:rect l="l" t="t" r="r" b="b"/>
            <a:pathLst>
              <a:path w="81914" h="240664">
                <a:moveTo>
                  <a:pt x="0" y="0"/>
                </a:moveTo>
                <a:lnTo>
                  <a:pt x="81617" y="0"/>
                </a:lnTo>
                <a:lnTo>
                  <a:pt x="81617" y="240281"/>
                </a:lnTo>
                <a:lnTo>
                  <a:pt x="0" y="24028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3981575" y="2648923"/>
            <a:ext cx="81915" cy="89535"/>
          </a:xfrm>
          <a:custGeom>
            <a:avLst/>
            <a:gdLst/>
            <a:ahLst/>
            <a:cxnLst/>
            <a:rect l="l" t="t" r="r" b="b"/>
            <a:pathLst>
              <a:path w="81914" h="89535">
                <a:moveTo>
                  <a:pt x="0" y="0"/>
                </a:moveTo>
                <a:lnTo>
                  <a:pt x="81617" y="0"/>
                </a:lnTo>
                <a:lnTo>
                  <a:pt x="81617" y="88993"/>
                </a:lnTo>
                <a:lnTo>
                  <a:pt x="0" y="8899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4083597" y="2924801"/>
            <a:ext cx="81915" cy="178435"/>
          </a:xfrm>
          <a:custGeom>
            <a:avLst/>
            <a:gdLst/>
            <a:ahLst/>
            <a:cxnLst/>
            <a:rect l="l" t="t" r="r" b="b"/>
            <a:pathLst>
              <a:path w="81914" h="178435">
                <a:moveTo>
                  <a:pt x="0" y="0"/>
                </a:moveTo>
                <a:lnTo>
                  <a:pt x="81617" y="0"/>
                </a:lnTo>
                <a:lnTo>
                  <a:pt x="81617" y="177986"/>
                </a:lnTo>
                <a:lnTo>
                  <a:pt x="0" y="17798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4185619" y="2346347"/>
            <a:ext cx="81915" cy="213995"/>
          </a:xfrm>
          <a:custGeom>
            <a:avLst/>
            <a:gdLst/>
            <a:ahLst/>
            <a:cxnLst/>
            <a:rect l="l" t="t" r="r" b="b"/>
            <a:pathLst>
              <a:path w="81914" h="213994">
                <a:moveTo>
                  <a:pt x="0" y="0"/>
                </a:moveTo>
                <a:lnTo>
                  <a:pt x="81617" y="0"/>
                </a:lnTo>
                <a:lnTo>
                  <a:pt x="81617" y="213583"/>
                </a:lnTo>
                <a:lnTo>
                  <a:pt x="0" y="21358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4287642" y="1376322"/>
            <a:ext cx="81915" cy="338455"/>
          </a:xfrm>
          <a:custGeom>
            <a:avLst/>
            <a:gdLst/>
            <a:ahLst/>
            <a:cxnLst/>
            <a:rect l="l" t="t" r="r" b="b"/>
            <a:pathLst>
              <a:path w="81914" h="338455">
                <a:moveTo>
                  <a:pt x="0" y="0"/>
                </a:moveTo>
                <a:lnTo>
                  <a:pt x="81617" y="0"/>
                </a:lnTo>
                <a:lnTo>
                  <a:pt x="81617" y="338173"/>
                </a:lnTo>
                <a:lnTo>
                  <a:pt x="0" y="33817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4389664" y="1883583"/>
            <a:ext cx="81915" cy="258445"/>
          </a:xfrm>
          <a:custGeom>
            <a:avLst/>
            <a:gdLst/>
            <a:ahLst/>
            <a:cxnLst/>
            <a:rect l="l" t="t" r="r" b="b"/>
            <a:pathLst>
              <a:path w="81914" h="258444">
                <a:moveTo>
                  <a:pt x="0" y="0"/>
                </a:moveTo>
                <a:lnTo>
                  <a:pt x="81617" y="0"/>
                </a:lnTo>
                <a:lnTo>
                  <a:pt x="81617" y="258079"/>
                </a:lnTo>
                <a:lnTo>
                  <a:pt x="0" y="25807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4491687" y="1269531"/>
            <a:ext cx="81915" cy="133985"/>
          </a:xfrm>
          <a:custGeom>
            <a:avLst/>
            <a:gdLst/>
            <a:ahLst/>
            <a:cxnLst/>
            <a:rect l="l" t="t" r="r" b="b"/>
            <a:pathLst>
              <a:path w="81914" h="133984">
                <a:moveTo>
                  <a:pt x="0" y="0"/>
                </a:moveTo>
                <a:lnTo>
                  <a:pt x="81617" y="0"/>
                </a:lnTo>
                <a:lnTo>
                  <a:pt x="81617" y="133489"/>
                </a:lnTo>
                <a:lnTo>
                  <a:pt x="0" y="13348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4593709" y="966954"/>
            <a:ext cx="81915" cy="454025"/>
          </a:xfrm>
          <a:custGeom>
            <a:avLst/>
            <a:gdLst/>
            <a:ahLst/>
            <a:cxnLst/>
            <a:rect l="l" t="t" r="r" b="b"/>
            <a:pathLst>
              <a:path w="81914" h="454025">
                <a:moveTo>
                  <a:pt x="0" y="0"/>
                </a:moveTo>
                <a:lnTo>
                  <a:pt x="81617" y="0"/>
                </a:lnTo>
                <a:lnTo>
                  <a:pt x="81617" y="453864"/>
                </a:lnTo>
                <a:lnTo>
                  <a:pt x="0" y="45386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4695731" y="1349625"/>
            <a:ext cx="81915" cy="338455"/>
          </a:xfrm>
          <a:custGeom>
            <a:avLst/>
            <a:gdLst/>
            <a:ahLst/>
            <a:cxnLst/>
            <a:rect l="l" t="t" r="r" b="b"/>
            <a:pathLst>
              <a:path w="81914" h="338455">
                <a:moveTo>
                  <a:pt x="0" y="0"/>
                </a:moveTo>
                <a:lnTo>
                  <a:pt x="81617" y="0"/>
                </a:lnTo>
                <a:lnTo>
                  <a:pt x="81617" y="338173"/>
                </a:lnTo>
                <a:lnTo>
                  <a:pt x="0" y="33817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4797754" y="1153840"/>
            <a:ext cx="81915" cy="480695"/>
          </a:xfrm>
          <a:custGeom>
            <a:avLst/>
            <a:gdLst/>
            <a:ahLst/>
            <a:cxnLst/>
            <a:rect l="l" t="t" r="r" b="b"/>
            <a:pathLst>
              <a:path w="81914" h="480694">
                <a:moveTo>
                  <a:pt x="0" y="0"/>
                </a:moveTo>
                <a:lnTo>
                  <a:pt x="81617" y="0"/>
                </a:lnTo>
                <a:lnTo>
                  <a:pt x="81617" y="480562"/>
                </a:lnTo>
                <a:lnTo>
                  <a:pt x="0" y="48056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4899776" y="1616604"/>
            <a:ext cx="81915" cy="231775"/>
          </a:xfrm>
          <a:custGeom>
            <a:avLst/>
            <a:gdLst/>
            <a:ahLst/>
            <a:cxnLst/>
            <a:rect l="l" t="t" r="r" b="b"/>
            <a:pathLst>
              <a:path w="81914" h="231775">
                <a:moveTo>
                  <a:pt x="0" y="0"/>
                </a:moveTo>
                <a:lnTo>
                  <a:pt x="81617" y="0"/>
                </a:lnTo>
                <a:lnTo>
                  <a:pt x="81617" y="231381"/>
                </a:lnTo>
                <a:lnTo>
                  <a:pt x="0" y="23138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5001798" y="1189437"/>
            <a:ext cx="81915" cy="267335"/>
          </a:xfrm>
          <a:custGeom>
            <a:avLst/>
            <a:gdLst/>
            <a:ahLst/>
            <a:cxnLst/>
            <a:rect l="l" t="t" r="r" b="b"/>
            <a:pathLst>
              <a:path w="81914" h="267334">
                <a:moveTo>
                  <a:pt x="0" y="0"/>
                </a:moveTo>
                <a:lnTo>
                  <a:pt x="81617" y="0"/>
                </a:lnTo>
                <a:lnTo>
                  <a:pt x="81617" y="266979"/>
                </a:lnTo>
                <a:lnTo>
                  <a:pt x="0" y="26697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5103821" y="1314027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4" h="302894">
                <a:moveTo>
                  <a:pt x="0" y="0"/>
                </a:moveTo>
                <a:lnTo>
                  <a:pt x="81617" y="0"/>
                </a:lnTo>
                <a:lnTo>
                  <a:pt x="81617" y="302576"/>
                </a:lnTo>
                <a:lnTo>
                  <a:pt x="0" y="30257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5205843" y="1821288"/>
            <a:ext cx="81915" cy="302895"/>
          </a:xfrm>
          <a:custGeom>
            <a:avLst/>
            <a:gdLst/>
            <a:ahLst/>
            <a:cxnLst/>
            <a:rect l="l" t="t" r="r" b="b"/>
            <a:pathLst>
              <a:path w="81914" h="302894">
                <a:moveTo>
                  <a:pt x="0" y="0"/>
                </a:moveTo>
                <a:lnTo>
                  <a:pt x="81617" y="0"/>
                </a:lnTo>
                <a:lnTo>
                  <a:pt x="81617" y="302576"/>
                </a:lnTo>
                <a:lnTo>
                  <a:pt x="0" y="302576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5307866" y="2622225"/>
            <a:ext cx="81915" cy="294005"/>
          </a:xfrm>
          <a:custGeom>
            <a:avLst/>
            <a:gdLst/>
            <a:ahLst/>
            <a:cxnLst/>
            <a:rect l="l" t="t" r="r" b="b"/>
            <a:pathLst>
              <a:path w="81914" h="294005">
                <a:moveTo>
                  <a:pt x="0" y="0"/>
                </a:moveTo>
                <a:lnTo>
                  <a:pt x="81617" y="0"/>
                </a:lnTo>
                <a:lnTo>
                  <a:pt x="81617" y="293677"/>
                </a:lnTo>
                <a:lnTo>
                  <a:pt x="0" y="29367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5409888" y="3788034"/>
            <a:ext cx="81915" cy="116205"/>
          </a:xfrm>
          <a:custGeom>
            <a:avLst/>
            <a:gdLst/>
            <a:ahLst/>
            <a:cxnLst/>
            <a:rect l="l" t="t" r="r" b="b"/>
            <a:pathLst>
              <a:path w="81914" h="116204">
                <a:moveTo>
                  <a:pt x="0" y="0"/>
                </a:moveTo>
                <a:lnTo>
                  <a:pt x="81617" y="0"/>
                </a:lnTo>
                <a:lnTo>
                  <a:pt x="81617" y="115691"/>
                </a:lnTo>
                <a:lnTo>
                  <a:pt x="0" y="11569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5511911" y="3805833"/>
            <a:ext cx="81915" cy="240665"/>
          </a:xfrm>
          <a:custGeom>
            <a:avLst/>
            <a:gdLst/>
            <a:ahLst/>
            <a:cxnLst/>
            <a:rect l="l" t="t" r="r" b="b"/>
            <a:pathLst>
              <a:path w="81914" h="240664">
                <a:moveTo>
                  <a:pt x="0" y="0"/>
                </a:moveTo>
                <a:lnTo>
                  <a:pt x="81617" y="0"/>
                </a:lnTo>
                <a:lnTo>
                  <a:pt x="81617" y="240281"/>
                </a:lnTo>
                <a:lnTo>
                  <a:pt x="0" y="24028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5613933" y="3823631"/>
            <a:ext cx="81915" cy="160655"/>
          </a:xfrm>
          <a:custGeom>
            <a:avLst/>
            <a:gdLst/>
            <a:ahLst/>
            <a:cxnLst/>
            <a:rect l="l" t="t" r="r" b="b"/>
            <a:pathLst>
              <a:path w="81914" h="160654">
                <a:moveTo>
                  <a:pt x="0" y="0"/>
                </a:moveTo>
                <a:lnTo>
                  <a:pt x="81617" y="0"/>
                </a:lnTo>
                <a:lnTo>
                  <a:pt x="81617" y="160187"/>
                </a:lnTo>
                <a:lnTo>
                  <a:pt x="0" y="160187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5715956" y="4241263"/>
            <a:ext cx="81915" cy="55244"/>
          </a:xfrm>
          <a:custGeom>
            <a:avLst/>
            <a:gdLst/>
            <a:ahLst/>
            <a:cxnLst/>
            <a:rect l="l" t="t" r="r" b="b"/>
            <a:pathLst>
              <a:path w="81914" h="55245">
                <a:moveTo>
                  <a:pt x="0" y="54665"/>
                </a:moveTo>
                <a:lnTo>
                  <a:pt x="81617" y="54665"/>
                </a:lnTo>
                <a:lnTo>
                  <a:pt x="81617" y="0"/>
                </a:lnTo>
                <a:lnTo>
                  <a:pt x="0" y="0"/>
                </a:lnTo>
                <a:lnTo>
                  <a:pt x="0" y="54665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5817978" y="3974919"/>
            <a:ext cx="81915" cy="62865"/>
          </a:xfrm>
          <a:custGeom>
            <a:avLst/>
            <a:gdLst/>
            <a:ahLst/>
            <a:cxnLst/>
            <a:rect l="l" t="t" r="r" b="b"/>
            <a:pathLst>
              <a:path w="81914" h="62864">
                <a:moveTo>
                  <a:pt x="0" y="0"/>
                </a:moveTo>
                <a:lnTo>
                  <a:pt x="81617" y="0"/>
                </a:lnTo>
                <a:lnTo>
                  <a:pt x="81617" y="62295"/>
                </a:lnTo>
                <a:lnTo>
                  <a:pt x="0" y="62295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5920001" y="4250798"/>
            <a:ext cx="81915" cy="98425"/>
          </a:xfrm>
          <a:custGeom>
            <a:avLst/>
            <a:gdLst/>
            <a:ahLst/>
            <a:cxnLst/>
            <a:rect l="l" t="t" r="r" b="b"/>
            <a:pathLst>
              <a:path w="81914" h="98425">
                <a:moveTo>
                  <a:pt x="0" y="0"/>
                </a:moveTo>
                <a:lnTo>
                  <a:pt x="81617" y="0"/>
                </a:lnTo>
                <a:lnTo>
                  <a:pt x="81617" y="97892"/>
                </a:lnTo>
                <a:lnTo>
                  <a:pt x="0" y="9789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6022023" y="4224100"/>
            <a:ext cx="81915" cy="205104"/>
          </a:xfrm>
          <a:custGeom>
            <a:avLst/>
            <a:gdLst/>
            <a:ahLst/>
            <a:cxnLst/>
            <a:rect l="l" t="t" r="r" b="b"/>
            <a:pathLst>
              <a:path w="81914" h="205104">
                <a:moveTo>
                  <a:pt x="0" y="0"/>
                </a:moveTo>
                <a:lnTo>
                  <a:pt x="81617" y="0"/>
                </a:lnTo>
                <a:lnTo>
                  <a:pt x="81617" y="204684"/>
                </a:lnTo>
                <a:lnTo>
                  <a:pt x="0" y="20468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6124045" y="4224100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9068">
            <a:solidFill>
              <a:srgbClr val="BCA6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6226068" y="4454847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4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6328090" y="4010517"/>
            <a:ext cx="81915" cy="133985"/>
          </a:xfrm>
          <a:custGeom>
            <a:avLst/>
            <a:gdLst/>
            <a:ahLst/>
            <a:cxnLst/>
            <a:rect l="l" t="t" r="r" b="b"/>
            <a:pathLst>
              <a:path w="81914" h="133985">
                <a:moveTo>
                  <a:pt x="0" y="0"/>
                </a:moveTo>
                <a:lnTo>
                  <a:pt x="81617" y="0"/>
                </a:lnTo>
                <a:lnTo>
                  <a:pt x="81617" y="133489"/>
                </a:lnTo>
                <a:lnTo>
                  <a:pt x="0" y="13348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6430112" y="4063277"/>
            <a:ext cx="81915" cy="55244"/>
          </a:xfrm>
          <a:custGeom>
            <a:avLst/>
            <a:gdLst/>
            <a:ahLst/>
            <a:cxnLst/>
            <a:rect l="l" t="t" r="r" b="b"/>
            <a:pathLst>
              <a:path w="81915" h="55245">
                <a:moveTo>
                  <a:pt x="0" y="54665"/>
                </a:moveTo>
                <a:lnTo>
                  <a:pt x="81617" y="54665"/>
                </a:lnTo>
                <a:lnTo>
                  <a:pt x="81617" y="0"/>
                </a:lnTo>
                <a:lnTo>
                  <a:pt x="0" y="0"/>
                </a:lnTo>
                <a:lnTo>
                  <a:pt x="0" y="54665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6532135" y="3245176"/>
            <a:ext cx="81915" cy="116205"/>
          </a:xfrm>
          <a:custGeom>
            <a:avLst/>
            <a:gdLst/>
            <a:ahLst/>
            <a:cxnLst/>
            <a:rect l="l" t="t" r="r" b="b"/>
            <a:pathLst>
              <a:path w="81915" h="116204">
                <a:moveTo>
                  <a:pt x="0" y="0"/>
                </a:moveTo>
                <a:lnTo>
                  <a:pt x="81617" y="0"/>
                </a:lnTo>
                <a:lnTo>
                  <a:pt x="81617" y="115691"/>
                </a:lnTo>
                <a:lnTo>
                  <a:pt x="0" y="11569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6634157" y="3432062"/>
            <a:ext cx="81915" cy="116205"/>
          </a:xfrm>
          <a:custGeom>
            <a:avLst/>
            <a:gdLst/>
            <a:ahLst/>
            <a:cxnLst/>
            <a:rect l="l" t="t" r="r" b="b"/>
            <a:pathLst>
              <a:path w="81915" h="116204">
                <a:moveTo>
                  <a:pt x="0" y="0"/>
                </a:moveTo>
                <a:lnTo>
                  <a:pt x="81617" y="0"/>
                </a:lnTo>
                <a:lnTo>
                  <a:pt x="81617" y="115691"/>
                </a:lnTo>
                <a:lnTo>
                  <a:pt x="0" y="11569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6736180" y="3156183"/>
            <a:ext cx="81915" cy="133985"/>
          </a:xfrm>
          <a:custGeom>
            <a:avLst/>
            <a:gdLst/>
            <a:ahLst/>
            <a:cxnLst/>
            <a:rect l="l" t="t" r="r" b="b"/>
            <a:pathLst>
              <a:path w="81915" h="133985">
                <a:moveTo>
                  <a:pt x="0" y="0"/>
                </a:moveTo>
                <a:lnTo>
                  <a:pt x="81617" y="0"/>
                </a:lnTo>
                <a:lnTo>
                  <a:pt x="81617" y="133489"/>
                </a:lnTo>
                <a:lnTo>
                  <a:pt x="0" y="133489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6838202" y="3440961"/>
            <a:ext cx="81915" cy="62865"/>
          </a:xfrm>
          <a:custGeom>
            <a:avLst/>
            <a:gdLst/>
            <a:ahLst/>
            <a:cxnLst/>
            <a:rect l="l" t="t" r="r" b="b"/>
            <a:pathLst>
              <a:path w="81915" h="62864">
                <a:moveTo>
                  <a:pt x="0" y="0"/>
                </a:moveTo>
                <a:lnTo>
                  <a:pt x="81617" y="0"/>
                </a:lnTo>
                <a:lnTo>
                  <a:pt x="81617" y="62295"/>
                </a:lnTo>
                <a:lnTo>
                  <a:pt x="0" y="62295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6940225" y="4090610"/>
            <a:ext cx="81915" cy="80645"/>
          </a:xfrm>
          <a:custGeom>
            <a:avLst/>
            <a:gdLst/>
            <a:ahLst/>
            <a:cxnLst/>
            <a:rect l="l" t="t" r="r" b="b"/>
            <a:pathLst>
              <a:path w="81915" h="80645">
                <a:moveTo>
                  <a:pt x="0" y="0"/>
                </a:moveTo>
                <a:lnTo>
                  <a:pt x="81617" y="0"/>
                </a:lnTo>
                <a:lnTo>
                  <a:pt x="81617" y="80093"/>
                </a:lnTo>
                <a:lnTo>
                  <a:pt x="0" y="8009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7042246" y="3458760"/>
            <a:ext cx="81915" cy="98425"/>
          </a:xfrm>
          <a:custGeom>
            <a:avLst/>
            <a:gdLst/>
            <a:ahLst/>
            <a:cxnLst/>
            <a:rect l="l" t="t" r="r" b="b"/>
            <a:pathLst>
              <a:path w="81915" h="98425">
                <a:moveTo>
                  <a:pt x="0" y="0"/>
                </a:moveTo>
                <a:lnTo>
                  <a:pt x="81617" y="0"/>
                </a:lnTo>
                <a:lnTo>
                  <a:pt x="81617" y="97892"/>
                </a:lnTo>
                <a:lnTo>
                  <a:pt x="0" y="9789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7144270" y="3129486"/>
            <a:ext cx="81915" cy="116205"/>
          </a:xfrm>
          <a:custGeom>
            <a:avLst/>
            <a:gdLst/>
            <a:ahLst/>
            <a:cxnLst/>
            <a:rect l="l" t="t" r="r" b="b"/>
            <a:pathLst>
              <a:path w="81915" h="116205">
                <a:moveTo>
                  <a:pt x="0" y="0"/>
                </a:moveTo>
                <a:lnTo>
                  <a:pt x="81617" y="0"/>
                </a:lnTo>
                <a:lnTo>
                  <a:pt x="81617" y="115690"/>
                </a:lnTo>
                <a:lnTo>
                  <a:pt x="0" y="115690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7246291" y="3770235"/>
            <a:ext cx="81915" cy="80645"/>
          </a:xfrm>
          <a:custGeom>
            <a:avLst/>
            <a:gdLst/>
            <a:ahLst/>
            <a:cxnLst/>
            <a:rect l="l" t="t" r="r" b="b"/>
            <a:pathLst>
              <a:path w="81915" h="80645">
                <a:moveTo>
                  <a:pt x="0" y="0"/>
                </a:moveTo>
                <a:lnTo>
                  <a:pt x="81617" y="0"/>
                </a:lnTo>
                <a:lnTo>
                  <a:pt x="81617" y="80093"/>
                </a:lnTo>
                <a:lnTo>
                  <a:pt x="0" y="80093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7348315" y="3538218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7450336" y="3494357"/>
            <a:ext cx="81915" cy="116205"/>
          </a:xfrm>
          <a:custGeom>
            <a:avLst/>
            <a:gdLst/>
            <a:ahLst/>
            <a:cxnLst/>
            <a:rect l="l" t="t" r="r" b="b"/>
            <a:pathLst>
              <a:path w="81915" h="116204">
                <a:moveTo>
                  <a:pt x="0" y="0"/>
                </a:moveTo>
                <a:lnTo>
                  <a:pt x="81617" y="0"/>
                </a:lnTo>
                <a:lnTo>
                  <a:pt x="81617" y="115691"/>
                </a:lnTo>
                <a:lnTo>
                  <a:pt x="0" y="115691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7552359" y="3868128"/>
            <a:ext cx="81915" cy="71755"/>
          </a:xfrm>
          <a:custGeom>
            <a:avLst/>
            <a:gdLst/>
            <a:ahLst/>
            <a:cxnLst/>
            <a:rect l="l" t="t" r="r" b="b"/>
            <a:pathLst>
              <a:path w="81915" h="71754">
                <a:moveTo>
                  <a:pt x="0" y="0"/>
                </a:moveTo>
                <a:lnTo>
                  <a:pt x="81617" y="0"/>
                </a:lnTo>
                <a:lnTo>
                  <a:pt x="81617" y="71194"/>
                </a:lnTo>
                <a:lnTo>
                  <a:pt x="0" y="7119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7654381" y="3912624"/>
            <a:ext cx="81915" cy="71755"/>
          </a:xfrm>
          <a:custGeom>
            <a:avLst/>
            <a:gdLst/>
            <a:ahLst/>
            <a:cxnLst/>
            <a:rect l="l" t="t" r="r" b="b"/>
            <a:pathLst>
              <a:path w="81915" h="71754">
                <a:moveTo>
                  <a:pt x="0" y="0"/>
                </a:moveTo>
                <a:lnTo>
                  <a:pt x="81617" y="0"/>
                </a:lnTo>
                <a:lnTo>
                  <a:pt x="81617" y="71194"/>
                </a:lnTo>
                <a:lnTo>
                  <a:pt x="0" y="7119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7756404" y="3885926"/>
            <a:ext cx="81915" cy="62865"/>
          </a:xfrm>
          <a:custGeom>
            <a:avLst/>
            <a:gdLst/>
            <a:ahLst/>
            <a:cxnLst/>
            <a:rect l="l" t="t" r="r" b="b"/>
            <a:pathLst>
              <a:path w="81915" h="62864">
                <a:moveTo>
                  <a:pt x="0" y="0"/>
                </a:moveTo>
                <a:lnTo>
                  <a:pt x="81617" y="0"/>
                </a:lnTo>
                <a:lnTo>
                  <a:pt x="81617" y="62295"/>
                </a:lnTo>
                <a:lnTo>
                  <a:pt x="0" y="62295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7858426" y="4410986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9068">
            <a:solidFill>
              <a:srgbClr val="BCA6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7960448" y="3191781"/>
            <a:ext cx="81915" cy="98425"/>
          </a:xfrm>
          <a:custGeom>
            <a:avLst/>
            <a:gdLst/>
            <a:ahLst/>
            <a:cxnLst/>
            <a:rect l="l" t="t" r="r" b="b"/>
            <a:pathLst>
              <a:path w="81915" h="98425">
                <a:moveTo>
                  <a:pt x="0" y="0"/>
                </a:moveTo>
                <a:lnTo>
                  <a:pt x="81617" y="0"/>
                </a:lnTo>
                <a:lnTo>
                  <a:pt x="81617" y="97892"/>
                </a:lnTo>
                <a:lnTo>
                  <a:pt x="0" y="97892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8062471" y="2790677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8164493" y="3102153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8266516" y="2879670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5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8368538" y="2585993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8470561" y="3378031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5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8572583" y="2951499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19068">
            <a:solidFill>
              <a:srgbClr val="BCA6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8674605" y="3066555"/>
            <a:ext cx="81915" cy="46355"/>
          </a:xfrm>
          <a:custGeom>
            <a:avLst/>
            <a:gdLst/>
            <a:ahLst/>
            <a:cxnLst/>
            <a:rect l="l" t="t" r="r" b="b"/>
            <a:pathLst>
              <a:path w="81915" h="46355">
                <a:moveTo>
                  <a:pt x="0" y="45766"/>
                </a:moveTo>
                <a:lnTo>
                  <a:pt x="81617" y="45766"/>
                </a:lnTo>
                <a:lnTo>
                  <a:pt x="81617" y="0"/>
                </a:lnTo>
                <a:lnTo>
                  <a:pt x="0" y="0"/>
                </a:lnTo>
                <a:lnTo>
                  <a:pt x="0" y="45766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8776628" y="3315736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5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8878650" y="3573816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8980673" y="2257354"/>
            <a:ext cx="81915" cy="71755"/>
          </a:xfrm>
          <a:custGeom>
            <a:avLst/>
            <a:gdLst/>
            <a:ahLst/>
            <a:cxnLst/>
            <a:rect l="l" t="t" r="r" b="b"/>
            <a:pathLst>
              <a:path w="81915" h="71755">
                <a:moveTo>
                  <a:pt x="0" y="0"/>
                </a:moveTo>
                <a:lnTo>
                  <a:pt x="81617" y="0"/>
                </a:lnTo>
                <a:lnTo>
                  <a:pt x="81617" y="71194"/>
                </a:lnTo>
                <a:lnTo>
                  <a:pt x="0" y="71194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9082695" y="2488101"/>
            <a:ext cx="81915" cy="46355"/>
          </a:xfrm>
          <a:custGeom>
            <a:avLst/>
            <a:gdLst/>
            <a:ahLst/>
            <a:cxnLst/>
            <a:rect l="l" t="t" r="r" b="b"/>
            <a:pathLst>
              <a:path w="81915" h="46355">
                <a:moveTo>
                  <a:pt x="0" y="45766"/>
                </a:moveTo>
                <a:lnTo>
                  <a:pt x="81617" y="45766"/>
                </a:lnTo>
                <a:lnTo>
                  <a:pt x="81617" y="0"/>
                </a:lnTo>
                <a:lnTo>
                  <a:pt x="0" y="0"/>
                </a:lnTo>
                <a:lnTo>
                  <a:pt x="0" y="45766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9184717" y="2924166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5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9286740" y="2435340"/>
            <a:ext cx="81915" cy="62865"/>
          </a:xfrm>
          <a:custGeom>
            <a:avLst/>
            <a:gdLst/>
            <a:ahLst/>
            <a:cxnLst/>
            <a:rect l="l" t="t" r="r" b="b"/>
            <a:pathLst>
              <a:path w="81915" h="62864">
                <a:moveTo>
                  <a:pt x="0" y="0"/>
                </a:moveTo>
                <a:lnTo>
                  <a:pt x="81617" y="0"/>
                </a:lnTo>
                <a:lnTo>
                  <a:pt x="81617" y="62295"/>
                </a:lnTo>
                <a:lnTo>
                  <a:pt x="0" y="62295"/>
                </a:lnTo>
                <a:lnTo>
                  <a:pt x="0" y="0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9388762" y="2541497"/>
            <a:ext cx="81915" cy="37465"/>
          </a:xfrm>
          <a:custGeom>
            <a:avLst/>
            <a:gdLst/>
            <a:ahLst/>
            <a:cxnLst/>
            <a:rect l="l" t="t" r="r" b="b"/>
            <a:pathLst>
              <a:path w="81915" h="37464">
                <a:moveTo>
                  <a:pt x="0" y="36867"/>
                </a:moveTo>
                <a:lnTo>
                  <a:pt x="81617" y="36867"/>
                </a:lnTo>
                <a:lnTo>
                  <a:pt x="81617" y="0"/>
                </a:lnTo>
                <a:lnTo>
                  <a:pt x="0" y="0"/>
                </a:lnTo>
                <a:lnTo>
                  <a:pt x="0" y="368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9490785" y="2879670"/>
            <a:ext cx="81915" cy="28575"/>
          </a:xfrm>
          <a:custGeom>
            <a:avLst/>
            <a:gdLst/>
            <a:ahLst/>
            <a:cxnLst/>
            <a:rect l="l" t="t" r="r" b="b"/>
            <a:pathLst>
              <a:path w="81915" h="28575">
                <a:moveTo>
                  <a:pt x="0" y="27967"/>
                </a:moveTo>
                <a:lnTo>
                  <a:pt x="81617" y="27967"/>
                </a:lnTo>
                <a:lnTo>
                  <a:pt x="81617" y="0"/>
                </a:lnTo>
                <a:lnTo>
                  <a:pt x="0" y="0"/>
                </a:lnTo>
                <a:lnTo>
                  <a:pt x="0" y="27967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1165756" y="966954"/>
            <a:ext cx="8366125" cy="3845560"/>
          </a:xfrm>
          <a:custGeom>
            <a:avLst/>
            <a:gdLst/>
            <a:ahLst/>
            <a:cxnLst/>
            <a:rect l="l" t="t" r="r" b="b"/>
            <a:pathLst>
              <a:path w="8366125" h="3845560">
                <a:moveTo>
                  <a:pt x="0" y="3459984"/>
                </a:moveTo>
                <a:lnTo>
                  <a:pt x="102022" y="3585867"/>
                </a:lnTo>
                <a:lnTo>
                  <a:pt x="204044" y="3448480"/>
                </a:lnTo>
                <a:lnTo>
                  <a:pt x="306067" y="3390761"/>
                </a:lnTo>
                <a:lnTo>
                  <a:pt x="408089" y="3269805"/>
                </a:lnTo>
                <a:lnTo>
                  <a:pt x="510112" y="2854805"/>
                </a:lnTo>
                <a:lnTo>
                  <a:pt x="612134" y="2810369"/>
                </a:lnTo>
                <a:lnTo>
                  <a:pt x="714156" y="2691771"/>
                </a:lnTo>
                <a:lnTo>
                  <a:pt x="816179" y="2720098"/>
                </a:lnTo>
                <a:lnTo>
                  <a:pt x="918201" y="2660551"/>
                </a:lnTo>
                <a:lnTo>
                  <a:pt x="1020224" y="2385748"/>
                </a:lnTo>
                <a:lnTo>
                  <a:pt x="1122246" y="3080326"/>
                </a:lnTo>
                <a:lnTo>
                  <a:pt x="1224268" y="3156968"/>
                </a:lnTo>
                <a:lnTo>
                  <a:pt x="1326291" y="2940719"/>
                </a:lnTo>
                <a:lnTo>
                  <a:pt x="1428313" y="3286560"/>
                </a:lnTo>
                <a:lnTo>
                  <a:pt x="1530336" y="3521389"/>
                </a:lnTo>
                <a:lnTo>
                  <a:pt x="1632358" y="3844968"/>
                </a:lnTo>
                <a:lnTo>
                  <a:pt x="1734380" y="3641232"/>
                </a:lnTo>
                <a:lnTo>
                  <a:pt x="1836403" y="3778805"/>
                </a:lnTo>
                <a:lnTo>
                  <a:pt x="1938425" y="3658820"/>
                </a:lnTo>
                <a:lnTo>
                  <a:pt x="2040448" y="3719154"/>
                </a:lnTo>
                <a:lnTo>
                  <a:pt x="2142470" y="3623515"/>
                </a:lnTo>
                <a:lnTo>
                  <a:pt x="2244493" y="3287208"/>
                </a:lnTo>
                <a:lnTo>
                  <a:pt x="2346515" y="3480889"/>
                </a:lnTo>
                <a:lnTo>
                  <a:pt x="2448537" y="3633315"/>
                </a:lnTo>
                <a:lnTo>
                  <a:pt x="2550560" y="3437356"/>
                </a:lnTo>
                <a:lnTo>
                  <a:pt x="2652582" y="2927615"/>
                </a:lnTo>
                <a:lnTo>
                  <a:pt x="2754605" y="2167028"/>
                </a:lnTo>
                <a:lnTo>
                  <a:pt x="2856627" y="1941481"/>
                </a:lnTo>
                <a:lnTo>
                  <a:pt x="2958649" y="1793473"/>
                </a:lnTo>
                <a:lnTo>
                  <a:pt x="3060672" y="1419984"/>
                </a:lnTo>
                <a:lnTo>
                  <a:pt x="3162694" y="1111079"/>
                </a:lnTo>
                <a:lnTo>
                  <a:pt x="3264717" y="1444201"/>
                </a:lnTo>
                <a:lnTo>
                  <a:pt x="3366739" y="959688"/>
                </a:lnTo>
                <a:lnTo>
                  <a:pt x="3468762" y="656340"/>
                </a:lnTo>
                <a:lnTo>
                  <a:pt x="3570784" y="151179"/>
                </a:lnTo>
                <a:lnTo>
                  <a:pt x="3672806" y="0"/>
                </a:lnTo>
                <a:lnTo>
                  <a:pt x="3774829" y="1296842"/>
                </a:lnTo>
                <a:lnTo>
                  <a:pt x="3876851" y="345375"/>
                </a:lnTo>
                <a:lnTo>
                  <a:pt x="3978874" y="948995"/>
                </a:lnTo>
                <a:lnTo>
                  <a:pt x="4080896" y="1336557"/>
                </a:lnTo>
                <a:lnTo>
                  <a:pt x="4182918" y="1996350"/>
                </a:lnTo>
                <a:lnTo>
                  <a:pt x="4284941" y="2571009"/>
                </a:lnTo>
                <a:lnTo>
                  <a:pt x="4386963" y="2079225"/>
                </a:lnTo>
                <a:lnTo>
                  <a:pt x="4488986" y="1942778"/>
                </a:lnTo>
                <a:lnTo>
                  <a:pt x="4591008" y="2105068"/>
                </a:lnTo>
                <a:lnTo>
                  <a:pt x="4693030" y="2462146"/>
                </a:lnTo>
                <a:lnTo>
                  <a:pt x="4795053" y="2729634"/>
                </a:lnTo>
                <a:lnTo>
                  <a:pt x="4897075" y="2690643"/>
                </a:lnTo>
                <a:lnTo>
                  <a:pt x="4999097" y="2592309"/>
                </a:lnTo>
                <a:lnTo>
                  <a:pt x="5101120" y="3056030"/>
                </a:lnTo>
                <a:lnTo>
                  <a:pt x="5203142" y="2589338"/>
                </a:lnTo>
                <a:lnTo>
                  <a:pt x="5305165" y="3020163"/>
                </a:lnTo>
                <a:lnTo>
                  <a:pt x="5407187" y="2820092"/>
                </a:lnTo>
                <a:lnTo>
                  <a:pt x="5509210" y="3071984"/>
                </a:lnTo>
                <a:lnTo>
                  <a:pt x="5611232" y="2766888"/>
                </a:lnTo>
                <a:lnTo>
                  <a:pt x="5713255" y="3298642"/>
                </a:lnTo>
                <a:lnTo>
                  <a:pt x="5815277" y="3350563"/>
                </a:lnTo>
                <a:lnTo>
                  <a:pt x="5917299" y="2866726"/>
                </a:lnTo>
                <a:lnTo>
                  <a:pt x="6019321" y="2525957"/>
                </a:lnTo>
                <a:lnTo>
                  <a:pt x="6121344" y="3120095"/>
                </a:lnTo>
                <a:lnTo>
                  <a:pt x="6223366" y="3056874"/>
                </a:lnTo>
                <a:lnTo>
                  <a:pt x="6325389" y="3006029"/>
                </a:lnTo>
                <a:lnTo>
                  <a:pt x="6427411" y="3264138"/>
                </a:lnTo>
                <a:lnTo>
                  <a:pt x="6529434" y="3151201"/>
                </a:lnTo>
                <a:lnTo>
                  <a:pt x="6631456" y="3291878"/>
                </a:lnTo>
                <a:lnTo>
                  <a:pt x="6733479" y="3315245"/>
                </a:lnTo>
                <a:lnTo>
                  <a:pt x="6835501" y="2772717"/>
                </a:lnTo>
                <a:lnTo>
                  <a:pt x="6937523" y="2558631"/>
                </a:lnTo>
                <a:lnTo>
                  <a:pt x="7039546" y="2696413"/>
                </a:lnTo>
                <a:lnTo>
                  <a:pt x="7141568" y="2416378"/>
                </a:lnTo>
                <a:lnTo>
                  <a:pt x="7243591" y="2235003"/>
                </a:lnTo>
                <a:lnTo>
                  <a:pt x="7345613" y="2632059"/>
                </a:lnTo>
                <a:lnTo>
                  <a:pt x="7447636" y="2280504"/>
                </a:lnTo>
                <a:lnTo>
                  <a:pt x="7549658" y="2533090"/>
                </a:lnTo>
                <a:lnTo>
                  <a:pt x="7651681" y="2072172"/>
                </a:lnTo>
                <a:lnTo>
                  <a:pt x="7753703" y="2211640"/>
                </a:lnTo>
                <a:lnTo>
                  <a:pt x="7855725" y="1772812"/>
                </a:lnTo>
                <a:lnTo>
                  <a:pt x="7957747" y="2128099"/>
                </a:lnTo>
                <a:lnTo>
                  <a:pt x="8059770" y="1830789"/>
                </a:lnTo>
                <a:lnTo>
                  <a:pt x="8161792" y="1630127"/>
                </a:lnTo>
                <a:lnTo>
                  <a:pt x="8263815" y="2118938"/>
                </a:lnTo>
                <a:lnTo>
                  <a:pt x="8365837" y="1966271"/>
                </a:lnTo>
              </a:path>
            </a:pathLst>
          </a:custGeom>
          <a:ln w="9516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58416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59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20795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object 583"/>
          <p:cNvSpPr txBox="1"/>
          <p:nvPr/>
        </p:nvSpPr>
        <p:spPr>
          <a:xfrm>
            <a:off x="2098832" y="5697927"/>
            <a:ext cx="73787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72390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A/H1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84" name="object 584"/>
          <p:cNvSpPr/>
          <p:nvPr/>
        </p:nvSpPr>
        <p:spPr>
          <a:xfrm>
            <a:off x="2727960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338451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object 586"/>
          <p:cNvSpPr txBox="1"/>
          <p:nvPr/>
        </p:nvSpPr>
        <p:spPr>
          <a:xfrm>
            <a:off x="3461999" y="5697927"/>
            <a:ext cx="66421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53340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A/H5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87" name="object 587"/>
          <p:cNvSpPr/>
          <p:nvPr/>
        </p:nvSpPr>
        <p:spPr>
          <a:xfrm>
            <a:off x="40328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object 588"/>
          <p:cNvSpPr txBox="1"/>
          <p:nvPr/>
        </p:nvSpPr>
        <p:spPr>
          <a:xfrm>
            <a:off x="4155529" y="5697927"/>
            <a:ext cx="134620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5475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A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(Unsubtyp…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89" name="object 589"/>
          <p:cNvSpPr txBox="1"/>
          <p:nvPr/>
        </p:nvSpPr>
        <p:spPr>
          <a:xfrm>
            <a:off x="6120090" y="5697927"/>
            <a:ext cx="7112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90" name="object 590"/>
          <p:cNvSpPr txBox="1"/>
          <p:nvPr/>
        </p:nvSpPr>
        <p:spPr>
          <a:xfrm>
            <a:off x="7433147" y="5697927"/>
            <a:ext cx="7378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91" name="object 591"/>
          <p:cNvSpPr txBox="1"/>
          <p:nvPr/>
        </p:nvSpPr>
        <p:spPr>
          <a:xfrm>
            <a:off x="8796314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592" name="object 592"/>
          <p:cNvSpPr txBox="1"/>
          <p:nvPr/>
        </p:nvSpPr>
        <p:spPr>
          <a:xfrm>
            <a:off x="705693" y="6052570"/>
            <a:ext cx="1299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A/H1N1pdm09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93" name="object 593"/>
          <p:cNvSpPr txBox="1"/>
          <p:nvPr/>
        </p:nvSpPr>
        <p:spPr>
          <a:xfrm>
            <a:off x="2850008" y="6052570"/>
            <a:ext cx="46100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Segoe UI"/>
                <a:cs typeface="Segoe UI"/>
              </a:rPr>
              <a:t>A/H3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94" name="object 594"/>
          <p:cNvSpPr/>
          <p:nvPr/>
        </p:nvSpPr>
        <p:spPr>
          <a:xfrm>
            <a:off x="54323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object 595"/>
          <p:cNvSpPr txBox="1"/>
          <p:nvPr/>
        </p:nvSpPr>
        <p:spPr>
          <a:xfrm>
            <a:off x="5553323" y="6052570"/>
            <a:ext cx="10039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45" dirty="0">
                <a:latin typeface="Segoe UI"/>
                <a:cs typeface="Segoe UI"/>
              </a:rPr>
              <a:t>Y</a:t>
            </a:r>
            <a:r>
              <a:rPr sz="1500" spc="-10" dirty="0">
                <a:latin typeface="Segoe UI"/>
                <a:cs typeface="Segoe UI"/>
              </a:rPr>
              <a:t>amagata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96" name="object 596"/>
          <p:cNvSpPr/>
          <p:nvPr/>
        </p:nvSpPr>
        <p:spPr>
          <a:xfrm>
            <a:off x="66236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object 597"/>
          <p:cNvSpPr txBox="1"/>
          <p:nvPr/>
        </p:nvSpPr>
        <p:spPr>
          <a:xfrm>
            <a:off x="6749454" y="6052570"/>
            <a:ext cx="824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Victoria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598" name="object 598"/>
          <p:cNvSpPr/>
          <p:nvPr/>
        </p:nvSpPr>
        <p:spPr>
          <a:xfrm>
            <a:off x="7642859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object 599"/>
          <p:cNvSpPr txBox="1"/>
          <p:nvPr/>
        </p:nvSpPr>
        <p:spPr>
          <a:xfrm>
            <a:off x="7766397" y="6052570"/>
            <a:ext cx="10801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600" name="object 600"/>
          <p:cNvSpPr/>
          <p:nvPr/>
        </p:nvSpPr>
        <p:spPr>
          <a:xfrm>
            <a:off x="8896350" y="6140957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object 601"/>
          <p:cNvSpPr txBox="1"/>
          <p:nvPr/>
        </p:nvSpPr>
        <p:spPr>
          <a:xfrm>
            <a:off x="9232354" y="6052570"/>
            <a:ext cx="8737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%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60" dirty="0">
                <a:latin typeface="Segoe UI"/>
                <a:cs typeface="Segoe UI"/>
              </a:rPr>
              <a:t>P</a:t>
            </a:r>
            <a:r>
              <a:rPr sz="1500" dirty="0">
                <a:latin typeface="Segoe UI"/>
                <a:cs typeface="Segoe UI"/>
              </a:rPr>
              <a:t>ositive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602" name="object 602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object 609"/>
          <p:cNvSpPr txBox="1"/>
          <p:nvPr/>
        </p:nvSpPr>
        <p:spPr>
          <a:xfrm>
            <a:off x="619521" y="6808964"/>
            <a:ext cx="589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610" name="object 610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object 616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17" name="object 617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object 623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24" name="object 624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object 630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31" name="object 631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object 635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36" name="object 636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object 637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638" name="object 638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658" name="object 658"/>
          <p:cNvSpPr/>
          <p:nvPr/>
        </p:nvSpPr>
        <p:spPr>
          <a:xfrm>
            <a:off x="11924865" y="42291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11416902" y="42291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0999" y="409575"/>
            <a:ext cx="10820400" cy="6057900"/>
          </a:xfrm>
          <a:custGeom>
            <a:avLst/>
            <a:gdLst/>
            <a:ahLst/>
            <a:cxnLst/>
            <a:rect l="l" t="t" r="r" b="b"/>
            <a:pathLst>
              <a:path w="10820400" h="6057900">
                <a:moveTo>
                  <a:pt x="0" y="0"/>
                </a:moveTo>
                <a:lnTo>
                  <a:pt x="10820399" y="0"/>
                </a:lnTo>
                <a:lnTo>
                  <a:pt x="10820399" y="6057899"/>
                </a:lnTo>
                <a:lnTo>
                  <a:pt x="0" y="60578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16755" y="408550"/>
            <a:ext cx="111514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Number</a:t>
            </a:r>
            <a:r>
              <a:rPr lang="en-US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of</a:t>
            </a:r>
            <a:r>
              <a:rPr lang="en-US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specimens</a:t>
            </a:r>
            <a:r>
              <a:rPr lang="en-US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positive</a:t>
            </a:r>
            <a:r>
              <a:rPr lang="en-US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for</a:t>
            </a:r>
            <a:r>
              <a:rPr lang="en-US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influenza</a:t>
            </a:r>
            <a:r>
              <a:rPr lang="en-US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by</a:t>
            </a:r>
            <a:r>
              <a:rPr lang="en-US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subtypes</a:t>
            </a:r>
            <a:r>
              <a:rPr lang="en-US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and</a:t>
            </a:r>
            <a:r>
              <a:rPr lang="en-US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the</a:t>
            </a:r>
            <a:r>
              <a:rPr lang="en-US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percentage</a:t>
            </a:r>
            <a:r>
              <a:rPr lang="en-US" spc="-5" dirty="0">
                <a:solidFill>
                  <a:srgbClr val="0D6ABE"/>
                </a:solidFill>
                <a:latin typeface="Segoe UI"/>
                <a:cs typeface="Segoe UI"/>
              </a:rPr>
              <a:t> </a:t>
            </a:r>
            <a:r>
              <a:rPr lang="en-US" dirty="0">
                <a:solidFill>
                  <a:srgbClr val="0D6ABE"/>
                </a:solidFill>
                <a:latin typeface="Segoe UI"/>
                <a:cs typeface="Segoe UI"/>
              </a:rPr>
              <a:t>positive, </a:t>
            </a:r>
            <a:r>
              <a:rPr lang="en-US" u="sng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cs typeface="Segoe UI"/>
              </a:rPr>
              <a:t>Bangladesh</a:t>
            </a:r>
            <a:endParaRPr spc="-70" dirty="0"/>
          </a:p>
        </p:txBody>
      </p:sp>
      <p:sp>
        <p:nvSpPr>
          <p:cNvPr id="9" name="object 9"/>
          <p:cNvSpPr/>
          <p:nvPr/>
        </p:nvSpPr>
        <p:spPr>
          <a:xfrm>
            <a:off x="1034881" y="5777092"/>
            <a:ext cx="9531985" cy="0"/>
          </a:xfrm>
          <a:custGeom>
            <a:avLst/>
            <a:gdLst/>
            <a:ahLst/>
            <a:cxnLst/>
            <a:rect l="l" t="t" r="r" b="b"/>
            <a:pathLst>
              <a:path w="9531985">
                <a:moveTo>
                  <a:pt x="0" y="0"/>
                </a:moveTo>
                <a:lnTo>
                  <a:pt x="9531869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49588" y="5689585"/>
            <a:ext cx="1079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53257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38175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223095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08014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92933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77852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762771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47690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532610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417529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302448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187367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072287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957205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842125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727044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611963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496882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381801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266720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151639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036559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921477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806397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691316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576236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461154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346074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230993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115912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000830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885750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770668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655588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540507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425426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310345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195265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080183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965103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850022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734941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619860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504779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389698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274618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159537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044456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929375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814294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99213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584132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469052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353971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238890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123809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008728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93647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778566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663486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548405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433324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318243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203162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088081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973000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742839" y="4800177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627758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512677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397596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282515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167434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052353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937273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822192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707111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592030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476949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361868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246787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131706" y="4800177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037261" y="479478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767458" y="4712670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10453257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0223095" y="3823261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0108014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992933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877852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762771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647690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532610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417529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302448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187367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072287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957205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842125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611963" y="3823261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496882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381801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8266720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151639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036559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921477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806397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691316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576236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461154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346074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230993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7115912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7000830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885750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770668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655588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540507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425426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310345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195265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080183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850022" y="3823261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734941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619860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504779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389698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274618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159537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044456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929375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814294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699213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4584132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469052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353971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238890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123809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893647" y="3823261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778566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663486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548405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433324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318243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203162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088081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973000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2742839" y="3823261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2627758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512677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2397596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2282515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2167434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2052353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937273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822192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707111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592030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476949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361868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246787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1131706" y="3823261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1037261" y="3817865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2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 txBox="1"/>
          <p:nvPr/>
        </p:nvSpPr>
        <p:spPr>
          <a:xfrm>
            <a:off x="685327" y="3735755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173" name="object 173"/>
          <p:cNvSpPr/>
          <p:nvPr/>
        </p:nvSpPr>
        <p:spPr>
          <a:xfrm>
            <a:off x="10453257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0223095" y="284634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0108014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9992933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9877852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9762771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9647690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9532610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9417529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9302448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9187367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9072287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8957205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8842125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8611963" y="284634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8496882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381801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266720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8151639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8036559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7921477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7806397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7691316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7576236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7461154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7346074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7230993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7000830" y="284634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6885750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6655588" y="284634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389698" y="2846346"/>
            <a:ext cx="1174115" cy="0"/>
          </a:xfrm>
          <a:custGeom>
            <a:avLst/>
            <a:gdLst/>
            <a:ahLst/>
            <a:cxnLst/>
            <a:rect l="l" t="t" r="r" b="b"/>
            <a:pathLst>
              <a:path w="1174115">
                <a:moveTo>
                  <a:pt x="0" y="0"/>
                </a:moveTo>
                <a:lnTo>
                  <a:pt x="117382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274618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5159537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5044456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929375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814294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699213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4584132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353971" y="284634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4238890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4123809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3893647" y="284634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3778566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663486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3548405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3433324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318243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3203162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973000" y="284634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2742839" y="284634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2627758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512677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167434" y="2846346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2052353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1822192" y="284634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1707111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1476949" y="284634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1361868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1246787" y="2846346"/>
            <a:ext cx="23495" cy="0"/>
          </a:xfrm>
          <a:custGeom>
            <a:avLst/>
            <a:gdLst/>
            <a:ahLst/>
            <a:cxnLst/>
            <a:rect l="l" t="t" r="r" b="b"/>
            <a:pathLst>
              <a:path w="23494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1034881" y="2846346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842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 txBox="1"/>
          <p:nvPr/>
        </p:nvSpPr>
        <p:spPr>
          <a:xfrm>
            <a:off x="685327" y="2758839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4" name="object 234"/>
          <p:cNvSpPr/>
          <p:nvPr/>
        </p:nvSpPr>
        <p:spPr>
          <a:xfrm>
            <a:off x="10223095" y="1869430"/>
            <a:ext cx="344170" cy="0"/>
          </a:xfrm>
          <a:custGeom>
            <a:avLst/>
            <a:gdLst/>
            <a:ahLst/>
            <a:cxnLst/>
            <a:rect l="l" t="t" r="r" b="b"/>
            <a:pathLst>
              <a:path w="344170">
                <a:moveTo>
                  <a:pt x="0" y="0"/>
                </a:moveTo>
                <a:lnTo>
                  <a:pt x="343654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10108014" y="186943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9992933" y="186943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9647690" y="1869430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5">
                <a:moveTo>
                  <a:pt x="0" y="0"/>
                </a:moveTo>
                <a:lnTo>
                  <a:pt x="25317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9532610" y="186943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9417529" y="186943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9302448" y="186943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9187367" y="186943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8957205" y="186943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8842125" y="186943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8381801" y="1869430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8151639" y="1869430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809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8036559" y="186943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7691316" y="1869430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5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044456" y="1869430"/>
            <a:ext cx="2555240" cy="0"/>
          </a:xfrm>
          <a:custGeom>
            <a:avLst/>
            <a:gdLst/>
            <a:ahLst/>
            <a:cxnLst/>
            <a:rect l="l" t="t" r="r" b="b"/>
            <a:pathLst>
              <a:path w="2555240">
                <a:moveTo>
                  <a:pt x="0" y="0"/>
                </a:moveTo>
                <a:lnTo>
                  <a:pt x="2554795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4699213" y="1869430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3177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4584132" y="1869430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0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4123809" y="1869430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25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1034881" y="1869430"/>
            <a:ext cx="2997200" cy="0"/>
          </a:xfrm>
          <a:custGeom>
            <a:avLst/>
            <a:gdLst/>
            <a:ahLst/>
            <a:cxnLst/>
            <a:rect l="l" t="t" r="r" b="b"/>
            <a:pathLst>
              <a:path w="2997200">
                <a:moveTo>
                  <a:pt x="0" y="0"/>
                </a:moveTo>
                <a:lnTo>
                  <a:pt x="2996863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 txBox="1"/>
          <p:nvPr/>
        </p:nvSpPr>
        <p:spPr>
          <a:xfrm>
            <a:off x="685327" y="1781923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4" name="object 254"/>
          <p:cNvSpPr/>
          <p:nvPr/>
        </p:nvSpPr>
        <p:spPr>
          <a:xfrm>
            <a:off x="9992933" y="892515"/>
            <a:ext cx="574040" cy="0"/>
          </a:xfrm>
          <a:custGeom>
            <a:avLst/>
            <a:gdLst/>
            <a:ahLst/>
            <a:cxnLst/>
            <a:rect l="l" t="t" r="r" b="b"/>
            <a:pathLst>
              <a:path w="574040">
                <a:moveTo>
                  <a:pt x="0" y="0"/>
                </a:moveTo>
                <a:lnTo>
                  <a:pt x="573816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1034881" y="892515"/>
            <a:ext cx="8866505" cy="0"/>
          </a:xfrm>
          <a:custGeom>
            <a:avLst/>
            <a:gdLst/>
            <a:ahLst/>
            <a:cxnLst/>
            <a:rect l="l" t="t" r="r" b="b"/>
            <a:pathLst>
              <a:path w="8866505">
                <a:moveTo>
                  <a:pt x="0" y="0"/>
                </a:moveTo>
                <a:lnTo>
                  <a:pt x="8865988" y="0"/>
                </a:lnTo>
              </a:path>
            </a:pathLst>
          </a:custGeom>
          <a:ln w="10792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 txBox="1"/>
          <p:nvPr/>
        </p:nvSpPr>
        <p:spPr>
          <a:xfrm>
            <a:off x="685327" y="805008"/>
            <a:ext cx="271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7" name="object 257"/>
          <p:cNvSpPr/>
          <p:nvPr/>
        </p:nvSpPr>
        <p:spPr>
          <a:xfrm>
            <a:off x="10515965" y="577233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 txBox="1"/>
          <p:nvPr/>
        </p:nvSpPr>
        <p:spPr>
          <a:xfrm>
            <a:off x="10663561" y="5534024"/>
            <a:ext cx="1757045" cy="100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59" name="object 259"/>
          <p:cNvSpPr/>
          <p:nvPr/>
        </p:nvSpPr>
        <p:spPr>
          <a:xfrm>
            <a:off x="10515965" y="461930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 txBox="1"/>
          <p:nvPr/>
        </p:nvSpPr>
        <p:spPr>
          <a:xfrm>
            <a:off x="10650861" y="4524192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1" name="object 261"/>
          <p:cNvSpPr/>
          <p:nvPr/>
        </p:nvSpPr>
        <p:spPr>
          <a:xfrm>
            <a:off x="10515965" y="346627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 txBox="1"/>
          <p:nvPr/>
        </p:nvSpPr>
        <p:spPr>
          <a:xfrm>
            <a:off x="10650861" y="3371165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3" name="object 263"/>
          <p:cNvSpPr/>
          <p:nvPr/>
        </p:nvSpPr>
        <p:spPr>
          <a:xfrm>
            <a:off x="10515965" y="231325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 txBox="1"/>
          <p:nvPr/>
        </p:nvSpPr>
        <p:spPr>
          <a:xfrm>
            <a:off x="10650861" y="221813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5" name="object 265"/>
          <p:cNvSpPr/>
          <p:nvPr/>
        </p:nvSpPr>
        <p:spPr>
          <a:xfrm>
            <a:off x="10515965" y="11602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87" y="9522"/>
                </a:moveTo>
                <a:lnTo>
                  <a:pt x="51058" y="9522"/>
                </a:lnTo>
                <a:lnTo>
                  <a:pt x="49935" y="9057"/>
                </a:lnTo>
                <a:lnTo>
                  <a:pt x="48076" y="7198"/>
                </a:lnTo>
                <a:lnTo>
                  <a:pt x="47611" y="6075"/>
                </a:lnTo>
                <a:lnTo>
                  <a:pt x="47611" y="3446"/>
                </a:lnTo>
                <a:lnTo>
                  <a:pt x="48076" y="2324"/>
                </a:lnTo>
                <a:lnTo>
                  <a:pt x="49935" y="464"/>
                </a:lnTo>
                <a:lnTo>
                  <a:pt x="51058" y="0"/>
                </a:lnTo>
                <a:lnTo>
                  <a:pt x="53687" y="0"/>
                </a:lnTo>
                <a:lnTo>
                  <a:pt x="54809" y="464"/>
                </a:lnTo>
                <a:lnTo>
                  <a:pt x="56669" y="2324"/>
                </a:lnTo>
                <a:lnTo>
                  <a:pt x="57134" y="3446"/>
                </a:lnTo>
                <a:lnTo>
                  <a:pt x="57134" y="6075"/>
                </a:lnTo>
                <a:lnTo>
                  <a:pt x="56669" y="7198"/>
                </a:lnTo>
                <a:lnTo>
                  <a:pt x="54809" y="9057"/>
                </a:lnTo>
                <a:lnTo>
                  <a:pt x="53687" y="9522"/>
                </a:lnTo>
                <a:close/>
              </a:path>
              <a:path w="57150" h="9525">
                <a:moveTo>
                  <a:pt x="6075" y="9522"/>
                </a:moveTo>
                <a:lnTo>
                  <a:pt x="3446" y="9522"/>
                </a:lnTo>
                <a:lnTo>
                  <a:pt x="2324" y="9057"/>
                </a:lnTo>
                <a:lnTo>
                  <a:pt x="464" y="7198"/>
                </a:lnTo>
                <a:lnTo>
                  <a:pt x="0" y="6075"/>
                </a:lnTo>
                <a:lnTo>
                  <a:pt x="0" y="3446"/>
                </a:lnTo>
                <a:lnTo>
                  <a:pt x="464" y="2324"/>
                </a:lnTo>
                <a:lnTo>
                  <a:pt x="2324" y="464"/>
                </a:lnTo>
                <a:lnTo>
                  <a:pt x="3446" y="0"/>
                </a:lnTo>
                <a:lnTo>
                  <a:pt x="6075" y="0"/>
                </a:lnTo>
                <a:lnTo>
                  <a:pt x="7198" y="464"/>
                </a:lnTo>
                <a:lnTo>
                  <a:pt x="9057" y="2324"/>
                </a:lnTo>
                <a:lnTo>
                  <a:pt x="9522" y="3446"/>
                </a:lnTo>
                <a:lnTo>
                  <a:pt x="9522" y="6075"/>
                </a:lnTo>
                <a:lnTo>
                  <a:pt x="9057" y="7198"/>
                </a:lnTo>
                <a:lnTo>
                  <a:pt x="7198" y="9057"/>
                </a:lnTo>
                <a:lnTo>
                  <a:pt x="6075" y="9522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 txBox="1"/>
          <p:nvPr/>
        </p:nvSpPr>
        <p:spPr>
          <a:xfrm>
            <a:off x="10650861" y="1065112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7" name="object 267"/>
          <p:cNvSpPr txBox="1"/>
          <p:nvPr/>
        </p:nvSpPr>
        <p:spPr>
          <a:xfrm>
            <a:off x="426649" y="2675937"/>
            <a:ext cx="203200" cy="12299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68" name="object 268"/>
          <p:cNvSpPr txBox="1"/>
          <p:nvPr/>
        </p:nvSpPr>
        <p:spPr>
          <a:xfrm>
            <a:off x="10975774" y="289847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69" name="object 269"/>
          <p:cNvSpPr txBox="1"/>
          <p:nvPr/>
        </p:nvSpPr>
        <p:spPr>
          <a:xfrm>
            <a:off x="2235447" y="5826469"/>
            <a:ext cx="636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0" name="object 270"/>
          <p:cNvSpPr txBox="1"/>
          <p:nvPr/>
        </p:nvSpPr>
        <p:spPr>
          <a:xfrm>
            <a:off x="3763042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1" name="object 271"/>
          <p:cNvSpPr/>
          <p:nvPr/>
        </p:nvSpPr>
        <p:spPr>
          <a:xfrm>
            <a:off x="1039642" y="2880661"/>
            <a:ext cx="92075" cy="2891790"/>
          </a:xfrm>
          <a:custGeom>
            <a:avLst/>
            <a:gdLst/>
            <a:ahLst/>
            <a:cxnLst/>
            <a:rect l="l" t="t" r="r" b="b"/>
            <a:pathLst>
              <a:path w="92075" h="2891790">
                <a:moveTo>
                  <a:pt x="0" y="0"/>
                </a:moveTo>
                <a:lnTo>
                  <a:pt x="92064" y="0"/>
                </a:lnTo>
                <a:lnTo>
                  <a:pt x="92064" y="2891669"/>
                </a:lnTo>
                <a:lnTo>
                  <a:pt x="0" y="289166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1154723" y="2548510"/>
            <a:ext cx="92075" cy="3223895"/>
          </a:xfrm>
          <a:custGeom>
            <a:avLst/>
            <a:gdLst/>
            <a:ahLst/>
            <a:cxnLst/>
            <a:rect l="l" t="t" r="r" b="b"/>
            <a:pathLst>
              <a:path w="92075" h="3223895">
                <a:moveTo>
                  <a:pt x="0" y="0"/>
                </a:moveTo>
                <a:lnTo>
                  <a:pt x="92064" y="0"/>
                </a:lnTo>
                <a:lnTo>
                  <a:pt x="92064" y="3223820"/>
                </a:lnTo>
                <a:lnTo>
                  <a:pt x="0" y="322382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1269803" y="2743893"/>
            <a:ext cx="92075" cy="3028950"/>
          </a:xfrm>
          <a:custGeom>
            <a:avLst/>
            <a:gdLst/>
            <a:ahLst/>
            <a:cxnLst/>
            <a:rect l="l" t="t" r="r" b="b"/>
            <a:pathLst>
              <a:path w="92075" h="3028950">
                <a:moveTo>
                  <a:pt x="0" y="0"/>
                </a:moveTo>
                <a:lnTo>
                  <a:pt x="92064" y="0"/>
                </a:lnTo>
                <a:lnTo>
                  <a:pt x="92064" y="3028437"/>
                </a:lnTo>
                <a:lnTo>
                  <a:pt x="0" y="302843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1384884" y="2568048"/>
            <a:ext cx="92075" cy="3204845"/>
          </a:xfrm>
          <a:custGeom>
            <a:avLst/>
            <a:gdLst/>
            <a:ahLst/>
            <a:cxnLst/>
            <a:rect l="l" t="t" r="r" b="b"/>
            <a:pathLst>
              <a:path w="92075" h="3204845">
                <a:moveTo>
                  <a:pt x="0" y="0"/>
                </a:moveTo>
                <a:lnTo>
                  <a:pt x="92064" y="0"/>
                </a:lnTo>
                <a:lnTo>
                  <a:pt x="92064" y="3204282"/>
                </a:lnTo>
                <a:lnTo>
                  <a:pt x="0" y="320428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1499965" y="3056506"/>
            <a:ext cx="92075" cy="2715895"/>
          </a:xfrm>
          <a:custGeom>
            <a:avLst/>
            <a:gdLst/>
            <a:ahLst/>
            <a:cxnLst/>
            <a:rect l="l" t="t" r="r" b="b"/>
            <a:pathLst>
              <a:path w="92075" h="2715895">
                <a:moveTo>
                  <a:pt x="0" y="0"/>
                </a:moveTo>
                <a:lnTo>
                  <a:pt x="92064" y="0"/>
                </a:lnTo>
                <a:lnTo>
                  <a:pt x="92064" y="2715824"/>
                </a:lnTo>
                <a:lnTo>
                  <a:pt x="0" y="271582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1615046" y="2646202"/>
            <a:ext cx="92075" cy="3126740"/>
          </a:xfrm>
          <a:custGeom>
            <a:avLst/>
            <a:gdLst/>
            <a:ahLst/>
            <a:cxnLst/>
            <a:rect l="l" t="t" r="r" b="b"/>
            <a:pathLst>
              <a:path w="92075" h="3126740">
                <a:moveTo>
                  <a:pt x="0" y="0"/>
                </a:moveTo>
                <a:lnTo>
                  <a:pt x="92064" y="0"/>
                </a:lnTo>
                <a:lnTo>
                  <a:pt x="92064" y="3126129"/>
                </a:lnTo>
                <a:lnTo>
                  <a:pt x="0" y="312612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1730127" y="2372665"/>
            <a:ext cx="92075" cy="3399790"/>
          </a:xfrm>
          <a:custGeom>
            <a:avLst/>
            <a:gdLst/>
            <a:ahLst/>
            <a:cxnLst/>
            <a:rect l="l" t="t" r="r" b="b"/>
            <a:pathLst>
              <a:path w="92075" h="3399790">
                <a:moveTo>
                  <a:pt x="0" y="0"/>
                </a:moveTo>
                <a:lnTo>
                  <a:pt x="92064" y="0"/>
                </a:lnTo>
                <a:lnTo>
                  <a:pt x="92064" y="3399665"/>
                </a:lnTo>
                <a:lnTo>
                  <a:pt x="0" y="33996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1845208" y="3056506"/>
            <a:ext cx="92075" cy="2715895"/>
          </a:xfrm>
          <a:custGeom>
            <a:avLst/>
            <a:gdLst/>
            <a:ahLst/>
            <a:cxnLst/>
            <a:rect l="l" t="t" r="r" b="b"/>
            <a:pathLst>
              <a:path w="92075" h="2715895">
                <a:moveTo>
                  <a:pt x="0" y="0"/>
                </a:moveTo>
                <a:lnTo>
                  <a:pt x="92064" y="0"/>
                </a:lnTo>
                <a:lnTo>
                  <a:pt x="92064" y="2715824"/>
                </a:lnTo>
                <a:lnTo>
                  <a:pt x="0" y="271582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1960289" y="2489895"/>
            <a:ext cx="92075" cy="3282950"/>
          </a:xfrm>
          <a:custGeom>
            <a:avLst/>
            <a:gdLst/>
            <a:ahLst/>
            <a:cxnLst/>
            <a:rect l="l" t="t" r="r" b="b"/>
            <a:pathLst>
              <a:path w="92075" h="3282950">
                <a:moveTo>
                  <a:pt x="0" y="0"/>
                </a:moveTo>
                <a:lnTo>
                  <a:pt x="92064" y="0"/>
                </a:lnTo>
                <a:lnTo>
                  <a:pt x="92064" y="3282435"/>
                </a:lnTo>
                <a:lnTo>
                  <a:pt x="0" y="32824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2075370" y="2704816"/>
            <a:ext cx="92075" cy="3067685"/>
          </a:xfrm>
          <a:custGeom>
            <a:avLst/>
            <a:gdLst/>
            <a:ahLst/>
            <a:cxnLst/>
            <a:rect l="l" t="t" r="r" b="b"/>
            <a:pathLst>
              <a:path w="92075" h="3067685">
                <a:moveTo>
                  <a:pt x="0" y="0"/>
                </a:moveTo>
                <a:lnTo>
                  <a:pt x="92064" y="0"/>
                </a:lnTo>
                <a:lnTo>
                  <a:pt x="92064" y="3067514"/>
                </a:lnTo>
                <a:lnTo>
                  <a:pt x="0" y="30675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2190450" y="2900200"/>
            <a:ext cx="92075" cy="2872740"/>
          </a:xfrm>
          <a:custGeom>
            <a:avLst/>
            <a:gdLst/>
            <a:ahLst/>
            <a:cxnLst/>
            <a:rect l="l" t="t" r="r" b="b"/>
            <a:pathLst>
              <a:path w="92075" h="2872740">
                <a:moveTo>
                  <a:pt x="0" y="0"/>
                </a:moveTo>
                <a:lnTo>
                  <a:pt x="92064" y="0"/>
                </a:lnTo>
                <a:lnTo>
                  <a:pt x="92064" y="2872131"/>
                </a:lnTo>
                <a:lnTo>
                  <a:pt x="0" y="287213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2305531" y="3017429"/>
            <a:ext cx="92075" cy="2755265"/>
          </a:xfrm>
          <a:custGeom>
            <a:avLst/>
            <a:gdLst/>
            <a:ahLst/>
            <a:cxnLst/>
            <a:rect l="l" t="t" r="r" b="b"/>
            <a:pathLst>
              <a:path w="92075" h="2755265">
                <a:moveTo>
                  <a:pt x="0" y="0"/>
                </a:moveTo>
                <a:lnTo>
                  <a:pt x="92064" y="0"/>
                </a:lnTo>
                <a:lnTo>
                  <a:pt x="92064" y="2754901"/>
                </a:lnTo>
                <a:lnTo>
                  <a:pt x="0" y="275490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2420612" y="2587587"/>
            <a:ext cx="92075" cy="3185160"/>
          </a:xfrm>
          <a:custGeom>
            <a:avLst/>
            <a:gdLst/>
            <a:ahLst/>
            <a:cxnLst/>
            <a:rect l="l" t="t" r="r" b="b"/>
            <a:pathLst>
              <a:path w="92075" h="3185160">
                <a:moveTo>
                  <a:pt x="0" y="0"/>
                </a:moveTo>
                <a:lnTo>
                  <a:pt x="92064" y="0"/>
                </a:lnTo>
                <a:lnTo>
                  <a:pt x="92064" y="3184743"/>
                </a:lnTo>
                <a:lnTo>
                  <a:pt x="0" y="318474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2535693" y="2704816"/>
            <a:ext cx="92075" cy="3067685"/>
          </a:xfrm>
          <a:custGeom>
            <a:avLst/>
            <a:gdLst/>
            <a:ahLst/>
            <a:cxnLst/>
            <a:rect l="l" t="t" r="r" b="b"/>
            <a:pathLst>
              <a:path w="92075" h="3067685">
                <a:moveTo>
                  <a:pt x="0" y="0"/>
                </a:moveTo>
                <a:lnTo>
                  <a:pt x="92064" y="0"/>
                </a:lnTo>
                <a:lnTo>
                  <a:pt x="92064" y="3067514"/>
                </a:lnTo>
                <a:lnTo>
                  <a:pt x="0" y="30675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2650774" y="2353127"/>
            <a:ext cx="92075" cy="3419475"/>
          </a:xfrm>
          <a:custGeom>
            <a:avLst/>
            <a:gdLst/>
            <a:ahLst/>
            <a:cxnLst/>
            <a:rect l="l" t="t" r="r" b="b"/>
            <a:pathLst>
              <a:path w="92075" h="3419475">
                <a:moveTo>
                  <a:pt x="0" y="0"/>
                </a:moveTo>
                <a:lnTo>
                  <a:pt x="92064" y="0"/>
                </a:lnTo>
                <a:lnTo>
                  <a:pt x="92064" y="3419203"/>
                </a:lnTo>
                <a:lnTo>
                  <a:pt x="0" y="341920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2765855" y="5029875"/>
            <a:ext cx="92075" cy="742950"/>
          </a:xfrm>
          <a:custGeom>
            <a:avLst/>
            <a:gdLst/>
            <a:ahLst/>
            <a:cxnLst/>
            <a:rect l="l" t="t" r="r" b="b"/>
            <a:pathLst>
              <a:path w="92075" h="742950">
                <a:moveTo>
                  <a:pt x="0" y="0"/>
                </a:moveTo>
                <a:lnTo>
                  <a:pt x="92064" y="0"/>
                </a:lnTo>
                <a:lnTo>
                  <a:pt x="92064" y="742455"/>
                </a:lnTo>
                <a:lnTo>
                  <a:pt x="0" y="74245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2880936" y="2489895"/>
            <a:ext cx="92075" cy="3282950"/>
          </a:xfrm>
          <a:custGeom>
            <a:avLst/>
            <a:gdLst/>
            <a:ahLst/>
            <a:cxnLst/>
            <a:rect l="l" t="t" r="r" b="b"/>
            <a:pathLst>
              <a:path w="92075" h="3282950">
                <a:moveTo>
                  <a:pt x="0" y="0"/>
                </a:moveTo>
                <a:lnTo>
                  <a:pt x="92064" y="0"/>
                </a:lnTo>
                <a:lnTo>
                  <a:pt x="92064" y="3282435"/>
                </a:lnTo>
                <a:lnTo>
                  <a:pt x="0" y="32824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2996016" y="3036968"/>
            <a:ext cx="92075" cy="2735580"/>
          </a:xfrm>
          <a:custGeom>
            <a:avLst/>
            <a:gdLst/>
            <a:ahLst/>
            <a:cxnLst/>
            <a:rect l="l" t="t" r="r" b="b"/>
            <a:pathLst>
              <a:path w="92075" h="2735579">
                <a:moveTo>
                  <a:pt x="0" y="0"/>
                </a:moveTo>
                <a:lnTo>
                  <a:pt x="92064" y="0"/>
                </a:lnTo>
                <a:lnTo>
                  <a:pt x="92064" y="2735363"/>
                </a:lnTo>
                <a:lnTo>
                  <a:pt x="0" y="273536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3111097" y="2489895"/>
            <a:ext cx="92075" cy="3282950"/>
          </a:xfrm>
          <a:custGeom>
            <a:avLst/>
            <a:gdLst/>
            <a:ahLst/>
            <a:cxnLst/>
            <a:rect l="l" t="t" r="r" b="b"/>
            <a:pathLst>
              <a:path w="92075" h="3282950">
                <a:moveTo>
                  <a:pt x="0" y="0"/>
                </a:moveTo>
                <a:lnTo>
                  <a:pt x="92064" y="0"/>
                </a:lnTo>
                <a:lnTo>
                  <a:pt x="92064" y="3282435"/>
                </a:lnTo>
                <a:lnTo>
                  <a:pt x="0" y="32824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3226178" y="2411742"/>
            <a:ext cx="92075" cy="3361054"/>
          </a:xfrm>
          <a:custGeom>
            <a:avLst/>
            <a:gdLst/>
            <a:ahLst/>
            <a:cxnLst/>
            <a:rect l="l" t="t" r="r" b="b"/>
            <a:pathLst>
              <a:path w="92075" h="3361054">
                <a:moveTo>
                  <a:pt x="0" y="0"/>
                </a:moveTo>
                <a:lnTo>
                  <a:pt x="92064" y="0"/>
                </a:lnTo>
                <a:lnTo>
                  <a:pt x="92064" y="3360588"/>
                </a:lnTo>
                <a:lnTo>
                  <a:pt x="0" y="336058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3341259" y="2665740"/>
            <a:ext cx="92075" cy="3107055"/>
          </a:xfrm>
          <a:custGeom>
            <a:avLst/>
            <a:gdLst/>
            <a:ahLst/>
            <a:cxnLst/>
            <a:rect l="l" t="t" r="r" b="b"/>
            <a:pathLst>
              <a:path w="92075" h="3107054">
                <a:moveTo>
                  <a:pt x="0" y="0"/>
                </a:moveTo>
                <a:lnTo>
                  <a:pt x="92064" y="0"/>
                </a:lnTo>
                <a:lnTo>
                  <a:pt x="92064" y="3106590"/>
                </a:lnTo>
                <a:lnTo>
                  <a:pt x="0" y="310659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3456340" y="2372665"/>
            <a:ext cx="92075" cy="3399790"/>
          </a:xfrm>
          <a:custGeom>
            <a:avLst/>
            <a:gdLst/>
            <a:ahLst/>
            <a:cxnLst/>
            <a:rect l="l" t="t" r="r" b="b"/>
            <a:pathLst>
              <a:path w="92075" h="3399790">
                <a:moveTo>
                  <a:pt x="0" y="0"/>
                </a:moveTo>
                <a:lnTo>
                  <a:pt x="92064" y="0"/>
                </a:lnTo>
                <a:lnTo>
                  <a:pt x="92064" y="3399665"/>
                </a:lnTo>
                <a:lnTo>
                  <a:pt x="0" y="33996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3571421" y="2763431"/>
            <a:ext cx="92075" cy="3009265"/>
          </a:xfrm>
          <a:custGeom>
            <a:avLst/>
            <a:gdLst/>
            <a:ahLst/>
            <a:cxnLst/>
            <a:rect l="l" t="t" r="r" b="b"/>
            <a:pathLst>
              <a:path w="92075" h="3009265">
                <a:moveTo>
                  <a:pt x="0" y="0"/>
                </a:moveTo>
                <a:lnTo>
                  <a:pt x="92064" y="0"/>
                </a:lnTo>
                <a:lnTo>
                  <a:pt x="92064" y="3008899"/>
                </a:lnTo>
                <a:lnTo>
                  <a:pt x="0" y="300889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3686502" y="2431280"/>
            <a:ext cx="92075" cy="3341370"/>
          </a:xfrm>
          <a:custGeom>
            <a:avLst/>
            <a:gdLst/>
            <a:ahLst/>
            <a:cxnLst/>
            <a:rect l="l" t="t" r="r" b="b"/>
            <a:pathLst>
              <a:path w="92075" h="3341370">
                <a:moveTo>
                  <a:pt x="0" y="0"/>
                </a:moveTo>
                <a:lnTo>
                  <a:pt x="92064" y="0"/>
                </a:lnTo>
                <a:lnTo>
                  <a:pt x="92064" y="3341050"/>
                </a:lnTo>
                <a:lnTo>
                  <a:pt x="0" y="334105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3801583" y="2470357"/>
            <a:ext cx="92075" cy="3302000"/>
          </a:xfrm>
          <a:custGeom>
            <a:avLst/>
            <a:gdLst/>
            <a:ahLst/>
            <a:cxnLst/>
            <a:rect l="l" t="t" r="r" b="b"/>
            <a:pathLst>
              <a:path w="92075" h="3302000">
                <a:moveTo>
                  <a:pt x="0" y="0"/>
                </a:moveTo>
                <a:lnTo>
                  <a:pt x="92064" y="0"/>
                </a:lnTo>
                <a:lnTo>
                  <a:pt x="92064" y="3301973"/>
                </a:lnTo>
                <a:lnTo>
                  <a:pt x="0" y="33019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3916664" y="4521879"/>
            <a:ext cx="92075" cy="1250950"/>
          </a:xfrm>
          <a:custGeom>
            <a:avLst/>
            <a:gdLst/>
            <a:ahLst/>
            <a:cxnLst/>
            <a:rect l="l" t="t" r="r" b="b"/>
            <a:pathLst>
              <a:path w="92075" h="1250950">
                <a:moveTo>
                  <a:pt x="0" y="0"/>
                </a:moveTo>
                <a:lnTo>
                  <a:pt x="92064" y="0"/>
                </a:lnTo>
                <a:lnTo>
                  <a:pt x="92064" y="1250451"/>
                </a:lnTo>
                <a:lnTo>
                  <a:pt x="0" y="125045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4031744" y="1845131"/>
            <a:ext cx="92075" cy="3927475"/>
          </a:xfrm>
          <a:custGeom>
            <a:avLst/>
            <a:gdLst/>
            <a:ahLst/>
            <a:cxnLst/>
            <a:rect l="l" t="t" r="r" b="b"/>
            <a:pathLst>
              <a:path w="92075" h="3927475">
                <a:moveTo>
                  <a:pt x="0" y="0"/>
                </a:moveTo>
                <a:lnTo>
                  <a:pt x="92064" y="0"/>
                </a:lnTo>
                <a:lnTo>
                  <a:pt x="92064" y="3927199"/>
                </a:lnTo>
                <a:lnTo>
                  <a:pt x="0" y="392719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4146825" y="2587587"/>
            <a:ext cx="92075" cy="3185160"/>
          </a:xfrm>
          <a:custGeom>
            <a:avLst/>
            <a:gdLst/>
            <a:ahLst/>
            <a:cxnLst/>
            <a:rect l="l" t="t" r="r" b="b"/>
            <a:pathLst>
              <a:path w="92075" h="3185160">
                <a:moveTo>
                  <a:pt x="0" y="0"/>
                </a:moveTo>
                <a:lnTo>
                  <a:pt x="92064" y="0"/>
                </a:lnTo>
                <a:lnTo>
                  <a:pt x="92064" y="3184743"/>
                </a:lnTo>
                <a:lnTo>
                  <a:pt x="0" y="318474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4261906" y="2040514"/>
            <a:ext cx="92075" cy="3731895"/>
          </a:xfrm>
          <a:custGeom>
            <a:avLst/>
            <a:gdLst/>
            <a:ahLst/>
            <a:cxnLst/>
            <a:rect l="l" t="t" r="r" b="b"/>
            <a:pathLst>
              <a:path w="92075" h="3731895">
                <a:moveTo>
                  <a:pt x="0" y="0"/>
                </a:moveTo>
                <a:lnTo>
                  <a:pt x="92064" y="0"/>
                </a:lnTo>
                <a:lnTo>
                  <a:pt x="92064" y="3731816"/>
                </a:lnTo>
                <a:lnTo>
                  <a:pt x="0" y="373181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4376987" y="2900200"/>
            <a:ext cx="92075" cy="2872740"/>
          </a:xfrm>
          <a:custGeom>
            <a:avLst/>
            <a:gdLst/>
            <a:ahLst/>
            <a:cxnLst/>
            <a:rect l="l" t="t" r="r" b="b"/>
            <a:pathLst>
              <a:path w="92075" h="2872740">
                <a:moveTo>
                  <a:pt x="0" y="0"/>
                </a:moveTo>
                <a:lnTo>
                  <a:pt x="92064" y="0"/>
                </a:lnTo>
                <a:lnTo>
                  <a:pt x="92064" y="2872131"/>
                </a:lnTo>
                <a:lnTo>
                  <a:pt x="0" y="287213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4492068" y="1454365"/>
            <a:ext cx="92075" cy="4318000"/>
          </a:xfrm>
          <a:custGeom>
            <a:avLst/>
            <a:gdLst/>
            <a:ahLst/>
            <a:cxnLst/>
            <a:rect l="l" t="t" r="r" b="b"/>
            <a:pathLst>
              <a:path w="92075" h="4318000">
                <a:moveTo>
                  <a:pt x="0" y="0"/>
                </a:moveTo>
                <a:lnTo>
                  <a:pt x="92064" y="0"/>
                </a:lnTo>
                <a:lnTo>
                  <a:pt x="92064" y="4317965"/>
                </a:lnTo>
                <a:lnTo>
                  <a:pt x="0" y="43179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4607149" y="1473903"/>
            <a:ext cx="92075" cy="4298950"/>
          </a:xfrm>
          <a:custGeom>
            <a:avLst/>
            <a:gdLst/>
            <a:ahLst/>
            <a:cxnLst/>
            <a:rect l="l" t="t" r="r" b="b"/>
            <a:pathLst>
              <a:path w="92075" h="4298950">
                <a:moveTo>
                  <a:pt x="0" y="0"/>
                </a:moveTo>
                <a:lnTo>
                  <a:pt x="92064" y="0"/>
                </a:lnTo>
                <a:lnTo>
                  <a:pt x="92064" y="4298428"/>
                </a:lnTo>
                <a:lnTo>
                  <a:pt x="0" y="429842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4722229" y="2118667"/>
            <a:ext cx="92075" cy="3653790"/>
          </a:xfrm>
          <a:custGeom>
            <a:avLst/>
            <a:gdLst/>
            <a:ahLst/>
            <a:cxnLst/>
            <a:rect l="l" t="t" r="r" b="b"/>
            <a:pathLst>
              <a:path w="92075" h="3653790">
                <a:moveTo>
                  <a:pt x="0" y="0"/>
                </a:moveTo>
                <a:lnTo>
                  <a:pt x="92064" y="0"/>
                </a:lnTo>
                <a:lnTo>
                  <a:pt x="92064" y="3653663"/>
                </a:lnTo>
                <a:lnTo>
                  <a:pt x="0" y="365366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4837310" y="2060052"/>
            <a:ext cx="92075" cy="3712845"/>
          </a:xfrm>
          <a:custGeom>
            <a:avLst/>
            <a:gdLst/>
            <a:ahLst/>
            <a:cxnLst/>
            <a:rect l="l" t="t" r="r" b="b"/>
            <a:pathLst>
              <a:path w="92075" h="3712845">
                <a:moveTo>
                  <a:pt x="0" y="0"/>
                </a:moveTo>
                <a:lnTo>
                  <a:pt x="92064" y="0"/>
                </a:lnTo>
                <a:lnTo>
                  <a:pt x="92064" y="3712278"/>
                </a:lnTo>
                <a:lnTo>
                  <a:pt x="0" y="371227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4952391" y="1806054"/>
            <a:ext cx="92075" cy="3966845"/>
          </a:xfrm>
          <a:custGeom>
            <a:avLst/>
            <a:gdLst/>
            <a:ahLst/>
            <a:cxnLst/>
            <a:rect l="l" t="t" r="r" b="b"/>
            <a:pathLst>
              <a:path w="92075" h="3966845">
                <a:moveTo>
                  <a:pt x="0" y="0"/>
                </a:moveTo>
                <a:lnTo>
                  <a:pt x="92064" y="0"/>
                </a:lnTo>
                <a:lnTo>
                  <a:pt x="92064" y="3966276"/>
                </a:lnTo>
                <a:lnTo>
                  <a:pt x="0" y="396627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5067472" y="2470357"/>
            <a:ext cx="92075" cy="3302000"/>
          </a:xfrm>
          <a:custGeom>
            <a:avLst/>
            <a:gdLst/>
            <a:ahLst/>
            <a:cxnLst/>
            <a:rect l="l" t="t" r="r" b="b"/>
            <a:pathLst>
              <a:path w="92075" h="3302000">
                <a:moveTo>
                  <a:pt x="0" y="0"/>
                </a:moveTo>
                <a:lnTo>
                  <a:pt x="92064" y="0"/>
                </a:lnTo>
                <a:lnTo>
                  <a:pt x="92064" y="3301973"/>
                </a:lnTo>
                <a:lnTo>
                  <a:pt x="0" y="330197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5182553" y="2196820"/>
            <a:ext cx="92075" cy="3575685"/>
          </a:xfrm>
          <a:custGeom>
            <a:avLst/>
            <a:gdLst/>
            <a:ahLst/>
            <a:cxnLst/>
            <a:rect l="l" t="t" r="r" b="b"/>
            <a:pathLst>
              <a:path w="92075" h="3575685">
                <a:moveTo>
                  <a:pt x="0" y="0"/>
                </a:moveTo>
                <a:lnTo>
                  <a:pt x="92064" y="0"/>
                </a:lnTo>
                <a:lnTo>
                  <a:pt x="92064" y="3575509"/>
                </a:lnTo>
                <a:lnTo>
                  <a:pt x="0" y="357550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5297634" y="2118667"/>
            <a:ext cx="92075" cy="3653790"/>
          </a:xfrm>
          <a:custGeom>
            <a:avLst/>
            <a:gdLst/>
            <a:ahLst/>
            <a:cxnLst/>
            <a:rect l="l" t="t" r="r" b="b"/>
            <a:pathLst>
              <a:path w="92075" h="3653790">
                <a:moveTo>
                  <a:pt x="0" y="0"/>
                </a:moveTo>
                <a:lnTo>
                  <a:pt x="92064" y="0"/>
                </a:lnTo>
                <a:lnTo>
                  <a:pt x="92064" y="3653663"/>
                </a:lnTo>
                <a:lnTo>
                  <a:pt x="0" y="365366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5412715" y="3544964"/>
            <a:ext cx="92075" cy="2227580"/>
          </a:xfrm>
          <a:custGeom>
            <a:avLst/>
            <a:gdLst/>
            <a:ahLst/>
            <a:cxnLst/>
            <a:rect l="l" t="t" r="r" b="b"/>
            <a:pathLst>
              <a:path w="92075" h="2227579">
                <a:moveTo>
                  <a:pt x="0" y="0"/>
                </a:moveTo>
                <a:lnTo>
                  <a:pt x="92064" y="0"/>
                </a:lnTo>
                <a:lnTo>
                  <a:pt x="92064" y="2227367"/>
                </a:lnTo>
                <a:lnTo>
                  <a:pt x="0" y="222736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5527795" y="3349580"/>
            <a:ext cx="92075" cy="2423160"/>
          </a:xfrm>
          <a:custGeom>
            <a:avLst/>
            <a:gdLst/>
            <a:ahLst/>
            <a:cxnLst/>
            <a:rect l="l" t="t" r="r" b="b"/>
            <a:pathLst>
              <a:path w="92075" h="2423160">
                <a:moveTo>
                  <a:pt x="0" y="0"/>
                </a:moveTo>
                <a:lnTo>
                  <a:pt x="92064" y="0"/>
                </a:lnTo>
                <a:lnTo>
                  <a:pt x="92064" y="2422749"/>
                </a:lnTo>
                <a:lnTo>
                  <a:pt x="0" y="242274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5642876" y="3486349"/>
            <a:ext cx="92075" cy="2286000"/>
          </a:xfrm>
          <a:custGeom>
            <a:avLst/>
            <a:gdLst/>
            <a:ahLst/>
            <a:cxnLst/>
            <a:rect l="l" t="t" r="r" b="b"/>
            <a:pathLst>
              <a:path w="92075" h="2286000">
                <a:moveTo>
                  <a:pt x="0" y="0"/>
                </a:moveTo>
                <a:lnTo>
                  <a:pt x="92064" y="0"/>
                </a:lnTo>
                <a:lnTo>
                  <a:pt x="92064" y="2285982"/>
                </a:lnTo>
                <a:lnTo>
                  <a:pt x="0" y="228598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5757957" y="3466810"/>
            <a:ext cx="92075" cy="2305685"/>
          </a:xfrm>
          <a:custGeom>
            <a:avLst/>
            <a:gdLst/>
            <a:ahLst/>
            <a:cxnLst/>
            <a:rect l="l" t="t" r="r" b="b"/>
            <a:pathLst>
              <a:path w="92075" h="2305685">
                <a:moveTo>
                  <a:pt x="0" y="0"/>
                </a:moveTo>
                <a:lnTo>
                  <a:pt x="92064" y="0"/>
                </a:lnTo>
                <a:lnTo>
                  <a:pt x="92064" y="2305519"/>
                </a:lnTo>
                <a:lnTo>
                  <a:pt x="0" y="230551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5873038" y="3994344"/>
            <a:ext cx="92075" cy="1778000"/>
          </a:xfrm>
          <a:custGeom>
            <a:avLst/>
            <a:gdLst/>
            <a:ahLst/>
            <a:cxnLst/>
            <a:rect l="l" t="t" r="r" b="b"/>
            <a:pathLst>
              <a:path w="92075" h="1778000">
                <a:moveTo>
                  <a:pt x="0" y="0"/>
                </a:moveTo>
                <a:lnTo>
                  <a:pt x="92064" y="0"/>
                </a:lnTo>
                <a:lnTo>
                  <a:pt x="92064" y="1777985"/>
                </a:lnTo>
                <a:lnTo>
                  <a:pt x="0" y="177798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5988119" y="3642655"/>
            <a:ext cx="92075" cy="2129790"/>
          </a:xfrm>
          <a:custGeom>
            <a:avLst/>
            <a:gdLst/>
            <a:ahLst/>
            <a:cxnLst/>
            <a:rect l="l" t="t" r="r" b="b"/>
            <a:pathLst>
              <a:path w="92075" h="2129790">
                <a:moveTo>
                  <a:pt x="0" y="0"/>
                </a:moveTo>
                <a:lnTo>
                  <a:pt x="92064" y="0"/>
                </a:lnTo>
                <a:lnTo>
                  <a:pt x="92064" y="2129675"/>
                </a:lnTo>
                <a:lnTo>
                  <a:pt x="0" y="212967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6103200" y="3779423"/>
            <a:ext cx="92075" cy="1993264"/>
          </a:xfrm>
          <a:custGeom>
            <a:avLst/>
            <a:gdLst/>
            <a:ahLst/>
            <a:cxnLst/>
            <a:rect l="l" t="t" r="r" b="b"/>
            <a:pathLst>
              <a:path w="92075" h="1993264">
                <a:moveTo>
                  <a:pt x="0" y="0"/>
                </a:moveTo>
                <a:lnTo>
                  <a:pt x="92064" y="0"/>
                </a:lnTo>
                <a:lnTo>
                  <a:pt x="92064" y="1992907"/>
                </a:lnTo>
                <a:lnTo>
                  <a:pt x="0" y="199290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6218281" y="3642655"/>
            <a:ext cx="92075" cy="2129790"/>
          </a:xfrm>
          <a:custGeom>
            <a:avLst/>
            <a:gdLst/>
            <a:ahLst/>
            <a:cxnLst/>
            <a:rect l="l" t="t" r="r" b="b"/>
            <a:pathLst>
              <a:path w="92075" h="2129790">
                <a:moveTo>
                  <a:pt x="0" y="0"/>
                </a:moveTo>
                <a:lnTo>
                  <a:pt x="92064" y="0"/>
                </a:lnTo>
                <a:lnTo>
                  <a:pt x="92064" y="2129675"/>
                </a:lnTo>
                <a:lnTo>
                  <a:pt x="0" y="212967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6333361" y="3017429"/>
            <a:ext cx="92075" cy="2755265"/>
          </a:xfrm>
          <a:custGeom>
            <a:avLst/>
            <a:gdLst/>
            <a:ahLst/>
            <a:cxnLst/>
            <a:rect l="l" t="t" r="r" b="b"/>
            <a:pathLst>
              <a:path w="92075" h="2755265">
                <a:moveTo>
                  <a:pt x="0" y="0"/>
                </a:moveTo>
                <a:lnTo>
                  <a:pt x="92064" y="0"/>
                </a:lnTo>
                <a:lnTo>
                  <a:pt x="92064" y="2754901"/>
                </a:lnTo>
                <a:lnTo>
                  <a:pt x="0" y="275490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6448443" y="2939276"/>
            <a:ext cx="92075" cy="2833370"/>
          </a:xfrm>
          <a:custGeom>
            <a:avLst/>
            <a:gdLst/>
            <a:ahLst/>
            <a:cxnLst/>
            <a:rect l="l" t="t" r="r" b="b"/>
            <a:pathLst>
              <a:path w="92075" h="2833370">
                <a:moveTo>
                  <a:pt x="0" y="0"/>
                </a:moveTo>
                <a:lnTo>
                  <a:pt x="92064" y="0"/>
                </a:lnTo>
                <a:lnTo>
                  <a:pt x="92064" y="2833054"/>
                </a:lnTo>
                <a:lnTo>
                  <a:pt x="0" y="283305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6563524" y="2665740"/>
            <a:ext cx="92075" cy="3107055"/>
          </a:xfrm>
          <a:custGeom>
            <a:avLst/>
            <a:gdLst/>
            <a:ahLst/>
            <a:cxnLst/>
            <a:rect l="l" t="t" r="r" b="b"/>
            <a:pathLst>
              <a:path w="92075" h="3107054">
                <a:moveTo>
                  <a:pt x="0" y="0"/>
                </a:moveTo>
                <a:lnTo>
                  <a:pt x="92064" y="0"/>
                </a:lnTo>
                <a:lnTo>
                  <a:pt x="92064" y="3106590"/>
                </a:lnTo>
                <a:lnTo>
                  <a:pt x="0" y="310659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6678604" y="3466810"/>
            <a:ext cx="92075" cy="2305685"/>
          </a:xfrm>
          <a:custGeom>
            <a:avLst/>
            <a:gdLst/>
            <a:ahLst/>
            <a:cxnLst/>
            <a:rect l="l" t="t" r="r" b="b"/>
            <a:pathLst>
              <a:path w="92075" h="2305685">
                <a:moveTo>
                  <a:pt x="0" y="0"/>
                </a:moveTo>
                <a:lnTo>
                  <a:pt x="92064" y="0"/>
                </a:lnTo>
                <a:lnTo>
                  <a:pt x="92064" y="2305519"/>
                </a:lnTo>
                <a:lnTo>
                  <a:pt x="0" y="230551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6793686" y="2489895"/>
            <a:ext cx="92075" cy="3282950"/>
          </a:xfrm>
          <a:custGeom>
            <a:avLst/>
            <a:gdLst/>
            <a:ahLst/>
            <a:cxnLst/>
            <a:rect l="l" t="t" r="r" b="b"/>
            <a:pathLst>
              <a:path w="92075" h="3282950">
                <a:moveTo>
                  <a:pt x="0" y="0"/>
                </a:moveTo>
                <a:lnTo>
                  <a:pt x="92064" y="0"/>
                </a:lnTo>
                <a:lnTo>
                  <a:pt x="92064" y="3282435"/>
                </a:lnTo>
                <a:lnTo>
                  <a:pt x="0" y="32824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6908766" y="2489895"/>
            <a:ext cx="92075" cy="3282950"/>
          </a:xfrm>
          <a:custGeom>
            <a:avLst/>
            <a:gdLst/>
            <a:ahLst/>
            <a:cxnLst/>
            <a:rect l="l" t="t" r="r" b="b"/>
            <a:pathLst>
              <a:path w="92075" h="3282950">
                <a:moveTo>
                  <a:pt x="0" y="0"/>
                </a:moveTo>
                <a:lnTo>
                  <a:pt x="92064" y="0"/>
                </a:lnTo>
                <a:lnTo>
                  <a:pt x="92064" y="3282435"/>
                </a:lnTo>
                <a:lnTo>
                  <a:pt x="0" y="32824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7023847" y="3427734"/>
            <a:ext cx="92075" cy="2345055"/>
          </a:xfrm>
          <a:custGeom>
            <a:avLst/>
            <a:gdLst/>
            <a:ahLst/>
            <a:cxnLst/>
            <a:rect l="l" t="t" r="r" b="b"/>
            <a:pathLst>
              <a:path w="92075" h="2345054">
                <a:moveTo>
                  <a:pt x="0" y="0"/>
                </a:moveTo>
                <a:lnTo>
                  <a:pt x="92064" y="0"/>
                </a:lnTo>
                <a:lnTo>
                  <a:pt x="92064" y="2344597"/>
                </a:lnTo>
                <a:lnTo>
                  <a:pt x="0" y="234459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7138928" y="2489895"/>
            <a:ext cx="92075" cy="3282950"/>
          </a:xfrm>
          <a:custGeom>
            <a:avLst/>
            <a:gdLst/>
            <a:ahLst/>
            <a:cxnLst/>
            <a:rect l="l" t="t" r="r" b="b"/>
            <a:pathLst>
              <a:path w="92075" h="3282950">
                <a:moveTo>
                  <a:pt x="0" y="0"/>
                </a:moveTo>
                <a:lnTo>
                  <a:pt x="92064" y="0"/>
                </a:lnTo>
                <a:lnTo>
                  <a:pt x="92064" y="3282435"/>
                </a:lnTo>
                <a:lnTo>
                  <a:pt x="0" y="328243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7254009" y="2548510"/>
            <a:ext cx="92075" cy="3223895"/>
          </a:xfrm>
          <a:custGeom>
            <a:avLst/>
            <a:gdLst/>
            <a:ahLst/>
            <a:cxnLst/>
            <a:rect l="l" t="t" r="r" b="b"/>
            <a:pathLst>
              <a:path w="92075" h="3223895">
                <a:moveTo>
                  <a:pt x="0" y="0"/>
                </a:moveTo>
                <a:lnTo>
                  <a:pt x="92064" y="0"/>
                </a:lnTo>
                <a:lnTo>
                  <a:pt x="92064" y="3223820"/>
                </a:lnTo>
                <a:lnTo>
                  <a:pt x="0" y="322382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7369089" y="2294512"/>
            <a:ext cx="92075" cy="3477895"/>
          </a:xfrm>
          <a:custGeom>
            <a:avLst/>
            <a:gdLst/>
            <a:ahLst/>
            <a:cxnLst/>
            <a:rect l="l" t="t" r="r" b="b"/>
            <a:pathLst>
              <a:path w="92075" h="3477895">
                <a:moveTo>
                  <a:pt x="0" y="0"/>
                </a:moveTo>
                <a:lnTo>
                  <a:pt x="92064" y="0"/>
                </a:lnTo>
                <a:lnTo>
                  <a:pt x="92064" y="3477818"/>
                </a:lnTo>
                <a:lnTo>
                  <a:pt x="0" y="347781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7484171" y="1981899"/>
            <a:ext cx="92075" cy="3790950"/>
          </a:xfrm>
          <a:custGeom>
            <a:avLst/>
            <a:gdLst/>
            <a:ahLst/>
            <a:cxnLst/>
            <a:rect l="l" t="t" r="r" b="b"/>
            <a:pathLst>
              <a:path w="92075" h="3790950">
                <a:moveTo>
                  <a:pt x="0" y="0"/>
                </a:moveTo>
                <a:lnTo>
                  <a:pt x="92064" y="0"/>
                </a:lnTo>
                <a:lnTo>
                  <a:pt x="92064" y="3790431"/>
                </a:lnTo>
                <a:lnTo>
                  <a:pt x="0" y="379043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7599251" y="1669286"/>
            <a:ext cx="92075" cy="4103370"/>
          </a:xfrm>
          <a:custGeom>
            <a:avLst/>
            <a:gdLst/>
            <a:ahLst/>
            <a:cxnLst/>
            <a:rect l="l" t="t" r="r" b="b"/>
            <a:pathLst>
              <a:path w="92075" h="4103370">
                <a:moveTo>
                  <a:pt x="0" y="0"/>
                </a:moveTo>
                <a:lnTo>
                  <a:pt x="92064" y="0"/>
                </a:lnTo>
                <a:lnTo>
                  <a:pt x="92064" y="4103044"/>
                </a:lnTo>
                <a:lnTo>
                  <a:pt x="0" y="410304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7714332" y="1903746"/>
            <a:ext cx="92075" cy="3869054"/>
          </a:xfrm>
          <a:custGeom>
            <a:avLst/>
            <a:gdLst/>
            <a:ahLst/>
            <a:cxnLst/>
            <a:rect l="l" t="t" r="r" b="b"/>
            <a:pathLst>
              <a:path w="92075" h="3869054">
                <a:moveTo>
                  <a:pt x="0" y="0"/>
                </a:moveTo>
                <a:lnTo>
                  <a:pt x="92064" y="0"/>
                </a:lnTo>
                <a:lnTo>
                  <a:pt x="92064" y="3868585"/>
                </a:lnTo>
                <a:lnTo>
                  <a:pt x="0" y="386858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7829412" y="2802508"/>
            <a:ext cx="92075" cy="2969895"/>
          </a:xfrm>
          <a:custGeom>
            <a:avLst/>
            <a:gdLst/>
            <a:ahLst/>
            <a:cxnLst/>
            <a:rect l="l" t="t" r="r" b="b"/>
            <a:pathLst>
              <a:path w="92075" h="2969895">
                <a:moveTo>
                  <a:pt x="0" y="0"/>
                </a:moveTo>
                <a:lnTo>
                  <a:pt x="92064" y="0"/>
                </a:lnTo>
                <a:lnTo>
                  <a:pt x="92064" y="2969822"/>
                </a:lnTo>
                <a:lnTo>
                  <a:pt x="0" y="296982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7944494" y="1298058"/>
            <a:ext cx="92075" cy="4474845"/>
          </a:xfrm>
          <a:custGeom>
            <a:avLst/>
            <a:gdLst/>
            <a:ahLst/>
            <a:cxnLst/>
            <a:rect l="l" t="t" r="r" b="b"/>
            <a:pathLst>
              <a:path w="92075" h="4474845">
                <a:moveTo>
                  <a:pt x="0" y="0"/>
                </a:moveTo>
                <a:lnTo>
                  <a:pt x="92064" y="0"/>
                </a:lnTo>
                <a:lnTo>
                  <a:pt x="92064" y="4474272"/>
                </a:lnTo>
                <a:lnTo>
                  <a:pt x="0" y="4474272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8059575" y="1610671"/>
            <a:ext cx="92075" cy="4161790"/>
          </a:xfrm>
          <a:custGeom>
            <a:avLst/>
            <a:gdLst/>
            <a:ahLst/>
            <a:cxnLst/>
            <a:rect l="l" t="t" r="r" b="b"/>
            <a:pathLst>
              <a:path w="92075" h="4161790">
                <a:moveTo>
                  <a:pt x="0" y="0"/>
                </a:moveTo>
                <a:lnTo>
                  <a:pt x="92064" y="0"/>
                </a:lnTo>
                <a:lnTo>
                  <a:pt x="92064" y="4161659"/>
                </a:lnTo>
                <a:lnTo>
                  <a:pt x="0" y="416165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8174656" y="2079591"/>
            <a:ext cx="92075" cy="3693160"/>
          </a:xfrm>
          <a:custGeom>
            <a:avLst/>
            <a:gdLst/>
            <a:ahLst/>
            <a:cxnLst/>
            <a:rect l="l" t="t" r="r" b="b"/>
            <a:pathLst>
              <a:path w="92075" h="3693160">
                <a:moveTo>
                  <a:pt x="0" y="0"/>
                </a:moveTo>
                <a:lnTo>
                  <a:pt x="92064" y="0"/>
                </a:lnTo>
                <a:lnTo>
                  <a:pt x="92064" y="3692739"/>
                </a:lnTo>
                <a:lnTo>
                  <a:pt x="0" y="369273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8289737" y="1376212"/>
            <a:ext cx="92075" cy="4396740"/>
          </a:xfrm>
          <a:custGeom>
            <a:avLst/>
            <a:gdLst/>
            <a:ahLst/>
            <a:cxnLst/>
            <a:rect l="l" t="t" r="r" b="b"/>
            <a:pathLst>
              <a:path w="92075" h="4396740">
                <a:moveTo>
                  <a:pt x="0" y="0"/>
                </a:moveTo>
                <a:lnTo>
                  <a:pt x="92064" y="0"/>
                </a:lnTo>
                <a:lnTo>
                  <a:pt x="92064" y="4396119"/>
                </a:lnTo>
                <a:lnTo>
                  <a:pt x="0" y="4396119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8404817" y="2314050"/>
            <a:ext cx="92075" cy="3458845"/>
          </a:xfrm>
          <a:custGeom>
            <a:avLst/>
            <a:gdLst/>
            <a:ahLst/>
            <a:cxnLst/>
            <a:rect l="l" t="t" r="r" b="b"/>
            <a:pathLst>
              <a:path w="92075" h="3458845">
                <a:moveTo>
                  <a:pt x="0" y="0"/>
                </a:moveTo>
                <a:lnTo>
                  <a:pt x="92064" y="0"/>
                </a:lnTo>
                <a:lnTo>
                  <a:pt x="92064" y="3458280"/>
                </a:lnTo>
                <a:lnTo>
                  <a:pt x="0" y="345828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8519898" y="2392203"/>
            <a:ext cx="92075" cy="3380740"/>
          </a:xfrm>
          <a:custGeom>
            <a:avLst/>
            <a:gdLst/>
            <a:ahLst/>
            <a:cxnLst/>
            <a:rect l="l" t="t" r="r" b="b"/>
            <a:pathLst>
              <a:path w="92075" h="3380740">
                <a:moveTo>
                  <a:pt x="0" y="0"/>
                </a:moveTo>
                <a:lnTo>
                  <a:pt x="92064" y="0"/>
                </a:lnTo>
                <a:lnTo>
                  <a:pt x="92064" y="3380126"/>
                </a:lnTo>
                <a:lnTo>
                  <a:pt x="0" y="3380126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8634979" y="4443726"/>
            <a:ext cx="92075" cy="1329055"/>
          </a:xfrm>
          <a:custGeom>
            <a:avLst/>
            <a:gdLst/>
            <a:ahLst/>
            <a:cxnLst/>
            <a:rect l="l" t="t" r="r" b="b"/>
            <a:pathLst>
              <a:path w="92075" h="1329054">
                <a:moveTo>
                  <a:pt x="0" y="0"/>
                </a:moveTo>
                <a:lnTo>
                  <a:pt x="92064" y="0"/>
                </a:lnTo>
                <a:lnTo>
                  <a:pt x="92064" y="1328604"/>
                </a:lnTo>
                <a:lnTo>
                  <a:pt x="0" y="132860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8750060" y="1258982"/>
            <a:ext cx="92075" cy="4513580"/>
          </a:xfrm>
          <a:custGeom>
            <a:avLst/>
            <a:gdLst/>
            <a:ahLst/>
            <a:cxnLst/>
            <a:rect l="l" t="t" r="r" b="b"/>
            <a:pathLst>
              <a:path w="92075" h="4513580">
                <a:moveTo>
                  <a:pt x="0" y="0"/>
                </a:moveTo>
                <a:lnTo>
                  <a:pt x="92064" y="0"/>
                </a:lnTo>
                <a:lnTo>
                  <a:pt x="92064" y="4513348"/>
                </a:lnTo>
                <a:lnTo>
                  <a:pt x="0" y="451334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8865141" y="1356673"/>
            <a:ext cx="92075" cy="4415790"/>
          </a:xfrm>
          <a:custGeom>
            <a:avLst/>
            <a:gdLst/>
            <a:ahLst/>
            <a:cxnLst/>
            <a:rect l="l" t="t" r="r" b="b"/>
            <a:pathLst>
              <a:path w="92075" h="4415790">
                <a:moveTo>
                  <a:pt x="0" y="0"/>
                </a:moveTo>
                <a:lnTo>
                  <a:pt x="92064" y="0"/>
                </a:lnTo>
                <a:lnTo>
                  <a:pt x="92064" y="4415657"/>
                </a:lnTo>
                <a:lnTo>
                  <a:pt x="0" y="4415657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8980222" y="1962361"/>
            <a:ext cx="92075" cy="3810000"/>
          </a:xfrm>
          <a:custGeom>
            <a:avLst/>
            <a:gdLst/>
            <a:ahLst/>
            <a:cxnLst/>
            <a:rect l="l" t="t" r="r" b="b"/>
            <a:pathLst>
              <a:path w="92075" h="3810000">
                <a:moveTo>
                  <a:pt x="0" y="0"/>
                </a:moveTo>
                <a:lnTo>
                  <a:pt x="92064" y="0"/>
                </a:lnTo>
                <a:lnTo>
                  <a:pt x="92064" y="3809970"/>
                </a:lnTo>
                <a:lnTo>
                  <a:pt x="0" y="380997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9095302" y="907292"/>
            <a:ext cx="92075" cy="4865370"/>
          </a:xfrm>
          <a:custGeom>
            <a:avLst/>
            <a:gdLst/>
            <a:ahLst/>
            <a:cxnLst/>
            <a:rect l="l" t="t" r="r" b="b"/>
            <a:pathLst>
              <a:path w="92075" h="4865370">
                <a:moveTo>
                  <a:pt x="0" y="0"/>
                </a:moveTo>
                <a:lnTo>
                  <a:pt x="92064" y="0"/>
                </a:lnTo>
                <a:lnTo>
                  <a:pt x="92064" y="4865038"/>
                </a:lnTo>
                <a:lnTo>
                  <a:pt x="0" y="4865038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9210383" y="1083137"/>
            <a:ext cx="92075" cy="4689475"/>
          </a:xfrm>
          <a:custGeom>
            <a:avLst/>
            <a:gdLst/>
            <a:ahLst/>
            <a:cxnLst/>
            <a:rect l="l" t="t" r="r" b="b"/>
            <a:pathLst>
              <a:path w="92075" h="4689475">
                <a:moveTo>
                  <a:pt x="0" y="0"/>
                </a:moveTo>
                <a:lnTo>
                  <a:pt x="92064" y="0"/>
                </a:lnTo>
                <a:lnTo>
                  <a:pt x="92064" y="4689194"/>
                </a:lnTo>
                <a:lnTo>
                  <a:pt x="0" y="468919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9325464" y="1552056"/>
            <a:ext cx="92075" cy="4220845"/>
          </a:xfrm>
          <a:custGeom>
            <a:avLst/>
            <a:gdLst/>
            <a:ahLst/>
            <a:cxnLst/>
            <a:rect l="l" t="t" r="r" b="b"/>
            <a:pathLst>
              <a:path w="92075" h="4220845">
                <a:moveTo>
                  <a:pt x="0" y="0"/>
                </a:moveTo>
                <a:lnTo>
                  <a:pt x="92064" y="0"/>
                </a:lnTo>
                <a:lnTo>
                  <a:pt x="92064" y="4220274"/>
                </a:lnTo>
                <a:lnTo>
                  <a:pt x="0" y="422027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9440545" y="1102675"/>
            <a:ext cx="92075" cy="4669790"/>
          </a:xfrm>
          <a:custGeom>
            <a:avLst/>
            <a:gdLst/>
            <a:ahLst/>
            <a:cxnLst/>
            <a:rect l="l" t="t" r="r" b="b"/>
            <a:pathLst>
              <a:path w="92075" h="4669790">
                <a:moveTo>
                  <a:pt x="0" y="0"/>
                </a:moveTo>
                <a:lnTo>
                  <a:pt x="92064" y="0"/>
                </a:lnTo>
                <a:lnTo>
                  <a:pt x="92064" y="4669655"/>
                </a:lnTo>
                <a:lnTo>
                  <a:pt x="0" y="466965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9555626" y="1200367"/>
            <a:ext cx="92075" cy="4572000"/>
          </a:xfrm>
          <a:custGeom>
            <a:avLst/>
            <a:gdLst/>
            <a:ahLst/>
            <a:cxnLst/>
            <a:rect l="l" t="t" r="r" b="b"/>
            <a:pathLst>
              <a:path w="92075" h="4572000">
                <a:moveTo>
                  <a:pt x="0" y="0"/>
                </a:moveTo>
                <a:lnTo>
                  <a:pt x="92064" y="0"/>
                </a:lnTo>
                <a:lnTo>
                  <a:pt x="92064" y="4571964"/>
                </a:lnTo>
                <a:lnTo>
                  <a:pt x="0" y="457196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9670707" y="2704816"/>
            <a:ext cx="92075" cy="3067685"/>
          </a:xfrm>
          <a:custGeom>
            <a:avLst/>
            <a:gdLst/>
            <a:ahLst/>
            <a:cxnLst/>
            <a:rect l="l" t="t" r="r" b="b"/>
            <a:pathLst>
              <a:path w="92075" h="3067685">
                <a:moveTo>
                  <a:pt x="0" y="0"/>
                </a:moveTo>
                <a:lnTo>
                  <a:pt x="92064" y="0"/>
                </a:lnTo>
                <a:lnTo>
                  <a:pt x="92064" y="3067514"/>
                </a:lnTo>
                <a:lnTo>
                  <a:pt x="0" y="3067514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9785787" y="2255435"/>
            <a:ext cx="92075" cy="3517265"/>
          </a:xfrm>
          <a:custGeom>
            <a:avLst/>
            <a:gdLst/>
            <a:ahLst/>
            <a:cxnLst/>
            <a:rect l="l" t="t" r="r" b="b"/>
            <a:pathLst>
              <a:path w="92075" h="3517265">
                <a:moveTo>
                  <a:pt x="0" y="0"/>
                </a:moveTo>
                <a:lnTo>
                  <a:pt x="92064" y="0"/>
                </a:lnTo>
                <a:lnTo>
                  <a:pt x="92064" y="3516895"/>
                </a:lnTo>
                <a:lnTo>
                  <a:pt x="0" y="351689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9900869" y="809601"/>
            <a:ext cx="92075" cy="4963160"/>
          </a:xfrm>
          <a:custGeom>
            <a:avLst/>
            <a:gdLst/>
            <a:ahLst/>
            <a:cxnLst/>
            <a:rect l="l" t="t" r="r" b="b"/>
            <a:pathLst>
              <a:path w="92075" h="4963160">
                <a:moveTo>
                  <a:pt x="0" y="0"/>
                </a:moveTo>
                <a:lnTo>
                  <a:pt x="92064" y="0"/>
                </a:lnTo>
                <a:lnTo>
                  <a:pt x="92064" y="4962730"/>
                </a:lnTo>
                <a:lnTo>
                  <a:pt x="0" y="496273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10015949" y="1278520"/>
            <a:ext cx="92075" cy="4493895"/>
          </a:xfrm>
          <a:custGeom>
            <a:avLst/>
            <a:gdLst/>
            <a:ahLst/>
            <a:cxnLst/>
            <a:rect l="l" t="t" r="r" b="b"/>
            <a:pathLst>
              <a:path w="92075" h="4493895">
                <a:moveTo>
                  <a:pt x="0" y="0"/>
                </a:moveTo>
                <a:lnTo>
                  <a:pt x="92064" y="0"/>
                </a:lnTo>
                <a:lnTo>
                  <a:pt x="92064" y="4493811"/>
                </a:lnTo>
                <a:lnTo>
                  <a:pt x="0" y="4493811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10131031" y="1454365"/>
            <a:ext cx="92075" cy="4318000"/>
          </a:xfrm>
          <a:custGeom>
            <a:avLst/>
            <a:gdLst/>
            <a:ahLst/>
            <a:cxnLst/>
            <a:rect l="l" t="t" r="r" b="b"/>
            <a:pathLst>
              <a:path w="92075" h="4318000">
                <a:moveTo>
                  <a:pt x="0" y="0"/>
                </a:moveTo>
                <a:lnTo>
                  <a:pt x="92064" y="0"/>
                </a:lnTo>
                <a:lnTo>
                  <a:pt x="92064" y="4317965"/>
                </a:lnTo>
                <a:lnTo>
                  <a:pt x="0" y="4317965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10246111" y="3935730"/>
            <a:ext cx="92075" cy="1837055"/>
          </a:xfrm>
          <a:custGeom>
            <a:avLst/>
            <a:gdLst/>
            <a:ahLst/>
            <a:cxnLst/>
            <a:rect l="l" t="t" r="r" b="b"/>
            <a:pathLst>
              <a:path w="92075" h="1837054">
                <a:moveTo>
                  <a:pt x="0" y="0"/>
                </a:moveTo>
                <a:lnTo>
                  <a:pt x="92064" y="0"/>
                </a:lnTo>
                <a:lnTo>
                  <a:pt x="92064" y="1836600"/>
                </a:lnTo>
                <a:lnTo>
                  <a:pt x="0" y="183660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10361192" y="2001437"/>
            <a:ext cx="92075" cy="3771265"/>
          </a:xfrm>
          <a:custGeom>
            <a:avLst/>
            <a:gdLst/>
            <a:ahLst/>
            <a:cxnLst/>
            <a:rect l="l" t="t" r="r" b="b"/>
            <a:pathLst>
              <a:path w="92075" h="3771265">
                <a:moveTo>
                  <a:pt x="0" y="0"/>
                </a:moveTo>
                <a:lnTo>
                  <a:pt x="92064" y="0"/>
                </a:lnTo>
                <a:lnTo>
                  <a:pt x="92064" y="3770893"/>
                </a:lnTo>
                <a:lnTo>
                  <a:pt x="0" y="3770893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10476273" y="2548510"/>
            <a:ext cx="92075" cy="3223895"/>
          </a:xfrm>
          <a:custGeom>
            <a:avLst/>
            <a:gdLst/>
            <a:ahLst/>
            <a:cxnLst/>
            <a:rect l="l" t="t" r="r" b="b"/>
            <a:pathLst>
              <a:path w="92075" h="3223895">
                <a:moveTo>
                  <a:pt x="0" y="0"/>
                </a:moveTo>
                <a:lnTo>
                  <a:pt x="92064" y="0"/>
                </a:lnTo>
                <a:lnTo>
                  <a:pt x="92064" y="3223820"/>
                </a:lnTo>
                <a:lnTo>
                  <a:pt x="0" y="3223820"/>
                </a:lnTo>
                <a:lnTo>
                  <a:pt x="0" y="0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1085674" y="809601"/>
            <a:ext cx="9436735" cy="3735070"/>
          </a:xfrm>
          <a:custGeom>
            <a:avLst/>
            <a:gdLst/>
            <a:ahLst/>
            <a:cxnLst/>
            <a:rect l="l" t="t" r="r" b="b"/>
            <a:pathLst>
              <a:path w="9436735" h="3735070">
                <a:moveTo>
                  <a:pt x="0" y="293329"/>
                </a:moveTo>
                <a:lnTo>
                  <a:pt x="115080" y="211365"/>
                </a:lnTo>
                <a:lnTo>
                  <a:pt x="230161" y="673196"/>
                </a:lnTo>
                <a:lnTo>
                  <a:pt x="345242" y="670158"/>
                </a:lnTo>
                <a:lnTo>
                  <a:pt x="460323" y="1444318"/>
                </a:lnTo>
                <a:lnTo>
                  <a:pt x="575404" y="1101045"/>
                </a:lnTo>
                <a:lnTo>
                  <a:pt x="690485" y="697073"/>
                </a:lnTo>
                <a:lnTo>
                  <a:pt x="805566" y="1520712"/>
                </a:lnTo>
                <a:lnTo>
                  <a:pt x="920646" y="1199720"/>
                </a:lnTo>
                <a:lnTo>
                  <a:pt x="1035727" y="847492"/>
                </a:lnTo>
                <a:lnTo>
                  <a:pt x="1150808" y="1832803"/>
                </a:lnTo>
                <a:lnTo>
                  <a:pt x="1265889" y="1093053"/>
                </a:lnTo>
                <a:lnTo>
                  <a:pt x="1380970" y="670120"/>
                </a:lnTo>
                <a:lnTo>
                  <a:pt x="1496051" y="558332"/>
                </a:lnTo>
                <a:lnTo>
                  <a:pt x="1611132" y="0"/>
                </a:lnTo>
                <a:lnTo>
                  <a:pt x="1726212" y="3733835"/>
                </a:lnTo>
                <a:lnTo>
                  <a:pt x="1841293" y="932846"/>
                </a:lnTo>
                <a:lnTo>
                  <a:pt x="1956374" y="1115919"/>
                </a:lnTo>
                <a:lnTo>
                  <a:pt x="2071455" y="970552"/>
                </a:lnTo>
                <a:lnTo>
                  <a:pt x="2186536" y="929364"/>
                </a:lnTo>
                <a:lnTo>
                  <a:pt x="2301617" y="1341086"/>
                </a:lnTo>
                <a:lnTo>
                  <a:pt x="2416698" y="915717"/>
                </a:lnTo>
                <a:lnTo>
                  <a:pt x="2531779" y="1274424"/>
                </a:lnTo>
                <a:lnTo>
                  <a:pt x="2646859" y="949795"/>
                </a:lnTo>
                <a:lnTo>
                  <a:pt x="2761940" y="974733"/>
                </a:lnTo>
                <a:lnTo>
                  <a:pt x="2877021" y="3328137"/>
                </a:lnTo>
                <a:lnTo>
                  <a:pt x="2992102" y="1049149"/>
                </a:lnTo>
                <a:lnTo>
                  <a:pt x="3107183" y="1783984"/>
                </a:lnTo>
                <a:lnTo>
                  <a:pt x="3222264" y="1558948"/>
                </a:lnTo>
                <a:lnTo>
                  <a:pt x="3337345" y="2172874"/>
                </a:lnTo>
                <a:lnTo>
                  <a:pt x="3452426" y="340165"/>
                </a:lnTo>
                <a:lnTo>
                  <a:pt x="3567506" y="320661"/>
                </a:lnTo>
                <a:lnTo>
                  <a:pt x="3682587" y="1143679"/>
                </a:lnTo>
                <a:lnTo>
                  <a:pt x="3797668" y="1127718"/>
                </a:lnTo>
                <a:lnTo>
                  <a:pt x="3912749" y="1181032"/>
                </a:lnTo>
                <a:lnTo>
                  <a:pt x="4027830" y="1603744"/>
                </a:lnTo>
                <a:lnTo>
                  <a:pt x="4142911" y="1621153"/>
                </a:lnTo>
                <a:lnTo>
                  <a:pt x="4257991" y="1330202"/>
                </a:lnTo>
                <a:lnTo>
                  <a:pt x="4373072" y="2552354"/>
                </a:lnTo>
                <a:lnTo>
                  <a:pt x="4488153" y="2413196"/>
                </a:lnTo>
                <a:lnTo>
                  <a:pt x="4603234" y="2817649"/>
                </a:lnTo>
                <a:lnTo>
                  <a:pt x="4718315" y="2610387"/>
                </a:lnTo>
                <a:lnTo>
                  <a:pt x="4833396" y="2782869"/>
                </a:lnTo>
                <a:lnTo>
                  <a:pt x="4948477" y="2722207"/>
                </a:lnTo>
                <a:lnTo>
                  <a:pt x="5063558" y="2897063"/>
                </a:lnTo>
                <a:lnTo>
                  <a:pt x="5178639" y="2633124"/>
                </a:lnTo>
                <a:lnTo>
                  <a:pt x="5293719" y="1917594"/>
                </a:lnTo>
                <a:lnTo>
                  <a:pt x="5408800" y="1880339"/>
                </a:lnTo>
                <a:lnTo>
                  <a:pt x="5523881" y="1475555"/>
                </a:lnTo>
                <a:lnTo>
                  <a:pt x="5638962" y="2055961"/>
                </a:lnTo>
                <a:lnTo>
                  <a:pt x="5754043" y="1400537"/>
                </a:lnTo>
                <a:lnTo>
                  <a:pt x="5869123" y="1034189"/>
                </a:lnTo>
                <a:lnTo>
                  <a:pt x="5984205" y="1605459"/>
                </a:lnTo>
                <a:lnTo>
                  <a:pt x="6099285" y="992562"/>
                </a:lnTo>
                <a:lnTo>
                  <a:pt x="6214366" y="1341691"/>
                </a:lnTo>
                <a:lnTo>
                  <a:pt x="6329447" y="1294805"/>
                </a:lnTo>
                <a:lnTo>
                  <a:pt x="6444528" y="975721"/>
                </a:lnTo>
                <a:lnTo>
                  <a:pt x="6559609" y="1008463"/>
                </a:lnTo>
                <a:lnTo>
                  <a:pt x="6674690" y="1327796"/>
                </a:lnTo>
                <a:lnTo>
                  <a:pt x="6789771" y="2300134"/>
                </a:lnTo>
                <a:lnTo>
                  <a:pt x="6904851" y="1219774"/>
                </a:lnTo>
                <a:lnTo>
                  <a:pt x="7019933" y="1677622"/>
                </a:lnTo>
                <a:lnTo>
                  <a:pt x="7135013" y="2089172"/>
                </a:lnTo>
                <a:lnTo>
                  <a:pt x="7250094" y="1673339"/>
                </a:lnTo>
                <a:lnTo>
                  <a:pt x="7365175" y="2396034"/>
                </a:lnTo>
                <a:lnTo>
                  <a:pt x="7480256" y="2585554"/>
                </a:lnTo>
                <a:lnTo>
                  <a:pt x="7595337" y="3407584"/>
                </a:lnTo>
                <a:lnTo>
                  <a:pt x="7710417" y="1706469"/>
                </a:lnTo>
                <a:lnTo>
                  <a:pt x="7825499" y="1871029"/>
                </a:lnTo>
                <a:lnTo>
                  <a:pt x="7940579" y="1965340"/>
                </a:lnTo>
                <a:lnTo>
                  <a:pt x="8055660" y="1511882"/>
                </a:lnTo>
                <a:lnTo>
                  <a:pt x="8170741" y="1864723"/>
                </a:lnTo>
                <a:lnTo>
                  <a:pt x="8285822" y="2106347"/>
                </a:lnTo>
                <a:lnTo>
                  <a:pt x="8400903" y="1791246"/>
                </a:lnTo>
                <a:lnTo>
                  <a:pt x="8515984" y="2017611"/>
                </a:lnTo>
                <a:lnTo>
                  <a:pt x="8631065" y="2948564"/>
                </a:lnTo>
                <a:lnTo>
                  <a:pt x="8746145" y="2438591"/>
                </a:lnTo>
                <a:lnTo>
                  <a:pt x="8861226" y="1770595"/>
                </a:lnTo>
                <a:lnTo>
                  <a:pt x="8976307" y="2074387"/>
                </a:lnTo>
                <a:lnTo>
                  <a:pt x="9091388" y="2191514"/>
                </a:lnTo>
                <a:lnTo>
                  <a:pt x="9206469" y="3734813"/>
                </a:lnTo>
                <a:lnTo>
                  <a:pt x="9321550" y="1825265"/>
                </a:lnTo>
                <a:lnTo>
                  <a:pt x="9436631" y="2819485"/>
                </a:lnTo>
              </a:path>
            </a:pathLst>
          </a:custGeom>
          <a:ln w="9522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3282726" y="619721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00A0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4229100" y="62506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 txBox="1"/>
          <p:nvPr/>
        </p:nvSpPr>
        <p:spPr>
          <a:xfrm>
            <a:off x="4569420" y="5826469"/>
            <a:ext cx="4319905" cy="549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8975">
              <a:lnSpc>
                <a:spcPct val="100000"/>
              </a:lnSpc>
              <a:tabLst>
                <a:tab pos="2210435" algn="l"/>
                <a:tab pos="3695700" algn="l"/>
              </a:tabLst>
            </a:pPr>
            <a:r>
              <a:rPr sz="1200" spc="-10" dirty="0">
                <a:latin typeface="Segoe UI"/>
                <a:cs typeface="Segoe UI"/>
              </a:rPr>
              <a:t>Oct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2023	</a:t>
            </a:r>
            <a:r>
              <a:rPr sz="1200" spc="-10" dirty="0">
                <a:latin typeface="Segoe UI"/>
                <a:cs typeface="Segoe UI"/>
              </a:rPr>
              <a:t>Jan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	</a:t>
            </a:r>
            <a:r>
              <a:rPr sz="1200" spc="-10" dirty="0">
                <a:latin typeface="Segoe UI"/>
                <a:cs typeface="Segoe UI"/>
              </a:rPr>
              <a:t>Apr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outpat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358" name="object 358"/>
          <p:cNvSpPr txBox="1"/>
          <p:nvPr/>
        </p:nvSpPr>
        <p:spPr>
          <a:xfrm>
            <a:off x="9780127" y="5826469"/>
            <a:ext cx="573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Jul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2024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59" name="object 359"/>
          <p:cNvSpPr txBox="1"/>
          <p:nvPr/>
        </p:nvSpPr>
        <p:spPr>
          <a:xfrm>
            <a:off x="3415109" y="6147067"/>
            <a:ext cx="760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LI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360" name="object 360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67" name="object 367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74" name="object 374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 txBox="1"/>
          <p:nvPr/>
        </p:nvSpPr>
        <p:spPr>
          <a:xfrm>
            <a:off x="3733601" y="6808964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I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LI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381" name="object 381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88" name="object 388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93" name="object 393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407" name="object 407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428" name="object 428"/>
          <p:cNvSpPr/>
          <p:nvPr/>
        </p:nvSpPr>
        <p:spPr>
          <a:xfrm>
            <a:off x="10940057" y="52577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10953749" y="6196012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0" y="0"/>
                </a:moveTo>
                <a:lnTo>
                  <a:pt x="1276349" y="0"/>
                </a:lnTo>
              </a:path>
            </a:pathLst>
          </a:custGeom>
          <a:ln w="29844">
            <a:solidFill>
              <a:srgbClr val="FAFA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00" y="447675"/>
            <a:ext cx="10620375" cy="5924550"/>
          </a:xfrm>
          <a:custGeom>
            <a:avLst/>
            <a:gdLst/>
            <a:ahLst/>
            <a:cxnLst/>
            <a:rect l="l" t="t" r="r" b="b"/>
            <a:pathLst>
              <a:path w="10620375" h="5924550">
                <a:moveTo>
                  <a:pt x="0" y="0"/>
                </a:moveTo>
                <a:lnTo>
                  <a:pt x="10620374" y="0"/>
                </a:lnTo>
                <a:lnTo>
                  <a:pt x="10620374" y="5924549"/>
                </a:lnTo>
                <a:lnTo>
                  <a:pt x="0" y="5924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47758" y="233470"/>
            <a:ext cx="1219199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 and the proportion of severe acute respiratory infection (SARI) cases per 100 inpatients,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Bangladesh</a:t>
            </a:r>
            <a:endParaRPr lang="en-US" sz="2400" dirty="0"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20774" y="5653087"/>
            <a:ext cx="9201150" cy="0"/>
          </a:xfrm>
          <a:custGeom>
            <a:avLst/>
            <a:gdLst/>
            <a:ahLst/>
            <a:cxnLst/>
            <a:rect l="l" t="t" r="r" b="b"/>
            <a:pathLst>
              <a:path w="9201150">
                <a:moveTo>
                  <a:pt x="0" y="0"/>
                </a:moveTo>
                <a:lnTo>
                  <a:pt x="92011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21742" y="5553189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50065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138518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026970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915424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03877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692331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580784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469237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357690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246144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134597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023050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11503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799956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688409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76863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65315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353769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42222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30675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129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907582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796035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684489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572942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461395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349848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238301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126754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015208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903661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792114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680567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569020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457474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345926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34380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122833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011286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99739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788193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676646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565099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453553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342006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230459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118912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007365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895818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784272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72725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561178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449631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338085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226538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114991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003444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91898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780351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668804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557257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445710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334163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222617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111070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999523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776429" y="4882234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664883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553336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441789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330242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218695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107149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995602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884055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772508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660961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549415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437868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326321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214774" y="488223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123156" y="4876836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825896" y="4782336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10250065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0138518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0026970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915424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803877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692331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580784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469237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357690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246144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134597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023050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911503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799956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688409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465315" y="411138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353769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8242222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130675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019129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907582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796035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684489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572942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461395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349848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238301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7126754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7015208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903661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792114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680567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569020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457474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345926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234380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122833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011286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899739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788193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676646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565099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453553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342006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230459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118912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007365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895818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4784272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672725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561178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449631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338085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226538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114991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891898" y="411138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780351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668804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557257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445710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334163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222617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111070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2999523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776429" y="411138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2664883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2553336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2441789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2330242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2218695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2107149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995602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884055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772508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660961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549415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1437868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1326321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1214774" y="411138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123156" y="4105983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0250065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0138518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10026970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9915424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9803877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9692331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9580784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9469237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9357690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9246144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9134597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9023050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8911503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8799956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8688409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465315" y="334052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353769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8242222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8130675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019129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7907582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7796035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7684489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7572942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7461395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7349848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7238301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126754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7015208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903661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6792114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6680567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6569020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6457474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6345926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6234380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6122833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011286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5899739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5788193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676646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5565099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5453553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5342006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230459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118912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007365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4895818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784272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4672725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4561178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4449631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4338085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4226538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4114991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891898" y="334052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780351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3668804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3557257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3445710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3334163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3222617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3111070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2999523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2776429" y="334052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2664883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2553336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2441789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2330242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2218695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2107149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1995602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1884055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1772508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660961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549415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1326321" y="3340527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1214774" y="3340527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1123156" y="3335130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10026970" y="2569673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495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9915424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9803877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9469237" y="2569673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9357690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9246144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9134597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9023050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8911503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8799956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8688409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353769" y="2569673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242222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8130675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019129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7907582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7796035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7684489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7572942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7461395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7349848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7126754" y="2569673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6792114" y="2569673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6569020" y="2569673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6234380" y="2569673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6011286" y="2569673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5899739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5788193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5676646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5565099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5342006" y="2569673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5230459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5118912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5007365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4895818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4784272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4672725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4561178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4449631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4338085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4226538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4114991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3891898" y="2569673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3780351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3668804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3557257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3445710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3334163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3222617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2999523" y="2569673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2776429" y="2569673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2664883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2553336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2441789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2330242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2218695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2107149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1884055" y="2569673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1772508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1660961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1549415" y="2569673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1326321" y="2569673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1120774" y="2569673"/>
            <a:ext cx="116839" cy="0"/>
          </a:xfrm>
          <a:custGeom>
            <a:avLst/>
            <a:gdLst/>
            <a:ahLst/>
            <a:cxnLst/>
            <a:rect l="l" t="t" r="r" b="b"/>
            <a:pathLst>
              <a:path w="116840">
                <a:moveTo>
                  <a:pt x="0" y="0"/>
                </a:moveTo>
                <a:lnTo>
                  <a:pt x="116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10026970" y="179882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495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9915424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9803877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9469237" y="1798820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9357690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9246144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9134597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9023050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8911503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8799956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8688409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8130675" y="1798820"/>
            <a:ext cx="468630" cy="0"/>
          </a:xfrm>
          <a:custGeom>
            <a:avLst/>
            <a:gdLst/>
            <a:ahLst/>
            <a:cxnLst/>
            <a:rect l="l" t="t" r="r" b="b"/>
            <a:pathLst>
              <a:path w="468629">
                <a:moveTo>
                  <a:pt x="0" y="0"/>
                </a:moveTo>
                <a:lnTo>
                  <a:pt x="46849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8019129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7907582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7572942" y="1798820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2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5230459" y="1798820"/>
            <a:ext cx="2253615" cy="0"/>
          </a:xfrm>
          <a:custGeom>
            <a:avLst/>
            <a:gdLst/>
            <a:ahLst/>
            <a:cxnLst/>
            <a:rect l="l" t="t" r="r" b="b"/>
            <a:pathLst>
              <a:path w="2253615">
                <a:moveTo>
                  <a:pt x="0" y="0"/>
                </a:moveTo>
                <a:lnTo>
                  <a:pt x="225324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5007365" y="179882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4895818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4672725" y="179882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4561178" y="1798820"/>
            <a:ext cx="22860" cy="0"/>
          </a:xfrm>
          <a:custGeom>
            <a:avLst/>
            <a:gdLst/>
            <a:ahLst/>
            <a:cxnLst/>
            <a:rect l="l" t="t" r="r" b="b"/>
            <a:pathLst>
              <a:path w="22860">
                <a:moveTo>
                  <a:pt x="0" y="0"/>
                </a:moveTo>
                <a:lnTo>
                  <a:pt x="2230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4338085" y="179882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5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3222617" y="1798820"/>
            <a:ext cx="1026794" cy="0"/>
          </a:xfrm>
          <a:custGeom>
            <a:avLst/>
            <a:gdLst/>
            <a:ahLst/>
            <a:cxnLst/>
            <a:rect l="l" t="t" r="r" b="b"/>
            <a:pathLst>
              <a:path w="1026795">
                <a:moveTo>
                  <a:pt x="0" y="0"/>
                </a:moveTo>
                <a:lnTo>
                  <a:pt x="102623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2776429" y="1798820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5">
                <a:moveTo>
                  <a:pt x="0" y="0"/>
                </a:moveTo>
                <a:lnTo>
                  <a:pt x="3569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2330242" y="1798820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5">
                <a:moveTo>
                  <a:pt x="0" y="0"/>
                </a:moveTo>
                <a:lnTo>
                  <a:pt x="356949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2107149" y="179882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1884055" y="179882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>
                <a:moveTo>
                  <a:pt x="0" y="0"/>
                </a:moveTo>
                <a:lnTo>
                  <a:pt x="13385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1120774" y="1798820"/>
            <a:ext cx="674370" cy="0"/>
          </a:xfrm>
          <a:custGeom>
            <a:avLst/>
            <a:gdLst/>
            <a:ahLst/>
            <a:cxnLst/>
            <a:rect l="l" t="t" r="r" b="b"/>
            <a:pathLst>
              <a:path w="674369">
                <a:moveTo>
                  <a:pt x="0" y="0"/>
                </a:moveTo>
                <a:lnTo>
                  <a:pt x="674043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9803877" y="1027967"/>
            <a:ext cx="518159" cy="0"/>
          </a:xfrm>
          <a:custGeom>
            <a:avLst/>
            <a:gdLst/>
            <a:ahLst/>
            <a:cxnLst/>
            <a:rect l="l" t="t" r="r" b="b"/>
            <a:pathLst>
              <a:path w="518159">
                <a:moveTo>
                  <a:pt x="0" y="0"/>
                </a:moveTo>
                <a:lnTo>
                  <a:pt x="518046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8688409" y="1027967"/>
            <a:ext cx="1026794" cy="0"/>
          </a:xfrm>
          <a:custGeom>
            <a:avLst/>
            <a:gdLst/>
            <a:ahLst/>
            <a:cxnLst/>
            <a:rect l="l" t="t" r="r" b="b"/>
            <a:pathLst>
              <a:path w="1026795">
                <a:moveTo>
                  <a:pt x="0" y="0"/>
                </a:moveTo>
                <a:lnTo>
                  <a:pt x="1026230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1120774" y="1027967"/>
            <a:ext cx="7478395" cy="0"/>
          </a:xfrm>
          <a:custGeom>
            <a:avLst/>
            <a:gdLst/>
            <a:ahLst/>
            <a:cxnLst/>
            <a:rect l="l" t="t" r="r" b="b"/>
            <a:pathLst>
              <a:path w="7478395">
                <a:moveTo>
                  <a:pt x="0" y="0"/>
                </a:moveTo>
                <a:lnTo>
                  <a:pt x="7478397" y="0"/>
                </a:lnTo>
              </a:path>
            </a:pathLst>
          </a:custGeom>
          <a:ln w="10794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10309225" y="5648324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 txBox="1"/>
          <p:nvPr/>
        </p:nvSpPr>
        <p:spPr>
          <a:xfrm>
            <a:off x="10444162" y="5553189"/>
            <a:ext cx="16002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49" name="object 349"/>
          <p:cNvSpPr/>
          <p:nvPr/>
        </p:nvSpPr>
        <p:spPr>
          <a:xfrm>
            <a:off x="10309225" y="497366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 txBox="1"/>
          <p:nvPr/>
        </p:nvSpPr>
        <p:spPr>
          <a:xfrm>
            <a:off x="10444162" y="4878534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51" name="object 351"/>
          <p:cNvSpPr/>
          <p:nvPr/>
        </p:nvSpPr>
        <p:spPr>
          <a:xfrm>
            <a:off x="10309225" y="429901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10309225" y="3624358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 txBox="1"/>
          <p:nvPr/>
        </p:nvSpPr>
        <p:spPr>
          <a:xfrm>
            <a:off x="730051" y="3240629"/>
            <a:ext cx="9970135" cy="974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150</a:t>
            </a:r>
            <a:endParaRPr sz="1400">
              <a:latin typeface="Segoe UI"/>
              <a:cs typeface="Segoe UI"/>
            </a:endParaRPr>
          </a:p>
          <a:p>
            <a:pPr marR="5080" algn="r">
              <a:lnSpc>
                <a:spcPct val="100000"/>
              </a:lnSpc>
              <a:spcBef>
                <a:spcPts val="590"/>
              </a:spcBef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.6</a:t>
            </a:r>
            <a:endParaRPr sz="14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54" name="object 354"/>
          <p:cNvSpPr txBox="1"/>
          <p:nvPr/>
        </p:nvSpPr>
        <p:spPr>
          <a:xfrm>
            <a:off x="730051" y="246977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55" name="object 355"/>
          <p:cNvSpPr txBox="1"/>
          <p:nvPr/>
        </p:nvSpPr>
        <p:spPr>
          <a:xfrm>
            <a:off x="730051" y="169892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250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56" name="object 356"/>
          <p:cNvSpPr txBox="1"/>
          <p:nvPr/>
        </p:nvSpPr>
        <p:spPr>
          <a:xfrm>
            <a:off x="730051" y="92806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57" name="object 357"/>
          <p:cNvSpPr txBox="1"/>
          <p:nvPr/>
        </p:nvSpPr>
        <p:spPr>
          <a:xfrm>
            <a:off x="10444162" y="4203879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58" name="object 358"/>
          <p:cNvSpPr/>
          <p:nvPr/>
        </p:nvSpPr>
        <p:spPr>
          <a:xfrm>
            <a:off x="10309225" y="2949703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 txBox="1"/>
          <p:nvPr/>
        </p:nvSpPr>
        <p:spPr>
          <a:xfrm>
            <a:off x="10444162" y="2854568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0</a:t>
            </a:r>
            <a:r>
              <a:rPr sz="1400" spc="-5" dirty="0">
                <a:latin typeface="Segoe UI"/>
                <a:cs typeface="Segoe UI"/>
              </a:rPr>
              <a:t>.8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60" name="object 360"/>
          <p:cNvSpPr/>
          <p:nvPr/>
        </p:nvSpPr>
        <p:spPr>
          <a:xfrm>
            <a:off x="10309225" y="227504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 txBox="1"/>
          <p:nvPr/>
        </p:nvSpPr>
        <p:spPr>
          <a:xfrm>
            <a:off x="10444162" y="2179912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r>
              <a:rPr sz="1400" spc="-5" dirty="0">
                <a:latin typeface="Segoe UI"/>
                <a:cs typeface="Segoe UI"/>
              </a:rPr>
              <a:t>.0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62" name="object 362"/>
          <p:cNvSpPr/>
          <p:nvPr/>
        </p:nvSpPr>
        <p:spPr>
          <a:xfrm>
            <a:off x="10309225" y="160039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 txBox="1"/>
          <p:nvPr/>
        </p:nvSpPr>
        <p:spPr>
          <a:xfrm>
            <a:off x="10444162" y="1505257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r>
              <a:rPr sz="1400" spc="-5" dirty="0">
                <a:latin typeface="Segoe UI"/>
                <a:cs typeface="Segoe UI"/>
              </a:rPr>
              <a:t>.2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64" name="object 364"/>
          <p:cNvSpPr/>
          <p:nvPr/>
        </p:nvSpPr>
        <p:spPr>
          <a:xfrm>
            <a:off x="10309225" y="925737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702" y="9524"/>
                </a:moveTo>
                <a:lnTo>
                  <a:pt x="51072" y="9524"/>
                </a:lnTo>
                <a:lnTo>
                  <a:pt x="49949" y="9060"/>
                </a:lnTo>
                <a:lnTo>
                  <a:pt x="48089" y="7200"/>
                </a:lnTo>
                <a:lnTo>
                  <a:pt x="47624" y="6077"/>
                </a:lnTo>
                <a:lnTo>
                  <a:pt x="47624" y="3447"/>
                </a:lnTo>
                <a:lnTo>
                  <a:pt x="48089" y="2324"/>
                </a:lnTo>
                <a:lnTo>
                  <a:pt x="49949" y="464"/>
                </a:lnTo>
                <a:lnTo>
                  <a:pt x="51072" y="0"/>
                </a:lnTo>
                <a:lnTo>
                  <a:pt x="53702" y="0"/>
                </a:lnTo>
                <a:lnTo>
                  <a:pt x="54825" y="464"/>
                </a:lnTo>
                <a:lnTo>
                  <a:pt x="56685" y="2324"/>
                </a:lnTo>
                <a:lnTo>
                  <a:pt x="57149" y="3447"/>
                </a:lnTo>
                <a:lnTo>
                  <a:pt x="57149" y="6077"/>
                </a:lnTo>
                <a:lnTo>
                  <a:pt x="56685" y="7200"/>
                </a:lnTo>
                <a:lnTo>
                  <a:pt x="54825" y="9060"/>
                </a:lnTo>
                <a:lnTo>
                  <a:pt x="53702" y="9524"/>
                </a:lnTo>
                <a:close/>
              </a:path>
              <a:path w="57150" h="9525">
                <a:moveTo>
                  <a:pt x="6077" y="9524"/>
                </a:moveTo>
                <a:lnTo>
                  <a:pt x="3447" y="9524"/>
                </a:lnTo>
                <a:lnTo>
                  <a:pt x="2324" y="9060"/>
                </a:lnTo>
                <a:lnTo>
                  <a:pt x="464" y="7200"/>
                </a:lnTo>
                <a:lnTo>
                  <a:pt x="0" y="6077"/>
                </a:lnTo>
                <a:lnTo>
                  <a:pt x="0" y="3447"/>
                </a:lnTo>
                <a:lnTo>
                  <a:pt x="464" y="2324"/>
                </a:lnTo>
                <a:lnTo>
                  <a:pt x="2324" y="464"/>
                </a:lnTo>
                <a:lnTo>
                  <a:pt x="3447" y="0"/>
                </a:lnTo>
                <a:lnTo>
                  <a:pt x="6077" y="0"/>
                </a:lnTo>
                <a:lnTo>
                  <a:pt x="7200" y="464"/>
                </a:lnTo>
                <a:lnTo>
                  <a:pt x="9060" y="2324"/>
                </a:lnTo>
                <a:lnTo>
                  <a:pt x="9525" y="3447"/>
                </a:lnTo>
                <a:lnTo>
                  <a:pt x="9525" y="6077"/>
                </a:lnTo>
                <a:lnTo>
                  <a:pt x="9060" y="7200"/>
                </a:lnTo>
                <a:lnTo>
                  <a:pt x="7200" y="9060"/>
                </a:lnTo>
                <a:lnTo>
                  <a:pt x="6077" y="9524"/>
                </a:lnTo>
                <a:close/>
              </a:path>
            </a:pathLst>
          </a:custGeom>
          <a:solidFill>
            <a:srgbClr val="C7C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 txBox="1"/>
          <p:nvPr/>
        </p:nvSpPr>
        <p:spPr>
          <a:xfrm>
            <a:off x="10444162" y="830601"/>
            <a:ext cx="255904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1</a:t>
            </a:r>
            <a:r>
              <a:rPr sz="1400" spc="-5" dirty="0">
                <a:latin typeface="Segoe UI"/>
                <a:cs typeface="Segoe UI"/>
              </a:rPr>
              <a:t>.4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66" name="object 366"/>
          <p:cNvSpPr txBox="1"/>
          <p:nvPr/>
        </p:nvSpPr>
        <p:spPr>
          <a:xfrm>
            <a:off x="464752" y="2628115"/>
            <a:ext cx="2032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cases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367" name="object 367"/>
          <p:cNvSpPr txBox="1"/>
          <p:nvPr/>
        </p:nvSpPr>
        <p:spPr>
          <a:xfrm>
            <a:off x="10816790" y="2850714"/>
            <a:ext cx="203200" cy="785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Proportion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368" name="object 368"/>
          <p:cNvSpPr txBox="1"/>
          <p:nvPr/>
        </p:nvSpPr>
        <p:spPr>
          <a:xfrm>
            <a:off x="2224013" y="5707226"/>
            <a:ext cx="73850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Segoe UI"/>
                <a:cs typeface="Segoe UI"/>
              </a:rPr>
              <a:t>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69" name="object 369"/>
          <p:cNvSpPr txBox="1"/>
          <p:nvPr/>
        </p:nvSpPr>
        <p:spPr>
          <a:xfrm>
            <a:off x="3711030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70" name="object 370"/>
          <p:cNvSpPr/>
          <p:nvPr/>
        </p:nvSpPr>
        <p:spPr>
          <a:xfrm>
            <a:off x="1125537" y="2672830"/>
            <a:ext cx="89535" cy="2975610"/>
          </a:xfrm>
          <a:custGeom>
            <a:avLst/>
            <a:gdLst/>
            <a:ahLst/>
            <a:cxnLst/>
            <a:rect l="l" t="t" r="r" b="b"/>
            <a:pathLst>
              <a:path w="89534" h="2975610">
                <a:moveTo>
                  <a:pt x="0" y="0"/>
                </a:moveTo>
                <a:lnTo>
                  <a:pt x="89237" y="0"/>
                </a:lnTo>
                <a:lnTo>
                  <a:pt x="89237" y="2975493"/>
                </a:lnTo>
                <a:lnTo>
                  <a:pt x="0" y="297549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1237084" y="2395323"/>
            <a:ext cx="89535" cy="3253104"/>
          </a:xfrm>
          <a:custGeom>
            <a:avLst/>
            <a:gdLst/>
            <a:ahLst/>
            <a:cxnLst/>
            <a:rect l="l" t="t" r="r" b="b"/>
            <a:pathLst>
              <a:path w="89534" h="3253104">
                <a:moveTo>
                  <a:pt x="0" y="0"/>
                </a:moveTo>
                <a:lnTo>
                  <a:pt x="89237" y="0"/>
                </a:lnTo>
                <a:lnTo>
                  <a:pt x="89237" y="3253000"/>
                </a:lnTo>
                <a:lnTo>
                  <a:pt x="0" y="325300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1348630" y="3382016"/>
            <a:ext cx="89535" cy="2266315"/>
          </a:xfrm>
          <a:custGeom>
            <a:avLst/>
            <a:gdLst/>
            <a:ahLst/>
            <a:cxnLst/>
            <a:rect l="l" t="t" r="r" b="b"/>
            <a:pathLst>
              <a:path w="89534" h="2266315">
                <a:moveTo>
                  <a:pt x="0" y="0"/>
                </a:moveTo>
                <a:lnTo>
                  <a:pt x="89237" y="0"/>
                </a:lnTo>
                <a:lnTo>
                  <a:pt x="89237" y="2266308"/>
                </a:lnTo>
                <a:lnTo>
                  <a:pt x="0" y="22663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1460177" y="2333655"/>
            <a:ext cx="89535" cy="3314700"/>
          </a:xfrm>
          <a:custGeom>
            <a:avLst/>
            <a:gdLst/>
            <a:ahLst/>
            <a:cxnLst/>
            <a:rect l="l" t="t" r="r" b="b"/>
            <a:pathLst>
              <a:path w="89534" h="3314700">
                <a:moveTo>
                  <a:pt x="0" y="0"/>
                </a:moveTo>
                <a:lnTo>
                  <a:pt x="89237" y="0"/>
                </a:lnTo>
                <a:lnTo>
                  <a:pt x="89237" y="3314669"/>
                </a:lnTo>
                <a:lnTo>
                  <a:pt x="0" y="331466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1571724" y="2179484"/>
            <a:ext cx="89535" cy="3469004"/>
          </a:xfrm>
          <a:custGeom>
            <a:avLst/>
            <a:gdLst/>
            <a:ahLst/>
            <a:cxnLst/>
            <a:rect l="l" t="t" r="r" b="b"/>
            <a:pathLst>
              <a:path w="89535" h="3469004">
                <a:moveTo>
                  <a:pt x="0" y="0"/>
                </a:moveTo>
                <a:lnTo>
                  <a:pt x="89237" y="0"/>
                </a:lnTo>
                <a:lnTo>
                  <a:pt x="89237" y="3468839"/>
                </a:lnTo>
                <a:lnTo>
                  <a:pt x="0" y="346883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1683271" y="2040731"/>
            <a:ext cx="89535" cy="3608070"/>
          </a:xfrm>
          <a:custGeom>
            <a:avLst/>
            <a:gdLst/>
            <a:ahLst/>
            <a:cxnLst/>
            <a:rect l="l" t="t" r="r" b="b"/>
            <a:pathLst>
              <a:path w="89535" h="3608070">
                <a:moveTo>
                  <a:pt x="0" y="0"/>
                </a:moveTo>
                <a:lnTo>
                  <a:pt x="89237" y="0"/>
                </a:lnTo>
                <a:lnTo>
                  <a:pt x="89237" y="3607593"/>
                </a:lnTo>
                <a:lnTo>
                  <a:pt x="0" y="360759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1794818" y="1562802"/>
            <a:ext cx="89535" cy="4085590"/>
          </a:xfrm>
          <a:custGeom>
            <a:avLst/>
            <a:gdLst/>
            <a:ahLst/>
            <a:cxnLst/>
            <a:rect l="l" t="t" r="r" b="b"/>
            <a:pathLst>
              <a:path w="89535" h="4085590">
                <a:moveTo>
                  <a:pt x="0" y="0"/>
                </a:moveTo>
                <a:lnTo>
                  <a:pt x="89237" y="0"/>
                </a:lnTo>
                <a:lnTo>
                  <a:pt x="89237" y="4085522"/>
                </a:lnTo>
                <a:lnTo>
                  <a:pt x="0" y="408552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1906365" y="2595745"/>
            <a:ext cx="89535" cy="3053080"/>
          </a:xfrm>
          <a:custGeom>
            <a:avLst/>
            <a:gdLst/>
            <a:ahLst/>
            <a:cxnLst/>
            <a:rect l="l" t="t" r="r" b="b"/>
            <a:pathLst>
              <a:path w="89535" h="3053079">
                <a:moveTo>
                  <a:pt x="0" y="0"/>
                </a:moveTo>
                <a:lnTo>
                  <a:pt x="89237" y="0"/>
                </a:lnTo>
                <a:lnTo>
                  <a:pt x="89237" y="3052579"/>
                </a:lnTo>
                <a:lnTo>
                  <a:pt x="0" y="305257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2017911" y="1362380"/>
            <a:ext cx="89535" cy="4286250"/>
          </a:xfrm>
          <a:custGeom>
            <a:avLst/>
            <a:gdLst/>
            <a:ahLst/>
            <a:cxnLst/>
            <a:rect l="l" t="t" r="r" b="b"/>
            <a:pathLst>
              <a:path w="89535" h="4286250">
                <a:moveTo>
                  <a:pt x="0" y="0"/>
                </a:moveTo>
                <a:lnTo>
                  <a:pt x="89237" y="0"/>
                </a:lnTo>
                <a:lnTo>
                  <a:pt x="89237" y="4285944"/>
                </a:lnTo>
                <a:lnTo>
                  <a:pt x="0" y="428594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2129458" y="2395323"/>
            <a:ext cx="89535" cy="3253104"/>
          </a:xfrm>
          <a:custGeom>
            <a:avLst/>
            <a:gdLst/>
            <a:ahLst/>
            <a:cxnLst/>
            <a:rect l="l" t="t" r="r" b="b"/>
            <a:pathLst>
              <a:path w="89535" h="3253104">
                <a:moveTo>
                  <a:pt x="0" y="0"/>
                </a:moveTo>
                <a:lnTo>
                  <a:pt x="89237" y="0"/>
                </a:lnTo>
                <a:lnTo>
                  <a:pt x="89237" y="3253000"/>
                </a:lnTo>
                <a:lnTo>
                  <a:pt x="0" y="325300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2241005" y="1716972"/>
            <a:ext cx="89535" cy="3931920"/>
          </a:xfrm>
          <a:custGeom>
            <a:avLst/>
            <a:gdLst/>
            <a:ahLst/>
            <a:cxnLst/>
            <a:rect l="l" t="t" r="r" b="b"/>
            <a:pathLst>
              <a:path w="89535" h="3931920">
                <a:moveTo>
                  <a:pt x="0" y="0"/>
                </a:moveTo>
                <a:lnTo>
                  <a:pt x="89237" y="0"/>
                </a:lnTo>
                <a:lnTo>
                  <a:pt x="89237" y="3931351"/>
                </a:lnTo>
                <a:lnTo>
                  <a:pt x="0" y="393135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2352552" y="2179484"/>
            <a:ext cx="89535" cy="3469004"/>
          </a:xfrm>
          <a:custGeom>
            <a:avLst/>
            <a:gdLst/>
            <a:ahLst/>
            <a:cxnLst/>
            <a:rect l="l" t="t" r="r" b="b"/>
            <a:pathLst>
              <a:path w="89535" h="3469004">
                <a:moveTo>
                  <a:pt x="0" y="0"/>
                </a:moveTo>
                <a:lnTo>
                  <a:pt x="89237" y="0"/>
                </a:lnTo>
                <a:lnTo>
                  <a:pt x="89237" y="3468839"/>
                </a:lnTo>
                <a:lnTo>
                  <a:pt x="0" y="346883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2464098" y="2256570"/>
            <a:ext cx="89535" cy="3392170"/>
          </a:xfrm>
          <a:custGeom>
            <a:avLst/>
            <a:gdLst/>
            <a:ahLst/>
            <a:cxnLst/>
            <a:rect l="l" t="t" r="r" b="b"/>
            <a:pathLst>
              <a:path w="89535" h="3392170">
                <a:moveTo>
                  <a:pt x="0" y="0"/>
                </a:moveTo>
                <a:lnTo>
                  <a:pt x="89237" y="0"/>
                </a:lnTo>
                <a:lnTo>
                  <a:pt x="89237" y="3391754"/>
                </a:lnTo>
                <a:lnTo>
                  <a:pt x="0" y="339175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2575645" y="2102399"/>
            <a:ext cx="89535" cy="3546475"/>
          </a:xfrm>
          <a:custGeom>
            <a:avLst/>
            <a:gdLst/>
            <a:ahLst/>
            <a:cxnLst/>
            <a:rect l="l" t="t" r="r" b="b"/>
            <a:pathLst>
              <a:path w="89535" h="3546475">
                <a:moveTo>
                  <a:pt x="0" y="0"/>
                </a:moveTo>
                <a:lnTo>
                  <a:pt x="89237" y="0"/>
                </a:lnTo>
                <a:lnTo>
                  <a:pt x="89237" y="3545925"/>
                </a:lnTo>
                <a:lnTo>
                  <a:pt x="0" y="35459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2687192" y="1454882"/>
            <a:ext cx="89535" cy="4193540"/>
          </a:xfrm>
          <a:custGeom>
            <a:avLst/>
            <a:gdLst/>
            <a:ahLst/>
            <a:cxnLst/>
            <a:rect l="l" t="t" r="r" b="b"/>
            <a:pathLst>
              <a:path w="89535" h="4193540">
                <a:moveTo>
                  <a:pt x="0" y="0"/>
                </a:moveTo>
                <a:lnTo>
                  <a:pt x="89237" y="0"/>
                </a:lnTo>
                <a:lnTo>
                  <a:pt x="89237" y="4193441"/>
                </a:lnTo>
                <a:lnTo>
                  <a:pt x="0" y="41934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2798739" y="5031642"/>
            <a:ext cx="89535" cy="617220"/>
          </a:xfrm>
          <a:custGeom>
            <a:avLst/>
            <a:gdLst/>
            <a:ahLst/>
            <a:cxnLst/>
            <a:rect l="l" t="t" r="r" b="b"/>
            <a:pathLst>
              <a:path w="89535" h="617220">
                <a:moveTo>
                  <a:pt x="0" y="0"/>
                </a:moveTo>
                <a:lnTo>
                  <a:pt x="89237" y="0"/>
                </a:lnTo>
                <a:lnTo>
                  <a:pt x="89237" y="616682"/>
                </a:lnTo>
                <a:lnTo>
                  <a:pt x="0" y="61668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2910285" y="2379906"/>
            <a:ext cx="89535" cy="3268979"/>
          </a:xfrm>
          <a:custGeom>
            <a:avLst/>
            <a:gdLst/>
            <a:ahLst/>
            <a:cxnLst/>
            <a:rect l="l" t="t" r="r" b="b"/>
            <a:pathLst>
              <a:path w="89535" h="3268979">
                <a:moveTo>
                  <a:pt x="0" y="0"/>
                </a:moveTo>
                <a:lnTo>
                  <a:pt x="89237" y="0"/>
                </a:lnTo>
                <a:lnTo>
                  <a:pt x="89237" y="3268417"/>
                </a:lnTo>
                <a:lnTo>
                  <a:pt x="0" y="326841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3021832" y="2873252"/>
            <a:ext cx="89535" cy="2775585"/>
          </a:xfrm>
          <a:custGeom>
            <a:avLst/>
            <a:gdLst/>
            <a:ahLst/>
            <a:cxnLst/>
            <a:rect l="l" t="t" r="r" b="b"/>
            <a:pathLst>
              <a:path w="89535" h="2775585">
                <a:moveTo>
                  <a:pt x="0" y="0"/>
                </a:moveTo>
                <a:lnTo>
                  <a:pt x="89237" y="0"/>
                </a:lnTo>
                <a:lnTo>
                  <a:pt x="89237" y="2775071"/>
                </a:lnTo>
                <a:lnTo>
                  <a:pt x="0" y="277507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3133379" y="1470299"/>
            <a:ext cx="89535" cy="4178300"/>
          </a:xfrm>
          <a:custGeom>
            <a:avLst/>
            <a:gdLst/>
            <a:ahLst/>
            <a:cxnLst/>
            <a:rect l="l" t="t" r="r" b="b"/>
            <a:pathLst>
              <a:path w="89535" h="4178300">
                <a:moveTo>
                  <a:pt x="0" y="0"/>
                </a:moveTo>
                <a:lnTo>
                  <a:pt x="89237" y="0"/>
                </a:lnTo>
                <a:lnTo>
                  <a:pt x="89237" y="4178024"/>
                </a:lnTo>
                <a:lnTo>
                  <a:pt x="0" y="41780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3244926" y="1948228"/>
            <a:ext cx="89535" cy="3700145"/>
          </a:xfrm>
          <a:custGeom>
            <a:avLst/>
            <a:gdLst/>
            <a:ahLst/>
            <a:cxnLst/>
            <a:rect l="l" t="t" r="r" b="b"/>
            <a:pathLst>
              <a:path w="89535" h="3700145">
                <a:moveTo>
                  <a:pt x="0" y="0"/>
                </a:moveTo>
                <a:lnTo>
                  <a:pt x="89237" y="0"/>
                </a:lnTo>
                <a:lnTo>
                  <a:pt x="89237" y="3700095"/>
                </a:lnTo>
                <a:lnTo>
                  <a:pt x="0" y="370009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3356473" y="2441574"/>
            <a:ext cx="89535" cy="3206750"/>
          </a:xfrm>
          <a:custGeom>
            <a:avLst/>
            <a:gdLst/>
            <a:ahLst/>
            <a:cxnLst/>
            <a:rect l="l" t="t" r="r" b="b"/>
            <a:pathLst>
              <a:path w="89535" h="3206750">
                <a:moveTo>
                  <a:pt x="0" y="0"/>
                </a:moveTo>
                <a:lnTo>
                  <a:pt x="89237" y="0"/>
                </a:lnTo>
                <a:lnTo>
                  <a:pt x="89237" y="3206749"/>
                </a:lnTo>
                <a:lnTo>
                  <a:pt x="0" y="320674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3468020" y="2117816"/>
            <a:ext cx="89535" cy="3530600"/>
          </a:xfrm>
          <a:custGeom>
            <a:avLst/>
            <a:gdLst/>
            <a:ahLst/>
            <a:cxnLst/>
            <a:rect l="l" t="t" r="r" b="b"/>
            <a:pathLst>
              <a:path w="89535" h="3530600">
                <a:moveTo>
                  <a:pt x="0" y="0"/>
                </a:moveTo>
                <a:lnTo>
                  <a:pt x="89237" y="0"/>
                </a:lnTo>
                <a:lnTo>
                  <a:pt x="89237" y="3530508"/>
                </a:lnTo>
                <a:lnTo>
                  <a:pt x="0" y="35305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3579566" y="2349072"/>
            <a:ext cx="89535" cy="3299460"/>
          </a:xfrm>
          <a:custGeom>
            <a:avLst/>
            <a:gdLst/>
            <a:ahLst/>
            <a:cxnLst/>
            <a:rect l="l" t="t" r="r" b="b"/>
            <a:pathLst>
              <a:path w="89535" h="3299460">
                <a:moveTo>
                  <a:pt x="0" y="0"/>
                </a:moveTo>
                <a:lnTo>
                  <a:pt x="89237" y="0"/>
                </a:lnTo>
                <a:lnTo>
                  <a:pt x="89237" y="3299252"/>
                </a:lnTo>
                <a:lnTo>
                  <a:pt x="0" y="32992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3691113" y="2210318"/>
            <a:ext cx="89535" cy="3438525"/>
          </a:xfrm>
          <a:custGeom>
            <a:avLst/>
            <a:gdLst/>
            <a:ahLst/>
            <a:cxnLst/>
            <a:rect l="l" t="t" r="r" b="b"/>
            <a:pathLst>
              <a:path w="89535" h="3438525">
                <a:moveTo>
                  <a:pt x="0" y="0"/>
                </a:moveTo>
                <a:lnTo>
                  <a:pt x="89237" y="0"/>
                </a:lnTo>
                <a:lnTo>
                  <a:pt x="89237" y="3438005"/>
                </a:lnTo>
                <a:lnTo>
                  <a:pt x="0" y="343800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3802660" y="2179484"/>
            <a:ext cx="89535" cy="3469004"/>
          </a:xfrm>
          <a:custGeom>
            <a:avLst/>
            <a:gdLst/>
            <a:ahLst/>
            <a:cxnLst/>
            <a:rect l="l" t="t" r="r" b="b"/>
            <a:pathLst>
              <a:path w="89535" h="3469004">
                <a:moveTo>
                  <a:pt x="0" y="0"/>
                </a:moveTo>
                <a:lnTo>
                  <a:pt x="89237" y="0"/>
                </a:lnTo>
                <a:lnTo>
                  <a:pt x="89237" y="3468839"/>
                </a:lnTo>
                <a:lnTo>
                  <a:pt x="0" y="346883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3914207" y="4322456"/>
            <a:ext cx="89535" cy="1325880"/>
          </a:xfrm>
          <a:custGeom>
            <a:avLst/>
            <a:gdLst/>
            <a:ahLst/>
            <a:cxnLst/>
            <a:rect l="l" t="t" r="r" b="b"/>
            <a:pathLst>
              <a:path w="89535" h="1325879">
                <a:moveTo>
                  <a:pt x="0" y="0"/>
                </a:moveTo>
                <a:lnTo>
                  <a:pt x="89237" y="0"/>
                </a:lnTo>
                <a:lnTo>
                  <a:pt x="89237" y="1325867"/>
                </a:lnTo>
                <a:lnTo>
                  <a:pt x="0" y="132586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4025753" y="2133233"/>
            <a:ext cx="89535" cy="3515360"/>
          </a:xfrm>
          <a:custGeom>
            <a:avLst/>
            <a:gdLst/>
            <a:ahLst/>
            <a:cxnLst/>
            <a:rect l="l" t="t" r="r" b="b"/>
            <a:pathLst>
              <a:path w="89535" h="3515360">
                <a:moveTo>
                  <a:pt x="0" y="0"/>
                </a:moveTo>
                <a:lnTo>
                  <a:pt x="89237" y="0"/>
                </a:lnTo>
                <a:lnTo>
                  <a:pt x="89237" y="3515090"/>
                </a:lnTo>
                <a:lnTo>
                  <a:pt x="0" y="351509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4137300" y="1855726"/>
            <a:ext cx="89535" cy="3792854"/>
          </a:xfrm>
          <a:custGeom>
            <a:avLst/>
            <a:gdLst/>
            <a:ahLst/>
            <a:cxnLst/>
            <a:rect l="l" t="t" r="r" b="b"/>
            <a:pathLst>
              <a:path w="89535" h="3792854">
                <a:moveTo>
                  <a:pt x="0" y="0"/>
                </a:moveTo>
                <a:lnTo>
                  <a:pt x="89237" y="0"/>
                </a:lnTo>
                <a:lnTo>
                  <a:pt x="89237" y="3792598"/>
                </a:lnTo>
                <a:lnTo>
                  <a:pt x="0" y="379259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4248847" y="1547385"/>
            <a:ext cx="89535" cy="4101465"/>
          </a:xfrm>
          <a:custGeom>
            <a:avLst/>
            <a:gdLst/>
            <a:ahLst/>
            <a:cxnLst/>
            <a:rect l="l" t="t" r="r" b="b"/>
            <a:pathLst>
              <a:path w="89535" h="4101465">
                <a:moveTo>
                  <a:pt x="0" y="0"/>
                </a:moveTo>
                <a:lnTo>
                  <a:pt x="89237" y="0"/>
                </a:lnTo>
                <a:lnTo>
                  <a:pt x="89237" y="4100939"/>
                </a:lnTo>
                <a:lnTo>
                  <a:pt x="0" y="410093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4360394" y="1994480"/>
            <a:ext cx="89535" cy="3654425"/>
          </a:xfrm>
          <a:custGeom>
            <a:avLst/>
            <a:gdLst/>
            <a:ahLst/>
            <a:cxnLst/>
            <a:rect l="l" t="t" r="r" b="b"/>
            <a:pathLst>
              <a:path w="89535" h="3654425">
                <a:moveTo>
                  <a:pt x="0" y="0"/>
                </a:moveTo>
                <a:lnTo>
                  <a:pt x="89237" y="0"/>
                </a:lnTo>
                <a:lnTo>
                  <a:pt x="89237" y="3653844"/>
                </a:lnTo>
                <a:lnTo>
                  <a:pt x="0" y="365384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4471940" y="1285294"/>
            <a:ext cx="89535" cy="4363085"/>
          </a:xfrm>
          <a:custGeom>
            <a:avLst/>
            <a:gdLst/>
            <a:ahLst/>
            <a:cxnLst/>
            <a:rect l="l" t="t" r="r" b="b"/>
            <a:pathLst>
              <a:path w="89535" h="4363085">
                <a:moveTo>
                  <a:pt x="0" y="0"/>
                </a:moveTo>
                <a:lnTo>
                  <a:pt x="89237" y="0"/>
                </a:lnTo>
                <a:lnTo>
                  <a:pt x="89237" y="4363029"/>
                </a:lnTo>
                <a:lnTo>
                  <a:pt x="0" y="436302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4583488" y="1501133"/>
            <a:ext cx="89535" cy="4147185"/>
          </a:xfrm>
          <a:custGeom>
            <a:avLst/>
            <a:gdLst/>
            <a:ahLst/>
            <a:cxnLst/>
            <a:rect l="l" t="t" r="r" b="b"/>
            <a:pathLst>
              <a:path w="89535" h="4147185">
                <a:moveTo>
                  <a:pt x="0" y="0"/>
                </a:moveTo>
                <a:lnTo>
                  <a:pt x="89237" y="0"/>
                </a:lnTo>
                <a:lnTo>
                  <a:pt x="89237" y="4147190"/>
                </a:lnTo>
                <a:lnTo>
                  <a:pt x="0" y="414719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4695034" y="2025313"/>
            <a:ext cx="89535" cy="3623310"/>
          </a:xfrm>
          <a:custGeom>
            <a:avLst/>
            <a:gdLst/>
            <a:ahLst/>
            <a:cxnLst/>
            <a:rect l="l" t="t" r="r" b="b"/>
            <a:pathLst>
              <a:path w="89535" h="3623310">
                <a:moveTo>
                  <a:pt x="0" y="0"/>
                </a:moveTo>
                <a:lnTo>
                  <a:pt x="89237" y="0"/>
                </a:lnTo>
                <a:lnTo>
                  <a:pt x="89237" y="3623010"/>
                </a:lnTo>
                <a:lnTo>
                  <a:pt x="0" y="362301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4806581" y="1763223"/>
            <a:ext cx="89535" cy="3885565"/>
          </a:xfrm>
          <a:custGeom>
            <a:avLst/>
            <a:gdLst/>
            <a:ahLst/>
            <a:cxnLst/>
            <a:rect l="l" t="t" r="r" b="b"/>
            <a:pathLst>
              <a:path w="89535" h="3885565">
                <a:moveTo>
                  <a:pt x="0" y="0"/>
                </a:moveTo>
                <a:lnTo>
                  <a:pt x="89237" y="0"/>
                </a:lnTo>
                <a:lnTo>
                  <a:pt x="89237" y="3885100"/>
                </a:lnTo>
                <a:lnTo>
                  <a:pt x="0" y="388510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4918128" y="1177375"/>
            <a:ext cx="89535" cy="4471035"/>
          </a:xfrm>
          <a:custGeom>
            <a:avLst/>
            <a:gdLst/>
            <a:ahLst/>
            <a:cxnLst/>
            <a:rect l="l" t="t" r="r" b="b"/>
            <a:pathLst>
              <a:path w="89535" h="4471035">
                <a:moveTo>
                  <a:pt x="0" y="0"/>
                </a:moveTo>
                <a:lnTo>
                  <a:pt x="89237" y="0"/>
                </a:lnTo>
                <a:lnTo>
                  <a:pt x="89237" y="4470949"/>
                </a:lnTo>
                <a:lnTo>
                  <a:pt x="0" y="447094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5029674" y="2164067"/>
            <a:ext cx="89535" cy="3484245"/>
          </a:xfrm>
          <a:custGeom>
            <a:avLst/>
            <a:gdLst/>
            <a:ahLst/>
            <a:cxnLst/>
            <a:rect l="l" t="t" r="r" b="b"/>
            <a:pathLst>
              <a:path w="89535" h="3484245">
                <a:moveTo>
                  <a:pt x="0" y="0"/>
                </a:moveTo>
                <a:lnTo>
                  <a:pt x="89237" y="0"/>
                </a:lnTo>
                <a:lnTo>
                  <a:pt x="89237" y="3484256"/>
                </a:lnTo>
                <a:lnTo>
                  <a:pt x="0" y="348425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5141221" y="1609053"/>
            <a:ext cx="89535" cy="4039870"/>
          </a:xfrm>
          <a:custGeom>
            <a:avLst/>
            <a:gdLst/>
            <a:ahLst/>
            <a:cxnLst/>
            <a:rect l="l" t="t" r="r" b="b"/>
            <a:pathLst>
              <a:path w="89535" h="4039870">
                <a:moveTo>
                  <a:pt x="0" y="0"/>
                </a:moveTo>
                <a:lnTo>
                  <a:pt x="89237" y="0"/>
                </a:lnTo>
                <a:lnTo>
                  <a:pt x="89237" y="4039271"/>
                </a:lnTo>
                <a:lnTo>
                  <a:pt x="0" y="403927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5252768" y="1871143"/>
            <a:ext cx="89535" cy="3777615"/>
          </a:xfrm>
          <a:custGeom>
            <a:avLst/>
            <a:gdLst/>
            <a:ahLst/>
            <a:cxnLst/>
            <a:rect l="l" t="t" r="r" b="b"/>
            <a:pathLst>
              <a:path w="89535" h="3777615">
                <a:moveTo>
                  <a:pt x="0" y="0"/>
                </a:moveTo>
                <a:lnTo>
                  <a:pt x="89237" y="0"/>
                </a:lnTo>
                <a:lnTo>
                  <a:pt x="89237" y="3777181"/>
                </a:lnTo>
                <a:lnTo>
                  <a:pt x="0" y="377718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5364315" y="3073674"/>
            <a:ext cx="89535" cy="2574925"/>
          </a:xfrm>
          <a:custGeom>
            <a:avLst/>
            <a:gdLst/>
            <a:ahLst/>
            <a:cxnLst/>
            <a:rect l="l" t="t" r="r" b="b"/>
            <a:pathLst>
              <a:path w="89535" h="2574925">
                <a:moveTo>
                  <a:pt x="0" y="0"/>
                </a:moveTo>
                <a:lnTo>
                  <a:pt x="89237" y="0"/>
                </a:lnTo>
                <a:lnTo>
                  <a:pt x="89237" y="2574650"/>
                </a:lnTo>
                <a:lnTo>
                  <a:pt x="0" y="257465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5475862" y="1901977"/>
            <a:ext cx="89535" cy="3746500"/>
          </a:xfrm>
          <a:custGeom>
            <a:avLst/>
            <a:gdLst/>
            <a:ahLst/>
            <a:cxnLst/>
            <a:rect l="l" t="t" r="r" b="b"/>
            <a:pathLst>
              <a:path w="89535" h="3746500">
                <a:moveTo>
                  <a:pt x="0" y="0"/>
                </a:moveTo>
                <a:lnTo>
                  <a:pt x="89237" y="0"/>
                </a:lnTo>
                <a:lnTo>
                  <a:pt x="89237" y="3746347"/>
                </a:lnTo>
                <a:lnTo>
                  <a:pt x="0" y="37463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5587409" y="1794058"/>
            <a:ext cx="89535" cy="3854450"/>
          </a:xfrm>
          <a:custGeom>
            <a:avLst/>
            <a:gdLst/>
            <a:ahLst/>
            <a:cxnLst/>
            <a:rect l="l" t="t" r="r" b="b"/>
            <a:pathLst>
              <a:path w="89535" h="3854450">
                <a:moveTo>
                  <a:pt x="0" y="0"/>
                </a:moveTo>
                <a:lnTo>
                  <a:pt x="89237" y="0"/>
                </a:lnTo>
                <a:lnTo>
                  <a:pt x="89237" y="3854266"/>
                </a:lnTo>
                <a:lnTo>
                  <a:pt x="0" y="38542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5698956" y="1794058"/>
            <a:ext cx="89535" cy="3854450"/>
          </a:xfrm>
          <a:custGeom>
            <a:avLst/>
            <a:gdLst/>
            <a:ahLst/>
            <a:cxnLst/>
            <a:rect l="l" t="t" r="r" b="b"/>
            <a:pathLst>
              <a:path w="89535" h="3854450">
                <a:moveTo>
                  <a:pt x="0" y="0"/>
                </a:moveTo>
                <a:lnTo>
                  <a:pt x="89237" y="0"/>
                </a:lnTo>
                <a:lnTo>
                  <a:pt x="89237" y="3854266"/>
                </a:lnTo>
                <a:lnTo>
                  <a:pt x="0" y="385426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5810502" y="2395323"/>
            <a:ext cx="89535" cy="3253104"/>
          </a:xfrm>
          <a:custGeom>
            <a:avLst/>
            <a:gdLst/>
            <a:ahLst/>
            <a:cxnLst/>
            <a:rect l="l" t="t" r="r" b="b"/>
            <a:pathLst>
              <a:path w="89535" h="3253104">
                <a:moveTo>
                  <a:pt x="0" y="0"/>
                </a:moveTo>
                <a:lnTo>
                  <a:pt x="89237" y="0"/>
                </a:lnTo>
                <a:lnTo>
                  <a:pt x="89237" y="3253000"/>
                </a:lnTo>
                <a:lnTo>
                  <a:pt x="0" y="325300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5922049" y="2102399"/>
            <a:ext cx="89535" cy="3546475"/>
          </a:xfrm>
          <a:custGeom>
            <a:avLst/>
            <a:gdLst/>
            <a:ahLst/>
            <a:cxnLst/>
            <a:rect l="l" t="t" r="r" b="b"/>
            <a:pathLst>
              <a:path w="89535" h="3546475">
                <a:moveTo>
                  <a:pt x="0" y="0"/>
                </a:moveTo>
                <a:lnTo>
                  <a:pt x="89237" y="0"/>
                </a:lnTo>
                <a:lnTo>
                  <a:pt x="89237" y="3545925"/>
                </a:lnTo>
                <a:lnTo>
                  <a:pt x="0" y="35459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6033596" y="2611162"/>
            <a:ext cx="89535" cy="3037205"/>
          </a:xfrm>
          <a:custGeom>
            <a:avLst/>
            <a:gdLst/>
            <a:ahLst/>
            <a:cxnLst/>
            <a:rect l="l" t="t" r="r" b="b"/>
            <a:pathLst>
              <a:path w="89535" h="3037204">
                <a:moveTo>
                  <a:pt x="0" y="0"/>
                </a:moveTo>
                <a:lnTo>
                  <a:pt x="89237" y="0"/>
                </a:lnTo>
                <a:lnTo>
                  <a:pt x="89237" y="3037162"/>
                </a:lnTo>
                <a:lnTo>
                  <a:pt x="0" y="303716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6145142" y="2225735"/>
            <a:ext cx="89535" cy="3422650"/>
          </a:xfrm>
          <a:custGeom>
            <a:avLst/>
            <a:gdLst/>
            <a:ahLst/>
            <a:cxnLst/>
            <a:rect l="l" t="t" r="r" b="b"/>
            <a:pathLst>
              <a:path w="89535" h="3422650">
                <a:moveTo>
                  <a:pt x="0" y="0"/>
                </a:moveTo>
                <a:lnTo>
                  <a:pt x="89237" y="0"/>
                </a:lnTo>
                <a:lnTo>
                  <a:pt x="89237" y="3422588"/>
                </a:lnTo>
                <a:lnTo>
                  <a:pt x="0" y="342258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6256689" y="2796167"/>
            <a:ext cx="89535" cy="2852420"/>
          </a:xfrm>
          <a:custGeom>
            <a:avLst/>
            <a:gdLst/>
            <a:ahLst/>
            <a:cxnLst/>
            <a:rect l="l" t="t" r="r" b="b"/>
            <a:pathLst>
              <a:path w="89535" h="2852420">
                <a:moveTo>
                  <a:pt x="0" y="0"/>
                </a:moveTo>
                <a:lnTo>
                  <a:pt x="89237" y="0"/>
                </a:lnTo>
                <a:lnTo>
                  <a:pt x="89237" y="2852157"/>
                </a:lnTo>
                <a:lnTo>
                  <a:pt x="0" y="285215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6368236" y="2672830"/>
            <a:ext cx="89535" cy="2975610"/>
          </a:xfrm>
          <a:custGeom>
            <a:avLst/>
            <a:gdLst/>
            <a:ahLst/>
            <a:cxnLst/>
            <a:rect l="l" t="t" r="r" b="b"/>
            <a:pathLst>
              <a:path w="89535" h="2975610">
                <a:moveTo>
                  <a:pt x="0" y="0"/>
                </a:moveTo>
                <a:lnTo>
                  <a:pt x="89237" y="0"/>
                </a:lnTo>
                <a:lnTo>
                  <a:pt x="89237" y="2975493"/>
                </a:lnTo>
                <a:lnTo>
                  <a:pt x="0" y="297549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6479783" y="2518660"/>
            <a:ext cx="89535" cy="3129915"/>
          </a:xfrm>
          <a:custGeom>
            <a:avLst/>
            <a:gdLst/>
            <a:ahLst/>
            <a:cxnLst/>
            <a:rect l="l" t="t" r="r" b="b"/>
            <a:pathLst>
              <a:path w="89534" h="3129915">
                <a:moveTo>
                  <a:pt x="0" y="0"/>
                </a:moveTo>
                <a:lnTo>
                  <a:pt x="89237" y="0"/>
                </a:lnTo>
                <a:lnTo>
                  <a:pt x="89237" y="3129664"/>
                </a:lnTo>
                <a:lnTo>
                  <a:pt x="0" y="312966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6591330" y="2934920"/>
            <a:ext cx="89535" cy="2713990"/>
          </a:xfrm>
          <a:custGeom>
            <a:avLst/>
            <a:gdLst/>
            <a:ahLst/>
            <a:cxnLst/>
            <a:rect l="l" t="t" r="r" b="b"/>
            <a:pathLst>
              <a:path w="89534" h="2713990">
                <a:moveTo>
                  <a:pt x="0" y="0"/>
                </a:moveTo>
                <a:lnTo>
                  <a:pt x="89237" y="0"/>
                </a:lnTo>
                <a:lnTo>
                  <a:pt x="89237" y="2713403"/>
                </a:lnTo>
                <a:lnTo>
                  <a:pt x="0" y="271340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6702876" y="2225735"/>
            <a:ext cx="89535" cy="3422650"/>
          </a:xfrm>
          <a:custGeom>
            <a:avLst/>
            <a:gdLst/>
            <a:ahLst/>
            <a:cxnLst/>
            <a:rect l="l" t="t" r="r" b="b"/>
            <a:pathLst>
              <a:path w="89534" h="3422650">
                <a:moveTo>
                  <a:pt x="0" y="0"/>
                </a:moveTo>
                <a:lnTo>
                  <a:pt x="89237" y="0"/>
                </a:lnTo>
                <a:lnTo>
                  <a:pt x="89237" y="3422588"/>
                </a:lnTo>
                <a:lnTo>
                  <a:pt x="0" y="342258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6814423" y="2734498"/>
            <a:ext cx="89535" cy="2914015"/>
          </a:xfrm>
          <a:custGeom>
            <a:avLst/>
            <a:gdLst/>
            <a:ahLst/>
            <a:cxnLst/>
            <a:rect l="l" t="t" r="r" b="b"/>
            <a:pathLst>
              <a:path w="89534" h="2914015">
                <a:moveTo>
                  <a:pt x="0" y="0"/>
                </a:moveTo>
                <a:lnTo>
                  <a:pt x="89237" y="0"/>
                </a:lnTo>
                <a:lnTo>
                  <a:pt x="89237" y="2913825"/>
                </a:lnTo>
                <a:lnTo>
                  <a:pt x="0" y="29138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6925970" y="2857835"/>
            <a:ext cx="89535" cy="2790825"/>
          </a:xfrm>
          <a:custGeom>
            <a:avLst/>
            <a:gdLst/>
            <a:ahLst/>
            <a:cxnLst/>
            <a:rect l="l" t="t" r="r" b="b"/>
            <a:pathLst>
              <a:path w="89534" h="2790825">
                <a:moveTo>
                  <a:pt x="0" y="0"/>
                </a:moveTo>
                <a:lnTo>
                  <a:pt x="89237" y="0"/>
                </a:lnTo>
                <a:lnTo>
                  <a:pt x="89237" y="2790488"/>
                </a:lnTo>
                <a:lnTo>
                  <a:pt x="0" y="279048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7037517" y="2333655"/>
            <a:ext cx="89535" cy="3314700"/>
          </a:xfrm>
          <a:custGeom>
            <a:avLst/>
            <a:gdLst/>
            <a:ahLst/>
            <a:cxnLst/>
            <a:rect l="l" t="t" r="r" b="b"/>
            <a:pathLst>
              <a:path w="89534" h="3314700">
                <a:moveTo>
                  <a:pt x="0" y="0"/>
                </a:moveTo>
                <a:lnTo>
                  <a:pt x="89237" y="0"/>
                </a:lnTo>
                <a:lnTo>
                  <a:pt x="89237" y="3314669"/>
                </a:lnTo>
                <a:lnTo>
                  <a:pt x="0" y="331466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7149064" y="2703665"/>
            <a:ext cx="89535" cy="2945130"/>
          </a:xfrm>
          <a:custGeom>
            <a:avLst/>
            <a:gdLst/>
            <a:ahLst/>
            <a:cxnLst/>
            <a:rect l="l" t="t" r="r" b="b"/>
            <a:pathLst>
              <a:path w="89534" h="2945129">
                <a:moveTo>
                  <a:pt x="0" y="0"/>
                </a:moveTo>
                <a:lnTo>
                  <a:pt x="89237" y="0"/>
                </a:lnTo>
                <a:lnTo>
                  <a:pt x="89237" y="2944659"/>
                </a:lnTo>
                <a:lnTo>
                  <a:pt x="0" y="294465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7260610" y="2179484"/>
            <a:ext cx="89535" cy="3469004"/>
          </a:xfrm>
          <a:custGeom>
            <a:avLst/>
            <a:gdLst/>
            <a:ahLst/>
            <a:cxnLst/>
            <a:rect l="l" t="t" r="r" b="b"/>
            <a:pathLst>
              <a:path w="89534" h="3469004">
                <a:moveTo>
                  <a:pt x="0" y="0"/>
                </a:moveTo>
                <a:lnTo>
                  <a:pt x="89237" y="0"/>
                </a:lnTo>
                <a:lnTo>
                  <a:pt x="89237" y="3468839"/>
                </a:lnTo>
                <a:lnTo>
                  <a:pt x="0" y="346883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7372157" y="1824892"/>
            <a:ext cx="89535" cy="3823970"/>
          </a:xfrm>
          <a:custGeom>
            <a:avLst/>
            <a:gdLst/>
            <a:ahLst/>
            <a:cxnLst/>
            <a:rect l="l" t="t" r="r" b="b"/>
            <a:pathLst>
              <a:path w="89534" h="3823970">
                <a:moveTo>
                  <a:pt x="0" y="0"/>
                </a:moveTo>
                <a:lnTo>
                  <a:pt x="89237" y="0"/>
                </a:lnTo>
                <a:lnTo>
                  <a:pt x="89237" y="3823432"/>
                </a:lnTo>
                <a:lnTo>
                  <a:pt x="0" y="382343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7483704" y="1454882"/>
            <a:ext cx="89535" cy="4193540"/>
          </a:xfrm>
          <a:custGeom>
            <a:avLst/>
            <a:gdLst/>
            <a:ahLst/>
            <a:cxnLst/>
            <a:rect l="l" t="t" r="r" b="b"/>
            <a:pathLst>
              <a:path w="89534" h="4193540">
                <a:moveTo>
                  <a:pt x="0" y="0"/>
                </a:moveTo>
                <a:lnTo>
                  <a:pt x="89237" y="0"/>
                </a:lnTo>
                <a:lnTo>
                  <a:pt x="89237" y="4193441"/>
                </a:lnTo>
                <a:lnTo>
                  <a:pt x="0" y="4193441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7595251" y="1886560"/>
            <a:ext cx="89535" cy="3762375"/>
          </a:xfrm>
          <a:custGeom>
            <a:avLst/>
            <a:gdLst/>
            <a:ahLst/>
            <a:cxnLst/>
            <a:rect l="l" t="t" r="r" b="b"/>
            <a:pathLst>
              <a:path w="89534" h="3762375">
                <a:moveTo>
                  <a:pt x="0" y="0"/>
                </a:moveTo>
                <a:lnTo>
                  <a:pt x="89237" y="0"/>
                </a:lnTo>
                <a:lnTo>
                  <a:pt x="89237" y="3761764"/>
                </a:lnTo>
                <a:lnTo>
                  <a:pt x="0" y="376176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7706797" y="2534077"/>
            <a:ext cx="89535" cy="3114675"/>
          </a:xfrm>
          <a:custGeom>
            <a:avLst/>
            <a:gdLst/>
            <a:ahLst/>
            <a:cxnLst/>
            <a:rect l="l" t="t" r="r" b="b"/>
            <a:pathLst>
              <a:path w="89534" h="3114675">
                <a:moveTo>
                  <a:pt x="0" y="0"/>
                </a:moveTo>
                <a:lnTo>
                  <a:pt x="89237" y="0"/>
                </a:lnTo>
                <a:lnTo>
                  <a:pt x="89237" y="3114247"/>
                </a:lnTo>
                <a:lnTo>
                  <a:pt x="0" y="311424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7818344" y="1485716"/>
            <a:ext cx="89535" cy="4163060"/>
          </a:xfrm>
          <a:custGeom>
            <a:avLst/>
            <a:gdLst/>
            <a:ahLst/>
            <a:cxnLst/>
            <a:rect l="l" t="t" r="r" b="b"/>
            <a:pathLst>
              <a:path w="89534" h="4163060">
                <a:moveTo>
                  <a:pt x="0" y="0"/>
                </a:moveTo>
                <a:lnTo>
                  <a:pt x="89237" y="0"/>
                </a:lnTo>
                <a:lnTo>
                  <a:pt x="89237" y="4162607"/>
                </a:lnTo>
                <a:lnTo>
                  <a:pt x="0" y="416260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7929891" y="1424048"/>
            <a:ext cx="89535" cy="4224655"/>
          </a:xfrm>
          <a:custGeom>
            <a:avLst/>
            <a:gdLst/>
            <a:ahLst/>
            <a:cxnLst/>
            <a:rect l="l" t="t" r="r" b="b"/>
            <a:pathLst>
              <a:path w="89534" h="4224655">
                <a:moveTo>
                  <a:pt x="0" y="0"/>
                </a:moveTo>
                <a:lnTo>
                  <a:pt x="89237" y="0"/>
                </a:lnTo>
                <a:lnTo>
                  <a:pt x="89237" y="4224276"/>
                </a:lnTo>
                <a:lnTo>
                  <a:pt x="0" y="422427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8041438" y="1593636"/>
            <a:ext cx="89535" cy="4055110"/>
          </a:xfrm>
          <a:custGeom>
            <a:avLst/>
            <a:gdLst/>
            <a:ahLst/>
            <a:cxnLst/>
            <a:rect l="l" t="t" r="r" b="b"/>
            <a:pathLst>
              <a:path w="89534" h="4055110">
                <a:moveTo>
                  <a:pt x="0" y="0"/>
                </a:moveTo>
                <a:lnTo>
                  <a:pt x="89237" y="0"/>
                </a:lnTo>
                <a:lnTo>
                  <a:pt x="89237" y="4054688"/>
                </a:lnTo>
                <a:lnTo>
                  <a:pt x="0" y="405468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8152985" y="1855726"/>
            <a:ext cx="89535" cy="3792854"/>
          </a:xfrm>
          <a:custGeom>
            <a:avLst/>
            <a:gdLst/>
            <a:ahLst/>
            <a:cxnLst/>
            <a:rect l="l" t="t" r="r" b="b"/>
            <a:pathLst>
              <a:path w="89534" h="3792854">
                <a:moveTo>
                  <a:pt x="0" y="0"/>
                </a:moveTo>
                <a:lnTo>
                  <a:pt x="89237" y="0"/>
                </a:lnTo>
                <a:lnTo>
                  <a:pt x="89237" y="3792598"/>
                </a:lnTo>
                <a:lnTo>
                  <a:pt x="0" y="379259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8264531" y="2102399"/>
            <a:ext cx="89535" cy="3546475"/>
          </a:xfrm>
          <a:custGeom>
            <a:avLst/>
            <a:gdLst/>
            <a:ahLst/>
            <a:cxnLst/>
            <a:rect l="l" t="t" r="r" b="b"/>
            <a:pathLst>
              <a:path w="89534" h="3546475">
                <a:moveTo>
                  <a:pt x="0" y="0"/>
                </a:moveTo>
                <a:lnTo>
                  <a:pt x="89237" y="0"/>
                </a:lnTo>
                <a:lnTo>
                  <a:pt x="89237" y="3545925"/>
                </a:lnTo>
                <a:lnTo>
                  <a:pt x="0" y="354592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8376078" y="2749916"/>
            <a:ext cx="89535" cy="2898775"/>
          </a:xfrm>
          <a:custGeom>
            <a:avLst/>
            <a:gdLst/>
            <a:ahLst/>
            <a:cxnLst/>
            <a:rect l="l" t="t" r="r" b="b"/>
            <a:pathLst>
              <a:path w="89534" h="2898775">
                <a:moveTo>
                  <a:pt x="0" y="0"/>
                </a:moveTo>
                <a:lnTo>
                  <a:pt x="89237" y="0"/>
                </a:lnTo>
                <a:lnTo>
                  <a:pt x="89237" y="2898408"/>
                </a:lnTo>
                <a:lnTo>
                  <a:pt x="0" y="2898408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8487626" y="4368708"/>
            <a:ext cx="89535" cy="1280160"/>
          </a:xfrm>
          <a:custGeom>
            <a:avLst/>
            <a:gdLst/>
            <a:ahLst/>
            <a:cxnLst/>
            <a:rect l="l" t="t" r="r" b="b"/>
            <a:pathLst>
              <a:path w="89534" h="1280160">
                <a:moveTo>
                  <a:pt x="0" y="0"/>
                </a:moveTo>
                <a:lnTo>
                  <a:pt x="89237" y="0"/>
                </a:lnTo>
                <a:lnTo>
                  <a:pt x="89237" y="1279616"/>
                </a:lnTo>
                <a:lnTo>
                  <a:pt x="0" y="127961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8599172" y="838200"/>
            <a:ext cx="89535" cy="4810125"/>
          </a:xfrm>
          <a:custGeom>
            <a:avLst/>
            <a:gdLst/>
            <a:ahLst/>
            <a:cxnLst/>
            <a:rect l="l" t="t" r="r" b="b"/>
            <a:pathLst>
              <a:path w="89534" h="4810125">
                <a:moveTo>
                  <a:pt x="0" y="0"/>
                </a:moveTo>
                <a:lnTo>
                  <a:pt x="89237" y="0"/>
                </a:lnTo>
                <a:lnTo>
                  <a:pt x="89237" y="4810124"/>
                </a:lnTo>
                <a:lnTo>
                  <a:pt x="0" y="481012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8710719" y="1054038"/>
            <a:ext cx="89535" cy="4594860"/>
          </a:xfrm>
          <a:custGeom>
            <a:avLst/>
            <a:gdLst/>
            <a:ahLst/>
            <a:cxnLst/>
            <a:rect l="l" t="t" r="r" b="b"/>
            <a:pathLst>
              <a:path w="89534" h="4594860">
                <a:moveTo>
                  <a:pt x="0" y="0"/>
                </a:moveTo>
                <a:lnTo>
                  <a:pt x="89237" y="0"/>
                </a:lnTo>
                <a:lnTo>
                  <a:pt x="89237" y="4594285"/>
                </a:lnTo>
                <a:lnTo>
                  <a:pt x="0" y="4594285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8822266" y="1408631"/>
            <a:ext cx="89535" cy="4239895"/>
          </a:xfrm>
          <a:custGeom>
            <a:avLst/>
            <a:gdLst/>
            <a:ahLst/>
            <a:cxnLst/>
            <a:rect l="l" t="t" r="r" b="b"/>
            <a:pathLst>
              <a:path w="89534" h="4239895">
                <a:moveTo>
                  <a:pt x="0" y="0"/>
                </a:moveTo>
                <a:lnTo>
                  <a:pt x="89237" y="0"/>
                </a:lnTo>
                <a:lnTo>
                  <a:pt x="89237" y="4239693"/>
                </a:lnTo>
                <a:lnTo>
                  <a:pt x="0" y="423969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8933812" y="1115707"/>
            <a:ext cx="89535" cy="4532630"/>
          </a:xfrm>
          <a:custGeom>
            <a:avLst/>
            <a:gdLst/>
            <a:ahLst/>
            <a:cxnLst/>
            <a:rect l="l" t="t" r="r" b="b"/>
            <a:pathLst>
              <a:path w="89534" h="4532630">
                <a:moveTo>
                  <a:pt x="0" y="0"/>
                </a:moveTo>
                <a:lnTo>
                  <a:pt x="89237" y="0"/>
                </a:lnTo>
                <a:lnTo>
                  <a:pt x="89237" y="4532617"/>
                </a:lnTo>
                <a:lnTo>
                  <a:pt x="0" y="453261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9045359" y="1239043"/>
            <a:ext cx="89535" cy="4409440"/>
          </a:xfrm>
          <a:custGeom>
            <a:avLst/>
            <a:gdLst/>
            <a:ahLst/>
            <a:cxnLst/>
            <a:rect l="l" t="t" r="r" b="b"/>
            <a:pathLst>
              <a:path w="89534" h="4409440">
                <a:moveTo>
                  <a:pt x="0" y="0"/>
                </a:moveTo>
                <a:lnTo>
                  <a:pt x="89237" y="0"/>
                </a:lnTo>
                <a:lnTo>
                  <a:pt x="89237" y="4409280"/>
                </a:lnTo>
                <a:lnTo>
                  <a:pt x="0" y="440928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9156906" y="1747806"/>
            <a:ext cx="89535" cy="3900804"/>
          </a:xfrm>
          <a:custGeom>
            <a:avLst/>
            <a:gdLst/>
            <a:ahLst/>
            <a:cxnLst/>
            <a:rect l="l" t="t" r="r" b="b"/>
            <a:pathLst>
              <a:path w="89534" h="3900804">
                <a:moveTo>
                  <a:pt x="0" y="0"/>
                </a:moveTo>
                <a:lnTo>
                  <a:pt x="89237" y="0"/>
                </a:lnTo>
                <a:lnTo>
                  <a:pt x="89237" y="3900517"/>
                </a:lnTo>
                <a:lnTo>
                  <a:pt x="0" y="390051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9268452" y="1531967"/>
            <a:ext cx="89535" cy="4116704"/>
          </a:xfrm>
          <a:custGeom>
            <a:avLst/>
            <a:gdLst/>
            <a:ahLst/>
            <a:cxnLst/>
            <a:rect l="l" t="t" r="r" b="b"/>
            <a:pathLst>
              <a:path w="89534" h="4116704">
                <a:moveTo>
                  <a:pt x="0" y="0"/>
                </a:moveTo>
                <a:lnTo>
                  <a:pt x="89237" y="0"/>
                </a:lnTo>
                <a:lnTo>
                  <a:pt x="89237" y="4116356"/>
                </a:lnTo>
                <a:lnTo>
                  <a:pt x="0" y="411635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9379999" y="1177375"/>
            <a:ext cx="89535" cy="4471035"/>
          </a:xfrm>
          <a:custGeom>
            <a:avLst/>
            <a:gdLst/>
            <a:ahLst/>
            <a:cxnLst/>
            <a:rect l="l" t="t" r="r" b="b"/>
            <a:pathLst>
              <a:path w="89534" h="4471035">
                <a:moveTo>
                  <a:pt x="0" y="0"/>
                </a:moveTo>
                <a:lnTo>
                  <a:pt x="89237" y="0"/>
                </a:lnTo>
                <a:lnTo>
                  <a:pt x="89237" y="4470949"/>
                </a:lnTo>
                <a:lnTo>
                  <a:pt x="0" y="447094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9491546" y="2981172"/>
            <a:ext cx="89535" cy="2667635"/>
          </a:xfrm>
          <a:custGeom>
            <a:avLst/>
            <a:gdLst/>
            <a:ahLst/>
            <a:cxnLst/>
            <a:rect l="l" t="t" r="r" b="b"/>
            <a:pathLst>
              <a:path w="89534" h="2667635">
                <a:moveTo>
                  <a:pt x="0" y="0"/>
                </a:moveTo>
                <a:lnTo>
                  <a:pt x="89237" y="0"/>
                </a:lnTo>
                <a:lnTo>
                  <a:pt x="89237" y="2667152"/>
                </a:lnTo>
                <a:lnTo>
                  <a:pt x="0" y="2667152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9603093" y="3181593"/>
            <a:ext cx="89535" cy="2466975"/>
          </a:xfrm>
          <a:custGeom>
            <a:avLst/>
            <a:gdLst/>
            <a:ahLst/>
            <a:cxnLst/>
            <a:rect l="l" t="t" r="r" b="b"/>
            <a:pathLst>
              <a:path w="89534" h="2466975">
                <a:moveTo>
                  <a:pt x="0" y="0"/>
                </a:moveTo>
                <a:lnTo>
                  <a:pt x="89237" y="0"/>
                </a:lnTo>
                <a:lnTo>
                  <a:pt x="89237" y="2466730"/>
                </a:lnTo>
                <a:lnTo>
                  <a:pt x="0" y="2466730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9714640" y="915285"/>
            <a:ext cx="89535" cy="4733290"/>
          </a:xfrm>
          <a:custGeom>
            <a:avLst/>
            <a:gdLst/>
            <a:ahLst/>
            <a:cxnLst/>
            <a:rect l="l" t="t" r="r" b="b"/>
            <a:pathLst>
              <a:path w="89534" h="4733290">
                <a:moveTo>
                  <a:pt x="0" y="0"/>
                </a:moveTo>
                <a:lnTo>
                  <a:pt x="89237" y="0"/>
                </a:lnTo>
                <a:lnTo>
                  <a:pt x="89237" y="4733039"/>
                </a:lnTo>
                <a:lnTo>
                  <a:pt x="0" y="4733039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9826187" y="1377797"/>
            <a:ext cx="89535" cy="4271010"/>
          </a:xfrm>
          <a:custGeom>
            <a:avLst/>
            <a:gdLst/>
            <a:ahLst/>
            <a:cxnLst/>
            <a:rect l="l" t="t" r="r" b="b"/>
            <a:pathLst>
              <a:path w="89534" h="4271010">
                <a:moveTo>
                  <a:pt x="0" y="0"/>
                </a:moveTo>
                <a:lnTo>
                  <a:pt x="89237" y="0"/>
                </a:lnTo>
                <a:lnTo>
                  <a:pt x="89237" y="4270527"/>
                </a:lnTo>
                <a:lnTo>
                  <a:pt x="0" y="427052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9937733" y="1377797"/>
            <a:ext cx="89535" cy="4271010"/>
          </a:xfrm>
          <a:custGeom>
            <a:avLst/>
            <a:gdLst/>
            <a:ahLst/>
            <a:cxnLst/>
            <a:rect l="l" t="t" r="r" b="b"/>
            <a:pathLst>
              <a:path w="89534" h="4271010">
                <a:moveTo>
                  <a:pt x="0" y="0"/>
                </a:moveTo>
                <a:lnTo>
                  <a:pt x="89237" y="0"/>
                </a:lnTo>
                <a:lnTo>
                  <a:pt x="89237" y="4270527"/>
                </a:lnTo>
                <a:lnTo>
                  <a:pt x="0" y="4270527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10049281" y="3320347"/>
            <a:ext cx="89535" cy="2328545"/>
          </a:xfrm>
          <a:custGeom>
            <a:avLst/>
            <a:gdLst/>
            <a:ahLst/>
            <a:cxnLst/>
            <a:rect l="l" t="t" r="r" b="b"/>
            <a:pathLst>
              <a:path w="89534" h="2328545">
                <a:moveTo>
                  <a:pt x="0" y="0"/>
                </a:moveTo>
                <a:lnTo>
                  <a:pt x="89237" y="0"/>
                </a:lnTo>
                <a:lnTo>
                  <a:pt x="89237" y="2327976"/>
                </a:lnTo>
                <a:lnTo>
                  <a:pt x="0" y="2327976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10160827" y="2934920"/>
            <a:ext cx="89535" cy="2713990"/>
          </a:xfrm>
          <a:custGeom>
            <a:avLst/>
            <a:gdLst/>
            <a:ahLst/>
            <a:cxnLst/>
            <a:rect l="l" t="t" r="r" b="b"/>
            <a:pathLst>
              <a:path w="89534" h="2713990">
                <a:moveTo>
                  <a:pt x="0" y="0"/>
                </a:moveTo>
                <a:lnTo>
                  <a:pt x="89237" y="0"/>
                </a:lnTo>
                <a:lnTo>
                  <a:pt x="89237" y="2713403"/>
                </a:lnTo>
                <a:lnTo>
                  <a:pt x="0" y="2713403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10272374" y="2626579"/>
            <a:ext cx="89535" cy="3021965"/>
          </a:xfrm>
          <a:custGeom>
            <a:avLst/>
            <a:gdLst/>
            <a:ahLst/>
            <a:cxnLst/>
            <a:rect l="l" t="t" r="r" b="b"/>
            <a:pathLst>
              <a:path w="89534" h="3021965">
                <a:moveTo>
                  <a:pt x="0" y="0"/>
                </a:moveTo>
                <a:lnTo>
                  <a:pt x="89237" y="0"/>
                </a:lnTo>
                <a:lnTo>
                  <a:pt x="89237" y="3021744"/>
                </a:lnTo>
                <a:lnTo>
                  <a:pt x="0" y="3021744"/>
                </a:lnTo>
                <a:lnTo>
                  <a:pt x="0" y="0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1170156" y="838200"/>
            <a:ext cx="9147175" cy="3969385"/>
          </a:xfrm>
          <a:custGeom>
            <a:avLst/>
            <a:gdLst/>
            <a:ahLst/>
            <a:cxnLst/>
            <a:rect l="l" t="t" r="r" b="b"/>
            <a:pathLst>
              <a:path w="9147175" h="3969385">
                <a:moveTo>
                  <a:pt x="0" y="1104282"/>
                </a:moveTo>
                <a:lnTo>
                  <a:pt x="111546" y="1174979"/>
                </a:lnTo>
                <a:lnTo>
                  <a:pt x="223093" y="2361254"/>
                </a:lnTo>
                <a:lnTo>
                  <a:pt x="334640" y="1413784"/>
                </a:lnTo>
                <a:lnTo>
                  <a:pt x="446187" y="1286179"/>
                </a:lnTo>
                <a:lnTo>
                  <a:pt x="557733" y="1166032"/>
                </a:lnTo>
                <a:lnTo>
                  <a:pt x="669280" y="675442"/>
                </a:lnTo>
                <a:lnTo>
                  <a:pt x="780827" y="1864810"/>
                </a:lnTo>
                <a:lnTo>
                  <a:pt x="892374" y="612215"/>
                </a:lnTo>
                <a:lnTo>
                  <a:pt x="1003921" y="1526335"/>
                </a:lnTo>
                <a:lnTo>
                  <a:pt x="1115467" y="1103706"/>
                </a:lnTo>
                <a:lnTo>
                  <a:pt x="1227014" y="1379673"/>
                </a:lnTo>
                <a:lnTo>
                  <a:pt x="1338561" y="1179040"/>
                </a:lnTo>
                <a:lnTo>
                  <a:pt x="1450108" y="811497"/>
                </a:lnTo>
                <a:lnTo>
                  <a:pt x="1561655" y="0"/>
                </a:lnTo>
                <a:lnTo>
                  <a:pt x="1673201" y="3969275"/>
                </a:lnTo>
                <a:lnTo>
                  <a:pt x="1784748" y="1730965"/>
                </a:lnTo>
                <a:lnTo>
                  <a:pt x="1896295" y="2183757"/>
                </a:lnTo>
                <a:lnTo>
                  <a:pt x="2007842" y="876231"/>
                </a:lnTo>
                <a:lnTo>
                  <a:pt x="2119389" y="1162353"/>
                </a:lnTo>
                <a:lnTo>
                  <a:pt x="2230935" y="1639149"/>
                </a:lnTo>
                <a:lnTo>
                  <a:pt x="2342482" y="1426208"/>
                </a:lnTo>
                <a:lnTo>
                  <a:pt x="2454029" y="1646892"/>
                </a:lnTo>
                <a:lnTo>
                  <a:pt x="2565576" y="1402311"/>
                </a:lnTo>
                <a:lnTo>
                  <a:pt x="2677123" y="1207906"/>
                </a:lnTo>
                <a:lnTo>
                  <a:pt x="2788669" y="3370056"/>
                </a:lnTo>
                <a:lnTo>
                  <a:pt x="2900216" y="1801804"/>
                </a:lnTo>
                <a:lnTo>
                  <a:pt x="3011763" y="1602695"/>
                </a:lnTo>
                <a:lnTo>
                  <a:pt x="3123310" y="1601845"/>
                </a:lnTo>
                <a:lnTo>
                  <a:pt x="3234857" y="1898526"/>
                </a:lnTo>
                <a:lnTo>
                  <a:pt x="3346403" y="1023984"/>
                </a:lnTo>
                <a:lnTo>
                  <a:pt x="3457950" y="1131777"/>
                </a:lnTo>
                <a:lnTo>
                  <a:pt x="3569497" y="2039441"/>
                </a:lnTo>
                <a:lnTo>
                  <a:pt x="3681043" y="1599300"/>
                </a:lnTo>
                <a:lnTo>
                  <a:pt x="3792590" y="1287056"/>
                </a:lnTo>
                <a:lnTo>
                  <a:pt x="3904137" y="2138268"/>
                </a:lnTo>
                <a:lnTo>
                  <a:pt x="4015684" y="1913279"/>
                </a:lnTo>
                <a:lnTo>
                  <a:pt x="4127231" y="1753151"/>
                </a:lnTo>
                <a:lnTo>
                  <a:pt x="4238777" y="2736745"/>
                </a:lnTo>
                <a:lnTo>
                  <a:pt x="4350324" y="1551114"/>
                </a:lnTo>
                <a:lnTo>
                  <a:pt x="4461871" y="1802245"/>
                </a:lnTo>
                <a:lnTo>
                  <a:pt x="4573418" y="1693185"/>
                </a:lnTo>
                <a:lnTo>
                  <a:pt x="4684965" y="1967059"/>
                </a:lnTo>
                <a:lnTo>
                  <a:pt x="4796512" y="1817785"/>
                </a:lnTo>
                <a:lnTo>
                  <a:pt x="4908058" y="2070901"/>
                </a:lnTo>
                <a:lnTo>
                  <a:pt x="5019605" y="1592372"/>
                </a:lnTo>
                <a:lnTo>
                  <a:pt x="5131152" y="2200212"/>
                </a:lnTo>
                <a:lnTo>
                  <a:pt x="5242699" y="1946889"/>
                </a:lnTo>
                <a:lnTo>
                  <a:pt x="5354246" y="1685865"/>
                </a:lnTo>
                <a:lnTo>
                  <a:pt x="5465792" y="2187441"/>
                </a:lnTo>
                <a:lnTo>
                  <a:pt x="5577339" y="1285710"/>
                </a:lnTo>
                <a:lnTo>
                  <a:pt x="5688886" y="1827019"/>
                </a:lnTo>
                <a:lnTo>
                  <a:pt x="5800433" y="1676460"/>
                </a:lnTo>
                <a:lnTo>
                  <a:pt x="5911980" y="1542918"/>
                </a:lnTo>
                <a:lnTo>
                  <a:pt x="6023526" y="1723677"/>
                </a:lnTo>
                <a:lnTo>
                  <a:pt x="6135073" y="1803877"/>
                </a:lnTo>
                <a:lnTo>
                  <a:pt x="6246620" y="1526357"/>
                </a:lnTo>
                <a:lnTo>
                  <a:pt x="6358167" y="1777163"/>
                </a:lnTo>
                <a:lnTo>
                  <a:pt x="6469713" y="2243295"/>
                </a:lnTo>
                <a:lnTo>
                  <a:pt x="6581260" y="2749765"/>
                </a:lnTo>
                <a:lnTo>
                  <a:pt x="6692807" y="2132842"/>
                </a:lnTo>
                <a:lnTo>
                  <a:pt x="6804353" y="2212963"/>
                </a:lnTo>
                <a:lnTo>
                  <a:pt x="6915901" y="2324492"/>
                </a:lnTo>
                <a:lnTo>
                  <a:pt x="7027447" y="2327696"/>
                </a:lnTo>
                <a:lnTo>
                  <a:pt x="7138994" y="2407431"/>
                </a:lnTo>
                <a:lnTo>
                  <a:pt x="7250541" y="2731676"/>
                </a:lnTo>
                <a:lnTo>
                  <a:pt x="7362088" y="3804153"/>
                </a:lnTo>
                <a:lnTo>
                  <a:pt x="7473635" y="2002809"/>
                </a:lnTo>
                <a:lnTo>
                  <a:pt x="7585181" y="2292501"/>
                </a:lnTo>
                <a:lnTo>
                  <a:pt x="7696728" y="2231812"/>
                </a:lnTo>
                <a:lnTo>
                  <a:pt x="7808275" y="2150439"/>
                </a:lnTo>
                <a:lnTo>
                  <a:pt x="7919822" y="2227590"/>
                </a:lnTo>
                <a:lnTo>
                  <a:pt x="8031369" y="2402204"/>
                </a:lnTo>
                <a:lnTo>
                  <a:pt x="8142915" y="2106074"/>
                </a:lnTo>
                <a:lnTo>
                  <a:pt x="8254462" y="2095100"/>
                </a:lnTo>
                <a:lnTo>
                  <a:pt x="8366009" y="3104756"/>
                </a:lnTo>
                <a:lnTo>
                  <a:pt x="8477556" y="3039898"/>
                </a:lnTo>
                <a:lnTo>
                  <a:pt x="8589103" y="1898038"/>
                </a:lnTo>
                <a:lnTo>
                  <a:pt x="8700649" y="2064480"/>
                </a:lnTo>
                <a:lnTo>
                  <a:pt x="8812196" y="1926359"/>
                </a:lnTo>
                <a:lnTo>
                  <a:pt x="8923742" y="3324576"/>
                </a:lnTo>
                <a:lnTo>
                  <a:pt x="9035290" y="2895097"/>
                </a:lnTo>
                <a:lnTo>
                  <a:pt x="9146836" y="2660073"/>
                </a:lnTo>
              </a:path>
            </a:pathLst>
          </a:custGeom>
          <a:ln w="9524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3016026" y="6101960"/>
            <a:ext cx="107314" cy="107314"/>
          </a:xfrm>
          <a:custGeom>
            <a:avLst/>
            <a:gdLst/>
            <a:ahLst/>
            <a:cxnLst/>
            <a:rect l="l" t="t" r="r" b="b"/>
            <a:pathLst>
              <a:path w="107314" h="107314">
                <a:moveTo>
                  <a:pt x="57013" y="107001"/>
                </a:moveTo>
                <a:lnTo>
                  <a:pt x="49987" y="107001"/>
                </a:lnTo>
                <a:lnTo>
                  <a:pt x="46508" y="106658"/>
                </a:lnTo>
                <a:lnTo>
                  <a:pt x="10968" y="86144"/>
                </a:lnTo>
                <a:lnTo>
                  <a:pt x="0" y="57013"/>
                </a:lnTo>
                <a:lnTo>
                  <a:pt x="0" y="49987"/>
                </a:lnTo>
                <a:lnTo>
                  <a:pt x="18153" y="13185"/>
                </a:lnTo>
                <a:lnTo>
                  <a:pt x="49987" y="0"/>
                </a:lnTo>
                <a:lnTo>
                  <a:pt x="57013" y="0"/>
                </a:lnTo>
                <a:lnTo>
                  <a:pt x="93815" y="18153"/>
                </a:lnTo>
                <a:lnTo>
                  <a:pt x="107001" y="49987"/>
                </a:lnTo>
                <a:lnTo>
                  <a:pt x="107001" y="57013"/>
                </a:lnTo>
                <a:lnTo>
                  <a:pt x="88847" y="93815"/>
                </a:lnTo>
                <a:lnTo>
                  <a:pt x="57013" y="107001"/>
                </a:lnTo>
                <a:close/>
              </a:path>
            </a:pathLst>
          </a:custGeom>
          <a:solidFill>
            <a:srgbClr val="D5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4171950" y="615541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18877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 txBox="1"/>
          <p:nvPr/>
        </p:nvSpPr>
        <p:spPr>
          <a:xfrm>
            <a:off x="4512567" y="5707226"/>
            <a:ext cx="4282440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2620">
              <a:lnSpc>
                <a:spcPct val="100000"/>
              </a:lnSpc>
              <a:tabLst>
                <a:tab pos="2118995" algn="l"/>
                <a:tab pos="3556000" algn="l"/>
              </a:tabLst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2023	</a:t>
            </a: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	A</a:t>
            </a:r>
            <a:r>
              <a:rPr sz="1400" spc="-10" dirty="0">
                <a:latin typeface="Segoe UI"/>
                <a:cs typeface="Segoe UI"/>
              </a:rPr>
              <a:t>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600" dirty="0">
                <a:latin typeface="Segoe UI"/>
                <a:cs typeface="Segoe UI"/>
              </a:rPr>
              <a:t>P</a:t>
            </a:r>
            <a:r>
              <a:rPr sz="1600" spc="-10" dirty="0">
                <a:latin typeface="Segoe UI"/>
                <a:cs typeface="Segoe UI"/>
              </a:rPr>
              <a:t>roportion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npat</a:t>
            </a:r>
            <a:r>
              <a:rPr sz="1600" dirty="0">
                <a:latin typeface="Segoe UI"/>
                <a:cs typeface="Segoe UI"/>
              </a:rPr>
              <a:t>i</a:t>
            </a:r>
            <a:r>
              <a:rPr sz="1600" spc="-10" dirty="0">
                <a:latin typeface="Segoe UI"/>
                <a:cs typeface="Segoe UI"/>
              </a:rPr>
              <a:t>ent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457" name="object 457"/>
          <p:cNvSpPr txBox="1"/>
          <p:nvPr/>
        </p:nvSpPr>
        <p:spPr>
          <a:xfrm>
            <a:off x="9543334" y="5707226"/>
            <a:ext cx="66484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58" name="object 458"/>
          <p:cNvSpPr txBox="1"/>
          <p:nvPr/>
        </p:nvSpPr>
        <p:spPr>
          <a:xfrm>
            <a:off x="3147367" y="6051817"/>
            <a:ext cx="97155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SARI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</a:t>
            </a:r>
            <a:r>
              <a:rPr sz="1600" dirty="0">
                <a:latin typeface="Segoe UI"/>
                <a:cs typeface="Segoe UI"/>
              </a:rPr>
              <a:t>s</a:t>
            </a:r>
            <a:r>
              <a:rPr sz="1600" spc="-10" dirty="0">
                <a:latin typeface="Segoe UI"/>
                <a:cs typeface="Segoe UI"/>
              </a:rPr>
              <a:t>e</a:t>
            </a:r>
            <a:r>
              <a:rPr sz="1600" dirty="0">
                <a:latin typeface="Segoe UI"/>
                <a:cs typeface="Segoe UI"/>
              </a:rPr>
              <a:t>s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459" name="object 459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67" name="object 467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74" name="object 474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81" name="object 481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 txBox="1"/>
          <p:nvPr/>
        </p:nvSpPr>
        <p:spPr>
          <a:xfrm>
            <a:off x="5115470" y="6808964"/>
            <a:ext cx="2844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SARI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488" name="object 488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501" name="object 501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503" name="object 503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514" name="object 514"/>
          <p:cNvSpPr/>
          <p:nvPr/>
        </p:nvSpPr>
        <p:spPr>
          <a:xfrm>
            <a:off x="12091900" y="470534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" y="228600"/>
            <a:ext cx="122682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09444" y="328155"/>
            <a:ext cx="1041568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22400">
              <a:lnSpc>
                <a:spcPct val="100000"/>
              </a:lnSpc>
            </a:pPr>
            <a:r>
              <a:rPr lang="en-US" dirty="0">
                <a:latin typeface="Calibri"/>
                <a:cs typeface="Calibri"/>
              </a:rPr>
              <a:t>Number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of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ILI/SARI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specimens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processed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for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testing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by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week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and</a:t>
            </a:r>
            <a:r>
              <a:rPr lang="en-US" spc="-30" dirty="0">
                <a:latin typeface="Calibri"/>
                <a:cs typeface="Calibri"/>
              </a:rPr>
              <a:t> </a:t>
            </a:r>
            <a:r>
              <a:rPr lang="en-US" spc="-25" dirty="0">
                <a:latin typeface="Calibri"/>
                <a:cs typeface="Calibri"/>
              </a:rPr>
              <a:t>year, </a:t>
            </a:r>
            <a:r>
              <a:rPr lang="en-US" u="sng" spc="-10" dirty="0">
                <a:uFill>
                  <a:solidFill>
                    <a:srgbClr val="118CFF"/>
                  </a:solidFill>
                </a:uFill>
              </a:rPr>
              <a:t>Bangladesh</a:t>
            </a:r>
            <a:endParaRPr spc="25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54099" y="5141388"/>
            <a:ext cx="9661525" cy="0"/>
          </a:xfrm>
          <a:custGeom>
            <a:avLst/>
            <a:gdLst/>
            <a:ahLst/>
            <a:cxnLst/>
            <a:rect l="l" t="t" r="r" b="b"/>
            <a:pathLst>
              <a:path w="9661525">
                <a:moveTo>
                  <a:pt x="0" y="0"/>
                </a:moveTo>
                <a:lnTo>
                  <a:pt x="9661524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63376" y="5041622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54099" y="4291187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63376" y="4191420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54099" y="3440985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63376" y="3341218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54099" y="2590784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63376" y="2491016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54099" y="1740582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63376" y="1640815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54099" y="890380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398" y="0"/>
                </a:lnTo>
              </a:path>
            </a:pathLst>
          </a:custGeom>
          <a:ln w="10780">
            <a:solidFill>
              <a:srgbClr val="C7C6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63376" y="790613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600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898405" y="5827632"/>
            <a:ext cx="41592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0" dirty="0">
                <a:latin typeface="Arial Narrow"/>
                <a:cs typeface="Arial Narrow"/>
              </a:rPr>
              <a:t>W</a:t>
            </a:r>
            <a:r>
              <a:rPr sz="1400" spc="55" dirty="0">
                <a:latin typeface="Arial Narrow"/>
                <a:cs typeface="Arial Narrow"/>
              </a:rPr>
              <a:t>eek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36177" y="2500214"/>
            <a:ext cx="203200" cy="1447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77824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10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8294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20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587636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30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492331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40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397025" y="5615791"/>
            <a:ext cx="1898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Segoe UI"/>
                <a:cs typeface="Segoe UI"/>
              </a:rPr>
              <a:t>50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154112" y="1701818"/>
            <a:ext cx="9714230" cy="3622040"/>
          </a:xfrm>
          <a:custGeom>
            <a:avLst/>
            <a:gdLst/>
            <a:ahLst/>
            <a:cxnLst/>
            <a:rect l="l" t="t" r="r" b="b"/>
            <a:pathLst>
              <a:path w="9714230" h="3622040">
                <a:moveTo>
                  <a:pt x="0" y="1827933"/>
                </a:moveTo>
                <a:lnTo>
                  <a:pt x="190469" y="1657893"/>
                </a:lnTo>
                <a:lnTo>
                  <a:pt x="380938" y="1691901"/>
                </a:lnTo>
                <a:lnTo>
                  <a:pt x="571408" y="1572873"/>
                </a:lnTo>
                <a:lnTo>
                  <a:pt x="761877" y="1742913"/>
                </a:lnTo>
                <a:lnTo>
                  <a:pt x="952347" y="1589877"/>
                </a:lnTo>
                <a:lnTo>
                  <a:pt x="1142816" y="1326314"/>
                </a:lnTo>
                <a:lnTo>
                  <a:pt x="1333286" y="1895949"/>
                </a:lnTo>
                <a:lnTo>
                  <a:pt x="1523755" y="1513359"/>
                </a:lnTo>
                <a:lnTo>
                  <a:pt x="1714225" y="1734411"/>
                </a:lnTo>
                <a:lnTo>
                  <a:pt x="1904694" y="1751415"/>
                </a:lnTo>
                <a:lnTo>
                  <a:pt x="2095163" y="1836435"/>
                </a:lnTo>
                <a:lnTo>
                  <a:pt x="2285633" y="1309310"/>
                </a:lnTo>
                <a:lnTo>
                  <a:pt x="2476102" y="994736"/>
                </a:lnTo>
                <a:lnTo>
                  <a:pt x="2666572" y="484614"/>
                </a:lnTo>
                <a:lnTo>
                  <a:pt x="2857041" y="3621859"/>
                </a:lnTo>
                <a:lnTo>
                  <a:pt x="3047511" y="1054250"/>
                </a:lnTo>
                <a:lnTo>
                  <a:pt x="3237980" y="1564371"/>
                </a:lnTo>
                <a:lnTo>
                  <a:pt x="3428450" y="552631"/>
                </a:lnTo>
                <a:lnTo>
                  <a:pt x="3618919" y="782185"/>
                </a:lnTo>
                <a:lnTo>
                  <a:pt x="3809388" y="1232792"/>
                </a:lnTo>
                <a:lnTo>
                  <a:pt x="3999858" y="858703"/>
                </a:lnTo>
                <a:lnTo>
                  <a:pt x="4190327" y="1147772"/>
                </a:lnTo>
                <a:lnTo>
                  <a:pt x="4380797" y="935221"/>
                </a:lnTo>
                <a:lnTo>
                  <a:pt x="4571266" y="1020242"/>
                </a:lnTo>
                <a:lnTo>
                  <a:pt x="4761736" y="3009714"/>
                </a:lnTo>
                <a:lnTo>
                  <a:pt x="4952206" y="637651"/>
                </a:lnTo>
                <a:lnTo>
                  <a:pt x="5142675" y="807691"/>
                </a:lnTo>
                <a:lnTo>
                  <a:pt x="5333144" y="467610"/>
                </a:lnTo>
                <a:lnTo>
                  <a:pt x="5523614" y="1020242"/>
                </a:lnTo>
                <a:lnTo>
                  <a:pt x="5714083" y="0"/>
                </a:lnTo>
                <a:lnTo>
                  <a:pt x="5904553" y="127530"/>
                </a:lnTo>
                <a:lnTo>
                  <a:pt x="6095022" y="697165"/>
                </a:lnTo>
                <a:lnTo>
                  <a:pt x="6285492" y="612145"/>
                </a:lnTo>
                <a:lnTo>
                  <a:pt x="6475961" y="93522"/>
                </a:lnTo>
                <a:lnTo>
                  <a:pt x="6666430" y="926719"/>
                </a:lnTo>
                <a:lnTo>
                  <a:pt x="6856900" y="501619"/>
                </a:lnTo>
                <a:lnTo>
                  <a:pt x="7047369" y="612145"/>
                </a:lnTo>
                <a:lnTo>
                  <a:pt x="7237839" y="1895949"/>
                </a:lnTo>
                <a:lnTo>
                  <a:pt x="7428308" y="1164776"/>
                </a:lnTo>
                <a:lnTo>
                  <a:pt x="7618778" y="1870443"/>
                </a:lnTo>
                <a:lnTo>
                  <a:pt x="7809247" y="1929958"/>
                </a:lnTo>
                <a:lnTo>
                  <a:pt x="7999716" y="2278540"/>
                </a:lnTo>
                <a:lnTo>
                  <a:pt x="8190186" y="2040484"/>
                </a:lnTo>
                <a:lnTo>
                  <a:pt x="8380655" y="2159512"/>
                </a:lnTo>
                <a:lnTo>
                  <a:pt x="8571125" y="2202022"/>
                </a:lnTo>
                <a:lnTo>
                  <a:pt x="8761594" y="2006476"/>
                </a:lnTo>
                <a:lnTo>
                  <a:pt x="8952064" y="1861941"/>
                </a:lnTo>
                <a:lnTo>
                  <a:pt x="9142533" y="1819431"/>
                </a:lnTo>
                <a:lnTo>
                  <a:pt x="9333003" y="2210524"/>
                </a:lnTo>
                <a:lnTo>
                  <a:pt x="9523472" y="1691901"/>
                </a:lnTo>
                <a:lnTo>
                  <a:pt x="9713942" y="1564371"/>
                </a:lnTo>
              </a:path>
            </a:pathLst>
          </a:custGeom>
          <a:ln w="28537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154112" y="1217203"/>
            <a:ext cx="5714365" cy="3486150"/>
          </a:xfrm>
          <a:custGeom>
            <a:avLst/>
            <a:gdLst/>
            <a:ahLst/>
            <a:cxnLst/>
            <a:rect l="l" t="t" r="r" b="b"/>
            <a:pathLst>
              <a:path w="5714365" h="3486150">
                <a:moveTo>
                  <a:pt x="0" y="2525099"/>
                </a:moveTo>
                <a:lnTo>
                  <a:pt x="190469" y="1921456"/>
                </a:lnTo>
                <a:lnTo>
                  <a:pt x="380938" y="1997974"/>
                </a:lnTo>
                <a:lnTo>
                  <a:pt x="571408" y="1793925"/>
                </a:lnTo>
                <a:lnTo>
                  <a:pt x="761877" y="1581375"/>
                </a:lnTo>
                <a:lnTo>
                  <a:pt x="952347" y="1309310"/>
                </a:lnTo>
                <a:lnTo>
                  <a:pt x="1142816" y="1360322"/>
                </a:lnTo>
                <a:lnTo>
                  <a:pt x="1333286" y="2159512"/>
                </a:lnTo>
                <a:lnTo>
                  <a:pt x="1523755" y="918217"/>
                </a:lnTo>
                <a:lnTo>
                  <a:pt x="1714225" y="1283804"/>
                </a:lnTo>
                <a:lnTo>
                  <a:pt x="1904694" y="1640889"/>
                </a:lnTo>
                <a:lnTo>
                  <a:pt x="2095163" y="1037246"/>
                </a:lnTo>
                <a:lnTo>
                  <a:pt x="2285633" y="1717407"/>
                </a:lnTo>
                <a:lnTo>
                  <a:pt x="2476102" y="1700403"/>
                </a:lnTo>
                <a:lnTo>
                  <a:pt x="2666572" y="3485827"/>
                </a:lnTo>
                <a:lnTo>
                  <a:pt x="2857041" y="153036"/>
                </a:lnTo>
                <a:lnTo>
                  <a:pt x="3047511" y="314574"/>
                </a:lnTo>
                <a:lnTo>
                  <a:pt x="3237980" y="773683"/>
                </a:lnTo>
                <a:lnTo>
                  <a:pt x="3428450" y="153036"/>
                </a:lnTo>
                <a:lnTo>
                  <a:pt x="3618919" y="297570"/>
                </a:lnTo>
                <a:lnTo>
                  <a:pt x="3809388" y="782185"/>
                </a:lnTo>
                <a:lnTo>
                  <a:pt x="3999858" y="484615"/>
                </a:lnTo>
                <a:lnTo>
                  <a:pt x="4190327" y="314574"/>
                </a:lnTo>
                <a:lnTo>
                  <a:pt x="4380797" y="1963966"/>
                </a:lnTo>
                <a:lnTo>
                  <a:pt x="4571266" y="1878945"/>
                </a:lnTo>
                <a:lnTo>
                  <a:pt x="4761736" y="0"/>
                </a:lnTo>
                <a:lnTo>
                  <a:pt x="4952206" y="459108"/>
                </a:lnTo>
                <a:lnTo>
                  <a:pt x="5142675" y="535627"/>
                </a:lnTo>
                <a:lnTo>
                  <a:pt x="5333144" y="2686637"/>
                </a:lnTo>
                <a:lnTo>
                  <a:pt x="5523614" y="1632387"/>
                </a:lnTo>
                <a:lnTo>
                  <a:pt x="5714083" y="1700403"/>
                </a:lnTo>
              </a:path>
            </a:pathLst>
          </a:custGeom>
          <a:ln w="28543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05374" y="6201790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251797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2023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800724" y="6203493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390" y="0"/>
                </a:lnTo>
              </a:path>
            </a:pathLst>
          </a:custGeom>
          <a:ln w="19219">
            <a:solidFill>
              <a:srgbClr val="1223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143872" y="6098690"/>
            <a:ext cx="4908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Segoe UI"/>
                <a:cs typeface="Segoe UI"/>
              </a:rPr>
              <a:t>2024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1172824" y="3562350"/>
            <a:ext cx="1171575" cy="942975"/>
          </a:xfrm>
          <a:custGeom>
            <a:avLst/>
            <a:gdLst/>
            <a:ahLst/>
            <a:cxnLst/>
            <a:rect l="l" t="t" r="r" b="b"/>
            <a:pathLst>
              <a:path w="1171575" h="942975">
                <a:moveTo>
                  <a:pt x="0" y="0"/>
                </a:moveTo>
                <a:lnTo>
                  <a:pt x="1171574" y="0"/>
                </a:lnTo>
                <a:lnTo>
                  <a:pt x="1171574" y="942974"/>
                </a:lnTo>
                <a:lnTo>
                  <a:pt x="0" y="9429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1172824" y="2771774"/>
            <a:ext cx="1209675" cy="657225"/>
          </a:xfrm>
          <a:custGeom>
            <a:avLst/>
            <a:gdLst/>
            <a:ahLst/>
            <a:cxnLst/>
            <a:rect l="l" t="t" r="r" b="b"/>
            <a:pathLst>
              <a:path w="1209675" h="657225">
                <a:moveTo>
                  <a:pt x="0" y="0"/>
                </a:moveTo>
                <a:lnTo>
                  <a:pt x="1209674" y="0"/>
                </a:lnTo>
                <a:lnTo>
                  <a:pt x="1209674" y="657224"/>
                </a:lnTo>
                <a:lnTo>
                  <a:pt x="0" y="6572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563116" y="6797856"/>
            <a:ext cx="7029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332B0"/>
                </a:solidFill>
                <a:latin typeface="Segoe UI"/>
                <a:cs typeface="Segoe UI"/>
              </a:rPr>
              <a:t>Sub-types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956147" y="6808964"/>
            <a:ext cx="8121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10" dirty="0">
                <a:solidFill>
                  <a:srgbClr val="FFFFFF"/>
                </a:solidFill>
                <a:latin typeface="Segoe UI"/>
                <a:cs typeface="Segoe UI"/>
              </a:rPr>
              <a:t>pecimen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 te</a:t>
            </a: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t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12035186" y="6172199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28600"/>
            <a:ext cx="12192000" cy="685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Segoe UI"/>
                <a:cs typeface="Segoe UI"/>
              </a:rPr>
              <a:t>P</a:t>
            </a:r>
            <a:r>
              <a:rPr sz="900" spc="-5" dirty="0">
                <a:solidFill>
                  <a:srgbClr val="FFFFFF"/>
                </a:solidFill>
                <a:latin typeface="Segoe UI"/>
                <a:cs typeface="Segoe UI"/>
              </a:rPr>
              <a:t>ower</a:t>
            </a:r>
            <a:r>
              <a:rPr sz="900" dirty="0">
                <a:solidFill>
                  <a:srgbClr val="FFFFFF"/>
                </a:solidFill>
                <a:latin typeface="Segoe UI"/>
                <a:cs typeface="Segoe UI"/>
              </a:rPr>
              <a:t> BI Desktop</a:t>
            </a:r>
            <a:endParaRPr sz="90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7614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3209289"/>
            <a:ext cx="0" cy="20320"/>
          </a:xfrm>
          <a:custGeom>
            <a:avLst/>
            <a:gdLst/>
            <a:ahLst/>
            <a:cxnLst/>
            <a:rect l="l" t="t" r="r" b="b"/>
            <a:pathLst>
              <a:path h="20319">
                <a:moveTo>
                  <a:pt x="0" y="0"/>
                </a:moveTo>
                <a:lnTo>
                  <a:pt x="0" y="20319"/>
                </a:lnTo>
              </a:path>
            </a:pathLst>
          </a:custGeom>
          <a:ln w="20319">
            <a:solidFill>
              <a:srgbClr val="EDED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282" y="1762124"/>
            <a:ext cx="0" cy="1466850"/>
          </a:xfrm>
          <a:custGeom>
            <a:avLst/>
            <a:gdLst/>
            <a:ahLst/>
            <a:cxnLst/>
            <a:rect l="l" t="t" r="r" b="b"/>
            <a:pathLst>
              <a:path h="1466850">
                <a:moveTo>
                  <a:pt x="0" y="0"/>
                </a:moveTo>
                <a:lnTo>
                  <a:pt x="0" y="1466849"/>
                </a:lnTo>
              </a:path>
            </a:pathLst>
          </a:custGeom>
          <a:ln w="203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8282" y="228600"/>
            <a:ext cx="123444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67152" y="293927"/>
            <a:ext cx="1132769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Number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of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specimens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for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influenza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by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subtypes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and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the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percentage</a:t>
            </a:r>
            <a:r>
              <a:rPr lang="en-US" sz="2000" kern="0" spc="-5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 </a:t>
            </a:r>
            <a:r>
              <a:rPr lang="en-US" sz="2000" kern="0" dirty="0">
                <a:solidFill>
                  <a:srgbClr val="0D6ABE"/>
                </a:solidFill>
                <a:latin typeface="Segoe UI"/>
                <a:ea typeface="+mn-ea"/>
                <a:cs typeface="Segoe UI"/>
              </a:rPr>
              <a:t>positive, </a:t>
            </a:r>
            <a:r>
              <a:rPr lang="en-US" sz="2000" u="sng" kern="0" spc="-10" dirty="0">
                <a:solidFill>
                  <a:srgbClr val="0D6ABE"/>
                </a:solidFill>
                <a:uFill>
                  <a:solidFill>
                    <a:srgbClr val="118CFF"/>
                  </a:solidFill>
                </a:uFill>
                <a:latin typeface="Segoe UI"/>
                <a:ea typeface="+mn-ea"/>
                <a:cs typeface="Segoe UI"/>
              </a:rPr>
              <a:t>Bangladesh</a:t>
            </a:r>
            <a:endParaRPr lang="en-US" sz="2000" dirty="0"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20189" y="5643847"/>
            <a:ext cx="8432165" cy="0"/>
          </a:xfrm>
          <a:custGeom>
            <a:avLst/>
            <a:gdLst/>
            <a:ahLst/>
            <a:cxnLst/>
            <a:rect l="l" t="t" r="r" b="b"/>
            <a:pathLst>
              <a:path w="8432165">
                <a:moveTo>
                  <a:pt x="0" y="0"/>
                </a:moveTo>
                <a:lnTo>
                  <a:pt x="843159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21323" y="5544027"/>
            <a:ext cx="1212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368358" y="4614743"/>
            <a:ext cx="183515" cy="0"/>
          </a:xfrm>
          <a:custGeom>
            <a:avLst/>
            <a:gdLst/>
            <a:ahLst/>
            <a:cxnLst/>
            <a:rect l="l" t="t" r="r" b="b"/>
            <a:pathLst>
              <a:path w="183515">
                <a:moveTo>
                  <a:pt x="0" y="0"/>
                </a:moveTo>
                <a:lnTo>
                  <a:pt x="18342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266335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164313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62291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960268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58246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756223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654201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552178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450156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348133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46112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144088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042067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981394" y="4614743"/>
            <a:ext cx="2979420" cy="0"/>
          </a:xfrm>
          <a:custGeom>
            <a:avLst/>
            <a:gdLst/>
            <a:ahLst/>
            <a:cxnLst/>
            <a:rect l="l" t="t" r="r" b="b"/>
            <a:pathLst>
              <a:path w="2979420">
                <a:moveTo>
                  <a:pt x="0" y="0"/>
                </a:moveTo>
                <a:lnTo>
                  <a:pt x="297905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879372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777349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675327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573304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471282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369260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267237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165215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063192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961170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859148" y="461474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120189" y="4614743"/>
            <a:ext cx="2657475" cy="0"/>
          </a:xfrm>
          <a:custGeom>
            <a:avLst/>
            <a:gdLst/>
            <a:ahLst/>
            <a:cxnLst/>
            <a:rect l="l" t="t" r="r" b="b"/>
            <a:pathLst>
              <a:path w="2657475">
                <a:moveTo>
                  <a:pt x="0" y="0"/>
                </a:moveTo>
                <a:lnTo>
                  <a:pt x="2657340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825563" y="4514923"/>
            <a:ext cx="2171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9266335" y="3585638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44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164313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062291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960268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858246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756223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654201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552178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450156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348133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246112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144088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042067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879372" y="3585638"/>
            <a:ext cx="3081655" cy="0"/>
          </a:xfrm>
          <a:custGeom>
            <a:avLst/>
            <a:gdLst/>
            <a:ahLst/>
            <a:cxnLst/>
            <a:rect l="l" t="t" r="r" b="b"/>
            <a:pathLst>
              <a:path w="3081654">
                <a:moveTo>
                  <a:pt x="0" y="0"/>
                </a:moveTo>
                <a:lnTo>
                  <a:pt x="308107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777349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675327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573304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471282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369260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267237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165215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063192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961170" y="35856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20189" y="3585638"/>
            <a:ext cx="2759710" cy="0"/>
          </a:xfrm>
          <a:custGeom>
            <a:avLst/>
            <a:gdLst/>
            <a:ahLst/>
            <a:cxnLst/>
            <a:rect l="l" t="t" r="r" b="b"/>
            <a:pathLst>
              <a:path w="2759710">
                <a:moveTo>
                  <a:pt x="0" y="0"/>
                </a:moveTo>
                <a:lnTo>
                  <a:pt x="275936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729804" y="348581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9062291" y="2556534"/>
            <a:ext cx="489584" cy="0"/>
          </a:xfrm>
          <a:custGeom>
            <a:avLst/>
            <a:gdLst/>
            <a:ahLst/>
            <a:cxnLst/>
            <a:rect l="l" t="t" r="r" b="b"/>
            <a:pathLst>
              <a:path w="489584">
                <a:moveTo>
                  <a:pt x="0" y="0"/>
                </a:moveTo>
                <a:lnTo>
                  <a:pt x="489492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756223" y="255653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449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654201" y="25565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450156" y="2556534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7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348133" y="25565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675327" y="2556534"/>
            <a:ext cx="3591560" cy="0"/>
          </a:xfrm>
          <a:custGeom>
            <a:avLst/>
            <a:gdLst/>
            <a:ahLst/>
            <a:cxnLst/>
            <a:rect l="l" t="t" r="r" b="b"/>
            <a:pathLst>
              <a:path w="3591559">
                <a:moveTo>
                  <a:pt x="0" y="0"/>
                </a:moveTo>
                <a:lnTo>
                  <a:pt x="3591188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573304" y="25565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369260" y="2556534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426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267237" y="25565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165215" y="25565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063192" y="255653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120189" y="2556534"/>
            <a:ext cx="2861945" cy="0"/>
          </a:xfrm>
          <a:custGeom>
            <a:avLst/>
            <a:gdLst/>
            <a:ahLst/>
            <a:cxnLst/>
            <a:rect l="l" t="t" r="r" b="b"/>
            <a:pathLst>
              <a:path w="2861945">
                <a:moveTo>
                  <a:pt x="0" y="0"/>
                </a:moveTo>
                <a:lnTo>
                  <a:pt x="2861385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729804" y="2456714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150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4369260" y="1527429"/>
            <a:ext cx="5182870" cy="0"/>
          </a:xfrm>
          <a:custGeom>
            <a:avLst/>
            <a:gdLst/>
            <a:ahLst/>
            <a:cxnLst/>
            <a:rect l="l" t="t" r="r" b="b"/>
            <a:pathLst>
              <a:path w="5182870">
                <a:moveTo>
                  <a:pt x="0" y="0"/>
                </a:moveTo>
                <a:lnTo>
                  <a:pt x="5182523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267237" y="152742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404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120189" y="1527429"/>
            <a:ext cx="3065780" cy="0"/>
          </a:xfrm>
          <a:custGeom>
            <a:avLst/>
            <a:gdLst/>
            <a:ahLst/>
            <a:cxnLst/>
            <a:rect l="l" t="t" r="r" b="b"/>
            <a:pathLst>
              <a:path w="3065779">
                <a:moveTo>
                  <a:pt x="0" y="0"/>
                </a:moveTo>
                <a:lnTo>
                  <a:pt x="3065430" y="0"/>
                </a:lnTo>
              </a:path>
            </a:pathLst>
          </a:custGeom>
          <a:ln w="10786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729804" y="1427609"/>
            <a:ext cx="31305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200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9520062" y="5639089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9654867" y="5544027"/>
            <a:ext cx="2667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9520062" y="4632625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9654867" y="4537564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10%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9520062" y="3626161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9654867" y="3531099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20%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9520062" y="2619696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9654867" y="2524635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30%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9520062" y="1613232"/>
            <a:ext cx="57150" cy="9525"/>
          </a:xfrm>
          <a:custGeom>
            <a:avLst/>
            <a:gdLst/>
            <a:ahLst/>
            <a:cxnLst/>
            <a:rect l="l" t="t" r="r" b="b"/>
            <a:pathLst>
              <a:path w="57150" h="9525">
                <a:moveTo>
                  <a:pt x="53654" y="9516"/>
                </a:moveTo>
                <a:lnTo>
                  <a:pt x="51026" y="9516"/>
                </a:lnTo>
                <a:lnTo>
                  <a:pt x="49905" y="9051"/>
                </a:lnTo>
                <a:lnTo>
                  <a:pt x="48046" y="7193"/>
                </a:lnTo>
                <a:lnTo>
                  <a:pt x="47582" y="6072"/>
                </a:lnTo>
                <a:lnTo>
                  <a:pt x="47582" y="3444"/>
                </a:lnTo>
                <a:lnTo>
                  <a:pt x="48046" y="2322"/>
                </a:lnTo>
                <a:lnTo>
                  <a:pt x="49905" y="464"/>
                </a:lnTo>
                <a:lnTo>
                  <a:pt x="51026" y="0"/>
                </a:lnTo>
                <a:lnTo>
                  <a:pt x="53654" y="0"/>
                </a:lnTo>
                <a:lnTo>
                  <a:pt x="54776" y="464"/>
                </a:lnTo>
                <a:lnTo>
                  <a:pt x="56634" y="2322"/>
                </a:lnTo>
                <a:lnTo>
                  <a:pt x="57098" y="3444"/>
                </a:lnTo>
                <a:lnTo>
                  <a:pt x="57098" y="6072"/>
                </a:lnTo>
                <a:lnTo>
                  <a:pt x="56634" y="7193"/>
                </a:lnTo>
                <a:lnTo>
                  <a:pt x="54776" y="9051"/>
                </a:lnTo>
                <a:lnTo>
                  <a:pt x="53654" y="9516"/>
                </a:lnTo>
                <a:close/>
              </a:path>
              <a:path w="57150" h="9525">
                <a:moveTo>
                  <a:pt x="6072" y="9516"/>
                </a:moveTo>
                <a:lnTo>
                  <a:pt x="3444" y="9516"/>
                </a:lnTo>
                <a:lnTo>
                  <a:pt x="2322" y="9051"/>
                </a:lnTo>
                <a:lnTo>
                  <a:pt x="464" y="7193"/>
                </a:lnTo>
                <a:lnTo>
                  <a:pt x="0" y="6072"/>
                </a:lnTo>
                <a:lnTo>
                  <a:pt x="0" y="3444"/>
                </a:lnTo>
                <a:lnTo>
                  <a:pt x="464" y="2322"/>
                </a:lnTo>
                <a:lnTo>
                  <a:pt x="2322" y="464"/>
                </a:lnTo>
                <a:lnTo>
                  <a:pt x="3444" y="0"/>
                </a:lnTo>
                <a:lnTo>
                  <a:pt x="6072" y="0"/>
                </a:lnTo>
                <a:lnTo>
                  <a:pt x="7193" y="464"/>
                </a:lnTo>
                <a:lnTo>
                  <a:pt x="9051" y="2322"/>
                </a:lnTo>
                <a:lnTo>
                  <a:pt x="9516" y="3444"/>
                </a:lnTo>
                <a:lnTo>
                  <a:pt x="9516" y="6072"/>
                </a:lnTo>
                <a:lnTo>
                  <a:pt x="9051" y="7193"/>
                </a:lnTo>
                <a:lnTo>
                  <a:pt x="7193" y="9051"/>
                </a:lnTo>
                <a:lnTo>
                  <a:pt x="6072" y="9516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 txBox="1"/>
          <p:nvPr/>
        </p:nvSpPr>
        <p:spPr>
          <a:xfrm>
            <a:off x="9654867" y="1518171"/>
            <a:ext cx="36258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40%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64742" y="2393664"/>
            <a:ext cx="203200" cy="1585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Number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of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specimens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10065228" y="2808932"/>
            <a:ext cx="203200" cy="7550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%</a:t>
            </a:r>
            <a:r>
              <a:rPr sz="1400" spc="5" dirty="0">
                <a:solidFill>
                  <a:srgbClr val="252423"/>
                </a:solidFill>
                <a:latin typeface="Arial Narrow"/>
                <a:cs typeface="Arial Narrow"/>
              </a:rPr>
              <a:t> </a:t>
            </a:r>
            <a:r>
              <a:rPr sz="1400" spc="-40" dirty="0">
                <a:solidFill>
                  <a:srgbClr val="252423"/>
                </a:solidFill>
                <a:latin typeface="Arial Narrow"/>
                <a:cs typeface="Arial Narrow"/>
              </a:rPr>
              <a:t>P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ositi</a:t>
            </a:r>
            <a:r>
              <a:rPr sz="1400" spc="-30" dirty="0">
                <a:solidFill>
                  <a:srgbClr val="252423"/>
                </a:solidFill>
                <a:latin typeface="Arial Narrow"/>
                <a:cs typeface="Arial Narrow"/>
              </a:rPr>
              <a:t>v</a:t>
            </a:r>
            <a:r>
              <a:rPr sz="1400" dirty="0">
                <a:solidFill>
                  <a:srgbClr val="252423"/>
                </a:solidFill>
                <a:latin typeface="Arial Narrow"/>
                <a:cs typeface="Arial Narrow"/>
              </a:rPr>
              <a:t>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1226970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839104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043149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451238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553261" y="5618507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2434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757306" y="5628798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662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165395" y="5628798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640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573485" y="5618507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2434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675507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777530" y="5330358"/>
            <a:ext cx="81915" cy="309245"/>
          </a:xfrm>
          <a:custGeom>
            <a:avLst/>
            <a:gdLst/>
            <a:ahLst/>
            <a:cxnLst/>
            <a:rect l="l" t="t" r="r" b="b"/>
            <a:pathLst>
              <a:path w="81914" h="309245">
                <a:moveTo>
                  <a:pt x="0" y="0"/>
                </a:moveTo>
                <a:lnTo>
                  <a:pt x="81617" y="0"/>
                </a:lnTo>
                <a:lnTo>
                  <a:pt x="81617" y="308731"/>
                </a:lnTo>
                <a:lnTo>
                  <a:pt x="0" y="30873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879552" y="5433268"/>
            <a:ext cx="81915" cy="206375"/>
          </a:xfrm>
          <a:custGeom>
            <a:avLst/>
            <a:gdLst/>
            <a:ahLst/>
            <a:cxnLst/>
            <a:rect l="l" t="t" r="r" b="b"/>
            <a:pathLst>
              <a:path w="81914" h="206375">
                <a:moveTo>
                  <a:pt x="0" y="0"/>
                </a:moveTo>
                <a:lnTo>
                  <a:pt x="81617" y="0"/>
                </a:lnTo>
                <a:lnTo>
                  <a:pt x="81617" y="205821"/>
                </a:lnTo>
                <a:lnTo>
                  <a:pt x="0" y="20582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981575" y="5021627"/>
            <a:ext cx="81915" cy="617855"/>
          </a:xfrm>
          <a:custGeom>
            <a:avLst/>
            <a:gdLst/>
            <a:ahLst/>
            <a:cxnLst/>
            <a:rect l="l" t="t" r="r" b="b"/>
            <a:pathLst>
              <a:path w="81914" h="617854">
                <a:moveTo>
                  <a:pt x="0" y="0"/>
                </a:moveTo>
                <a:lnTo>
                  <a:pt x="81617" y="0"/>
                </a:lnTo>
                <a:lnTo>
                  <a:pt x="81617" y="617462"/>
                </a:lnTo>
                <a:lnTo>
                  <a:pt x="0" y="6174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083597" y="5206865"/>
            <a:ext cx="81915" cy="432434"/>
          </a:xfrm>
          <a:custGeom>
            <a:avLst/>
            <a:gdLst/>
            <a:ahLst/>
            <a:cxnLst/>
            <a:rect l="l" t="t" r="r" b="b"/>
            <a:pathLst>
              <a:path w="81914" h="432435">
                <a:moveTo>
                  <a:pt x="0" y="0"/>
                </a:moveTo>
                <a:lnTo>
                  <a:pt x="81617" y="0"/>
                </a:lnTo>
                <a:lnTo>
                  <a:pt x="81617" y="432223"/>
                </a:lnTo>
                <a:lnTo>
                  <a:pt x="0" y="43222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185619" y="4836388"/>
            <a:ext cx="81915" cy="803275"/>
          </a:xfrm>
          <a:custGeom>
            <a:avLst/>
            <a:gdLst/>
            <a:ahLst/>
            <a:cxnLst/>
            <a:rect l="l" t="t" r="r" b="b"/>
            <a:pathLst>
              <a:path w="81914" h="803275">
                <a:moveTo>
                  <a:pt x="0" y="0"/>
                </a:moveTo>
                <a:lnTo>
                  <a:pt x="81617" y="0"/>
                </a:lnTo>
                <a:lnTo>
                  <a:pt x="81617" y="802701"/>
                </a:lnTo>
                <a:lnTo>
                  <a:pt x="0" y="80270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287642" y="5021627"/>
            <a:ext cx="81915" cy="617855"/>
          </a:xfrm>
          <a:custGeom>
            <a:avLst/>
            <a:gdLst/>
            <a:ahLst/>
            <a:cxnLst/>
            <a:rect l="l" t="t" r="r" b="b"/>
            <a:pathLst>
              <a:path w="81914" h="617854">
                <a:moveTo>
                  <a:pt x="0" y="0"/>
                </a:moveTo>
                <a:lnTo>
                  <a:pt x="81617" y="0"/>
                </a:lnTo>
                <a:lnTo>
                  <a:pt x="81617" y="617462"/>
                </a:lnTo>
                <a:lnTo>
                  <a:pt x="0" y="6174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389664" y="5124537"/>
            <a:ext cx="81915" cy="514984"/>
          </a:xfrm>
          <a:custGeom>
            <a:avLst/>
            <a:gdLst/>
            <a:ahLst/>
            <a:cxnLst/>
            <a:rect l="l" t="t" r="r" b="b"/>
            <a:pathLst>
              <a:path w="81914" h="514985">
                <a:moveTo>
                  <a:pt x="0" y="0"/>
                </a:moveTo>
                <a:lnTo>
                  <a:pt x="81617" y="0"/>
                </a:lnTo>
                <a:lnTo>
                  <a:pt x="81617" y="514552"/>
                </a:lnTo>
                <a:lnTo>
                  <a:pt x="0" y="51455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491687" y="4815806"/>
            <a:ext cx="81915" cy="823594"/>
          </a:xfrm>
          <a:custGeom>
            <a:avLst/>
            <a:gdLst/>
            <a:ahLst/>
            <a:cxnLst/>
            <a:rect l="l" t="t" r="r" b="b"/>
            <a:pathLst>
              <a:path w="81914" h="823595">
                <a:moveTo>
                  <a:pt x="0" y="0"/>
                </a:moveTo>
                <a:lnTo>
                  <a:pt x="81617" y="0"/>
                </a:lnTo>
                <a:lnTo>
                  <a:pt x="81617" y="823283"/>
                </a:lnTo>
                <a:lnTo>
                  <a:pt x="0" y="82328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593709" y="4754059"/>
            <a:ext cx="81915" cy="885190"/>
          </a:xfrm>
          <a:custGeom>
            <a:avLst/>
            <a:gdLst/>
            <a:ahLst/>
            <a:cxnLst/>
            <a:rect l="l" t="t" r="r" b="b"/>
            <a:pathLst>
              <a:path w="81914" h="885189">
                <a:moveTo>
                  <a:pt x="0" y="0"/>
                </a:moveTo>
                <a:lnTo>
                  <a:pt x="81617" y="0"/>
                </a:lnTo>
                <a:lnTo>
                  <a:pt x="81617" y="885029"/>
                </a:lnTo>
                <a:lnTo>
                  <a:pt x="0" y="88502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695731" y="4774641"/>
            <a:ext cx="81915" cy="864869"/>
          </a:xfrm>
          <a:custGeom>
            <a:avLst/>
            <a:gdLst/>
            <a:ahLst/>
            <a:cxnLst/>
            <a:rect l="l" t="t" r="r" b="b"/>
            <a:pathLst>
              <a:path w="81914" h="864870">
                <a:moveTo>
                  <a:pt x="0" y="0"/>
                </a:moveTo>
                <a:lnTo>
                  <a:pt x="81617" y="0"/>
                </a:lnTo>
                <a:lnTo>
                  <a:pt x="81617" y="864447"/>
                </a:lnTo>
                <a:lnTo>
                  <a:pt x="0" y="86444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797754" y="4630567"/>
            <a:ext cx="81915" cy="1009015"/>
          </a:xfrm>
          <a:custGeom>
            <a:avLst/>
            <a:gdLst/>
            <a:ahLst/>
            <a:cxnLst/>
            <a:rect l="l" t="t" r="r" b="b"/>
            <a:pathLst>
              <a:path w="81914" h="1009014">
                <a:moveTo>
                  <a:pt x="0" y="0"/>
                </a:moveTo>
                <a:lnTo>
                  <a:pt x="81617" y="0"/>
                </a:lnTo>
                <a:lnTo>
                  <a:pt x="81617" y="1008522"/>
                </a:lnTo>
                <a:lnTo>
                  <a:pt x="0" y="100852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99776" y="4795223"/>
            <a:ext cx="81915" cy="843915"/>
          </a:xfrm>
          <a:custGeom>
            <a:avLst/>
            <a:gdLst/>
            <a:ahLst/>
            <a:cxnLst/>
            <a:rect l="l" t="t" r="r" b="b"/>
            <a:pathLst>
              <a:path w="81914" h="843914">
                <a:moveTo>
                  <a:pt x="0" y="0"/>
                </a:moveTo>
                <a:lnTo>
                  <a:pt x="81617" y="0"/>
                </a:lnTo>
                <a:lnTo>
                  <a:pt x="81617" y="843865"/>
                </a:lnTo>
                <a:lnTo>
                  <a:pt x="0" y="84386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001798" y="5474433"/>
            <a:ext cx="81915" cy="165100"/>
          </a:xfrm>
          <a:custGeom>
            <a:avLst/>
            <a:gdLst/>
            <a:ahLst/>
            <a:cxnLst/>
            <a:rect l="l" t="t" r="r" b="b"/>
            <a:pathLst>
              <a:path w="81914" h="165100">
                <a:moveTo>
                  <a:pt x="0" y="0"/>
                </a:moveTo>
                <a:lnTo>
                  <a:pt x="81617" y="0"/>
                </a:lnTo>
                <a:lnTo>
                  <a:pt x="81617" y="164656"/>
                </a:lnTo>
                <a:lnTo>
                  <a:pt x="0" y="16465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103821" y="5289194"/>
            <a:ext cx="81915" cy="349885"/>
          </a:xfrm>
          <a:custGeom>
            <a:avLst/>
            <a:gdLst/>
            <a:ahLst/>
            <a:cxnLst/>
            <a:rect l="l" t="t" r="r" b="b"/>
            <a:pathLst>
              <a:path w="81914" h="349885">
                <a:moveTo>
                  <a:pt x="0" y="0"/>
                </a:moveTo>
                <a:lnTo>
                  <a:pt x="81617" y="0"/>
                </a:lnTo>
                <a:lnTo>
                  <a:pt x="81617" y="349895"/>
                </a:lnTo>
                <a:lnTo>
                  <a:pt x="0" y="349895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205843" y="5495015"/>
            <a:ext cx="81915" cy="144145"/>
          </a:xfrm>
          <a:custGeom>
            <a:avLst/>
            <a:gdLst/>
            <a:ahLst/>
            <a:cxnLst/>
            <a:rect l="l" t="t" r="r" b="b"/>
            <a:pathLst>
              <a:path w="81914" h="144145">
                <a:moveTo>
                  <a:pt x="0" y="0"/>
                </a:moveTo>
                <a:lnTo>
                  <a:pt x="81617" y="0"/>
                </a:lnTo>
                <a:lnTo>
                  <a:pt x="81617" y="144074"/>
                </a:lnTo>
                <a:lnTo>
                  <a:pt x="0" y="1440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307866" y="5577343"/>
            <a:ext cx="81915" cy="62230"/>
          </a:xfrm>
          <a:custGeom>
            <a:avLst/>
            <a:gdLst/>
            <a:ahLst/>
            <a:cxnLst/>
            <a:rect l="l" t="t" r="r" b="b"/>
            <a:pathLst>
              <a:path w="81914" h="62229">
                <a:moveTo>
                  <a:pt x="0" y="0"/>
                </a:moveTo>
                <a:lnTo>
                  <a:pt x="81617" y="0"/>
                </a:lnTo>
                <a:lnTo>
                  <a:pt x="81617" y="61746"/>
                </a:lnTo>
                <a:lnTo>
                  <a:pt x="0" y="6174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409888" y="5515597"/>
            <a:ext cx="81915" cy="123825"/>
          </a:xfrm>
          <a:custGeom>
            <a:avLst/>
            <a:gdLst/>
            <a:ahLst/>
            <a:cxnLst/>
            <a:rect l="l" t="t" r="r" b="b"/>
            <a:pathLst>
              <a:path w="81914" h="123825">
                <a:moveTo>
                  <a:pt x="0" y="0"/>
                </a:moveTo>
                <a:lnTo>
                  <a:pt x="81617" y="0"/>
                </a:lnTo>
                <a:lnTo>
                  <a:pt x="81617" y="123492"/>
                </a:lnTo>
                <a:lnTo>
                  <a:pt x="0" y="12349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511911" y="5617872"/>
            <a:ext cx="81915" cy="22225"/>
          </a:xfrm>
          <a:custGeom>
            <a:avLst/>
            <a:gdLst/>
            <a:ahLst/>
            <a:cxnLst/>
            <a:rect l="l" t="t" r="r" b="b"/>
            <a:pathLst>
              <a:path w="81914" h="22225">
                <a:moveTo>
                  <a:pt x="0" y="21852"/>
                </a:moveTo>
                <a:lnTo>
                  <a:pt x="81617" y="21852"/>
                </a:lnTo>
                <a:lnTo>
                  <a:pt x="81617" y="0"/>
                </a:lnTo>
                <a:lnTo>
                  <a:pt x="0" y="0"/>
                </a:lnTo>
                <a:lnTo>
                  <a:pt x="0" y="21852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613933" y="5618507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2434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715956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817978" y="5597290"/>
            <a:ext cx="81915" cy="42545"/>
          </a:xfrm>
          <a:custGeom>
            <a:avLst/>
            <a:gdLst/>
            <a:ahLst/>
            <a:cxnLst/>
            <a:rect l="l" t="t" r="r" b="b"/>
            <a:pathLst>
              <a:path w="81914" h="42545">
                <a:moveTo>
                  <a:pt x="0" y="42434"/>
                </a:moveTo>
                <a:lnTo>
                  <a:pt x="81617" y="42434"/>
                </a:lnTo>
                <a:lnTo>
                  <a:pt x="81617" y="0"/>
                </a:lnTo>
                <a:lnTo>
                  <a:pt x="0" y="0"/>
                </a:lnTo>
                <a:lnTo>
                  <a:pt x="0" y="42434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022023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226068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532135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634157" y="5618507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2434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838202" y="5618507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2434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7042246" y="5556761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5" h="82550">
                <a:moveTo>
                  <a:pt x="0" y="0"/>
                </a:moveTo>
                <a:lnTo>
                  <a:pt x="81617" y="0"/>
                </a:lnTo>
                <a:lnTo>
                  <a:pt x="81617" y="82328"/>
                </a:lnTo>
                <a:lnTo>
                  <a:pt x="0" y="8232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7144270" y="5597290"/>
            <a:ext cx="81915" cy="42545"/>
          </a:xfrm>
          <a:custGeom>
            <a:avLst/>
            <a:gdLst/>
            <a:ahLst/>
            <a:cxnLst/>
            <a:rect l="l" t="t" r="r" b="b"/>
            <a:pathLst>
              <a:path w="81915" h="42545">
                <a:moveTo>
                  <a:pt x="0" y="42434"/>
                </a:moveTo>
                <a:lnTo>
                  <a:pt x="81617" y="42434"/>
                </a:lnTo>
                <a:lnTo>
                  <a:pt x="81617" y="0"/>
                </a:lnTo>
                <a:lnTo>
                  <a:pt x="0" y="0"/>
                </a:lnTo>
                <a:lnTo>
                  <a:pt x="0" y="42434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7246291" y="5474433"/>
            <a:ext cx="81915" cy="165100"/>
          </a:xfrm>
          <a:custGeom>
            <a:avLst/>
            <a:gdLst/>
            <a:ahLst/>
            <a:cxnLst/>
            <a:rect l="l" t="t" r="r" b="b"/>
            <a:pathLst>
              <a:path w="81915" h="165100">
                <a:moveTo>
                  <a:pt x="0" y="0"/>
                </a:moveTo>
                <a:lnTo>
                  <a:pt x="81617" y="0"/>
                </a:lnTo>
                <a:lnTo>
                  <a:pt x="81617" y="164656"/>
                </a:lnTo>
                <a:lnTo>
                  <a:pt x="0" y="16465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7348315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0946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7450336" y="5495015"/>
            <a:ext cx="81915" cy="144145"/>
          </a:xfrm>
          <a:custGeom>
            <a:avLst/>
            <a:gdLst/>
            <a:ahLst/>
            <a:cxnLst/>
            <a:rect l="l" t="t" r="r" b="b"/>
            <a:pathLst>
              <a:path w="81915" h="144145">
                <a:moveTo>
                  <a:pt x="0" y="0"/>
                </a:moveTo>
                <a:lnTo>
                  <a:pt x="81617" y="0"/>
                </a:lnTo>
                <a:lnTo>
                  <a:pt x="81617" y="144074"/>
                </a:lnTo>
                <a:lnTo>
                  <a:pt x="0" y="144074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7552359" y="5350940"/>
            <a:ext cx="81915" cy="288290"/>
          </a:xfrm>
          <a:custGeom>
            <a:avLst/>
            <a:gdLst/>
            <a:ahLst/>
            <a:cxnLst/>
            <a:rect l="l" t="t" r="r" b="b"/>
            <a:pathLst>
              <a:path w="81915" h="288289">
                <a:moveTo>
                  <a:pt x="0" y="0"/>
                </a:moveTo>
                <a:lnTo>
                  <a:pt x="81617" y="0"/>
                </a:lnTo>
                <a:lnTo>
                  <a:pt x="81617" y="288149"/>
                </a:lnTo>
                <a:lnTo>
                  <a:pt x="0" y="288149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654381" y="5453851"/>
            <a:ext cx="81915" cy="185420"/>
          </a:xfrm>
          <a:custGeom>
            <a:avLst/>
            <a:gdLst/>
            <a:ahLst/>
            <a:cxnLst/>
            <a:rect l="l" t="t" r="r" b="b"/>
            <a:pathLst>
              <a:path w="81915" h="185420">
                <a:moveTo>
                  <a:pt x="0" y="0"/>
                </a:moveTo>
                <a:lnTo>
                  <a:pt x="81617" y="0"/>
                </a:lnTo>
                <a:lnTo>
                  <a:pt x="81617" y="185238"/>
                </a:lnTo>
                <a:lnTo>
                  <a:pt x="0" y="18523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7756404" y="5412686"/>
            <a:ext cx="81915" cy="226695"/>
          </a:xfrm>
          <a:custGeom>
            <a:avLst/>
            <a:gdLst/>
            <a:ahLst/>
            <a:cxnLst/>
            <a:rect l="l" t="t" r="r" b="b"/>
            <a:pathLst>
              <a:path w="81915" h="226695">
                <a:moveTo>
                  <a:pt x="0" y="0"/>
                </a:moveTo>
                <a:lnTo>
                  <a:pt x="81617" y="0"/>
                </a:lnTo>
                <a:lnTo>
                  <a:pt x="81617" y="226403"/>
                </a:lnTo>
                <a:lnTo>
                  <a:pt x="0" y="22640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7858426" y="5515597"/>
            <a:ext cx="81915" cy="123825"/>
          </a:xfrm>
          <a:custGeom>
            <a:avLst/>
            <a:gdLst/>
            <a:ahLst/>
            <a:cxnLst/>
            <a:rect l="l" t="t" r="r" b="b"/>
            <a:pathLst>
              <a:path w="81915" h="123825">
                <a:moveTo>
                  <a:pt x="0" y="0"/>
                </a:moveTo>
                <a:lnTo>
                  <a:pt x="81617" y="0"/>
                </a:lnTo>
                <a:lnTo>
                  <a:pt x="81617" y="123492"/>
                </a:lnTo>
                <a:lnTo>
                  <a:pt x="0" y="12349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7960448" y="4692313"/>
            <a:ext cx="81915" cy="946785"/>
          </a:xfrm>
          <a:custGeom>
            <a:avLst/>
            <a:gdLst/>
            <a:ahLst/>
            <a:cxnLst/>
            <a:rect l="l" t="t" r="r" b="b"/>
            <a:pathLst>
              <a:path w="81915" h="946785">
                <a:moveTo>
                  <a:pt x="0" y="0"/>
                </a:moveTo>
                <a:lnTo>
                  <a:pt x="81617" y="0"/>
                </a:lnTo>
                <a:lnTo>
                  <a:pt x="81617" y="946776"/>
                </a:lnTo>
                <a:lnTo>
                  <a:pt x="0" y="946776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8062471" y="4836388"/>
            <a:ext cx="81915" cy="803275"/>
          </a:xfrm>
          <a:custGeom>
            <a:avLst/>
            <a:gdLst/>
            <a:ahLst/>
            <a:cxnLst/>
            <a:rect l="l" t="t" r="r" b="b"/>
            <a:pathLst>
              <a:path w="81915" h="803275">
                <a:moveTo>
                  <a:pt x="0" y="0"/>
                </a:moveTo>
                <a:lnTo>
                  <a:pt x="81617" y="0"/>
                </a:lnTo>
                <a:lnTo>
                  <a:pt x="81617" y="802701"/>
                </a:lnTo>
                <a:lnTo>
                  <a:pt x="0" y="80270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8164493" y="4918716"/>
            <a:ext cx="81915" cy="720725"/>
          </a:xfrm>
          <a:custGeom>
            <a:avLst/>
            <a:gdLst/>
            <a:ahLst/>
            <a:cxnLst/>
            <a:rect l="l" t="t" r="r" b="b"/>
            <a:pathLst>
              <a:path w="81915" h="720725">
                <a:moveTo>
                  <a:pt x="0" y="0"/>
                </a:moveTo>
                <a:lnTo>
                  <a:pt x="81617" y="0"/>
                </a:lnTo>
                <a:lnTo>
                  <a:pt x="81617" y="720373"/>
                </a:lnTo>
                <a:lnTo>
                  <a:pt x="0" y="72037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8266516" y="5145119"/>
            <a:ext cx="81915" cy="494030"/>
          </a:xfrm>
          <a:custGeom>
            <a:avLst/>
            <a:gdLst/>
            <a:ahLst/>
            <a:cxnLst/>
            <a:rect l="l" t="t" r="r" b="b"/>
            <a:pathLst>
              <a:path w="81915" h="494029">
                <a:moveTo>
                  <a:pt x="0" y="0"/>
                </a:moveTo>
                <a:lnTo>
                  <a:pt x="81617" y="0"/>
                </a:lnTo>
                <a:lnTo>
                  <a:pt x="81617" y="493970"/>
                </a:lnTo>
                <a:lnTo>
                  <a:pt x="0" y="49397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8368538" y="4959880"/>
            <a:ext cx="81915" cy="679450"/>
          </a:xfrm>
          <a:custGeom>
            <a:avLst/>
            <a:gdLst/>
            <a:ahLst/>
            <a:cxnLst/>
            <a:rect l="l" t="t" r="r" b="b"/>
            <a:pathLst>
              <a:path w="81915" h="679450">
                <a:moveTo>
                  <a:pt x="0" y="0"/>
                </a:moveTo>
                <a:lnTo>
                  <a:pt x="81617" y="0"/>
                </a:lnTo>
                <a:lnTo>
                  <a:pt x="81617" y="679208"/>
                </a:lnTo>
                <a:lnTo>
                  <a:pt x="0" y="67920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8470561" y="5165701"/>
            <a:ext cx="81915" cy="473709"/>
          </a:xfrm>
          <a:custGeom>
            <a:avLst/>
            <a:gdLst/>
            <a:ahLst/>
            <a:cxnLst/>
            <a:rect l="l" t="t" r="r" b="b"/>
            <a:pathLst>
              <a:path w="81915" h="473710">
                <a:moveTo>
                  <a:pt x="0" y="0"/>
                </a:moveTo>
                <a:lnTo>
                  <a:pt x="81617" y="0"/>
                </a:lnTo>
                <a:lnTo>
                  <a:pt x="81617" y="473388"/>
                </a:lnTo>
                <a:lnTo>
                  <a:pt x="0" y="47338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8572583" y="5021627"/>
            <a:ext cx="81915" cy="617855"/>
          </a:xfrm>
          <a:custGeom>
            <a:avLst/>
            <a:gdLst/>
            <a:ahLst/>
            <a:cxnLst/>
            <a:rect l="l" t="t" r="r" b="b"/>
            <a:pathLst>
              <a:path w="81915" h="617854">
                <a:moveTo>
                  <a:pt x="0" y="0"/>
                </a:moveTo>
                <a:lnTo>
                  <a:pt x="81617" y="0"/>
                </a:lnTo>
                <a:lnTo>
                  <a:pt x="81617" y="617462"/>
                </a:lnTo>
                <a:lnTo>
                  <a:pt x="0" y="61746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8674605" y="4939298"/>
            <a:ext cx="81915" cy="700405"/>
          </a:xfrm>
          <a:custGeom>
            <a:avLst/>
            <a:gdLst/>
            <a:ahLst/>
            <a:cxnLst/>
            <a:rect l="l" t="t" r="r" b="b"/>
            <a:pathLst>
              <a:path w="81915" h="700404">
                <a:moveTo>
                  <a:pt x="0" y="0"/>
                </a:moveTo>
                <a:lnTo>
                  <a:pt x="81617" y="0"/>
                </a:lnTo>
                <a:lnTo>
                  <a:pt x="81617" y="699791"/>
                </a:lnTo>
                <a:lnTo>
                  <a:pt x="0" y="69979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8776628" y="5062791"/>
            <a:ext cx="81915" cy="576580"/>
          </a:xfrm>
          <a:custGeom>
            <a:avLst/>
            <a:gdLst/>
            <a:ahLst/>
            <a:cxnLst/>
            <a:rect l="l" t="t" r="r" b="b"/>
            <a:pathLst>
              <a:path w="81915" h="576579">
                <a:moveTo>
                  <a:pt x="0" y="0"/>
                </a:moveTo>
                <a:lnTo>
                  <a:pt x="81617" y="0"/>
                </a:lnTo>
                <a:lnTo>
                  <a:pt x="81617" y="576298"/>
                </a:lnTo>
                <a:lnTo>
                  <a:pt x="0" y="576298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878650" y="5145119"/>
            <a:ext cx="81915" cy="494030"/>
          </a:xfrm>
          <a:custGeom>
            <a:avLst/>
            <a:gdLst/>
            <a:ahLst/>
            <a:cxnLst/>
            <a:rect l="l" t="t" r="r" b="b"/>
            <a:pathLst>
              <a:path w="81915" h="494029">
                <a:moveTo>
                  <a:pt x="0" y="0"/>
                </a:moveTo>
                <a:lnTo>
                  <a:pt x="81617" y="0"/>
                </a:lnTo>
                <a:lnTo>
                  <a:pt x="81617" y="493970"/>
                </a:lnTo>
                <a:lnTo>
                  <a:pt x="0" y="493970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980673" y="4939298"/>
            <a:ext cx="81915" cy="700405"/>
          </a:xfrm>
          <a:custGeom>
            <a:avLst/>
            <a:gdLst/>
            <a:ahLst/>
            <a:cxnLst/>
            <a:rect l="l" t="t" r="r" b="b"/>
            <a:pathLst>
              <a:path w="81915" h="700404">
                <a:moveTo>
                  <a:pt x="0" y="0"/>
                </a:moveTo>
                <a:lnTo>
                  <a:pt x="81617" y="0"/>
                </a:lnTo>
                <a:lnTo>
                  <a:pt x="81617" y="699791"/>
                </a:lnTo>
                <a:lnTo>
                  <a:pt x="0" y="69979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9082695" y="4877552"/>
            <a:ext cx="81915" cy="762000"/>
          </a:xfrm>
          <a:custGeom>
            <a:avLst/>
            <a:gdLst/>
            <a:ahLst/>
            <a:cxnLst/>
            <a:rect l="l" t="t" r="r" b="b"/>
            <a:pathLst>
              <a:path w="81915" h="762000">
                <a:moveTo>
                  <a:pt x="0" y="0"/>
                </a:moveTo>
                <a:lnTo>
                  <a:pt x="81617" y="0"/>
                </a:lnTo>
                <a:lnTo>
                  <a:pt x="81617" y="761537"/>
                </a:lnTo>
                <a:lnTo>
                  <a:pt x="0" y="761537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9184717" y="4630567"/>
            <a:ext cx="81915" cy="1009015"/>
          </a:xfrm>
          <a:custGeom>
            <a:avLst/>
            <a:gdLst/>
            <a:ahLst/>
            <a:cxnLst/>
            <a:rect l="l" t="t" r="r" b="b"/>
            <a:pathLst>
              <a:path w="81915" h="1009014">
                <a:moveTo>
                  <a:pt x="0" y="0"/>
                </a:moveTo>
                <a:lnTo>
                  <a:pt x="81617" y="0"/>
                </a:lnTo>
                <a:lnTo>
                  <a:pt x="81617" y="1008522"/>
                </a:lnTo>
                <a:lnTo>
                  <a:pt x="0" y="1008522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9286740" y="5227447"/>
            <a:ext cx="81915" cy="412115"/>
          </a:xfrm>
          <a:custGeom>
            <a:avLst/>
            <a:gdLst/>
            <a:ahLst/>
            <a:cxnLst/>
            <a:rect l="l" t="t" r="r" b="b"/>
            <a:pathLst>
              <a:path w="81915" h="412114">
                <a:moveTo>
                  <a:pt x="0" y="0"/>
                </a:moveTo>
                <a:lnTo>
                  <a:pt x="81617" y="0"/>
                </a:lnTo>
                <a:lnTo>
                  <a:pt x="81617" y="411641"/>
                </a:lnTo>
                <a:lnTo>
                  <a:pt x="0" y="411641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9388762" y="5206865"/>
            <a:ext cx="81915" cy="432434"/>
          </a:xfrm>
          <a:custGeom>
            <a:avLst/>
            <a:gdLst/>
            <a:ahLst/>
            <a:cxnLst/>
            <a:rect l="l" t="t" r="r" b="b"/>
            <a:pathLst>
              <a:path w="81915" h="432435">
                <a:moveTo>
                  <a:pt x="0" y="0"/>
                </a:moveTo>
                <a:lnTo>
                  <a:pt x="81617" y="0"/>
                </a:lnTo>
                <a:lnTo>
                  <a:pt x="81617" y="432223"/>
                </a:lnTo>
                <a:lnTo>
                  <a:pt x="0" y="43222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9490785" y="5309776"/>
            <a:ext cx="81915" cy="329565"/>
          </a:xfrm>
          <a:custGeom>
            <a:avLst/>
            <a:gdLst/>
            <a:ahLst/>
            <a:cxnLst/>
            <a:rect l="l" t="t" r="r" b="b"/>
            <a:pathLst>
              <a:path w="81915" h="329564">
                <a:moveTo>
                  <a:pt x="0" y="0"/>
                </a:moveTo>
                <a:lnTo>
                  <a:pt x="81617" y="0"/>
                </a:lnTo>
                <a:lnTo>
                  <a:pt x="81617" y="329313"/>
                </a:lnTo>
                <a:lnTo>
                  <a:pt x="0" y="329313"/>
                </a:lnTo>
                <a:lnTo>
                  <a:pt x="0" y="0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1124947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349216" y="5577343"/>
            <a:ext cx="81915" cy="62230"/>
          </a:xfrm>
          <a:custGeom>
            <a:avLst/>
            <a:gdLst/>
            <a:ahLst/>
            <a:cxnLst/>
            <a:rect l="l" t="t" r="r" b="b"/>
            <a:pathLst>
              <a:path w="81914" h="62229">
                <a:moveTo>
                  <a:pt x="0" y="0"/>
                </a:moveTo>
                <a:lnTo>
                  <a:pt x="81617" y="0"/>
                </a:lnTo>
                <a:lnTo>
                  <a:pt x="81617" y="61746"/>
                </a:lnTo>
                <a:lnTo>
                  <a:pt x="0" y="6174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451238" y="5608216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553261" y="5453851"/>
            <a:ext cx="81915" cy="144145"/>
          </a:xfrm>
          <a:custGeom>
            <a:avLst/>
            <a:gdLst/>
            <a:ahLst/>
            <a:cxnLst/>
            <a:rect l="l" t="t" r="r" b="b"/>
            <a:pathLst>
              <a:path w="81914" h="144145">
                <a:moveTo>
                  <a:pt x="0" y="0"/>
                </a:moveTo>
                <a:lnTo>
                  <a:pt x="81617" y="0"/>
                </a:lnTo>
                <a:lnTo>
                  <a:pt x="81617" y="144074"/>
                </a:lnTo>
                <a:lnTo>
                  <a:pt x="0" y="1440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2757306" y="5608216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640" y="0"/>
                </a:lnTo>
              </a:path>
            </a:pathLst>
          </a:custGeom>
          <a:ln w="21852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2961351" y="5536179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2328"/>
                </a:lnTo>
                <a:lnTo>
                  <a:pt x="0" y="8232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3063373" y="5577343"/>
            <a:ext cx="81915" cy="62230"/>
          </a:xfrm>
          <a:custGeom>
            <a:avLst/>
            <a:gdLst/>
            <a:ahLst/>
            <a:cxnLst/>
            <a:rect l="l" t="t" r="r" b="b"/>
            <a:pathLst>
              <a:path w="81914" h="62229">
                <a:moveTo>
                  <a:pt x="0" y="0"/>
                </a:moveTo>
                <a:lnTo>
                  <a:pt x="81617" y="0"/>
                </a:lnTo>
                <a:lnTo>
                  <a:pt x="81617" y="61746"/>
                </a:lnTo>
                <a:lnTo>
                  <a:pt x="0" y="6174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3165395" y="5597925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2434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267418" y="5515597"/>
            <a:ext cx="81915" cy="103505"/>
          </a:xfrm>
          <a:custGeom>
            <a:avLst/>
            <a:gdLst/>
            <a:ahLst/>
            <a:cxnLst/>
            <a:rect l="l" t="t" r="r" b="b"/>
            <a:pathLst>
              <a:path w="81914" h="103504">
                <a:moveTo>
                  <a:pt x="0" y="0"/>
                </a:moveTo>
                <a:lnTo>
                  <a:pt x="81617" y="0"/>
                </a:lnTo>
                <a:lnTo>
                  <a:pt x="81617" y="102910"/>
                </a:lnTo>
                <a:lnTo>
                  <a:pt x="0" y="10291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3369440" y="5453851"/>
            <a:ext cx="81915" cy="185420"/>
          </a:xfrm>
          <a:custGeom>
            <a:avLst/>
            <a:gdLst/>
            <a:ahLst/>
            <a:cxnLst/>
            <a:rect l="l" t="t" r="r" b="b"/>
            <a:pathLst>
              <a:path w="81914" h="185420">
                <a:moveTo>
                  <a:pt x="0" y="0"/>
                </a:moveTo>
                <a:lnTo>
                  <a:pt x="81617" y="0"/>
                </a:lnTo>
                <a:lnTo>
                  <a:pt x="81617" y="185238"/>
                </a:lnTo>
                <a:lnTo>
                  <a:pt x="0" y="18523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3471463" y="5350940"/>
            <a:ext cx="81915" cy="288290"/>
          </a:xfrm>
          <a:custGeom>
            <a:avLst/>
            <a:gdLst/>
            <a:ahLst/>
            <a:cxnLst/>
            <a:rect l="l" t="t" r="r" b="b"/>
            <a:pathLst>
              <a:path w="81914" h="288289">
                <a:moveTo>
                  <a:pt x="0" y="0"/>
                </a:moveTo>
                <a:lnTo>
                  <a:pt x="81617" y="0"/>
                </a:lnTo>
                <a:lnTo>
                  <a:pt x="81617" y="288149"/>
                </a:lnTo>
                <a:lnTo>
                  <a:pt x="0" y="28814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3573485" y="5330358"/>
            <a:ext cx="81915" cy="267970"/>
          </a:xfrm>
          <a:custGeom>
            <a:avLst/>
            <a:gdLst/>
            <a:ahLst/>
            <a:cxnLst/>
            <a:rect l="l" t="t" r="r" b="b"/>
            <a:pathLst>
              <a:path w="81914" h="267970">
                <a:moveTo>
                  <a:pt x="0" y="0"/>
                </a:moveTo>
                <a:lnTo>
                  <a:pt x="81617" y="0"/>
                </a:lnTo>
                <a:lnTo>
                  <a:pt x="81617" y="267567"/>
                </a:lnTo>
                <a:lnTo>
                  <a:pt x="0" y="2675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3675507" y="5412686"/>
            <a:ext cx="81915" cy="206375"/>
          </a:xfrm>
          <a:custGeom>
            <a:avLst/>
            <a:gdLst/>
            <a:ahLst/>
            <a:cxnLst/>
            <a:rect l="l" t="t" r="r" b="b"/>
            <a:pathLst>
              <a:path w="81914" h="206375">
                <a:moveTo>
                  <a:pt x="0" y="0"/>
                </a:moveTo>
                <a:lnTo>
                  <a:pt x="81617" y="0"/>
                </a:lnTo>
                <a:lnTo>
                  <a:pt x="81617" y="205821"/>
                </a:lnTo>
                <a:lnTo>
                  <a:pt x="0" y="2058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3777530" y="4815806"/>
            <a:ext cx="81915" cy="514984"/>
          </a:xfrm>
          <a:custGeom>
            <a:avLst/>
            <a:gdLst/>
            <a:ahLst/>
            <a:cxnLst/>
            <a:rect l="l" t="t" r="r" b="b"/>
            <a:pathLst>
              <a:path w="81914" h="514985">
                <a:moveTo>
                  <a:pt x="0" y="0"/>
                </a:moveTo>
                <a:lnTo>
                  <a:pt x="81617" y="0"/>
                </a:lnTo>
                <a:lnTo>
                  <a:pt x="81617" y="514552"/>
                </a:lnTo>
                <a:lnTo>
                  <a:pt x="0" y="51455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3879552" y="4856970"/>
            <a:ext cx="81915" cy="576580"/>
          </a:xfrm>
          <a:custGeom>
            <a:avLst/>
            <a:gdLst/>
            <a:ahLst/>
            <a:cxnLst/>
            <a:rect l="l" t="t" r="r" b="b"/>
            <a:pathLst>
              <a:path w="81914" h="576579">
                <a:moveTo>
                  <a:pt x="0" y="0"/>
                </a:moveTo>
                <a:lnTo>
                  <a:pt x="81617" y="0"/>
                </a:lnTo>
                <a:lnTo>
                  <a:pt x="81617" y="576298"/>
                </a:lnTo>
                <a:lnTo>
                  <a:pt x="0" y="57629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3981575" y="4033686"/>
            <a:ext cx="81915" cy="988060"/>
          </a:xfrm>
          <a:custGeom>
            <a:avLst/>
            <a:gdLst/>
            <a:ahLst/>
            <a:cxnLst/>
            <a:rect l="l" t="t" r="r" b="b"/>
            <a:pathLst>
              <a:path w="81914" h="988060">
                <a:moveTo>
                  <a:pt x="0" y="0"/>
                </a:moveTo>
                <a:lnTo>
                  <a:pt x="81617" y="0"/>
                </a:lnTo>
                <a:lnTo>
                  <a:pt x="81617" y="987940"/>
                </a:lnTo>
                <a:lnTo>
                  <a:pt x="0" y="98794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4083597" y="4280671"/>
            <a:ext cx="81915" cy="926465"/>
          </a:xfrm>
          <a:custGeom>
            <a:avLst/>
            <a:gdLst/>
            <a:ahLst/>
            <a:cxnLst/>
            <a:rect l="l" t="t" r="r" b="b"/>
            <a:pathLst>
              <a:path w="81914" h="926464">
                <a:moveTo>
                  <a:pt x="0" y="0"/>
                </a:moveTo>
                <a:lnTo>
                  <a:pt x="81617" y="0"/>
                </a:lnTo>
                <a:lnTo>
                  <a:pt x="81617" y="926194"/>
                </a:lnTo>
                <a:lnTo>
                  <a:pt x="0" y="92619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185619" y="3436806"/>
            <a:ext cx="81915" cy="1400175"/>
          </a:xfrm>
          <a:custGeom>
            <a:avLst/>
            <a:gdLst/>
            <a:ahLst/>
            <a:cxnLst/>
            <a:rect l="l" t="t" r="r" b="b"/>
            <a:pathLst>
              <a:path w="81914" h="1400175">
                <a:moveTo>
                  <a:pt x="0" y="0"/>
                </a:moveTo>
                <a:lnTo>
                  <a:pt x="81617" y="0"/>
                </a:lnTo>
                <a:lnTo>
                  <a:pt x="81617" y="1399582"/>
                </a:lnTo>
                <a:lnTo>
                  <a:pt x="0" y="139958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287642" y="3683791"/>
            <a:ext cx="81915" cy="1337945"/>
          </a:xfrm>
          <a:custGeom>
            <a:avLst/>
            <a:gdLst/>
            <a:ahLst/>
            <a:cxnLst/>
            <a:rect l="l" t="t" r="r" b="b"/>
            <a:pathLst>
              <a:path w="81914" h="1337945">
                <a:moveTo>
                  <a:pt x="0" y="0"/>
                </a:moveTo>
                <a:lnTo>
                  <a:pt x="81617" y="0"/>
                </a:lnTo>
                <a:lnTo>
                  <a:pt x="81617" y="1337836"/>
                </a:lnTo>
                <a:lnTo>
                  <a:pt x="0" y="133783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389664" y="3951358"/>
            <a:ext cx="81915" cy="1173480"/>
          </a:xfrm>
          <a:custGeom>
            <a:avLst/>
            <a:gdLst/>
            <a:ahLst/>
            <a:cxnLst/>
            <a:rect l="l" t="t" r="r" b="b"/>
            <a:pathLst>
              <a:path w="81914" h="1173479">
                <a:moveTo>
                  <a:pt x="0" y="0"/>
                </a:moveTo>
                <a:lnTo>
                  <a:pt x="81617" y="0"/>
                </a:lnTo>
                <a:lnTo>
                  <a:pt x="81617" y="1173179"/>
                </a:lnTo>
                <a:lnTo>
                  <a:pt x="0" y="117317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4491687" y="3683791"/>
            <a:ext cx="81915" cy="1132205"/>
          </a:xfrm>
          <a:custGeom>
            <a:avLst/>
            <a:gdLst/>
            <a:ahLst/>
            <a:cxnLst/>
            <a:rect l="l" t="t" r="r" b="b"/>
            <a:pathLst>
              <a:path w="81914" h="1132204">
                <a:moveTo>
                  <a:pt x="0" y="0"/>
                </a:moveTo>
                <a:lnTo>
                  <a:pt x="81617" y="0"/>
                </a:lnTo>
                <a:lnTo>
                  <a:pt x="81617" y="1132015"/>
                </a:lnTo>
                <a:lnTo>
                  <a:pt x="0" y="113201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593709" y="3642626"/>
            <a:ext cx="81915" cy="1111885"/>
          </a:xfrm>
          <a:custGeom>
            <a:avLst/>
            <a:gdLst/>
            <a:ahLst/>
            <a:cxnLst/>
            <a:rect l="l" t="t" r="r" b="b"/>
            <a:pathLst>
              <a:path w="81914" h="1111885">
                <a:moveTo>
                  <a:pt x="0" y="0"/>
                </a:moveTo>
                <a:lnTo>
                  <a:pt x="81617" y="0"/>
                </a:lnTo>
                <a:lnTo>
                  <a:pt x="81617" y="1111432"/>
                </a:lnTo>
                <a:lnTo>
                  <a:pt x="0" y="111143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4695731" y="4013104"/>
            <a:ext cx="81915" cy="762000"/>
          </a:xfrm>
          <a:custGeom>
            <a:avLst/>
            <a:gdLst/>
            <a:ahLst/>
            <a:cxnLst/>
            <a:rect l="l" t="t" r="r" b="b"/>
            <a:pathLst>
              <a:path w="81914" h="762000">
                <a:moveTo>
                  <a:pt x="0" y="0"/>
                </a:moveTo>
                <a:lnTo>
                  <a:pt x="81617" y="0"/>
                </a:lnTo>
                <a:lnTo>
                  <a:pt x="81617" y="761537"/>
                </a:lnTo>
                <a:lnTo>
                  <a:pt x="0" y="76153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797754" y="4033686"/>
            <a:ext cx="81915" cy="596900"/>
          </a:xfrm>
          <a:custGeom>
            <a:avLst/>
            <a:gdLst/>
            <a:ahLst/>
            <a:cxnLst/>
            <a:rect l="l" t="t" r="r" b="b"/>
            <a:pathLst>
              <a:path w="81914" h="596900">
                <a:moveTo>
                  <a:pt x="0" y="0"/>
                </a:moveTo>
                <a:lnTo>
                  <a:pt x="81617" y="0"/>
                </a:lnTo>
                <a:lnTo>
                  <a:pt x="81617" y="596880"/>
                </a:lnTo>
                <a:lnTo>
                  <a:pt x="0" y="59688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4899776" y="4363000"/>
            <a:ext cx="81915" cy="432434"/>
          </a:xfrm>
          <a:custGeom>
            <a:avLst/>
            <a:gdLst/>
            <a:ahLst/>
            <a:cxnLst/>
            <a:rect l="l" t="t" r="r" b="b"/>
            <a:pathLst>
              <a:path w="81914" h="432435">
                <a:moveTo>
                  <a:pt x="0" y="0"/>
                </a:moveTo>
                <a:lnTo>
                  <a:pt x="81617" y="0"/>
                </a:lnTo>
                <a:lnTo>
                  <a:pt x="81617" y="432224"/>
                </a:lnTo>
                <a:lnTo>
                  <a:pt x="0" y="43222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001798" y="5165701"/>
            <a:ext cx="81915" cy="309245"/>
          </a:xfrm>
          <a:custGeom>
            <a:avLst/>
            <a:gdLst/>
            <a:ahLst/>
            <a:cxnLst/>
            <a:rect l="l" t="t" r="r" b="b"/>
            <a:pathLst>
              <a:path w="81914" h="309245">
                <a:moveTo>
                  <a:pt x="0" y="0"/>
                </a:moveTo>
                <a:lnTo>
                  <a:pt x="81617" y="0"/>
                </a:lnTo>
                <a:lnTo>
                  <a:pt x="81617" y="308731"/>
                </a:lnTo>
                <a:lnTo>
                  <a:pt x="0" y="30873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103821" y="5165701"/>
            <a:ext cx="81915" cy="123825"/>
          </a:xfrm>
          <a:custGeom>
            <a:avLst/>
            <a:gdLst/>
            <a:ahLst/>
            <a:cxnLst/>
            <a:rect l="l" t="t" r="r" b="b"/>
            <a:pathLst>
              <a:path w="81914" h="123825">
                <a:moveTo>
                  <a:pt x="0" y="0"/>
                </a:moveTo>
                <a:lnTo>
                  <a:pt x="81617" y="0"/>
                </a:lnTo>
                <a:lnTo>
                  <a:pt x="81617" y="123492"/>
                </a:lnTo>
                <a:lnTo>
                  <a:pt x="0" y="12349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205843" y="5453215"/>
            <a:ext cx="81915" cy="42545"/>
          </a:xfrm>
          <a:custGeom>
            <a:avLst/>
            <a:gdLst/>
            <a:ahLst/>
            <a:cxnLst/>
            <a:rect l="l" t="t" r="r" b="b"/>
            <a:pathLst>
              <a:path w="81914" h="42545">
                <a:moveTo>
                  <a:pt x="0" y="42434"/>
                </a:moveTo>
                <a:lnTo>
                  <a:pt x="81617" y="42434"/>
                </a:lnTo>
                <a:lnTo>
                  <a:pt x="81617" y="0"/>
                </a:lnTo>
                <a:lnTo>
                  <a:pt x="0" y="0"/>
                </a:lnTo>
                <a:lnTo>
                  <a:pt x="0" y="42434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307866" y="5567052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5409888" y="5392104"/>
            <a:ext cx="81915" cy="123825"/>
          </a:xfrm>
          <a:custGeom>
            <a:avLst/>
            <a:gdLst/>
            <a:ahLst/>
            <a:cxnLst/>
            <a:rect l="l" t="t" r="r" b="b"/>
            <a:pathLst>
              <a:path w="81914" h="123825">
                <a:moveTo>
                  <a:pt x="0" y="0"/>
                </a:moveTo>
                <a:lnTo>
                  <a:pt x="81617" y="0"/>
                </a:lnTo>
                <a:lnTo>
                  <a:pt x="81617" y="123492"/>
                </a:lnTo>
                <a:lnTo>
                  <a:pt x="0" y="12349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511911" y="5576708"/>
            <a:ext cx="81915" cy="42545"/>
          </a:xfrm>
          <a:custGeom>
            <a:avLst/>
            <a:gdLst/>
            <a:ahLst/>
            <a:cxnLst/>
            <a:rect l="l" t="t" r="r" b="b"/>
            <a:pathLst>
              <a:path w="81914" h="42545">
                <a:moveTo>
                  <a:pt x="0" y="42434"/>
                </a:moveTo>
                <a:lnTo>
                  <a:pt x="81617" y="42434"/>
                </a:lnTo>
                <a:lnTo>
                  <a:pt x="81617" y="0"/>
                </a:lnTo>
                <a:lnTo>
                  <a:pt x="0" y="0"/>
                </a:lnTo>
                <a:lnTo>
                  <a:pt x="0" y="42434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6736180" y="5618507"/>
            <a:ext cx="81915" cy="0"/>
          </a:xfrm>
          <a:custGeom>
            <a:avLst/>
            <a:gdLst/>
            <a:ahLst/>
            <a:cxnLst/>
            <a:rect l="l" t="t" r="r" b="b"/>
            <a:pathLst>
              <a:path w="81915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2434">
            <a:solidFill>
              <a:srgbClr val="1BB4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838202" y="5536179"/>
            <a:ext cx="81915" cy="62230"/>
          </a:xfrm>
          <a:custGeom>
            <a:avLst/>
            <a:gdLst/>
            <a:ahLst/>
            <a:cxnLst/>
            <a:rect l="l" t="t" r="r" b="b"/>
            <a:pathLst>
              <a:path w="81915" h="62229">
                <a:moveTo>
                  <a:pt x="0" y="0"/>
                </a:moveTo>
                <a:lnTo>
                  <a:pt x="81617" y="0"/>
                </a:lnTo>
                <a:lnTo>
                  <a:pt x="81617" y="61746"/>
                </a:lnTo>
                <a:lnTo>
                  <a:pt x="0" y="6174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042246" y="5514962"/>
            <a:ext cx="81915" cy="42545"/>
          </a:xfrm>
          <a:custGeom>
            <a:avLst/>
            <a:gdLst/>
            <a:ahLst/>
            <a:cxnLst/>
            <a:rect l="l" t="t" r="r" b="b"/>
            <a:pathLst>
              <a:path w="81915" h="42545">
                <a:moveTo>
                  <a:pt x="0" y="42434"/>
                </a:moveTo>
                <a:lnTo>
                  <a:pt x="81617" y="42434"/>
                </a:lnTo>
                <a:lnTo>
                  <a:pt x="81617" y="0"/>
                </a:lnTo>
                <a:lnTo>
                  <a:pt x="0" y="0"/>
                </a:lnTo>
                <a:lnTo>
                  <a:pt x="0" y="42434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144270" y="5556126"/>
            <a:ext cx="81915" cy="42545"/>
          </a:xfrm>
          <a:custGeom>
            <a:avLst/>
            <a:gdLst/>
            <a:ahLst/>
            <a:cxnLst/>
            <a:rect l="l" t="t" r="r" b="b"/>
            <a:pathLst>
              <a:path w="81915" h="42545">
                <a:moveTo>
                  <a:pt x="0" y="42434"/>
                </a:moveTo>
                <a:lnTo>
                  <a:pt x="81617" y="42434"/>
                </a:lnTo>
                <a:lnTo>
                  <a:pt x="81617" y="0"/>
                </a:lnTo>
                <a:lnTo>
                  <a:pt x="0" y="0"/>
                </a:lnTo>
                <a:lnTo>
                  <a:pt x="0" y="42434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246291" y="5432633"/>
            <a:ext cx="81915" cy="42545"/>
          </a:xfrm>
          <a:custGeom>
            <a:avLst/>
            <a:gdLst/>
            <a:ahLst/>
            <a:cxnLst/>
            <a:rect l="l" t="t" r="r" b="b"/>
            <a:pathLst>
              <a:path w="81915" h="42545">
                <a:moveTo>
                  <a:pt x="0" y="42434"/>
                </a:moveTo>
                <a:lnTo>
                  <a:pt x="81617" y="42434"/>
                </a:lnTo>
                <a:lnTo>
                  <a:pt x="81617" y="0"/>
                </a:lnTo>
                <a:lnTo>
                  <a:pt x="0" y="0"/>
                </a:lnTo>
                <a:lnTo>
                  <a:pt x="0" y="42434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7450336" y="5186283"/>
            <a:ext cx="81915" cy="309245"/>
          </a:xfrm>
          <a:custGeom>
            <a:avLst/>
            <a:gdLst/>
            <a:ahLst/>
            <a:cxnLst/>
            <a:rect l="l" t="t" r="r" b="b"/>
            <a:pathLst>
              <a:path w="81915" h="309245">
                <a:moveTo>
                  <a:pt x="0" y="0"/>
                </a:moveTo>
                <a:lnTo>
                  <a:pt x="81617" y="0"/>
                </a:lnTo>
                <a:lnTo>
                  <a:pt x="81617" y="308731"/>
                </a:lnTo>
                <a:lnTo>
                  <a:pt x="0" y="30873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7552359" y="5165701"/>
            <a:ext cx="81915" cy="185420"/>
          </a:xfrm>
          <a:custGeom>
            <a:avLst/>
            <a:gdLst/>
            <a:ahLst/>
            <a:cxnLst/>
            <a:rect l="l" t="t" r="r" b="b"/>
            <a:pathLst>
              <a:path w="81915" h="185420">
                <a:moveTo>
                  <a:pt x="0" y="0"/>
                </a:moveTo>
                <a:lnTo>
                  <a:pt x="81617" y="0"/>
                </a:lnTo>
                <a:lnTo>
                  <a:pt x="81617" y="185238"/>
                </a:lnTo>
                <a:lnTo>
                  <a:pt x="0" y="185238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7654381" y="5186283"/>
            <a:ext cx="81915" cy="267970"/>
          </a:xfrm>
          <a:custGeom>
            <a:avLst/>
            <a:gdLst/>
            <a:ahLst/>
            <a:cxnLst/>
            <a:rect l="l" t="t" r="r" b="b"/>
            <a:pathLst>
              <a:path w="81915" h="267970">
                <a:moveTo>
                  <a:pt x="0" y="0"/>
                </a:moveTo>
                <a:lnTo>
                  <a:pt x="81617" y="0"/>
                </a:lnTo>
                <a:lnTo>
                  <a:pt x="81617" y="267567"/>
                </a:lnTo>
                <a:lnTo>
                  <a:pt x="0" y="2675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7756404" y="5001045"/>
            <a:ext cx="81915" cy="412115"/>
          </a:xfrm>
          <a:custGeom>
            <a:avLst/>
            <a:gdLst/>
            <a:ahLst/>
            <a:cxnLst/>
            <a:rect l="l" t="t" r="r" b="b"/>
            <a:pathLst>
              <a:path w="81915" h="412114">
                <a:moveTo>
                  <a:pt x="0" y="0"/>
                </a:moveTo>
                <a:lnTo>
                  <a:pt x="81617" y="0"/>
                </a:lnTo>
                <a:lnTo>
                  <a:pt x="81617" y="411641"/>
                </a:lnTo>
                <a:lnTo>
                  <a:pt x="0" y="41164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7858426" y="5248030"/>
            <a:ext cx="81915" cy="267970"/>
          </a:xfrm>
          <a:custGeom>
            <a:avLst/>
            <a:gdLst/>
            <a:ahLst/>
            <a:cxnLst/>
            <a:rect l="l" t="t" r="r" b="b"/>
            <a:pathLst>
              <a:path w="81915" h="267970">
                <a:moveTo>
                  <a:pt x="0" y="0"/>
                </a:moveTo>
                <a:lnTo>
                  <a:pt x="81617" y="0"/>
                </a:lnTo>
                <a:lnTo>
                  <a:pt x="81617" y="267567"/>
                </a:lnTo>
                <a:lnTo>
                  <a:pt x="0" y="26756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7960448" y="2778179"/>
            <a:ext cx="81915" cy="1914525"/>
          </a:xfrm>
          <a:custGeom>
            <a:avLst/>
            <a:gdLst/>
            <a:ahLst/>
            <a:cxnLst/>
            <a:rect l="l" t="t" r="r" b="b"/>
            <a:pathLst>
              <a:path w="81915" h="1914525">
                <a:moveTo>
                  <a:pt x="0" y="0"/>
                </a:moveTo>
                <a:lnTo>
                  <a:pt x="81617" y="0"/>
                </a:lnTo>
                <a:lnTo>
                  <a:pt x="81617" y="1914134"/>
                </a:lnTo>
                <a:lnTo>
                  <a:pt x="0" y="191413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8062471" y="2695850"/>
            <a:ext cx="81915" cy="2140585"/>
          </a:xfrm>
          <a:custGeom>
            <a:avLst/>
            <a:gdLst/>
            <a:ahLst/>
            <a:cxnLst/>
            <a:rect l="l" t="t" r="r" b="b"/>
            <a:pathLst>
              <a:path w="81915" h="2140585">
                <a:moveTo>
                  <a:pt x="0" y="0"/>
                </a:moveTo>
                <a:lnTo>
                  <a:pt x="81617" y="0"/>
                </a:lnTo>
                <a:lnTo>
                  <a:pt x="81617" y="2140537"/>
                </a:lnTo>
                <a:lnTo>
                  <a:pt x="0" y="2140537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8164493" y="3210402"/>
            <a:ext cx="81915" cy="1708785"/>
          </a:xfrm>
          <a:custGeom>
            <a:avLst/>
            <a:gdLst/>
            <a:ahLst/>
            <a:cxnLst/>
            <a:rect l="l" t="t" r="r" b="b"/>
            <a:pathLst>
              <a:path w="81915" h="1708785">
                <a:moveTo>
                  <a:pt x="0" y="0"/>
                </a:moveTo>
                <a:lnTo>
                  <a:pt x="81617" y="0"/>
                </a:lnTo>
                <a:lnTo>
                  <a:pt x="81617" y="1708313"/>
                </a:lnTo>
                <a:lnTo>
                  <a:pt x="0" y="170831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8266516" y="2181298"/>
            <a:ext cx="81915" cy="2964180"/>
          </a:xfrm>
          <a:custGeom>
            <a:avLst/>
            <a:gdLst/>
            <a:ahLst/>
            <a:cxnLst/>
            <a:rect l="l" t="t" r="r" b="b"/>
            <a:pathLst>
              <a:path w="81915" h="2964179">
                <a:moveTo>
                  <a:pt x="0" y="0"/>
                </a:moveTo>
                <a:lnTo>
                  <a:pt x="81617" y="0"/>
                </a:lnTo>
                <a:lnTo>
                  <a:pt x="81617" y="2963821"/>
                </a:lnTo>
                <a:lnTo>
                  <a:pt x="0" y="2963821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8368538" y="2201880"/>
            <a:ext cx="81915" cy="2758440"/>
          </a:xfrm>
          <a:custGeom>
            <a:avLst/>
            <a:gdLst/>
            <a:ahLst/>
            <a:cxnLst/>
            <a:rect l="l" t="t" r="r" b="b"/>
            <a:pathLst>
              <a:path w="81915" h="2758440">
                <a:moveTo>
                  <a:pt x="0" y="0"/>
                </a:moveTo>
                <a:lnTo>
                  <a:pt x="81617" y="0"/>
                </a:lnTo>
                <a:lnTo>
                  <a:pt x="81617" y="2758000"/>
                </a:lnTo>
                <a:lnTo>
                  <a:pt x="0" y="2758000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8470561" y="3107492"/>
            <a:ext cx="81915" cy="2058670"/>
          </a:xfrm>
          <a:custGeom>
            <a:avLst/>
            <a:gdLst/>
            <a:ahLst/>
            <a:cxnLst/>
            <a:rect l="l" t="t" r="r" b="b"/>
            <a:pathLst>
              <a:path w="81915" h="2058670">
                <a:moveTo>
                  <a:pt x="0" y="0"/>
                </a:moveTo>
                <a:lnTo>
                  <a:pt x="81617" y="0"/>
                </a:lnTo>
                <a:lnTo>
                  <a:pt x="81617" y="2058209"/>
                </a:lnTo>
                <a:lnTo>
                  <a:pt x="0" y="2058209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8572583" y="2119552"/>
            <a:ext cx="81915" cy="2902585"/>
          </a:xfrm>
          <a:custGeom>
            <a:avLst/>
            <a:gdLst/>
            <a:ahLst/>
            <a:cxnLst/>
            <a:rect l="l" t="t" r="r" b="b"/>
            <a:pathLst>
              <a:path w="81915" h="2902585">
                <a:moveTo>
                  <a:pt x="0" y="0"/>
                </a:moveTo>
                <a:lnTo>
                  <a:pt x="81617" y="0"/>
                </a:lnTo>
                <a:lnTo>
                  <a:pt x="81617" y="2902074"/>
                </a:lnTo>
                <a:lnTo>
                  <a:pt x="0" y="290207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8674605" y="1934313"/>
            <a:ext cx="81915" cy="3005455"/>
          </a:xfrm>
          <a:custGeom>
            <a:avLst/>
            <a:gdLst/>
            <a:ahLst/>
            <a:cxnLst/>
            <a:rect l="l" t="t" r="r" b="b"/>
            <a:pathLst>
              <a:path w="81915" h="3005454">
                <a:moveTo>
                  <a:pt x="0" y="0"/>
                </a:moveTo>
                <a:lnTo>
                  <a:pt x="81617" y="0"/>
                </a:lnTo>
                <a:lnTo>
                  <a:pt x="81617" y="3004985"/>
                </a:lnTo>
                <a:lnTo>
                  <a:pt x="0" y="300498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776628" y="2757596"/>
            <a:ext cx="81915" cy="2305685"/>
          </a:xfrm>
          <a:custGeom>
            <a:avLst/>
            <a:gdLst/>
            <a:ahLst/>
            <a:cxnLst/>
            <a:rect l="l" t="t" r="r" b="b"/>
            <a:pathLst>
              <a:path w="81915" h="2305685">
                <a:moveTo>
                  <a:pt x="0" y="0"/>
                </a:moveTo>
                <a:lnTo>
                  <a:pt x="81617" y="0"/>
                </a:lnTo>
                <a:lnTo>
                  <a:pt x="81617" y="2305194"/>
                </a:lnTo>
                <a:lnTo>
                  <a:pt x="0" y="2305194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878650" y="3539716"/>
            <a:ext cx="81915" cy="1605915"/>
          </a:xfrm>
          <a:custGeom>
            <a:avLst/>
            <a:gdLst/>
            <a:ahLst/>
            <a:cxnLst/>
            <a:rect l="l" t="t" r="r" b="b"/>
            <a:pathLst>
              <a:path w="81915" h="1605914">
                <a:moveTo>
                  <a:pt x="0" y="0"/>
                </a:moveTo>
                <a:lnTo>
                  <a:pt x="81617" y="0"/>
                </a:lnTo>
                <a:lnTo>
                  <a:pt x="81617" y="1605403"/>
                </a:lnTo>
                <a:lnTo>
                  <a:pt x="0" y="16054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980673" y="1954895"/>
            <a:ext cx="81915" cy="2984500"/>
          </a:xfrm>
          <a:custGeom>
            <a:avLst/>
            <a:gdLst/>
            <a:ahLst/>
            <a:cxnLst/>
            <a:rect l="l" t="t" r="r" b="b"/>
            <a:pathLst>
              <a:path w="81915" h="2984500">
                <a:moveTo>
                  <a:pt x="0" y="0"/>
                </a:moveTo>
                <a:lnTo>
                  <a:pt x="81617" y="0"/>
                </a:lnTo>
                <a:lnTo>
                  <a:pt x="81617" y="2984403"/>
                </a:lnTo>
                <a:lnTo>
                  <a:pt x="0" y="298440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9082695" y="2942835"/>
            <a:ext cx="81915" cy="1934845"/>
          </a:xfrm>
          <a:custGeom>
            <a:avLst/>
            <a:gdLst/>
            <a:ahLst/>
            <a:cxnLst/>
            <a:rect l="l" t="t" r="r" b="b"/>
            <a:pathLst>
              <a:path w="81915" h="1934845">
                <a:moveTo>
                  <a:pt x="0" y="0"/>
                </a:moveTo>
                <a:lnTo>
                  <a:pt x="81617" y="0"/>
                </a:lnTo>
                <a:lnTo>
                  <a:pt x="81617" y="1934716"/>
                </a:lnTo>
                <a:lnTo>
                  <a:pt x="0" y="193471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9184717" y="2922253"/>
            <a:ext cx="81915" cy="1708785"/>
          </a:xfrm>
          <a:custGeom>
            <a:avLst/>
            <a:gdLst/>
            <a:ahLst/>
            <a:cxnLst/>
            <a:rect l="l" t="t" r="r" b="b"/>
            <a:pathLst>
              <a:path w="81915" h="1708785">
                <a:moveTo>
                  <a:pt x="0" y="0"/>
                </a:moveTo>
                <a:lnTo>
                  <a:pt x="81617" y="0"/>
                </a:lnTo>
                <a:lnTo>
                  <a:pt x="81617" y="1708313"/>
                </a:lnTo>
                <a:lnTo>
                  <a:pt x="0" y="1708313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9286740" y="4486492"/>
            <a:ext cx="81915" cy="741045"/>
          </a:xfrm>
          <a:custGeom>
            <a:avLst/>
            <a:gdLst/>
            <a:ahLst/>
            <a:cxnLst/>
            <a:rect l="l" t="t" r="r" b="b"/>
            <a:pathLst>
              <a:path w="81915" h="741045">
                <a:moveTo>
                  <a:pt x="0" y="0"/>
                </a:moveTo>
                <a:lnTo>
                  <a:pt x="81617" y="0"/>
                </a:lnTo>
                <a:lnTo>
                  <a:pt x="81617" y="740955"/>
                </a:lnTo>
                <a:lnTo>
                  <a:pt x="0" y="740955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9388762" y="4754059"/>
            <a:ext cx="81915" cy="453390"/>
          </a:xfrm>
          <a:custGeom>
            <a:avLst/>
            <a:gdLst/>
            <a:ahLst/>
            <a:cxnLst/>
            <a:rect l="l" t="t" r="r" b="b"/>
            <a:pathLst>
              <a:path w="81915" h="453389">
                <a:moveTo>
                  <a:pt x="0" y="0"/>
                </a:moveTo>
                <a:lnTo>
                  <a:pt x="81617" y="0"/>
                </a:lnTo>
                <a:lnTo>
                  <a:pt x="81617" y="452806"/>
                </a:lnTo>
                <a:lnTo>
                  <a:pt x="0" y="452806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9490785" y="4795223"/>
            <a:ext cx="81915" cy="514984"/>
          </a:xfrm>
          <a:custGeom>
            <a:avLst/>
            <a:gdLst/>
            <a:ahLst/>
            <a:cxnLst/>
            <a:rect l="l" t="t" r="r" b="b"/>
            <a:pathLst>
              <a:path w="81915" h="514985">
                <a:moveTo>
                  <a:pt x="0" y="0"/>
                </a:moveTo>
                <a:lnTo>
                  <a:pt x="81617" y="0"/>
                </a:lnTo>
                <a:lnTo>
                  <a:pt x="81617" y="514552"/>
                </a:lnTo>
                <a:lnTo>
                  <a:pt x="0" y="514552"/>
                </a:lnTo>
                <a:lnTo>
                  <a:pt x="0" y="0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1226970" y="5618507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640" y="0"/>
                </a:lnTo>
              </a:path>
            </a:pathLst>
          </a:custGeom>
          <a:ln w="42434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1533037" y="5618507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640" y="0"/>
                </a:lnTo>
              </a:path>
            </a:pathLst>
          </a:custGeom>
          <a:ln w="42434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1737082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1941126" y="5536179"/>
            <a:ext cx="81915" cy="103505"/>
          </a:xfrm>
          <a:custGeom>
            <a:avLst/>
            <a:gdLst/>
            <a:ahLst/>
            <a:cxnLst/>
            <a:rect l="l" t="t" r="r" b="b"/>
            <a:pathLst>
              <a:path w="81914" h="103504">
                <a:moveTo>
                  <a:pt x="0" y="0"/>
                </a:moveTo>
                <a:lnTo>
                  <a:pt x="81617" y="0"/>
                </a:lnTo>
                <a:lnTo>
                  <a:pt x="81617" y="102910"/>
                </a:lnTo>
                <a:lnTo>
                  <a:pt x="0" y="10291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2043149" y="5556761"/>
            <a:ext cx="81915" cy="62230"/>
          </a:xfrm>
          <a:custGeom>
            <a:avLst/>
            <a:gdLst/>
            <a:ahLst/>
            <a:cxnLst/>
            <a:rect l="l" t="t" r="r" b="b"/>
            <a:pathLst>
              <a:path w="81914" h="62229">
                <a:moveTo>
                  <a:pt x="0" y="0"/>
                </a:moveTo>
                <a:lnTo>
                  <a:pt x="81617" y="0"/>
                </a:lnTo>
                <a:lnTo>
                  <a:pt x="81617" y="61746"/>
                </a:lnTo>
                <a:lnTo>
                  <a:pt x="0" y="6174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145171" y="5515597"/>
            <a:ext cx="81915" cy="123825"/>
          </a:xfrm>
          <a:custGeom>
            <a:avLst/>
            <a:gdLst/>
            <a:ahLst/>
            <a:cxnLst/>
            <a:rect l="l" t="t" r="r" b="b"/>
            <a:pathLst>
              <a:path w="81914" h="123825">
                <a:moveTo>
                  <a:pt x="0" y="0"/>
                </a:moveTo>
                <a:lnTo>
                  <a:pt x="81617" y="0"/>
                </a:lnTo>
                <a:lnTo>
                  <a:pt x="81617" y="123492"/>
                </a:lnTo>
                <a:lnTo>
                  <a:pt x="0" y="12349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349216" y="5567052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451238" y="5474433"/>
            <a:ext cx="81915" cy="123825"/>
          </a:xfrm>
          <a:custGeom>
            <a:avLst/>
            <a:gdLst/>
            <a:ahLst/>
            <a:cxnLst/>
            <a:rect l="l" t="t" r="r" b="b"/>
            <a:pathLst>
              <a:path w="81914" h="123825">
                <a:moveTo>
                  <a:pt x="0" y="0"/>
                </a:moveTo>
                <a:lnTo>
                  <a:pt x="81617" y="0"/>
                </a:lnTo>
                <a:lnTo>
                  <a:pt x="81617" y="123492"/>
                </a:lnTo>
                <a:lnTo>
                  <a:pt x="0" y="12349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2553261" y="5392104"/>
            <a:ext cx="81915" cy="62230"/>
          </a:xfrm>
          <a:custGeom>
            <a:avLst/>
            <a:gdLst/>
            <a:ahLst/>
            <a:cxnLst/>
            <a:rect l="l" t="t" r="r" b="b"/>
            <a:pathLst>
              <a:path w="81914" h="62229">
                <a:moveTo>
                  <a:pt x="0" y="0"/>
                </a:moveTo>
                <a:lnTo>
                  <a:pt x="81617" y="0"/>
                </a:lnTo>
                <a:lnTo>
                  <a:pt x="81617" y="61746"/>
                </a:lnTo>
                <a:lnTo>
                  <a:pt x="0" y="6174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2655283" y="5628798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2757306" y="5577343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42434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2859328" y="5536179"/>
            <a:ext cx="81915" cy="62230"/>
          </a:xfrm>
          <a:custGeom>
            <a:avLst/>
            <a:gdLst/>
            <a:ahLst/>
            <a:cxnLst/>
            <a:rect l="l" t="t" r="r" b="b"/>
            <a:pathLst>
              <a:path w="81914" h="62229">
                <a:moveTo>
                  <a:pt x="0" y="0"/>
                </a:moveTo>
                <a:lnTo>
                  <a:pt x="81617" y="0"/>
                </a:lnTo>
                <a:lnTo>
                  <a:pt x="81617" y="61746"/>
                </a:lnTo>
                <a:lnTo>
                  <a:pt x="0" y="6174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961351" y="5453851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2328"/>
                </a:lnTo>
                <a:lnTo>
                  <a:pt x="0" y="8232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3063373" y="5433268"/>
            <a:ext cx="81915" cy="144145"/>
          </a:xfrm>
          <a:custGeom>
            <a:avLst/>
            <a:gdLst/>
            <a:ahLst/>
            <a:cxnLst/>
            <a:rect l="l" t="t" r="r" b="b"/>
            <a:pathLst>
              <a:path w="81914" h="144145">
                <a:moveTo>
                  <a:pt x="0" y="0"/>
                </a:moveTo>
                <a:lnTo>
                  <a:pt x="81617" y="0"/>
                </a:lnTo>
                <a:lnTo>
                  <a:pt x="81617" y="144074"/>
                </a:lnTo>
                <a:lnTo>
                  <a:pt x="0" y="14407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3165395" y="5515597"/>
            <a:ext cx="81915" cy="62230"/>
          </a:xfrm>
          <a:custGeom>
            <a:avLst/>
            <a:gdLst/>
            <a:ahLst/>
            <a:cxnLst/>
            <a:rect l="l" t="t" r="r" b="b"/>
            <a:pathLst>
              <a:path w="81914" h="62229">
                <a:moveTo>
                  <a:pt x="0" y="0"/>
                </a:moveTo>
                <a:lnTo>
                  <a:pt x="81617" y="0"/>
                </a:lnTo>
                <a:lnTo>
                  <a:pt x="81617" y="61746"/>
                </a:lnTo>
                <a:lnTo>
                  <a:pt x="0" y="6174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3267418" y="5330358"/>
            <a:ext cx="81915" cy="185420"/>
          </a:xfrm>
          <a:custGeom>
            <a:avLst/>
            <a:gdLst/>
            <a:ahLst/>
            <a:cxnLst/>
            <a:rect l="l" t="t" r="r" b="b"/>
            <a:pathLst>
              <a:path w="81914" h="185420">
                <a:moveTo>
                  <a:pt x="0" y="0"/>
                </a:moveTo>
                <a:lnTo>
                  <a:pt x="81617" y="0"/>
                </a:lnTo>
                <a:lnTo>
                  <a:pt x="81617" y="185238"/>
                </a:lnTo>
                <a:lnTo>
                  <a:pt x="0" y="18523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3369440" y="5350940"/>
            <a:ext cx="81915" cy="103505"/>
          </a:xfrm>
          <a:custGeom>
            <a:avLst/>
            <a:gdLst/>
            <a:ahLst/>
            <a:cxnLst/>
            <a:rect l="l" t="t" r="r" b="b"/>
            <a:pathLst>
              <a:path w="81914" h="103504">
                <a:moveTo>
                  <a:pt x="0" y="0"/>
                </a:moveTo>
                <a:lnTo>
                  <a:pt x="81617" y="0"/>
                </a:lnTo>
                <a:lnTo>
                  <a:pt x="81617" y="102910"/>
                </a:lnTo>
                <a:lnTo>
                  <a:pt x="0" y="10291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3471463" y="5103955"/>
            <a:ext cx="81915" cy="247015"/>
          </a:xfrm>
          <a:custGeom>
            <a:avLst/>
            <a:gdLst/>
            <a:ahLst/>
            <a:cxnLst/>
            <a:rect l="l" t="t" r="r" b="b"/>
            <a:pathLst>
              <a:path w="81914" h="247014">
                <a:moveTo>
                  <a:pt x="0" y="0"/>
                </a:moveTo>
                <a:lnTo>
                  <a:pt x="81617" y="0"/>
                </a:lnTo>
                <a:lnTo>
                  <a:pt x="81617" y="246985"/>
                </a:lnTo>
                <a:lnTo>
                  <a:pt x="0" y="24698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3573485" y="4795223"/>
            <a:ext cx="81915" cy="535305"/>
          </a:xfrm>
          <a:custGeom>
            <a:avLst/>
            <a:gdLst/>
            <a:ahLst/>
            <a:cxnLst/>
            <a:rect l="l" t="t" r="r" b="b"/>
            <a:pathLst>
              <a:path w="81914" h="535304">
                <a:moveTo>
                  <a:pt x="0" y="0"/>
                </a:moveTo>
                <a:lnTo>
                  <a:pt x="81617" y="0"/>
                </a:lnTo>
                <a:lnTo>
                  <a:pt x="81617" y="535134"/>
                </a:lnTo>
                <a:lnTo>
                  <a:pt x="0" y="535134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675507" y="5165701"/>
            <a:ext cx="81915" cy="247015"/>
          </a:xfrm>
          <a:custGeom>
            <a:avLst/>
            <a:gdLst/>
            <a:ahLst/>
            <a:cxnLst/>
            <a:rect l="l" t="t" r="r" b="b"/>
            <a:pathLst>
              <a:path w="81914" h="247014">
                <a:moveTo>
                  <a:pt x="0" y="0"/>
                </a:moveTo>
                <a:lnTo>
                  <a:pt x="81617" y="0"/>
                </a:lnTo>
                <a:lnTo>
                  <a:pt x="81617" y="246985"/>
                </a:lnTo>
                <a:lnTo>
                  <a:pt x="0" y="246985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777530" y="3704373"/>
            <a:ext cx="81915" cy="1111885"/>
          </a:xfrm>
          <a:custGeom>
            <a:avLst/>
            <a:gdLst/>
            <a:ahLst/>
            <a:cxnLst/>
            <a:rect l="l" t="t" r="r" b="b"/>
            <a:pathLst>
              <a:path w="81914" h="1111885">
                <a:moveTo>
                  <a:pt x="0" y="0"/>
                </a:moveTo>
                <a:lnTo>
                  <a:pt x="81617" y="0"/>
                </a:lnTo>
                <a:lnTo>
                  <a:pt x="81617" y="1111432"/>
                </a:lnTo>
                <a:lnTo>
                  <a:pt x="0" y="111143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879552" y="3066328"/>
            <a:ext cx="81915" cy="1790700"/>
          </a:xfrm>
          <a:custGeom>
            <a:avLst/>
            <a:gdLst/>
            <a:ahLst/>
            <a:cxnLst/>
            <a:rect l="l" t="t" r="r" b="b"/>
            <a:pathLst>
              <a:path w="81914" h="1790700">
                <a:moveTo>
                  <a:pt x="0" y="0"/>
                </a:moveTo>
                <a:lnTo>
                  <a:pt x="81617" y="0"/>
                </a:lnTo>
                <a:lnTo>
                  <a:pt x="81617" y="1790642"/>
                </a:lnTo>
                <a:lnTo>
                  <a:pt x="0" y="179064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3981575" y="1954895"/>
            <a:ext cx="81915" cy="2078989"/>
          </a:xfrm>
          <a:custGeom>
            <a:avLst/>
            <a:gdLst/>
            <a:ahLst/>
            <a:cxnLst/>
            <a:rect l="l" t="t" r="r" b="b"/>
            <a:pathLst>
              <a:path w="81914" h="2078989">
                <a:moveTo>
                  <a:pt x="0" y="0"/>
                </a:moveTo>
                <a:lnTo>
                  <a:pt x="81617" y="0"/>
                </a:lnTo>
                <a:lnTo>
                  <a:pt x="81617" y="2078791"/>
                </a:lnTo>
                <a:lnTo>
                  <a:pt x="0" y="207879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083597" y="2387119"/>
            <a:ext cx="81915" cy="1893570"/>
          </a:xfrm>
          <a:custGeom>
            <a:avLst/>
            <a:gdLst/>
            <a:ahLst/>
            <a:cxnLst/>
            <a:rect l="l" t="t" r="r" b="b"/>
            <a:pathLst>
              <a:path w="81914" h="1893570">
                <a:moveTo>
                  <a:pt x="0" y="0"/>
                </a:moveTo>
                <a:lnTo>
                  <a:pt x="81617" y="0"/>
                </a:lnTo>
                <a:lnTo>
                  <a:pt x="81617" y="1893552"/>
                </a:lnTo>
                <a:lnTo>
                  <a:pt x="0" y="189355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4185619" y="1090447"/>
            <a:ext cx="81915" cy="2346960"/>
          </a:xfrm>
          <a:custGeom>
            <a:avLst/>
            <a:gdLst/>
            <a:ahLst/>
            <a:cxnLst/>
            <a:rect l="l" t="t" r="r" b="b"/>
            <a:pathLst>
              <a:path w="81914" h="2346960">
                <a:moveTo>
                  <a:pt x="0" y="0"/>
                </a:moveTo>
                <a:lnTo>
                  <a:pt x="81617" y="0"/>
                </a:lnTo>
                <a:lnTo>
                  <a:pt x="81617" y="2346358"/>
                </a:lnTo>
                <a:lnTo>
                  <a:pt x="0" y="234635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4287642" y="966954"/>
            <a:ext cx="81915" cy="2717165"/>
          </a:xfrm>
          <a:custGeom>
            <a:avLst/>
            <a:gdLst/>
            <a:ahLst/>
            <a:cxnLst/>
            <a:rect l="l" t="t" r="r" b="b"/>
            <a:pathLst>
              <a:path w="81914" h="2717165">
                <a:moveTo>
                  <a:pt x="0" y="0"/>
                </a:moveTo>
                <a:lnTo>
                  <a:pt x="81617" y="0"/>
                </a:lnTo>
                <a:lnTo>
                  <a:pt x="81617" y="2716836"/>
                </a:lnTo>
                <a:lnTo>
                  <a:pt x="0" y="271683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4389664" y="2592940"/>
            <a:ext cx="81915" cy="1358900"/>
          </a:xfrm>
          <a:custGeom>
            <a:avLst/>
            <a:gdLst/>
            <a:ahLst/>
            <a:cxnLst/>
            <a:rect l="l" t="t" r="r" b="b"/>
            <a:pathLst>
              <a:path w="81914" h="1358900">
                <a:moveTo>
                  <a:pt x="0" y="0"/>
                </a:moveTo>
                <a:lnTo>
                  <a:pt x="81617" y="0"/>
                </a:lnTo>
                <a:lnTo>
                  <a:pt x="81617" y="1358417"/>
                </a:lnTo>
                <a:lnTo>
                  <a:pt x="0" y="135841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4491687" y="2201880"/>
            <a:ext cx="81915" cy="1482090"/>
          </a:xfrm>
          <a:custGeom>
            <a:avLst/>
            <a:gdLst/>
            <a:ahLst/>
            <a:cxnLst/>
            <a:rect l="l" t="t" r="r" b="b"/>
            <a:pathLst>
              <a:path w="81914" h="1482089">
                <a:moveTo>
                  <a:pt x="0" y="0"/>
                </a:moveTo>
                <a:lnTo>
                  <a:pt x="81617" y="0"/>
                </a:lnTo>
                <a:lnTo>
                  <a:pt x="81617" y="1481910"/>
                </a:lnTo>
                <a:lnTo>
                  <a:pt x="0" y="148191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593709" y="2263626"/>
            <a:ext cx="81915" cy="1379220"/>
          </a:xfrm>
          <a:custGeom>
            <a:avLst/>
            <a:gdLst/>
            <a:ahLst/>
            <a:cxnLst/>
            <a:rect l="l" t="t" r="r" b="b"/>
            <a:pathLst>
              <a:path w="81914" h="1379220">
                <a:moveTo>
                  <a:pt x="0" y="0"/>
                </a:moveTo>
                <a:lnTo>
                  <a:pt x="81617" y="0"/>
                </a:lnTo>
                <a:lnTo>
                  <a:pt x="81617" y="1379000"/>
                </a:lnTo>
                <a:lnTo>
                  <a:pt x="0" y="1379000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4695731" y="3066328"/>
            <a:ext cx="81915" cy="946785"/>
          </a:xfrm>
          <a:custGeom>
            <a:avLst/>
            <a:gdLst/>
            <a:ahLst/>
            <a:cxnLst/>
            <a:rect l="l" t="t" r="r" b="b"/>
            <a:pathLst>
              <a:path w="81914" h="946785">
                <a:moveTo>
                  <a:pt x="0" y="0"/>
                </a:moveTo>
                <a:lnTo>
                  <a:pt x="81617" y="0"/>
                </a:lnTo>
                <a:lnTo>
                  <a:pt x="81617" y="946776"/>
                </a:lnTo>
                <a:lnTo>
                  <a:pt x="0" y="9467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4797754" y="3086910"/>
            <a:ext cx="81915" cy="946785"/>
          </a:xfrm>
          <a:custGeom>
            <a:avLst/>
            <a:gdLst/>
            <a:ahLst/>
            <a:cxnLst/>
            <a:rect l="l" t="t" r="r" b="b"/>
            <a:pathLst>
              <a:path w="81914" h="946785">
                <a:moveTo>
                  <a:pt x="0" y="0"/>
                </a:moveTo>
                <a:lnTo>
                  <a:pt x="81617" y="0"/>
                </a:lnTo>
                <a:lnTo>
                  <a:pt x="81617" y="946776"/>
                </a:lnTo>
                <a:lnTo>
                  <a:pt x="0" y="94677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4899776" y="3601462"/>
            <a:ext cx="81915" cy="762000"/>
          </a:xfrm>
          <a:custGeom>
            <a:avLst/>
            <a:gdLst/>
            <a:ahLst/>
            <a:cxnLst/>
            <a:rect l="l" t="t" r="r" b="b"/>
            <a:pathLst>
              <a:path w="81914" h="762000">
                <a:moveTo>
                  <a:pt x="0" y="0"/>
                </a:moveTo>
                <a:lnTo>
                  <a:pt x="81617" y="0"/>
                </a:lnTo>
                <a:lnTo>
                  <a:pt x="81617" y="761537"/>
                </a:lnTo>
                <a:lnTo>
                  <a:pt x="0" y="761537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5001798" y="4959880"/>
            <a:ext cx="81915" cy="206375"/>
          </a:xfrm>
          <a:custGeom>
            <a:avLst/>
            <a:gdLst/>
            <a:ahLst/>
            <a:cxnLst/>
            <a:rect l="l" t="t" r="r" b="b"/>
            <a:pathLst>
              <a:path w="81914" h="206375">
                <a:moveTo>
                  <a:pt x="0" y="0"/>
                </a:moveTo>
                <a:lnTo>
                  <a:pt x="81617" y="0"/>
                </a:lnTo>
                <a:lnTo>
                  <a:pt x="81617" y="205821"/>
                </a:lnTo>
                <a:lnTo>
                  <a:pt x="0" y="205821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5103821" y="5042209"/>
            <a:ext cx="81915" cy="123825"/>
          </a:xfrm>
          <a:custGeom>
            <a:avLst/>
            <a:gdLst/>
            <a:ahLst/>
            <a:cxnLst/>
            <a:rect l="l" t="t" r="r" b="b"/>
            <a:pathLst>
              <a:path w="81914" h="123825">
                <a:moveTo>
                  <a:pt x="0" y="0"/>
                </a:moveTo>
                <a:lnTo>
                  <a:pt x="81617" y="0"/>
                </a:lnTo>
                <a:lnTo>
                  <a:pt x="81617" y="123492"/>
                </a:lnTo>
                <a:lnTo>
                  <a:pt x="0" y="123492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5205843" y="5371522"/>
            <a:ext cx="81915" cy="82550"/>
          </a:xfrm>
          <a:custGeom>
            <a:avLst/>
            <a:gdLst/>
            <a:ahLst/>
            <a:cxnLst/>
            <a:rect l="l" t="t" r="r" b="b"/>
            <a:pathLst>
              <a:path w="81914" h="82550">
                <a:moveTo>
                  <a:pt x="0" y="0"/>
                </a:moveTo>
                <a:lnTo>
                  <a:pt x="81617" y="0"/>
                </a:lnTo>
                <a:lnTo>
                  <a:pt x="81617" y="82328"/>
                </a:lnTo>
                <a:lnTo>
                  <a:pt x="0" y="82328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5307866" y="5495015"/>
            <a:ext cx="81915" cy="62230"/>
          </a:xfrm>
          <a:custGeom>
            <a:avLst/>
            <a:gdLst/>
            <a:ahLst/>
            <a:cxnLst/>
            <a:rect l="l" t="t" r="r" b="b"/>
            <a:pathLst>
              <a:path w="81914" h="62229">
                <a:moveTo>
                  <a:pt x="0" y="0"/>
                </a:moveTo>
                <a:lnTo>
                  <a:pt x="81617" y="0"/>
                </a:lnTo>
                <a:lnTo>
                  <a:pt x="81617" y="61746"/>
                </a:lnTo>
                <a:lnTo>
                  <a:pt x="0" y="61746"/>
                </a:lnTo>
                <a:lnTo>
                  <a:pt x="0" y="0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409888" y="5381813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511911" y="5567052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715956" y="5608216"/>
            <a:ext cx="81915" cy="0"/>
          </a:xfrm>
          <a:custGeom>
            <a:avLst/>
            <a:gdLst/>
            <a:ahLst/>
            <a:cxnLst/>
            <a:rect l="l" t="t" r="r" b="b"/>
            <a:pathLst>
              <a:path w="81914">
                <a:moveTo>
                  <a:pt x="0" y="0"/>
                </a:moveTo>
                <a:lnTo>
                  <a:pt x="81617" y="0"/>
                </a:lnTo>
              </a:path>
            </a:pathLst>
          </a:custGeom>
          <a:ln w="21852">
            <a:solidFill>
              <a:srgbClr val="EDCF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817978" y="5556126"/>
            <a:ext cx="81915" cy="42545"/>
          </a:xfrm>
          <a:custGeom>
            <a:avLst/>
            <a:gdLst/>
            <a:ahLst/>
            <a:cxnLst/>
            <a:rect l="l" t="t" r="r" b="b"/>
            <a:pathLst>
              <a:path w="81914" h="42545">
                <a:moveTo>
                  <a:pt x="0" y="42434"/>
                </a:moveTo>
                <a:lnTo>
                  <a:pt x="81617" y="42434"/>
                </a:lnTo>
                <a:lnTo>
                  <a:pt x="81617" y="0"/>
                </a:lnTo>
                <a:lnTo>
                  <a:pt x="0" y="0"/>
                </a:lnTo>
                <a:lnTo>
                  <a:pt x="0" y="42434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9082695" y="2901036"/>
            <a:ext cx="81915" cy="42545"/>
          </a:xfrm>
          <a:custGeom>
            <a:avLst/>
            <a:gdLst/>
            <a:ahLst/>
            <a:cxnLst/>
            <a:rect l="l" t="t" r="r" b="b"/>
            <a:pathLst>
              <a:path w="81915" h="42544">
                <a:moveTo>
                  <a:pt x="0" y="42434"/>
                </a:moveTo>
                <a:lnTo>
                  <a:pt x="81617" y="42434"/>
                </a:lnTo>
                <a:lnTo>
                  <a:pt x="81617" y="0"/>
                </a:lnTo>
                <a:lnTo>
                  <a:pt x="0" y="0"/>
                </a:lnTo>
                <a:lnTo>
                  <a:pt x="0" y="42434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1165756" y="966954"/>
            <a:ext cx="8366125" cy="4648200"/>
          </a:xfrm>
          <a:custGeom>
            <a:avLst/>
            <a:gdLst/>
            <a:ahLst/>
            <a:cxnLst/>
            <a:rect l="l" t="t" r="r" b="b"/>
            <a:pathLst>
              <a:path w="8366125" h="4648200">
                <a:moveTo>
                  <a:pt x="0" y="4637308"/>
                </a:moveTo>
                <a:lnTo>
                  <a:pt x="102022" y="4606991"/>
                </a:lnTo>
                <a:lnTo>
                  <a:pt x="204044" y="4639136"/>
                </a:lnTo>
                <a:lnTo>
                  <a:pt x="408089" y="4604812"/>
                </a:lnTo>
                <a:lnTo>
                  <a:pt x="510112" y="4608635"/>
                </a:lnTo>
                <a:lnTo>
                  <a:pt x="612134" y="4643213"/>
                </a:lnTo>
                <a:lnTo>
                  <a:pt x="714156" y="4636317"/>
                </a:lnTo>
                <a:lnTo>
                  <a:pt x="816179" y="4517769"/>
                </a:lnTo>
                <a:lnTo>
                  <a:pt x="918201" y="4537939"/>
                </a:lnTo>
                <a:lnTo>
                  <a:pt x="1020224" y="4469491"/>
                </a:lnTo>
                <a:lnTo>
                  <a:pt x="1224268" y="4557110"/>
                </a:lnTo>
                <a:lnTo>
                  <a:pt x="1326291" y="4464080"/>
                </a:lnTo>
                <a:lnTo>
                  <a:pt x="1428313" y="4401943"/>
                </a:lnTo>
                <a:lnTo>
                  <a:pt x="1530336" y="4543101"/>
                </a:lnTo>
                <a:lnTo>
                  <a:pt x="1632358" y="4566191"/>
                </a:lnTo>
                <a:lnTo>
                  <a:pt x="1734380" y="4514874"/>
                </a:lnTo>
                <a:lnTo>
                  <a:pt x="1836403" y="4465798"/>
                </a:lnTo>
                <a:lnTo>
                  <a:pt x="1938425" y="4427847"/>
                </a:lnTo>
                <a:lnTo>
                  <a:pt x="2040448" y="4503923"/>
                </a:lnTo>
                <a:lnTo>
                  <a:pt x="2142470" y="4297520"/>
                </a:lnTo>
                <a:lnTo>
                  <a:pt x="2244493" y="4290278"/>
                </a:lnTo>
                <a:lnTo>
                  <a:pt x="2346515" y="4007970"/>
                </a:lnTo>
                <a:lnTo>
                  <a:pt x="2448537" y="3597524"/>
                </a:lnTo>
                <a:lnTo>
                  <a:pt x="2550560" y="3128889"/>
                </a:lnTo>
                <a:lnTo>
                  <a:pt x="2652582" y="2466828"/>
                </a:lnTo>
                <a:lnTo>
                  <a:pt x="2754605" y="1596143"/>
                </a:lnTo>
                <a:lnTo>
                  <a:pt x="2856627" y="659727"/>
                </a:lnTo>
                <a:lnTo>
                  <a:pt x="2958649" y="530953"/>
                </a:lnTo>
                <a:lnTo>
                  <a:pt x="3060672" y="258868"/>
                </a:lnTo>
                <a:lnTo>
                  <a:pt x="3162694" y="0"/>
                </a:lnTo>
                <a:lnTo>
                  <a:pt x="3264717" y="1142354"/>
                </a:lnTo>
                <a:lnTo>
                  <a:pt x="3366739" y="781404"/>
                </a:lnTo>
                <a:lnTo>
                  <a:pt x="3468762" y="1324058"/>
                </a:lnTo>
                <a:lnTo>
                  <a:pt x="3570784" y="1487121"/>
                </a:lnTo>
                <a:lnTo>
                  <a:pt x="3672806" y="1867605"/>
                </a:lnTo>
                <a:lnTo>
                  <a:pt x="3774829" y="2365654"/>
                </a:lnTo>
                <a:lnTo>
                  <a:pt x="3876851" y="3490166"/>
                </a:lnTo>
                <a:lnTo>
                  <a:pt x="3978874" y="3876836"/>
                </a:lnTo>
                <a:lnTo>
                  <a:pt x="4080896" y="4211429"/>
                </a:lnTo>
                <a:lnTo>
                  <a:pt x="4182918" y="4417793"/>
                </a:lnTo>
                <a:lnTo>
                  <a:pt x="4284941" y="4117726"/>
                </a:lnTo>
                <a:lnTo>
                  <a:pt x="4386963" y="4519640"/>
                </a:lnTo>
                <a:lnTo>
                  <a:pt x="4488986" y="4591617"/>
                </a:lnTo>
                <a:lnTo>
                  <a:pt x="4591008" y="4589974"/>
                </a:lnTo>
                <a:lnTo>
                  <a:pt x="4693030" y="4521916"/>
                </a:lnTo>
                <a:lnTo>
                  <a:pt x="4897075" y="4637429"/>
                </a:lnTo>
                <a:lnTo>
                  <a:pt x="5101120" y="4639136"/>
                </a:lnTo>
                <a:lnTo>
                  <a:pt x="5407187" y="4642091"/>
                </a:lnTo>
                <a:lnTo>
                  <a:pt x="5509210" y="4610388"/>
                </a:lnTo>
                <a:lnTo>
                  <a:pt x="5611232" y="4614622"/>
                </a:lnTo>
                <a:lnTo>
                  <a:pt x="5713255" y="4537939"/>
                </a:lnTo>
                <a:lnTo>
                  <a:pt x="5917299" y="4521541"/>
                </a:lnTo>
                <a:lnTo>
                  <a:pt x="6019321" y="4540999"/>
                </a:lnTo>
                <a:lnTo>
                  <a:pt x="6121344" y="4449957"/>
                </a:lnTo>
                <a:lnTo>
                  <a:pt x="6223366" y="4647586"/>
                </a:lnTo>
                <a:lnTo>
                  <a:pt x="6325389" y="4070444"/>
                </a:lnTo>
                <a:lnTo>
                  <a:pt x="6427411" y="4144830"/>
                </a:lnTo>
                <a:lnTo>
                  <a:pt x="6529434" y="4055360"/>
                </a:lnTo>
                <a:lnTo>
                  <a:pt x="6631456" y="3807858"/>
                </a:lnTo>
                <a:lnTo>
                  <a:pt x="6733479" y="3405722"/>
                </a:lnTo>
                <a:lnTo>
                  <a:pt x="6835501" y="2095734"/>
                </a:lnTo>
                <a:lnTo>
                  <a:pt x="6937523" y="1925486"/>
                </a:lnTo>
                <a:lnTo>
                  <a:pt x="7039546" y="2145267"/>
                </a:lnTo>
                <a:lnTo>
                  <a:pt x="7141568" y="1558212"/>
                </a:lnTo>
                <a:lnTo>
                  <a:pt x="7243591" y="1476706"/>
                </a:lnTo>
                <a:lnTo>
                  <a:pt x="7345613" y="2032580"/>
                </a:lnTo>
                <a:lnTo>
                  <a:pt x="7447636" y="1257345"/>
                </a:lnTo>
                <a:lnTo>
                  <a:pt x="7549658" y="1214814"/>
                </a:lnTo>
                <a:lnTo>
                  <a:pt x="7651681" y="402286"/>
                </a:lnTo>
                <a:lnTo>
                  <a:pt x="7753703" y="1652741"/>
                </a:lnTo>
                <a:lnTo>
                  <a:pt x="7855725" y="1460778"/>
                </a:lnTo>
                <a:lnTo>
                  <a:pt x="7957747" y="2031903"/>
                </a:lnTo>
                <a:lnTo>
                  <a:pt x="8059770" y="2004398"/>
                </a:lnTo>
                <a:lnTo>
                  <a:pt x="8161792" y="2371644"/>
                </a:lnTo>
                <a:lnTo>
                  <a:pt x="8263815" y="3499290"/>
                </a:lnTo>
                <a:lnTo>
                  <a:pt x="8365837" y="3529059"/>
                </a:lnTo>
              </a:path>
            </a:pathLst>
          </a:custGeom>
          <a:ln w="9516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58416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59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0946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20795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6B7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 txBox="1"/>
          <p:nvPr/>
        </p:nvSpPr>
        <p:spPr>
          <a:xfrm>
            <a:off x="2098832" y="5697927"/>
            <a:ext cx="73787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R="72390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A/H1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54" name="object 254"/>
          <p:cNvSpPr/>
          <p:nvPr/>
        </p:nvSpPr>
        <p:spPr>
          <a:xfrm>
            <a:off x="2727960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1B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3384514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118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 txBox="1"/>
          <p:nvPr/>
        </p:nvSpPr>
        <p:spPr>
          <a:xfrm>
            <a:off x="3461999" y="5697927"/>
            <a:ext cx="66421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53340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Segoe UI"/>
                <a:cs typeface="Segoe UI"/>
              </a:rPr>
              <a:t>A/H5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57" name="object 257"/>
          <p:cNvSpPr/>
          <p:nvPr/>
        </p:nvSpPr>
        <p:spPr>
          <a:xfrm>
            <a:off x="40328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327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 txBox="1"/>
          <p:nvPr/>
        </p:nvSpPr>
        <p:spPr>
          <a:xfrm>
            <a:off x="4155529" y="5697927"/>
            <a:ext cx="134620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5475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Oct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2023</a:t>
            </a:r>
            <a:endParaRPr sz="14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dirty="0">
                <a:latin typeface="Segoe UI"/>
                <a:cs typeface="Segoe UI"/>
              </a:rPr>
              <a:t>A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(Unsubtyp…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59" name="object 259"/>
          <p:cNvSpPr txBox="1"/>
          <p:nvPr/>
        </p:nvSpPr>
        <p:spPr>
          <a:xfrm>
            <a:off x="6120090" y="5697927"/>
            <a:ext cx="7112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Jan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0" name="object 260"/>
          <p:cNvSpPr txBox="1"/>
          <p:nvPr/>
        </p:nvSpPr>
        <p:spPr>
          <a:xfrm>
            <a:off x="7433147" y="5697927"/>
            <a:ext cx="7378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Apr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1" name="object 261"/>
          <p:cNvSpPr txBox="1"/>
          <p:nvPr/>
        </p:nvSpPr>
        <p:spPr>
          <a:xfrm>
            <a:off x="8796314" y="5697927"/>
            <a:ext cx="66421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Segoe UI"/>
                <a:cs typeface="Segoe UI"/>
              </a:rPr>
              <a:t>Jul</a:t>
            </a:r>
            <a:r>
              <a:rPr sz="1400" spc="-5" dirty="0">
                <a:latin typeface="Segoe UI"/>
                <a:cs typeface="Segoe UI"/>
              </a:rPr>
              <a:t> </a:t>
            </a:r>
            <a:r>
              <a:rPr sz="1400" spc="-10" dirty="0">
                <a:latin typeface="Segoe UI"/>
                <a:cs typeface="Segoe UI"/>
              </a:rPr>
              <a:t>2024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705693" y="6052570"/>
            <a:ext cx="1299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A/H1N1pdm09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2850008" y="6052570"/>
            <a:ext cx="46100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Segoe UI"/>
                <a:cs typeface="Segoe UI"/>
              </a:rPr>
              <a:t>A/H3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64" name="object 264"/>
          <p:cNvSpPr/>
          <p:nvPr/>
        </p:nvSpPr>
        <p:spPr>
          <a:xfrm>
            <a:off x="5432389" y="6090157"/>
            <a:ext cx="99060" cy="101600"/>
          </a:xfrm>
          <a:custGeom>
            <a:avLst/>
            <a:gdLst/>
            <a:ahLst/>
            <a:cxnLst/>
            <a:rect l="l" t="t" r="r" b="b"/>
            <a:pathLst>
              <a:path w="99060" h="101600">
                <a:moveTo>
                  <a:pt x="55849" y="101599"/>
                </a:moveTo>
                <a:lnTo>
                  <a:pt x="42771" y="101599"/>
                </a:lnTo>
                <a:lnTo>
                  <a:pt x="36481" y="100311"/>
                </a:lnTo>
                <a:lnTo>
                  <a:pt x="6255" y="76464"/>
                </a:lnTo>
                <a:lnTo>
                  <a:pt x="0" y="57536"/>
                </a:lnTo>
                <a:lnTo>
                  <a:pt x="0" y="44063"/>
                </a:lnTo>
                <a:lnTo>
                  <a:pt x="19066" y="10115"/>
                </a:lnTo>
                <a:lnTo>
                  <a:pt x="42771" y="0"/>
                </a:lnTo>
                <a:lnTo>
                  <a:pt x="55849" y="0"/>
                </a:lnTo>
                <a:lnTo>
                  <a:pt x="88801" y="19642"/>
                </a:lnTo>
                <a:lnTo>
                  <a:pt x="98620" y="44063"/>
                </a:lnTo>
                <a:lnTo>
                  <a:pt x="98620" y="57536"/>
                </a:lnTo>
                <a:lnTo>
                  <a:pt x="79554" y="91484"/>
                </a:lnTo>
                <a:lnTo>
                  <a:pt x="55849" y="101599"/>
                </a:lnTo>
                <a:close/>
              </a:path>
            </a:pathLst>
          </a:custGeom>
          <a:solidFill>
            <a:srgbClr val="F5C3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 txBox="1"/>
          <p:nvPr/>
        </p:nvSpPr>
        <p:spPr>
          <a:xfrm>
            <a:off x="5553323" y="6052570"/>
            <a:ext cx="10039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45" dirty="0">
                <a:latin typeface="Segoe UI"/>
                <a:cs typeface="Segoe UI"/>
              </a:rPr>
              <a:t>Y</a:t>
            </a:r>
            <a:r>
              <a:rPr sz="1500" spc="-10" dirty="0">
                <a:latin typeface="Segoe UI"/>
                <a:cs typeface="Segoe UI"/>
              </a:rPr>
              <a:t>amagata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66" name="object 266"/>
          <p:cNvSpPr/>
          <p:nvPr/>
        </p:nvSpPr>
        <p:spPr>
          <a:xfrm>
            <a:off x="6623684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EDCF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 txBox="1"/>
          <p:nvPr/>
        </p:nvSpPr>
        <p:spPr>
          <a:xfrm>
            <a:off x="6749454" y="6052570"/>
            <a:ext cx="8248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Victoria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68" name="object 268"/>
          <p:cNvSpPr/>
          <p:nvPr/>
        </p:nvSpPr>
        <p:spPr>
          <a:xfrm>
            <a:off x="7642859" y="6090157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4135" y="101599"/>
                </a:moveTo>
                <a:lnTo>
                  <a:pt x="47464" y="101599"/>
                </a:lnTo>
                <a:lnTo>
                  <a:pt x="44160" y="101274"/>
                </a:lnTo>
                <a:lnTo>
                  <a:pt x="10414" y="81796"/>
                </a:lnTo>
                <a:lnTo>
                  <a:pt x="0" y="54135"/>
                </a:lnTo>
                <a:lnTo>
                  <a:pt x="0" y="47464"/>
                </a:lnTo>
                <a:lnTo>
                  <a:pt x="17237" y="12520"/>
                </a:lnTo>
                <a:lnTo>
                  <a:pt x="47464" y="0"/>
                </a:lnTo>
                <a:lnTo>
                  <a:pt x="54135" y="0"/>
                </a:lnTo>
                <a:lnTo>
                  <a:pt x="89079" y="17237"/>
                </a:lnTo>
                <a:lnTo>
                  <a:pt x="101599" y="47464"/>
                </a:lnTo>
                <a:lnTo>
                  <a:pt x="101599" y="54135"/>
                </a:lnTo>
                <a:lnTo>
                  <a:pt x="84362" y="89079"/>
                </a:lnTo>
                <a:lnTo>
                  <a:pt x="54135" y="101599"/>
                </a:lnTo>
                <a:close/>
              </a:path>
            </a:pathLst>
          </a:custGeom>
          <a:solidFill>
            <a:srgbClr val="BCA6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 txBox="1"/>
          <p:nvPr/>
        </p:nvSpPr>
        <p:spPr>
          <a:xfrm>
            <a:off x="7766397" y="6052570"/>
            <a:ext cx="108013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B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10" dirty="0">
                <a:latin typeface="Segoe UI"/>
                <a:cs typeface="Segoe UI"/>
              </a:rPr>
              <a:t>(Unsubty…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70" name="object 270"/>
          <p:cNvSpPr/>
          <p:nvPr/>
        </p:nvSpPr>
        <p:spPr>
          <a:xfrm>
            <a:off x="8896350" y="6140957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4" y="0"/>
                </a:lnTo>
              </a:path>
            </a:pathLst>
          </a:custGeom>
          <a:ln w="19049">
            <a:solidFill>
              <a:srgbClr val="D545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 txBox="1"/>
          <p:nvPr/>
        </p:nvSpPr>
        <p:spPr>
          <a:xfrm>
            <a:off x="9232354" y="6052570"/>
            <a:ext cx="8737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Segoe UI"/>
                <a:cs typeface="Segoe UI"/>
              </a:rPr>
              <a:t>%</a:t>
            </a:r>
            <a:r>
              <a:rPr sz="1500" spc="-5" dirty="0">
                <a:latin typeface="Segoe UI"/>
                <a:cs typeface="Segoe UI"/>
              </a:rPr>
              <a:t> </a:t>
            </a:r>
            <a:r>
              <a:rPr sz="1500" spc="-60" dirty="0">
                <a:latin typeface="Segoe UI"/>
                <a:cs typeface="Segoe UI"/>
              </a:rPr>
              <a:t>P</a:t>
            </a:r>
            <a:r>
              <a:rPr sz="1500" dirty="0">
                <a:latin typeface="Segoe UI"/>
                <a:cs typeface="Segoe UI"/>
              </a:rPr>
              <a:t>ositive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72" name="object 272"/>
          <p:cNvSpPr/>
          <p:nvPr/>
        </p:nvSpPr>
        <p:spPr>
          <a:xfrm>
            <a:off x="228600" y="6600825"/>
            <a:ext cx="12182475" cy="0"/>
          </a:xfrm>
          <a:custGeom>
            <a:avLst/>
            <a:gdLst/>
            <a:ahLst/>
            <a:cxnLst/>
            <a:rect l="l" t="t" r="r" b="b"/>
            <a:pathLst>
              <a:path w="12182475">
                <a:moveTo>
                  <a:pt x="0" y="0"/>
                </a:moveTo>
                <a:lnTo>
                  <a:pt x="12182474" y="0"/>
                </a:lnTo>
              </a:path>
            </a:pathLst>
          </a:custGeom>
          <a:ln w="9524">
            <a:solidFill>
              <a:srgbClr val="E6E6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2286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25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1453689" y="6658441"/>
            <a:ext cx="69215" cy="65405"/>
          </a:xfrm>
          <a:custGeom>
            <a:avLst/>
            <a:gdLst/>
            <a:ahLst/>
            <a:cxnLst/>
            <a:rect l="l" t="t" r="r" b="b"/>
            <a:pathLst>
              <a:path w="69215" h="65404">
                <a:moveTo>
                  <a:pt x="568" y="235"/>
                </a:moveTo>
                <a:lnTo>
                  <a:pt x="7003" y="2900"/>
                </a:lnTo>
                <a:lnTo>
                  <a:pt x="10371" y="6268"/>
                </a:lnTo>
                <a:lnTo>
                  <a:pt x="59428" y="5532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1494971" y="6803238"/>
            <a:ext cx="105410" cy="245745"/>
          </a:xfrm>
          <a:custGeom>
            <a:avLst/>
            <a:gdLst/>
            <a:ahLst/>
            <a:cxnLst/>
            <a:rect l="l" t="t" r="r" b="b"/>
            <a:pathLst>
              <a:path w="105409" h="245745">
                <a:moveTo>
                  <a:pt x="104920" y="1629"/>
                </a:moveTo>
                <a:lnTo>
                  <a:pt x="105228" y="2373"/>
                </a:lnTo>
                <a:lnTo>
                  <a:pt x="105228" y="7136"/>
                </a:lnTo>
                <a:lnTo>
                  <a:pt x="105228" y="130961"/>
                </a:lnTo>
                <a:lnTo>
                  <a:pt x="105228" y="135723"/>
                </a:lnTo>
                <a:lnTo>
                  <a:pt x="101861" y="143853"/>
                </a:lnTo>
                <a:lnTo>
                  <a:pt x="98493" y="147221"/>
                </a:lnTo>
                <a:lnTo>
                  <a:pt x="7573" y="23814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374314" y="70858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873" y="0"/>
                </a:moveTo>
                <a:lnTo>
                  <a:pt x="108104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228600" y="6938962"/>
            <a:ext cx="95885" cy="100330"/>
          </a:xfrm>
          <a:custGeom>
            <a:avLst/>
            <a:gdLst/>
            <a:ahLst/>
            <a:cxnLst/>
            <a:rect l="l" t="t" r="r" b="b"/>
            <a:pathLst>
              <a:path w="95885" h="100329">
                <a:moveTo>
                  <a:pt x="95341" y="100103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317484" y="6658851"/>
            <a:ext cx="57150" cy="53340"/>
          </a:xfrm>
          <a:custGeom>
            <a:avLst/>
            <a:gdLst/>
            <a:ahLst/>
            <a:cxnLst/>
            <a:rect l="l" t="t" r="r" b="b"/>
            <a:pathLst>
              <a:path w="57150" h="53340">
                <a:moveTo>
                  <a:pt x="1100" y="52012"/>
                </a:moveTo>
                <a:lnTo>
                  <a:pt x="47255" y="5858"/>
                </a:lnTo>
                <a:lnTo>
                  <a:pt x="50622" y="2490"/>
                </a:lnTo>
                <a:lnTo>
                  <a:pt x="56454" y="75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 txBox="1"/>
          <p:nvPr/>
        </p:nvSpPr>
        <p:spPr>
          <a:xfrm>
            <a:off x="619521" y="6808964"/>
            <a:ext cx="589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Segoe UI"/>
                <a:cs typeface="Segoe UI"/>
              </a:rPr>
              <a:t>S</a:t>
            </a:r>
            <a:r>
              <a:rPr sz="1000" spc="-5" dirty="0">
                <a:solidFill>
                  <a:srgbClr val="FFFFFF"/>
                </a:solidFill>
                <a:latin typeface="Segoe UI"/>
                <a:cs typeface="Segoe UI"/>
              </a:rPr>
              <a:t>ub-types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280" name="object 280"/>
          <p:cNvSpPr/>
          <p:nvPr/>
        </p:nvSpPr>
        <p:spPr>
          <a:xfrm>
            <a:off x="16764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6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2901237" y="6658336"/>
            <a:ext cx="80645" cy="76200"/>
          </a:xfrm>
          <a:custGeom>
            <a:avLst/>
            <a:gdLst/>
            <a:ahLst/>
            <a:cxnLst/>
            <a:rect l="l" t="t" r="r" b="b"/>
            <a:pathLst>
              <a:path w="80644" h="76200">
                <a:moveTo>
                  <a:pt x="507" y="210"/>
                </a:moveTo>
                <a:lnTo>
                  <a:pt x="7254" y="3005"/>
                </a:lnTo>
                <a:lnTo>
                  <a:pt x="10622" y="6372"/>
                </a:lnTo>
                <a:lnTo>
                  <a:pt x="71749" y="674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2927842" y="6802518"/>
            <a:ext cx="120650" cy="261620"/>
          </a:xfrm>
          <a:custGeom>
            <a:avLst/>
            <a:gdLst/>
            <a:ahLst/>
            <a:cxnLst/>
            <a:rect l="l" t="t" r="r" b="b"/>
            <a:pathLst>
              <a:path w="120650" h="261620">
                <a:moveTo>
                  <a:pt x="119517" y="1549"/>
                </a:moveTo>
                <a:lnTo>
                  <a:pt x="120157" y="3093"/>
                </a:lnTo>
                <a:lnTo>
                  <a:pt x="120157" y="7856"/>
                </a:lnTo>
                <a:lnTo>
                  <a:pt x="120157" y="131681"/>
                </a:lnTo>
                <a:lnTo>
                  <a:pt x="120157" y="136443"/>
                </a:lnTo>
                <a:lnTo>
                  <a:pt x="116789" y="144574"/>
                </a:lnTo>
                <a:lnTo>
                  <a:pt x="113421" y="147941"/>
                </a:lnTo>
                <a:lnTo>
                  <a:pt x="7939" y="253424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821827" y="7085684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407" y="0"/>
                </a:moveTo>
                <a:lnTo>
                  <a:pt x="1081152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1676400" y="6938962"/>
            <a:ext cx="90805" cy="95250"/>
          </a:xfrm>
          <a:custGeom>
            <a:avLst/>
            <a:gdLst/>
            <a:ahLst/>
            <a:cxnLst/>
            <a:rect l="l" t="t" r="r" b="b"/>
            <a:pathLst>
              <a:path w="90805" h="95250">
                <a:moveTo>
                  <a:pt x="90128" y="94891"/>
                </a:moveTo>
                <a:lnTo>
                  <a:pt x="6735" y="11497"/>
                </a:lnTo>
                <a:lnTo>
                  <a:pt x="3367" y="8130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769686" y="665892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453" y="47189"/>
                </a:moveTo>
                <a:lnTo>
                  <a:pt x="42852" y="5789"/>
                </a:lnTo>
                <a:lnTo>
                  <a:pt x="46220" y="2421"/>
                </a:lnTo>
                <a:lnTo>
                  <a:pt x="51866" y="8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 txBox="1"/>
          <p:nvPr/>
        </p:nvSpPr>
        <p:spPr>
          <a:xfrm>
            <a:off x="1877417" y="6797856"/>
            <a:ext cx="96964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Specimen </a:t>
            </a: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test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87" name="object 287"/>
          <p:cNvSpPr/>
          <p:nvPr/>
        </p:nvSpPr>
        <p:spPr>
          <a:xfrm>
            <a:off x="31242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4348162" y="6657975"/>
            <a:ext cx="112395" cy="107950"/>
          </a:xfrm>
          <a:custGeom>
            <a:avLst/>
            <a:gdLst/>
            <a:ahLst/>
            <a:cxnLst/>
            <a:rect l="l" t="t" r="r" b="b"/>
            <a:pathLst>
              <a:path w="112395" h="107950">
                <a:moveTo>
                  <a:pt x="1196" y="495"/>
                </a:moveTo>
                <a:lnTo>
                  <a:pt x="8129" y="3367"/>
                </a:lnTo>
                <a:lnTo>
                  <a:pt x="11497" y="6735"/>
                </a:lnTo>
                <a:lnTo>
                  <a:pt x="76633" y="7187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4356292" y="6797482"/>
            <a:ext cx="139700" cy="285750"/>
          </a:xfrm>
          <a:custGeom>
            <a:avLst/>
            <a:gdLst/>
            <a:ahLst/>
            <a:cxnLst/>
            <a:rect l="l" t="t" r="r" b="b"/>
            <a:pathLst>
              <a:path w="139700" h="285750">
                <a:moveTo>
                  <a:pt x="138536" y="5785"/>
                </a:moveTo>
                <a:lnTo>
                  <a:pt x="139507" y="8129"/>
                </a:lnTo>
                <a:lnTo>
                  <a:pt x="139507" y="12892"/>
                </a:lnTo>
                <a:lnTo>
                  <a:pt x="139507" y="136717"/>
                </a:lnTo>
                <a:lnTo>
                  <a:pt x="139507" y="141479"/>
                </a:lnTo>
                <a:lnTo>
                  <a:pt x="136139" y="149609"/>
                </a:lnTo>
                <a:lnTo>
                  <a:pt x="132772" y="152977"/>
                </a:lnTo>
                <a:lnTo>
                  <a:pt x="22828" y="26292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3270924" y="7085303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>
                <a:moveTo>
                  <a:pt x="0" y="0"/>
                </a:moveTo>
                <a:lnTo>
                  <a:pt x="1080364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3127567" y="6947092"/>
            <a:ext cx="51435" cy="51435"/>
          </a:xfrm>
          <a:custGeom>
            <a:avLst/>
            <a:gdLst/>
            <a:ahLst/>
            <a:cxnLst/>
            <a:rect l="l" t="t" r="r" b="b"/>
            <a:pathLst>
              <a:path w="51435" h="51434">
                <a:moveTo>
                  <a:pt x="51032" y="51032"/>
                </a:moveTo>
                <a:lnTo>
                  <a:pt x="3367" y="3367"/>
                </a:lnTo>
                <a:lnTo>
                  <a:pt x="0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3248048" y="6659561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20" h="17779">
                <a:moveTo>
                  <a:pt x="0" y="17438"/>
                </a:moveTo>
                <a:lnTo>
                  <a:pt x="12290" y="5147"/>
                </a:lnTo>
                <a:lnTo>
                  <a:pt x="15658" y="1780"/>
                </a:lnTo>
                <a:lnTo>
                  <a:pt x="19956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 txBox="1"/>
          <p:nvPr/>
        </p:nvSpPr>
        <p:spPr>
          <a:xfrm>
            <a:off x="3720802" y="6797856"/>
            <a:ext cx="1784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332B0"/>
                </a:solidFill>
                <a:latin typeface="Segoe UI"/>
                <a:cs typeface="Segoe UI"/>
              </a:rPr>
              <a:t>ILI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94" name="object 294"/>
          <p:cNvSpPr/>
          <p:nvPr/>
        </p:nvSpPr>
        <p:spPr>
          <a:xfrm>
            <a:off x="45720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2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7" y="139507"/>
                </a:lnTo>
                <a:lnTo>
                  <a:pt x="139507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2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2" y="289117"/>
                </a:lnTo>
                <a:lnTo>
                  <a:pt x="1232092" y="425257"/>
                </a:lnTo>
                <a:lnTo>
                  <a:pt x="1223962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5796454" y="6658178"/>
            <a:ext cx="85725" cy="81280"/>
          </a:xfrm>
          <a:custGeom>
            <a:avLst/>
            <a:gdLst/>
            <a:ahLst/>
            <a:cxnLst/>
            <a:rect l="l" t="t" r="r" b="b"/>
            <a:pathLst>
              <a:path w="85725" h="81279">
                <a:moveTo>
                  <a:pt x="427" y="177"/>
                </a:moveTo>
                <a:lnTo>
                  <a:pt x="7638" y="3163"/>
                </a:lnTo>
                <a:lnTo>
                  <a:pt x="11005" y="6531"/>
                </a:lnTo>
                <a:lnTo>
                  <a:pt x="79243" y="7476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5804092" y="6802439"/>
            <a:ext cx="139700" cy="281305"/>
          </a:xfrm>
          <a:custGeom>
            <a:avLst/>
            <a:gdLst/>
            <a:ahLst/>
            <a:cxnLst/>
            <a:rect l="l" t="t" r="r" b="b"/>
            <a:pathLst>
              <a:path w="139700" h="281304">
                <a:moveTo>
                  <a:pt x="138595" y="972"/>
                </a:moveTo>
                <a:lnTo>
                  <a:pt x="139507" y="3172"/>
                </a:lnTo>
                <a:lnTo>
                  <a:pt x="139507" y="7935"/>
                </a:lnTo>
                <a:lnTo>
                  <a:pt x="139507" y="131760"/>
                </a:lnTo>
                <a:lnTo>
                  <a:pt x="139507" y="136522"/>
                </a:lnTo>
                <a:lnTo>
                  <a:pt x="136139" y="144652"/>
                </a:lnTo>
                <a:lnTo>
                  <a:pt x="132772" y="148020"/>
                </a:lnTo>
                <a:lnTo>
                  <a:pt x="3367" y="277425"/>
                </a:lnTo>
                <a:lnTo>
                  <a:pt x="0" y="280792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4717412" y="7085452"/>
            <a:ext cx="1081405" cy="0"/>
          </a:xfrm>
          <a:custGeom>
            <a:avLst/>
            <a:gdLst/>
            <a:ahLst/>
            <a:cxnLst/>
            <a:rect l="l" t="t" r="r" b="b"/>
            <a:pathLst>
              <a:path w="1081404">
                <a:moveTo>
                  <a:pt x="0" y="0"/>
                </a:moveTo>
                <a:lnTo>
                  <a:pt x="1081319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4572415" y="6939963"/>
            <a:ext cx="81915" cy="86360"/>
          </a:xfrm>
          <a:custGeom>
            <a:avLst/>
            <a:gdLst/>
            <a:ahLst/>
            <a:cxnLst/>
            <a:rect l="l" t="t" r="r" b="b"/>
            <a:pathLst>
              <a:path w="81914" h="86359">
                <a:moveTo>
                  <a:pt x="80514" y="84689"/>
                </a:moveTo>
                <a:lnTo>
                  <a:pt x="6320" y="10495"/>
                </a:lnTo>
                <a:lnTo>
                  <a:pt x="2952" y="7127"/>
                </a:lnTo>
                <a:lnTo>
                  <a:pt x="166" y="401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4672313" y="6659067"/>
            <a:ext cx="45085" cy="41910"/>
          </a:xfrm>
          <a:custGeom>
            <a:avLst/>
            <a:gdLst/>
            <a:ahLst/>
            <a:cxnLst/>
            <a:rect l="l" t="t" r="r" b="b"/>
            <a:pathLst>
              <a:path w="45085" h="41909">
                <a:moveTo>
                  <a:pt x="2233" y="39235"/>
                </a:moveTo>
                <a:lnTo>
                  <a:pt x="35826" y="5641"/>
                </a:lnTo>
                <a:lnTo>
                  <a:pt x="39194" y="2274"/>
                </a:lnTo>
                <a:lnTo>
                  <a:pt x="44444" y="99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 txBox="1"/>
          <p:nvPr/>
        </p:nvSpPr>
        <p:spPr>
          <a:xfrm>
            <a:off x="5089574" y="6797856"/>
            <a:ext cx="33655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SARI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01" name="object 301"/>
          <p:cNvSpPr/>
          <p:nvPr/>
        </p:nvSpPr>
        <p:spPr>
          <a:xfrm>
            <a:off x="6019800" y="6657975"/>
            <a:ext cx="1371600" cy="428625"/>
          </a:xfrm>
          <a:custGeom>
            <a:avLst/>
            <a:gdLst/>
            <a:ahLst/>
            <a:cxnLst/>
            <a:rect l="l" t="t" r="r" b="b"/>
            <a:pathLst>
              <a:path w="1371600" h="428625">
                <a:moveTo>
                  <a:pt x="1223961" y="428624"/>
                </a:moveTo>
                <a:lnTo>
                  <a:pt x="147637" y="428624"/>
                </a:lnTo>
                <a:lnTo>
                  <a:pt x="139507" y="425256"/>
                </a:lnTo>
                <a:lnTo>
                  <a:pt x="3367" y="289117"/>
                </a:lnTo>
                <a:lnTo>
                  <a:pt x="0" y="280987"/>
                </a:lnTo>
                <a:lnTo>
                  <a:pt x="0" y="147637"/>
                </a:lnTo>
                <a:lnTo>
                  <a:pt x="3368" y="139507"/>
                </a:lnTo>
                <a:lnTo>
                  <a:pt x="139506" y="3367"/>
                </a:lnTo>
                <a:lnTo>
                  <a:pt x="147637" y="0"/>
                </a:lnTo>
                <a:lnTo>
                  <a:pt x="1223962" y="0"/>
                </a:lnTo>
                <a:lnTo>
                  <a:pt x="1232091" y="3367"/>
                </a:lnTo>
                <a:lnTo>
                  <a:pt x="1368232" y="139507"/>
                </a:lnTo>
                <a:lnTo>
                  <a:pt x="1371599" y="147637"/>
                </a:lnTo>
                <a:lnTo>
                  <a:pt x="1371599" y="280987"/>
                </a:lnTo>
                <a:lnTo>
                  <a:pt x="1368231" y="289118"/>
                </a:lnTo>
                <a:lnTo>
                  <a:pt x="1232092" y="425256"/>
                </a:lnTo>
                <a:lnTo>
                  <a:pt x="1223961" y="42862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7243762" y="6657975"/>
            <a:ext cx="147955" cy="414655"/>
          </a:xfrm>
          <a:custGeom>
            <a:avLst/>
            <a:gdLst/>
            <a:ahLst/>
            <a:cxnLst/>
            <a:rect l="l" t="t" r="r" b="b"/>
            <a:pathLst>
              <a:path w="147954" h="414654">
                <a:moveTo>
                  <a:pt x="1372" y="568"/>
                </a:moveTo>
                <a:lnTo>
                  <a:pt x="8129" y="3367"/>
                </a:lnTo>
                <a:lnTo>
                  <a:pt x="11497" y="6735"/>
                </a:lnTo>
                <a:lnTo>
                  <a:pt x="140902" y="136139"/>
                </a:lnTo>
                <a:lnTo>
                  <a:pt x="143638" y="138875"/>
                </a:lnTo>
              </a:path>
              <a:path w="147954" h="414654">
                <a:moveTo>
                  <a:pt x="144269" y="139507"/>
                </a:moveTo>
                <a:lnTo>
                  <a:pt x="147637" y="147637"/>
                </a:lnTo>
                <a:lnTo>
                  <a:pt x="147637" y="152399"/>
                </a:lnTo>
                <a:lnTo>
                  <a:pt x="147637" y="276224"/>
                </a:lnTo>
                <a:lnTo>
                  <a:pt x="147637" y="280987"/>
                </a:lnTo>
                <a:lnTo>
                  <a:pt x="144269" y="289117"/>
                </a:lnTo>
                <a:lnTo>
                  <a:pt x="140902" y="292485"/>
                </a:lnTo>
                <a:lnTo>
                  <a:pt x="50923" y="382463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6167437" y="7085455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086" y="0"/>
                </a:lnTo>
              </a:path>
            </a:pathLst>
          </a:custGeom>
          <a:ln w="3175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6159306" y="666005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0" y="1286"/>
                </a:moveTo>
                <a:lnTo>
                  <a:pt x="3104" y="0"/>
                </a:lnTo>
              </a:path>
            </a:pathLst>
          </a:custGeom>
          <a:ln w="19049">
            <a:solidFill>
              <a:srgbClr val="A0D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 txBox="1"/>
          <p:nvPr/>
        </p:nvSpPr>
        <p:spPr>
          <a:xfrm>
            <a:off x="6307137" y="6797856"/>
            <a:ext cx="79692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SARS </a:t>
            </a:r>
            <a:r>
              <a:rPr sz="1200" spc="-35" dirty="0">
                <a:solidFill>
                  <a:srgbClr val="0332B0"/>
                </a:solidFill>
                <a:latin typeface="Segoe UI"/>
                <a:cs typeface="Segoe UI"/>
              </a:rPr>
              <a:t>C</a:t>
            </a:r>
            <a:r>
              <a:rPr sz="1200" spc="-40" dirty="0">
                <a:solidFill>
                  <a:srgbClr val="0332B0"/>
                </a:solidFill>
                <a:latin typeface="Segoe UI"/>
                <a:cs typeface="Segoe UI"/>
              </a:rPr>
              <a:t>O</a:t>
            </a:r>
            <a:r>
              <a:rPr sz="1200" dirty="0">
                <a:solidFill>
                  <a:srgbClr val="0332B0"/>
                </a:solidFill>
                <a:latin typeface="Segoe UI"/>
                <a:cs typeface="Segoe UI"/>
              </a:rPr>
              <a:t>V2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306" name="object 306"/>
          <p:cNvSpPr/>
          <p:nvPr/>
        </p:nvSpPr>
        <p:spPr>
          <a:xfrm>
            <a:off x="11363324" y="6805612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49" y="0"/>
                </a:lnTo>
              </a:path>
            </a:pathLst>
          </a:custGeom>
          <a:ln w="10794">
            <a:solidFill>
              <a:srgbClr val="118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 txBox="1"/>
          <p:nvPr/>
        </p:nvSpPr>
        <p:spPr>
          <a:xfrm>
            <a:off x="7454900" y="6677197"/>
            <a:ext cx="44335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D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ata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ource: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oba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nf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uen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 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ur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v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ill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ance and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pon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e </a:t>
            </a:r>
            <a:r>
              <a:rPr sz="800" spc="-25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y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te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 (</a:t>
            </a:r>
            <a:r>
              <a:rPr sz="800" dirty="0">
                <a:solidFill>
                  <a:srgbClr val="808080"/>
                </a:solidFill>
                <a:latin typeface="Segoe UI"/>
                <a:cs typeface="Segoe UI"/>
              </a:rPr>
              <a:t>GISRS</a:t>
            </a:r>
            <a:r>
              <a:rPr sz="800" spc="-5" dirty="0">
                <a:solidFill>
                  <a:srgbClr val="808080"/>
                </a:solidFill>
                <a:latin typeface="Segoe UI"/>
                <a:cs typeface="Segoe UI"/>
              </a:rPr>
              <a:t>): 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308" name="object 308"/>
          <p:cNvSpPr txBox="1"/>
          <p:nvPr/>
        </p:nvSpPr>
        <p:spPr>
          <a:xfrm>
            <a:off x="7595989" y="6848647"/>
            <a:ext cx="47707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HO/SEA</a:t>
            </a:r>
            <a:r>
              <a:rPr sz="800" spc="-10" dirty="0">
                <a:solidFill>
                  <a:srgbClr val="666666"/>
                </a:solidFill>
                <a:latin typeface="Segoe UI"/>
                <a:cs typeface="Segoe UI"/>
              </a:rPr>
              <a:t>R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W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HE/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nfect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ou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Ha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z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ard Manage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m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ent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|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Fo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 feedbac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k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/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nqu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ry p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l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ea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s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e wr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i</a:t>
            </a:r>
            <a:r>
              <a:rPr sz="800" spc="-5" dirty="0">
                <a:solidFill>
                  <a:srgbClr val="666666"/>
                </a:solidFill>
                <a:latin typeface="Segoe UI"/>
                <a:cs typeface="Segoe UI"/>
              </a:rPr>
              <a:t>te to:</a:t>
            </a:r>
            <a:r>
              <a:rPr sz="800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S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eFl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u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@who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.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i</a:t>
            </a:r>
            <a:r>
              <a:rPr sz="800" b="1" spc="-5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n</a:t>
            </a:r>
            <a:r>
              <a:rPr sz="800" b="1" dirty="0">
                <a:solidFill>
                  <a:srgbClr val="666666"/>
                </a:solidFill>
                <a:latin typeface="Segoe UI"/>
                <a:cs typeface="Segoe UI"/>
                <a:hlinkClick r:id="rId3"/>
              </a:rPr>
              <a:t>t</a:t>
            </a:r>
            <a:endParaRPr sz="800">
              <a:latin typeface="Segoe UI"/>
              <a:cs typeface="Segoe UI"/>
            </a:endParaRPr>
          </a:p>
        </p:txBody>
      </p:sp>
      <p:sp>
        <p:nvSpPr>
          <p:cNvPr id="316" name="object 316"/>
          <p:cNvSpPr/>
          <p:nvPr/>
        </p:nvSpPr>
        <p:spPr>
          <a:xfrm>
            <a:off x="10296524" y="3352800"/>
            <a:ext cx="828675" cy="2847975"/>
          </a:xfrm>
          <a:custGeom>
            <a:avLst/>
            <a:gdLst/>
            <a:ahLst/>
            <a:cxnLst/>
            <a:rect l="l" t="t" r="r" b="b"/>
            <a:pathLst>
              <a:path w="828675" h="2847975">
                <a:moveTo>
                  <a:pt x="0" y="0"/>
                </a:moveTo>
                <a:lnTo>
                  <a:pt x="828674" y="0"/>
                </a:lnTo>
                <a:lnTo>
                  <a:pt x="828674" y="2847974"/>
                </a:lnTo>
                <a:lnTo>
                  <a:pt x="0" y="28479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11416902" y="42291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21805" y="228599"/>
                </a:moveTo>
                <a:lnTo>
                  <a:pt x="106794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4" y="0"/>
                </a:lnTo>
                <a:lnTo>
                  <a:pt x="121805" y="0"/>
                </a:lnTo>
                <a:lnTo>
                  <a:pt x="164974" y="11572"/>
                </a:lnTo>
                <a:lnTo>
                  <a:pt x="200429" y="38784"/>
                </a:lnTo>
                <a:lnTo>
                  <a:pt x="222771" y="77493"/>
                </a:lnTo>
                <a:lnTo>
                  <a:pt x="228599" y="106794"/>
                </a:lnTo>
                <a:lnTo>
                  <a:pt x="228599" y="121805"/>
                </a:lnTo>
                <a:lnTo>
                  <a:pt x="217027" y="164974"/>
                </a:lnTo>
                <a:lnTo>
                  <a:pt x="189815" y="200429"/>
                </a:lnTo>
                <a:lnTo>
                  <a:pt x="151106" y="222771"/>
                </a:lnTo>
                <a:lnTo>
                  <a:pt x="121805" y="228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 txBox="1"/>
          <p:nvPr/>
        </p:nvSpPr>
        <p:spPr>
          <a:xfrm>
            <a:off x="12179299" y="5778499"/>
            <a:ext cx="111125" cy="11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50"/>
              </a:lnSpc>
            </a:pPr>
            <a:r>
              <a:rPr sz="650" spc="15" dirty="0">
                <a:solidFill>
                  <a:srgbClr val="605D5C"/>
                </a:solidFill>
                <a:latin typeface="Segoe Fluent Icons"/>
                <a:cs typeface="Segoe Fluent Icons"/>
              </a:rPr>
              <a:t></a:t>
            </a:r>
            <a:endParaRPr sz="650">
              <a:latin typeface="Segoe Fluent Icons"/>
              <a:cs typeface="Segoe Fluent Ico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37457F6D3C1448A7F89A250E17A66A" ma:contentTypeVersion="11" ma:contentTypeDescription="Create a new document." ma:contentTypeScope="" ma:versionID="47a9d3dd5589f0da3136cdd427627b81">
  <xsd:schema xmlns:xsd="http://www.w3.org/2001/XMLSchema" xmlns:xs="http://www.w3.org/2001/XMLSchema" xmlns:p="http://schemas.microsoft.com/office/2006/metadata/properties" xmlns:ns3="ca6467ee-d13a-45a5-8308-7d515b067665" targetNamespace="http://schemas.microsoft.com/office/2006/metadata/properties" ma:root="true" ma:fieldsID="8e4ea154a693871e100811006122d4d6" ns3:_="">
    <xsd:import namespace="ca6467ee-d13a-45a5-8308-7d515b06766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6467ee-d13a-45a5-8308-7d515b06766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a6467ee-d13a-45a5-8308-7d515b067665" xsi:nil="true"/>
  </documentManagement>
</p:properties>
</file>

<file path=customXml/itemProps1.xml><?xml version="1.0" encoding="utf-8"?>
<ds:datastoreItem xmlns:ds="http://schemas.openxmlformats.org/officeDocument/2006/customXml" ds:itemID="{2C279FA8-E113-4505-8083-64239974AB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6467ee-d13a-45a5-8308-7d515b0676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2C469A-D442-44AC-BDEE-BDCD914E23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B68596-D6EB-45FE-B20F-865AEA0ABA43}">
  <ds:schemaRefs>
    <ds:schemaRef ds:uri="http://purl.org/dc/dcmitype/"/>
    <ds:schemaRef ds:uri="ca6467ee-d13a-45a5-8308-7d515b067665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1954</TotalTime>
  <Words>4971</Words>
  <Application>Microsoft Office PowerPoint</Application>
  <PresentationFormat>Custom</PresentationFormat>
  <Paragraphs>1482</Paragraphs>
  <Slides>49</Slides>
  <Notes>47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7" baseType="lpstr">
      <vt:lpstr>Arial</vt:lpstr>
      <vt:lpstr>Arial Narrow</vt:lpstr>
      <vt:lpstr>Calibri</vt:lpstr>
      <vt:lpstr>Segoe Fluent Icons</vt:lpstr>
      <vt:lpstr>Segoe UI</vt:lpstr>
      <vt:lpstr>Tahoma</vt:lpstr>
      <vt:lpstr>Times New Roman</vt:lpstr>
      <vt:lpstr>Office Theme</vt:lpstr>
      <vt:lpstr>Global Influenza Surveillance and Response System (GISRS)</vt:lpstr>
      <vt:lpstr>Number and the proportion of influenza-like illness (ILI) cases per 1 000 outpatients, SEAR</vt:lpstr>
      <vt:lpstr>PowerPoint Presentation</vt:lpstr>
      <vt:lpstr>Number of ILI/SARI specimens processed for testing by week and year, SEAR</vt:lpstr>
      <vt:lpstr>PowerPoint Presentation</vt:lpstr>
      <vt:lpstr>Number of specimens positive for influenza by subtypes and the percentage positive, Bangladesh</vt:lpstr>
      <vt:lpstr>PowerPoint Presentation</vt:lpstr>
      <vt:lpstr>Number of ILI/SARI specimens processed for testing by week and year, Bangladesh</vt:lpstr>
      <vt:lpstr>PowerPoint Presentation</vt:lpstr>
      <vt:lpstr>Number and the proportion of influenza-like illness (ILI) cases per 1 000 outpatients, Bhutan</vt:lpstr>
      <vt:lpstr>PowerPoint Presentation</vt:lpstr>
      <vt:lpstr>Number of ILI/SARI specimens processed for testing by week and year, Bhutan</vt:lpstr>
      <vt:lpstr>PowerPoint Presentation</vt:lpstr>
      <vt:lpstr>Number and the proportion of influenza-like illness (ILI) cases per 1 000 outpatients, DPR Korea</vt:lpstr>
      <vt:lpstr>PowerPoint Presentation</vt:lpstr>
      <vt:lpstr>Number of ILI/SARI specimens processed for testing by week and year, DPR Korea</vt:lpstr>
      <vt:lpstr>PowerPoint Presentation</vt:lpstr>
      <vt:lpstr>Number and the proportion of influenza-like illness (ILI) cases per 1 000 outpatients, India</vt:lpstr>
      <vt:lpstr>PowerPoint Presentation</vt:lpstr>
      <vt:lpstr>Number of ILI/SARI specimens processed for testing by week and year, India</vt:lpstr>
      <vt:lpstr>PowerPoint Presentation</vt:lpstr>
      <vt:lpstr>Number and the proportion of influenza-like illness (ILI) cases per 1 000 outpatients, Indonesia</vt:lpstr>
      <vt:lpstr>PowerPoint Presentation</vt:lpstr>
      <vt:lpstr>Number of ILI/SARI specimens processed for testing by week and year, Indonesia</vt:lpstr>
      <vt:lpstr>PowerPoint Presentation</vt:lpstr>
      <vt:lpstr>PowerPoint Presentation</vt:lpstr>
      <vt:lpstr>PowerPoint Presentation</vt:lpstr>
      <vt:lpstr>Number of ILI/SARI specimens processed for testing by week and year, Maldives</vt:lpstr>
      <vt:lpstr>Number and the proportion of influenza-like illness (ILI) cases per 1 000 outpatients, Myanmar</vt:lpstr>
      <vt:lpstr>PowerPoint Presentation</vt:lpstr>
      <vt:lpstr>Number of ILI/SARI specimens processed for testing by week and year, Myanmar</vt:lpstr>
      <vt:lpstr>PowerPoint Presentation</vt:lpstr>
      <vt:lpstr>Number of influenza-like illness (ILI) cases per 1 000 outpatients, Nepal</vt:lpstr>
      <vt:lpstr>PowerPoint Presentation</vt:lpstr>
      <vt:lpstr>PowerPoint Presentation</vt:lpstr>
      <vt:lpstr>Number of ILI/SARI specimens processed for testing by week and year, Nepal</vt:lpstr>
      <vt:lpstr>Number and the proportion of influenza-like illness (ILI) cases per 1 000 outpatients, Sri Lanka</vt:lpstr>
      <vt:lpstr>PowerPoint Presentation</vt:lpstr>
      <vt:lpstr>PowerPoint Presentation</vt:lpstr>
      <vt:lpstr>Number of ILI/SARI specimens processed for testing by week and year, Sri Lanka</vt:lpstr>
      <vt:lpstr>Number and the proportion of influenza-like illness (ILI) cases per 1 000 outpatients, Thailand</vt:lpstr>
      <vt:lpstr>PowerPoint Presentation</vt:lpstr>
      <vt:lpstr>Number of ILI/SARI specimens processed for testing by week and year, Thailand</vt:lpstr>
      <vt:lpstr>PowerPoint Presentation</vt:lpstr>
      <vt:lpstr>Number and the proportion of influenza-like illness (ILI) cases per 1 000 outpatients, Timor-Leste</vt:lpstr>
      <vt:lpstr>PowerPoint Presentation</vt:lpstr>
      <vt:lpstr>PowerPoint Presentation</vt:lpstr>
      <vt:lpstr>Number of ILI/SARI specimens processed for testing by week and year, Timor-Leste</vt:lpstr>
      <vt:lpstr>If you have any comment or suggestion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Influenza Surveillance and Response System (GISRS)</dc:title>
  <dc:creator>MOHAMED, Haytham</dc:creator>
  <cp:lastModifiedBy>SINGH, Jasvinder</cp:lastModifiedBy>
  <cp:revision>17</cp:revision>
  <dcterms:created xsi:type="dcterms:W3CDTF">2023-11-19T05:18:19Z</dcterms:created>
  <dcterms:modified xsi:type="dcterms:W3CDTF">2025-12-11T03:46:13Z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2023-11-19T00:00:00Z</vt:filetime>
  </property>
  <property fmtid="{D5CDD505-2E9C-101B-9397-08002B2CF9AE}" pid="3" name="Creator">
    <vt:lpwstr>PDFium</vt:lpwstr>
  </property>
  <property fmtid="{D5CDD505-2E9C-101B-9397-08002B2CF9AE}" pid="4" name="LastSaved">
    <vt:filetime>2023-11-19T00:00:00Z</vt:filetime>
  </property>
  <property fmtid="{D5CDD505-2E9C-101B-9397-08002B2CF9AE}" pid="5" name="Producer">
    <vt:lpwstr>PDFium</vt:lpwstr>
  </property>
  <property fmtid="{D5CDD505-2E9C-101B-9397-08002B2CF9AE}" pid="6" name="ContentTypeId">
    <vt:lpwstr>0x0101007D37457F6D3C1448A7F89A250E17A66A</vt:lpwstr>
  </property>
</Properties>
</file>