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95F42D-C472-4C00-AB84-45BB5B09BC0E}" v="1" dt="2022-06-29T02:09:41.9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CHASRIVICHIEN, Teeranee" userId="32218692-de7f-4f9c-a440-4503ff9b66cf" providerId="ADAL" clId="{CB95F42D-C472-4C00-AB84-45BB5B09BC0E}"/>
    <pc:docChg chg="undo custSel addSld delSld modSld">
      <pc:chgData name="TECHASRIVICHIEN, Teeranee" userId="32218692-de7f-4f9c-a440-4503ff9b66cf" providerId="ADAL" clId="{CB95F42D-C472-4C00-AB84-45BB5B09BC0E}" dt="2022-06-29T02:19:11.074" v="525" actId="20577"/>
      <pc:docMkLst>
        <pc:docMk/>
      </pc:docMkLst>
      <pc:sldChg chg="modSp mod">
        <pc:chgData name="TECHASRIVICHIEN, Teeranee" userId="32218692-de7f-4f9c-a440-4503ff9b66cf" providerId="ADAL" clId="{CB95F42D-C472-4C00-AB84-45BB5B09BC0E}" dt="2022-06-29T02:19:11.074" v="525" actId="20577"/>
        <pc:sldMkLst>
          <pc:docMk/>
          <pc:sldMk cId="2683670840" sldId="257"/>
        </pc:sldMkLst>
        <pc:spChg chg="mod">
          <ac:chgData name="TECHASRIVICHIEN, Teeranee" userId="32218692-de7f-4f9c-a440-4503ff9b66cf" providerId="ADAL" clId="{CB95F42D-C472-4C00-AB84-45BB5B09BC0E}" dt="2022-06-29T02:08:52.029" v="50" actId="113"/>
          <ac:spMkLst>
            <pc:docMk/>
            <pc:sldMk cId="2683670840" sldId="257"/>
            <ac:spMk id="2" creationId="{E29D683E-BAFF-46E5-89CF-091025C8498C}"/>
          </ac:spMkLst>
        </pc:spChg>
        <pc:spChg chg="mod">
          <ac:chgData name="TECHASRIVICHIEN, Teeranee" userId="32218692-de7f-4f9c-a440-4503ff9b66cf" providerId="ADAL" clId="{CB95F42D-C472-4C00-AB84-45BB5B09BC0E}" dt="2022-06-29T02:19:11.074" v="525" actId="20577"/>
          <ac:spMkLst>
            <pc:docMk/>
            <pc:sldMk cId="2683670840" sldId="257"/>
            <ac:spMk id="3" creationId="{2DF12B00-A4F6-490B-8416-61A9A4FADA9C}"/>
          </ac:spMkLst>
        </pc:spChg>
      </pc:sldChg>
      <pc:sldChg chg="modSp mod">
        <pc:chgData name="TECHASRIVICHIEN, Teeranee" userId="32218692-de7f-4f9c-a440-4503ff9b66cf" providerId="ADAL" clId="{CB95F42D-C472-4C00-AB84-45BB5B09BC0E}" dt="2022-06-29T02:19:06.765" v="518" actId="20577"/>
        <pc:sldMkLst>
          <pc:docMk/>
          <pc:sldMk cId="636630634" sldId="258"/>
        </pc:sldMkLst>
        <pc:spChg chg="mod">
          <ac:chgData name="TECHASRIVICHIEN, Teeranee" userId="32218692-de7f-4f9c-a440-4503ff9b66cf" providerId="ADAL" clId="{CB95F42D-C472-4C00-AB84-45BB5B09BC0E}" dt="2022-06-29T02:08:47.727" v="49" actId="113"/>
          <ac:spMkLst>
            <pc:docMk/>
            <pc:sldMk cId="636630634" sldId="258"/>
            <ac:spMk id="2" creationId="{AC824577-4629-4012-A30F-50DC6975FC73}"/>
          </ac:spMkLst>
        </pc:spChg>
        <pc:spChg chg="mod">
          <ac:chgData name="TECHASRIVICHIEN, Teeranee" userId="32218692-de7f-4f9c-a440-4503ff9b66cf" providerId="ADAL" clId="{CB95F42D-C472-4C00-AB84-45BB5B09BC0E}" dt="2022-06-29T02:19:06.765" v="518" actId="20577"/>
          <ac:spMkLst>
            <pc:docMk/>
            <pc:sldMk cId="636630634" sldId="258"/>
            <ac:spMk id="3" creationId="{A30C8C11-65AB-49F8-B76A-75B5EAC98CE7}"/>
          </ac:spMkLst>
        </pc:spChg>
      </pc:sldChg>
      <pc:sldChg chg="addSp delSp modSp new del mod modClrScheme chgLayout">
        <pc:chgData name="TECHASRIVICHIEN, Teeranee" userId="32218692-de7f-4f9c-a440-4503ff9b66cf" providerId="ADAL" clId="{CB95F42D-C472-4C00-AB84-45BB5B09BC0E}" dt="2022-06-29T02:18:11.424" v="479" actId="47"/>
        <pc:sldMkLst>
          <pc:docMk/>
          <pc:sldMk cId="138639932" sldId="259"/>
        </pc:sldMkLst>
        <pc:spChg chg="del mod ord">
          <ac:chgData name="TECHASRIVICHIEN, Teeranee" userId="32218692-de7f-4f9c-a440-4503ff9b66cf" providerId="ADAL" clId="{CB95F42D-C472-4C00-AB84-45BB5B09BC0E}" dt="2022-06-29T02:16:21.837" v="333" actId="700"/>
          <ac:spMkLst>
            <pc:docMk/>
            <pc:sldMk cId="138639932" sldId="259"/>
            <ac:spMk id="2" creationId="{DF38AF0F-A042-49FE-8CC5-F445B1C314D5}"/>
          </ac:spMkLst>
        </pc:spChg>
        <pc:spChg chg="del mod ord">
          <ac:chgData name="TECHASRIVICHIEN, Teeranee" userId="32218692-de7f-4f9c-a440-4503ff9b66cf" providerId="ADAL" clId="{CB95F42D-C472-4C00-AB84-45BB5B09BC0E}" dt="2022-06-29T02:16:21.837" v="333" actId="700"/>
          <ac:spMkLst>
            <pc:docMk/>
            <pc:sldMk cId="138639932" sldId="259"/>
            <ac:spMk id="3" creationId="{4E36ABBF-3B83-4A35-A624-9585BC8EBFA2}"/>
          </ac:spMkLst>
        </pc:spChg>
        <pc:spChg chg="add mod ord">
          <ac:chgData name="TECHASRIVICHIEN, Teeranee" userId="32218692-de7f-4f9c-a440-4503ff9b66cf" providerId="ADAL" clId="{CB95F42D-C472-4C00-AB84-45BB5B09BC0E}" dt="2022-06-29T02:18:06.498" v="478" actId="20577"/>
          <ac:spMkLst>
            <pc:docMk/>
            <pc:sldMk cId="138639932" sldId="259"/>
            <ac:spMk id="4" creationId="{896830B2-3B58-4559-AAEA-731A59F099AE}"/>
          </ac:spMkLst>
        </pc:spChg>
        <pc:spChg chg="add mod ord">
          <ac:chgData name="TECHASRIVICHIEN, Teeranee" userId="32218692-de7f-4f9c-a440-4503ff9b66cf" providerId="ADAL" clId="{CB95F42D-C472-4C00-AB84-45BB5B09BC0E}" dt="2022-06-29T02:17:57.663" v="459" actId="20577"/>
          <ac:spMkLst>
            <pc:docMk/>
            <pc:sldMk cId="138639932" sldId="259"/>
            <ac:spMk id="5" creationId="{255CD930-DA1A-4CCA-AA7E-F0FAA4A3030D}"/>
          </ac:spMkLst>
        </pc:spChg>
      </pc:sldChg>
      <pc:sldChg chg="del">
        <pc:chgData name="TECHASRIVICHIEN, Teeranee" userId="32218692-de7f-4f9c-a440-4503ff9b66cf" providerId="ADAL" clId="{CB95F42D-C472-4C00-AB84-45BB5B09BC0E}" dt="2022-06-29T02:08:31.811" v="46" actId="47"/>
        <pc:sldMkLst>
          <pc:docMk/>
          <pc:sldMk cId="2178735002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EA177-C6B7-4671-A9FA-FD1CCA394B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6F22F6-721F-4567-9486-DEA038F36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8DC8D-1385-4970-86D1-4F3ED74BB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ED60A-F278-4495-813F-2FAAD2398828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C83FC-6C72-421D-84DC-BB7BBDB92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E9A90-DDF9-42E9-97B9-BAC63FF28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39D2-FAB5-425F-BB60-79F86689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6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A1743-5445-4D1E-A921-4210AD74D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4CB39D-AC7C-4340-A9B3-349B90A165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C9678-81E9-40B9-8C77-E5C954008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ED60A-F278-4495-813F-2FAAD2398828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90E99-5F4C-4521-8149-3951A1F01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A2D14-E1FE-43F3-BF12-2519CD0BC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39D2-FAB5-425F-BB60-79F86689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7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93EB1A-73DE-44C7-BDBE-2BD1A97E3E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3BCE58-3770-4250-A152-B5C164D5C0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783C7-91FB-4AB7-9372-FE4533983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ED60A-F278-4495-813F-2FAAD2398828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D386B-A101-4955-8BF1-03DBF002D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59D12-95C1-4D9F-B937-4B4FC2242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39D2-FAB5-425F-BB60-79F86689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94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50B57-70C7-4B01-B14D-C3EA8E400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CB528-1D2D-4C86-9FE7-675D4D288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6BEC1-03B1-4D39-96FD-3D566EFA8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ED60A-F278-4495-813F-2FAAD2398828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3EF6F-6473-4C08-ADD9-C0786B1C5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B9F6D-69F4-4694-9E29-79ADA21A2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39D2-FAB5-425F-BB60-79F86689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77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85A78-C84F-4179-B220-605FED6E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271E7-608E-41D7-BBAF-73CDC5A75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83EC5-1C41-4A80-A652-F4AD62291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ED60A-F278-4495-813F-2FAAD2398828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FB5A9-76D4-45AE-83D5-446F15F3D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535CF-8680-4ABF-8DA2-0C12D852A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39D2-FAB5-425F-BB60-79F86689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59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D47A9-4CBA-4C4E-9713-9809F0E60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3C973-4E84-4BDF-9315-9AB2F29AF2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0EF12E-9432-43A3-A132-51D0436821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B36B8B-196E-4C00-AF72-14C3AA765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ED60A-F278-4495-813F-2FAAD2398828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693216-78F2-4349-888E-2701EAC7B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FDC1DD-8CA7-4F65-9CD2-38C708C2E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39D2-FAB5-425F-BB60-79F86689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9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2D083-2744-4A9E-971D-17F77D15A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36CD8-A3E4-4FF7-938D-98361217D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6110F7-7048-4BB9-B03C-C55347056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670553-143C-4E4B-B01C-6A7A85DBF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B21F4B-5473-47BE-A1DF-FE555C44B5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5750C4-7594-423B-A618-069AD35D4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ED60A-F278-4495-813F-2FAAD2398828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46D9E8-8DC2-479D-8067-F2C939E14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8231B6-F044-419C-A277-8203ECA11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39D2-FAB5-425F-BB60-79F86689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5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3BB34-6647-450F-A051-6892FD33A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171018-9F16-43E3-98E3-0AD7E3945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ED60A-F278-4495-813F-2FAAD2398828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49B8D-1B7E-4915-9EE7-E40625333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225D7F-DE04-4EE8-A985-B94E01529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39D2-FAB5-425F-BB60-79F86689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799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D82FDE-9349-4A4F-AFE6-E13D55E50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ED60A-F278-4495-813F-2FAAD2398828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751F91-4316-4087-A78F-13ED03E89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A386DC-66C2-4785-8FC3-B701655FE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39D2-FAB5-425F-BB60-79F86689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69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FDE1D-FA05-4224-9DB9-4673DA416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A315-2D3B-4346-8A99-9E0837CB0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CB87A0-699F-4FF8-8502-1FE7CA6215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273614-420A-4EDC-83E8-CD4085109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ED60A-F278-4495-813F-2FAAD2398828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56BA87-EE98-40DC-85F0-558226C3F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EC3D65-5A48-428C-A6F8-1A9A0BD54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39D2-FAB5-425F-BB60-79F86689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68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86EB7-D67C-44F6-A5B3-9BD1E5676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996A42-7A91-46B3-971A-4A6171C716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FE6860-DD66-40EE-A572-570B5AFD7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55182C-21E4-4B39-974E-CF95297BD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ED60A-F278-4495-813F-2FAAD2398828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D426AA-9952-40AA-A5B5-3DF531285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31D1E-A8B7-45EB-9C07-C405CA195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39D2-FAB5-425F-BB60-79F86689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208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4A7DCF-467C-468C-93EB-84DA4E3B8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AB8F6-E454-4510-975C-FA98DCF32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8C6979-FDC3-43AE-B14F-D321F99E46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ED60A-F278-4495-813F-2FAAD2398828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F5CF2-BB15-4889-8258-0F7CC484AE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5FFDD-E87B-4A59-8BB7-A661290315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B39D2-FAB5-425F-BB60-79F86689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11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E1413-8BEE-44C4-A935-5D6B698BC4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WHO-RTG CCS 2022-2026</a:t>
            </a:r>
            <a:br>
              <a:rPr lang="en-US" dirty="0"/>
            </a:br>
            <a:r>
              <a:rPr lang="en-US" dirty="0"/>
              <a:t>[</a:t>
            </a:r>
            <a:r>
              <a:rPr lang="en-US" dirty="0">
                <a:solidFill>
                  <a:srgbClr val="FF0000"/>
                </a:solidFill>
              </a:rPr>
              <a:t>Programme name</a:t>
            </a:r>
            <a:r>
              <a:rPr lang="en-US" dirty="0"/>
              <a:t>] </a:t>
            </a:r>
            <a:br>
              <a:rPr lang="en-US" dirty="0"/>
            </a:br>
            <a:r>
              <a:rPr lang="en-US" dirty="0"/>
              <a:t>Progress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3F1D68-6A86-461C-82F6-37C83F8276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First CSC meeting </a:t>
            </a:r>
          </a:p>
          <a:p>
            <a:r>
              <a:rPr lang="en-US" dirty="0"/>
              <a:t>6 July 2022</a:t>
            </a:r>
          </a:p>
        </p:txBody>
      </p:sp>
    </p:spTree>
    <p:extLst>
      <p:ext uri="{BB962C8B-B14F-4D97-AF65-F5344CB8AC3E}">
        <p14:creationId xmlns:p14="http://schemas.microsoft.com/office/powerpoint/2010/main" val="67516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D683E-BAFF-46E5-89CF-091025C84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Technical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12B00-A4F6-490B-8416-61A9A4FAD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(Looking backward) Progress until date</a:t>
            </a:r>
          </a:p>
          <a:p>
            <a:r>
              <a:rPr lang="en-US" dirty="0"/>
              <a:t>(Looking forward) Are the plans on track for the rest of 2022? </a:t>
            </a:r>
            <a:br>
              <a:rPr lang="en-US" dirty="0"/>
            </a:br>
            <a:r>
              <a:rPr lang="en-US" dirty="0"/>
              <a:t>If not, what are the </a:t>
            </a:r>
            <a:r>
              <a:rPr lang="en-US"/>
              <a:t>troubleshooting actions?</a:t>
            </a:r>
            <a:endParaRPr lang="en-US" dirty="0"/>
          </a:p>
          <a:p>
            <a:r>
              <a:rPr lang="en-US" dirty="0"/>
              <a:t>Lessons learned</a:t>
            </a:r>
          </a:p>
          <a:p>
            <a:r>
              <a:rPr lang="en-US" dirty="0"/>
              <a:t>Challenges/barriers to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683670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24577-4629-4012-A30F-50DC6975F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Financial</a:t>
            </a:r>
            <a:r>
              <a:rPr lang="en-US" dirty="0"/>
              <a:t>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C8C11-65AB-49F8-B76A-75B5EAC98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(Looking backward) Progress until date</a:t>
            </a:r>
          </a:p>
          <a:p>
            <a:r>
              <a:rPr lang="en-US" dirty="0"/>
              <a:t>(Looking forward) Are the plans on track for the rest of 2022? </a:t>
            </a:r>
            <a:br>
              <a:rPr lang="en-US" dirty="0"/>
            </a:br>
            <a:r>
              <a:rPr lang="en-US" dirty="0"/>
              <a:t>If not, what are the troubleshooting actions?</a:t>
            </a:r>
          </a:p>
          <a:p>
            <a:r>
              <a:rPr lang="en-US" dirty="0"/>
              <a:t>Lessons learned</a:t>
            </a:r>
          </a:p>
          <a:p>
            <a:r>
              <a:rPr lang="en-US" dirty="0"/>
              <a:t>Challenges/barriers to implementation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630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99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WHO-RTG CCS 2022-2026 [Programme name]  Progress Report</vt:lpstr>
      <vt:lpstr>Technical progress</vt:lpstr>
      <vt:lpstr>Financial progress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WHO-RTG CCS 2022-2026 [Programme name]  Progress Report</dc:title>
  <dc:creator>TECHASRIVICHIEN, Teeranee</dc:creator>
  <cp:lastModifiedBy>TECHASRIVICHIEN, Teeranee</cp:lastModifiedBy>
  <cp:revision>2</cp:revision>
  <dcterms:created xsi:type="dcterms:W3CDTF">2022-06-29T01:36:52Z</dcterms:created>
  <dcterms:modified xsi:type="dcterms:W3CDTF">2022-06-29T02:19:12Z</dcterms:modified>
</cp:coreProperties>
</file>