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4"/>
    <p:sldMasterId id="2147483686" r:id="rId5"/>
  </p:sldMasterIdLst>
  <p:notesMasterIdLst>
    <p:notesMasterId r:id="rId17"/>
  </p:notesMasterIdLst>
  <p:handoutMasterIdLst>
    <p:handoutMasterId r:id="rId18"/>
  </p:handoutMasterIdLst>
  <p:sldIdLst>
    <p:sldId id="256" r:id="rId6"/>
    <p:sldId id="323" r:id="rId7"/>
    <p:sldId id="324" r:id="rId8"/>
    <p:sldId id="263" r:id="rId9"/>
    <p:sldId id="288" r:id="rId10"/>
    <p:sldId id="271" r:id="rId11"/>
    <p:sldId id="273" r:id="rId12"/>
    <p:sldId id="275" r:id="rId13"/>
    <p:sldId id="292" r:id="rId14"/>
    <p:sldId id="277" r:id="rId15"/>
    <p:sldId id="32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ule 6" id="{52207AEE-9AEB-4D76-B674-411FE1E2C11F}">
          <p14:sldIdLst>
            <p14:sldId id="256"/>
            <p14:sldId id="323"/>
            <p14:sldId id="324"/>
          </p14:sldIdLst>
        </p14:section>
        <p14:section name="B1" id="{DEB6E69F-DAF1-4CC5-A264-BB0A5949B68A}">
          <p14:sldIdLst>
            <p14:sldId id="263"/>
            <p14:sldId id="288"/>
          </p14:sldIdLst>
        </p14:section>
        <p14:section name="B2" id="{8202612F-732E-48EC-955B-79229BDDE9A4}">
          <p14:sldIdLst>
            <p14:sldId id="271"/>
          </p14:sldIdLst>
        </p14:section>
        <p14:section name="B3" id="{FD9C8DCD-9D9F-4000-9895-FAB92EAADF25}">
          <p14:sldIdLst>
            <p14:sldId id="273"/>
          </p14:sldIdLst>
        </p14:section>
        <p14:section name="B4" id="{B4A5CF69-88F9-4046-8045-88820CC9ACCB}">
          <p14:sldIdLst>
            <p14:sldId id="275"/>
            <p14:sldId id="292"/>
          </p14:sldIdLst>
        </p14:section>
        <p14:section name="B5" id="{7951C3ED-32C9-4752-B649-A8107AF26690}">
          <p14:sldIdLst>
            <p14:sldId id="277"/>
            <p14:sldId id="32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fia Murad" initials="SM" lastIdx="9" clrIdx="0">
    <p:extLst>
      <p:ext uri="{19B8F6BF-5375-455C-9EA6-DF929625EA0E}">
        <p15:presenceInfo xmlns:p15="http://schemas.microsoft.com/office/powerpoint/2012/main" userId="e026b1207f6de5b6" providerId="Windows Live"/>
      </p:ext>
    </p:extLst>
  </p:cmAuthor>
  <p:cmAuthor id="2" name="MURAD, Sofia Jenny Juliette" initials="MSJJ" lastIdx="3" clrIdx="1">
    <p:extLst>
      <p:ext uri="{19B8F6BF-5375-455C-9EA6-DF929625EA0E}">
        <p15:presenceInfo xmlns:p15="http://schemas.microsoft.com/office/powerpoint/2012/main" userId="MURAD, Sofia Jenny Juliette" providerId="None"/>
      </p:ext>
    </p:extLst>
  </p:cmAuthor>
  <p:cmAuthor id="3" name="Elizabeth ENGEBRETSON" initials="EE" lastIdx="1" clrIdx="2">
    <p:extLst>
      <p:ext uri="{19B8F6BF-5375-455C-9EA6-DF929625EA0E}">
        <p15:presenceInfo xmlns:p15="http://schemas.microsoft.com/office/powerpoint/2012/main" userId="S::engebretsone@who.int::3432f663-7c0c-4f2e-b85b-b6f4c97bdf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952"/>
    <a:srgbClr val="F49245"/>
    <a:srgbClr val="7BD0EF"/>
    <a:srgbClr val="FFFFFF"/>
    <a:srgbClr val="375987"/>
    <a:srgbClr val="365886"/>
    <a:srgbClr val="39588D"/>
    <a:srgbClr val="6088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30"/>
    <p:restoredTop sz="94694"/>
  </p:normalViewPr>
  <p:slideViewPr>
    <p:cSldViewPr snapToGrid="0">
      <p:cViewPr varScale="1">
        <p:scale>
          <a:sx n="68" d="100"/>
          <a:sy n="68" d="100"/>
        </p:scale>
        <p:origin x="630"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0293DB-CE60-420C-8F23-8F74E520F7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ABA90E0-2218-466A-8888-27A2B98BF33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2B5CE5-A2F4-4ACD-AAB8-0E9DA9DB378F}" type="datetimeFigureOut">
              <a:rPr lang="en-US" smtClean="0"/>
              <a:t>10/7/2021</a:t>
            </a:fld>
            <a:endParaRPr lang="en-US"/>
          </a:p>
        </p:txBody>
      </p:sp>
      <p:sp>
        <p:nvSpPr>
          <p:cNvPr id="4" name="Footer Placeholder 3">
            <a:extLst>
              <a:ext uri="{FF2B5EF4-FFF2-40B4-BE49-F238E27FC236}">
                <a16:creationId xmlns:a16="http://schemas.microsoft.com/office/drawing/2014/main" id="{B15B3F46-8C49-4ACF-A5E1-EE7CD20F6C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0A6F6CF-B360-4EAD-B597-85E2543E26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A6BC04-CFF3-486B-AE0A-CA6971DCC1DA}" type="slidenum">
              <a:rPr lang="en-US" smtClean="0"/>
              <a:t>‹#›</a:t>
            </a:fld>
            <a:endParaRPr lang="en-US"/>
          </a:p>
        </p:txBody>
      </p:sp>
    </p:spTree>
    <p:extLst>
      <p:ext uri="{BB962C8B-B14F-4D97-AF65-F5344CB8AC3E}">
        <p14:creationId xmlns:p14="http://schemas.microsoft.com/office/powerpoint/2010/main" val="3357485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ADFC2D-7D1B-45B5-BA49-1B198FC73C05}" type="datetimeFigureOut">
              <a:rPr lang="en-US" smtClean="0"/>
              <a:t>10/7/2021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17CD5F-2FBE-4BD2-BEC6-04F59FEA57C0}" type="slidenum">
              <a:rPr lang="en-US" smtClean="0"/>
              <a:t>‹#›</a:t>
            </a:fld>
            <a:endParaRPr lang="en-US"/>
          </a:p>
        </p:txBody>
      </p:sp>
    </p:spTree>
    <p:extLst>
      <p:ext uri="{BB962C8B-B14F-4D97-AF65-F5344CB8AC3E}">
        <p14:creationId xmlns:p14="http://schemas.microsoft.com/office/powerpoint/2010/main" val="419837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5068490C-0DEC-4EBD-86E0-7ACA53B40D66}" type="slidenum">
              <a:rPr lang="es-ES" smtClean="0"/>
              <a:t>2</a:t>
            </a:fld>
            <a:endParaRPr lang="es-ES" dirty="0"/>
          </a:p>
        </p:txBody>
      </p:sp>
    </p:spTree>
    <p:extLst>
      <p:ext uri="{BB962C8B-B14F-4D97-AF65-F5344CB8AC3E}">
        <p14:creationId xmlns:p14="http://schemas.microsoft.com/office/powerpoint/2010/main" val="1942613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68490C-0DEC-4EBD-86E0-7ACA53B40D66}"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741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5068490C-0DEC-4EBD-86E0-7ACA53B40D66}" type="slidenum">
              <a:rPr lang="es-ES" smtClean="0"/>
              <a:t>3</a:t>
            </a:fld>
            <a:endParaRPr lang="es-ES" dirty="0"/>
          </a:p>
        </p:txBody>
      </p:sp>
    </p:spTree>
    <p:extLst>
      <p:ext uri="{BB962C8B-B14F-4D97-AF65-F5344CB8AC3E}">
        <p14:creationId xmlns:p14="http://schemas.microsoft.com/office/powerpoint/2010/main" val="2383986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5"/>
          </p:nvPr>
        </p:nvSpPr>
        <p:spPr/>
        <p:txBody>
          <a:bodyPr/>
          <a:lstStyle/>
          <a:p>
            <a:fld id="{5317CD5F-2FBE-4BD2-BEC6-04F59FEA57C0}" type="slidenum">
              <a:rPr lang="es-ES" smtClean="0"/>
              <a:t>4</a:t>
            </a:fld>
            <a:endParaRPr lang="es-ES"/>
          </a:p>
        </p:txBody>
      </p:sp>
    </p:spTree>
    <p:extLst>
      <p:ext uri="{BB962C8B-B14F-4D97-AF65-F5344CB8AC3E}">
        <p14:creationId xmlns:p14="http://schemas.microsoft.com/office/powerpoint/2010/main" val="1197222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5"/>
          </p:nvPr>
        </p:nvSpPr>
        <p:spPr/>
        <p:txBody>
          <a:bodyPr/>
          <a:lstStyle/>
          <a:p>
            <a:fld id="{5317CD5F-2FBE-4BD2-BEC6-04F59FEA57C0}" type="slidenum">
              <a:rPr lang="es-ES" smtClean="0"/>
              <a:t>5</a:t>
            </a:fld>
            <a:endParaRPr lang="es-ES"/>
          </a:p>
        </p:txBody>
      </p:sp>
    </p:spTree>
    <p:extLst>
      <p:ext uri="{BB962C8B-B14F-4D97-AF65-F5344CB8AC3E}">
        <p14:creationId xmlns:p14="http://schemas.microsoft.com/office/powerpoint/2010/main" val="2472947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5"/>
          </p:nvPr>
        </p:nvSpPr>
        <p:spPr/>
        <p:txBody>
          <a:bodyPr/>
          <a:lstStyle/>
          <a:p>
            <a:fld id="{5317CD5F-2FBE-4BD2-BEC6-04F59FEA57C0}" type="slidenum">
              <a:rPr lang="es-ES" smtClean="0"/>
              <a:t>6</a:t>
            </a:fld>
            <a:endParaRPr lang="es-ES"/>
          </a:p>
        </p:txBody>
      </p:sp>
    </p:spTree>
    <p:extLst>
      <p:ext uri="{BB962C8B-B14F-4D97-AF65-F5344CB8AC3E}">
        <p14:creationId xmlns:p14="http://schemas.microsoft.com/office/powerpoint/2010/main" val="910918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5"/>
          </p:nvPr>
        </p:nvSpPr>
        <p:spPr/>
        <p:txBody>
          <a:bodyPr/>
          <a:lstStyle/>
          <a:p>
            <a:fld id="{5317CD5F-2FBE-4BD2-BEC6-04F59FEA57C0}" type="slidenum">
              <a:rPr lang="es-ES" smtClean="0"/>
              <a:t>7</a:t>
            </a:fld>
            <a:endParaRPr lang="es-ES"/>
          </a:p>
        </p:txBody>
      </p:sp>
    </p:spTree>
    <p:extLst>
      <p:ext uri="{BB962C8B-B14F-4D97-AF65-F5344CB8AC3E}">
        <p14:creationId xmlns:p14="http://schemas.microsoft.com/office/powerpoint/2010/main" val="745847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5"/>
          </p:nvPr>
        </p:nvSpPr>
        <p:spPr/>
        <p:txBody>
          <a:bodyPr/>
          <a:lstStyle/>
          <a:p>
            <a:fld id="{5317CD5F-2FBE-4BD2-BEC6-04F59FEA57C0}" type="slidenum">
              <a:rPr lang="es-ES" smtClean="0"/>
              <a:t>8</a:t>
            </a:fld>
            <a:endParaRPr lang="es-ES"/>
          </a:p>
        </p:txBody>
      </p:sp>
    </p:spTree>
    <p:extLst>
      <p:ext uri="{BB962C8B-B14F-4D97-AF65-F5344CB8AC3E}">
        <p14:creationId xmlns:p14="http://schemas.microsoft.com/office/powerpoint/2010/main" val="265486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5"/>
          </p:nvPr>
        </p:nvSpPr>
        <p:spPr/>
        <p:txBody>
          <a:bodyPr/>
          <a:lstStyle/>
          <a:p>
            <a:fld id="{5317CD5F-2FBE-4BD2-BEC6-04F59FEA57C0}" type="slidenum">
              <a:rPr lang="es-ES" smtClean="0"/>
              <a:t>9</a:t>
            </a:fld>
            <a:endParaRPr lang="es-ES"/>
          </a:p>
        </p:txBody>
      </p:sp>
    </p:spTree>
    <p:extLst>
      <p:ext uri="{BB962C8B-B14F-4D97-AF65-F5344CB8AC3E}">
        <p14:creationId xmlns:p14="http://schemas.microsoft.com/office/powerpoint/2010/main" val="2618603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5"/>
          </p:nvPr>
        </p:nvSpPr>
        <p:spPr/>
        <p:txBody>
          <a:bodyPr/>
          <a:lstStyle/>
          <a:p>
            <a:fld id="{5317CD5F-2FBE-4BD2-BEC6-04F59FEA57C0}" type="slidenum">
              <a:rPr lang="es-ES" smtClean="0"/>
              <a:t>10</a:t>
            </a:fld>
            <a:endParaRPr lang="es-ES"/>
          </a:p>
        </p:txBody>
      </p:sp>
    </p:spTree>
    <p:extLst>
      <p:ext uri="{BB962C8B-B14F-4D97-AF65-F5344CB8AC3E}">
        <p14:creationId xmlns:p14="http://schemas.microsoft.com/office/powerpoint/2010/main" val="710261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3" Type="http://schemas.openxmlformats.org/officeDocument/2006/relationships/hyperlink" Target="mailto:glaas@who.int" TargetMode="External"/><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mailto:glaas@who.int"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9526"/>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3" name="Title 1">
            <a:extLst>
              <a:ext uri="{FF2B5EF4-FFF2-40B4-BE49-F238E27FC236}">
                <a16:creationId xmlns:a16="http://schemas.microsoft.com/office/drawing/2014/main" id="{3AD1E0AB-7DC9-4994-867A-F1164662B813}"/>
              </a:ext>
            </a:extLst>
          </p:cNvPr>
          <p:cNvSpPr>
            <a:spLocks noGrp="1"/>
          </p:cNvSpPr>
          <p:nvPr>
            <p:ph type="ctrTitle" hasCustomPrompt="1"/>
          </p:nvPr>
        </p:nvSpPr>
        <p:spPr>
          <a:xfrm>
            <a:off x="914400" y="1010180"/>
            <a:ext cx="10363200" cy="1982787"/>
          </a:xfrm>
        </p:spPr>
        <p:txBody>
          <a:bodyPr anchor="ctr">
            <a:normAutofit/>
          </a:bodyPr>
          <a:lstStyle>
            <a:lvl1pPr algn="ctr">
              <a:lnSpc>
                <a:spcPct val="100000"/>
              </a:lnSpc>
              <a:defRPr sz="3600" b="1">
                <a:solidFill>
                  <a:srgbClr val="FFFFFF"/>
                </a:solidFill>
              </a:defRPr>
            </a:lvl1pPr>
          </a:lstStyle>
          <a:p>
            <a:r>
              <a:rPr lang="en-US"/>
              <a:t>Presentation title</a:t>
            </a:r>
          </a:p>
        </p:txBody>
      </p:sp>
      <p:sp>
        <p:nvSpPr>
          <p:cNvPr id="34" name="Subtitle 2">
            <a:extLst>
              <a:ext uri="{FF2B5EF4-FFF2-40B4-BE49-F238E27FC236}">
                <a16:creationId xmlns:a16="http://schemas.microsoft.com/office/drawing/2014/main" id="{6024A5AC-411D-485A-9C98-D9054598C16B}"/>
              </a:ext>
            </a:extLst>
          </p:cNvPr>
          <p:cNvSpPr>
            <a:spLocks noGrp="1"/>
          </p:cNvSpPr>
          <p:nvPr>
            <p:ph type="subTitle" idx="1" hasCustomPrompt="1"/>
          </p:nvPr>
        </p:nvSpPr>
        <p:spPr>
          <a:xfrm>
            <a:off x="914400" y="4203294"/>
            <a:ext cx="7398327" cy="1384442"/>
          </a:xfrm>
        </p:spPr>
        <p:txBody>
          <a:bodyPr>
            <a:normAutofit/>
          </a:bodyPr>
          <a:lstStyle>
            <a:lvl1pPr marL="0" indent="0" algn="l">
              <a:lnSpc>
                <a:spcPct val="100000"/>
              </a:lnSpc>
              <a:spcBef>
                <a:spcPts val="0"/>
              </a:spcBef>
              <a:buNone/>
              <a:defRPr sz="1600" i="1">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 </a:t>
            </a:r>
          </a:p>
          <a:p>
            <a:r>
              <a:rPr lang="en-US"/>
              <a:t>World Health Organization</a:t>
            </a:r>
          </a:p>
          <a:p>
            <a:r>
              <a:rPr lang="en-US"/>
              <a:t>Information on location of presentation</a:t>
            </a:r>
          </a:p>
          <a:p>
            <a:r>
              <a:rPr lang="en-US"/>
              <a:t>Date</a:t>
            </a:r>
          </a:p>
          <a:p>
            <a:r>
              <a:rPr lang="en-US"/>
              <a:t>Etc. </a:t>
            </a:r>
          </a:p>
        </p:txBody>
      </p:sp>
    </p:spTree>
    <p:extLst>
      <p:ext uri="{BB962C8B-B14F-4D97-AF65-F5344CB8AC3E}">
        <p14:creationId xmlns:p14="http://schemas.microsoft.com/office/powerpoint/2010/main" val="393736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847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lvl1pPr marL="457200" indent="-4572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lvl1pPr marL="457200" indent="-4572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4000"/>
            </a:lvl1pPr>
          </a:lstStyle>
          <a:p>
            <a:r>
              <a:rPr lang="en-US"/>
              <a:t>Click to edit Master title style</a:t>
            </a:r>
          </a:p>
        </p:txBody>
      </p:sp>
      <p:sp>
        <p:nvSpPr>
          <p:cNvPr id="6" name="Rectangle 5">
            <a:extLst>
              <a:ext uri="{FF2B5EF4-FFF2-40B4-BE49-F238E27FC236}">
                <a16:creationId xmlns:a16="http://schemas.microsoft.com/office/drawing/2014/main" id="{96A3CBFD-85D2-413E-B714-827B1CA2D477}"/>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455778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lvl1pPr marL="457200" indent="-4572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lvl1pPr marL="457200" indent="-4572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4000"/>
            </a:lvl1pPr>
          </a:lstStyle>
          <a:p>
            <a:r>
              <a:rPr lang="en-US"/>
              <a:t>Click to edit Master title style</a:t>
            </a:r>
          </a:p>
        </p:txBody>
      </p:sp>
      <p:sp>
        <p:nvSpPr>
          <p:cNvPr id="7" name="Rectangle 6">
            <a:extLst>
              <a:ext uri="{FF2B5EF4-FFF2-40B4-BE49-F238E27FC236}">
                <a16:creationId xmlns:a16="http://schemas.microsoft.com/office/drawing/2014/main" id="{2C3DE25B-786F-4845-B7FD-1A040AC9C4E5}"/>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551015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wo content no footer 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10972800" cy="4498848"/>
          </a:xfrm>
        </p:spPr>
        <p:txBody>
          <a:bodyPr/>
          <a:lstStyle>
            <a:lvl1pPr marL="457200" indent="-4572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2176080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5599" y="126186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5599" y="2112169"/>
            <a:ext cx="5157787" cy="3684588"/>
          </a:xfrm>
        </p:spPr>
        <p:txBody>
          <a:bodyPr/>
          <a:lstStyle>
            <a:lvl1pPr marL="457200" indent="-4572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3214" y="126186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3214" y="2112169"/>
            <a:ext cx="5183188" cy="3684588"/>
          </a:xfrm>
        </p:spPr>
        <p:txBody>
          <a:bodyPr/>
          <a:lstStyle>
            <a:lvl1pPr marL="457200" indent="-4572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E387894E-6827-4610-9BCC-38FD86EF9628}"/>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9" name="Rectangle 8">
            <a:extLst>
              <a:ext uri="{FF2B5EF4-FFF2-40B4-BE49-F238E27FC236}">
                <a16:creationId xmlns:a16="http://schemas.microsoft.com/office/drawing/2014/main" id="{B97C10B3-3616-4652-883E-3F84DD6ABFB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3399368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6383" y="1261535"/>
            <a:ext cx="6172200" cy="4531035"/>
          </a:xfrm>
        </p:spPr>
        <p:txBody>
          <a:bodyPr/>
          <a:lstStyle>
            <a:lvl1pPr marL="457200" indent="-457200">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3418" y="1261559"/>
            <a:ext cx="4250261" cy="45309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DDBD984D-C84B-49D0-9AB0-4DD6A4E41593}"/>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7" name="Rectangle 6">
            <a:extLst>
              <a:ext uri="{FF2B5EF4-FFF2-40B4-BE49-F238E27FC236}">
                <a16:creationId xmlns:a16="http://schemas.microsoft.com/office/drawing/2014/main" id="{DCA73553-9305-4E2F-BCD3-06F45400548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609600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396089" y="1218933"/>
            <a:ext cx="6172200" cy="45656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3711" y="1218932"/>
            <a:ext cx="4332112" cy="4573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407FA666-F40F-481F-B17B-BE881B636CC0}"/>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6" name="Rectangle 5">
            <a:extLst>
              <a:ext uri="{FF2B5EF4-FFF2-40B4-BE49-F238E27FC236}">
                <a16:creationId xmlns:a16="http://schemas.microsoft.com/office/drawing/2014/main" id="{B725A15D-DFBE-494E-AFA3-F9B2BBDAB06A}"/>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71048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27906AC-F03E-43A2-9954-797DD2DE3AC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99"/>
          <a:stretch/>
        </p:blipFill>
        <p:spPr>
          <a:xfrm>
            <a:off x="0" y="-1"/>
            <a:ext cx="12192000" cy="6873431"/>
          </a:xfrm>
          <a:prstGeom prst="rect">
            <a:avLst/>
          </a:prstGeom>
        </p:spPr>
      </p:pic>
      <p:sp>
        <p:nvSpPr>
          <p:cNvPr id="2" name="Title 1"/>
          <p:cNvSpPr>
            <a:spLocks noGrp="1"/>
          </p:cNvSpPr>
          <p:nvPr>
            <p:ph type="ctrTitle" hasCustomPrompt="1"/>
          </p:nvPr>
        </p:nvSpPr>
        <p:spPr>
          <a:xfrm>
            <a:off x="3686628" y="198008"/>
            <a:ext cx="8273491" cy="2852056"/>
          </a:xfrm>
        </p:spPr>
        <p:txBody>
          <a:bodyPr anchor="ctr">
            <a:normAutofit/>
          </a:bodyPr>
          <a:lstStyle>
            <a:lvl1pPr algn="ctr">
              <a:defRPr sz="3200" b="1">
                <a:solidFill>
                  <a:schemeClr val="accent1">
                    <a:lumMod val="50000"/>
                  </a:schemeClr>
                </a:solidFill>
              </a:defRPr>
            </a:lvl1pPr>
          </a:lstStyle>
          <a:p>
            <a:r>
              <a:rPr lang="en-US"/>
              <a:t>Title of presentation</a:t>
            </a:r>
          </a:p>
        </p:txBody>
      </p:sp>
      <p:sp>
        <p:nvSpPr>
          <p:cNvPr id="3" name="Subtitle 2"/>
          <p:cNvSpPr>
            <a:spLocks noGrp="1"/>
          </p:cNvSpPr>
          <p:nvPr>
            <p:ph type="subTitle" idx="1" hasCustomPrompt="1"/>
          </p:nvPr>
        </p:nvSpPr>
        <p:spPr>
          <a:xfrm>
            <a:off x="196649" y="4241126"/>
            <a:ext cx="4143124" cy="1655762"/>
          </a:xfrm>
        </p:spPr>
        <p:txBody>
          <a:bodyPr>
            <a:normAutofit/>
          </a:bodyPr>
          <a:lstStyle>
            <a:lvl1pPr marL="0" indent="0" algn="l">
              <a:lnSpc>
                <a:spcPct val="100000"/>
              </a:lnSpc>
              <a:spcBef>
                <a:spcPts val="0"/>
              </a:spcBef>
              <a:buNone/>
              <a:defRPr sz="1600" b="0" i="1">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a:t>
            </a:r>
          </a:p>
          <a:p>
            <a:r>
              <a:rPr lang="en-US"/>
              <a:t>World Health Organization</a:t>
            </a:r>
          </a:p>
          <a:p>
            <a:r>
              <a:rPr lang="en-US"/>
              <a:t>Event</a:t>
            </a:r>
          </a:p>
          <a:p>
            <a:r>
              <a:rPr lang="en-US"/>
              <a:t>Location of presentation</a:t>
            </a:r>
          </a:p>
          <a:p>
            <a:r>
              <a:rPr lang="en-US"/>
              <a:t>Date</a:t>
            </a:r>
          </a:p>
        </p:txBody>
      </p:sp>
      <p:pic>
        <p:nvPicPr>
          <p:cNvPr id="8" name="Picture 7" descr="A close up of a logo&#10;&#10;Description automatically generated">
            <a:extLst>
              <a:ext uri="{FF2B5EF4-FFF2-40B4-BE49-F238E27FC236}">
                <a16:creationId xmlns:a16="http://schemas.microsoft.com/office/drawing/2014/main" id="{11498BF0-F560-4FF2-BB83-6B473FDC20A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AA04D411-A094-4CFC-97E8-326296B4CFB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BCEE33B7-822B-4655-93B9-EE2AAB5360B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943892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563EE4-6D9A-4305-997F-99F829A1D9F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99"/>
          <a:stretch/>
        </p:blipFill>
        <p:spPr>
          <a:xfrm>
            <a:off x="0" y="-1"/>
            <a:ext cx="12192000" cy="6873431"/>
          </a:xfrm>
          <a:prstGeom prst="rect">
            <a:avLst/>
          </a:prstGeom>
        </p:spPr>
      </p:pic>
      <p:sp>
        <p:nvSpPr>
          <p:cNvPr id="2" name="Title 1"/>
          <p:cNvSpPr>
            <a:spLocks noGrp="1"/>
          </p:cNvSpPr>
          <p:nvPr>
            <p:ph type="title" hasCustomPrompt="1"/>
          </p:nvPr>
        </p:nvSpPr>
        <p:spPr>
          <a:xfrm>
            <a:off x="2946400" y="207206"/>
            <a:ext cx="8236152" cy="1415214"/>
          </a:xfrm>
        </p:spPr>
        <p:txBody>
          <a:bodyPr anchor="b">
            <a:normAutofit/>
          </a:bodyPr>
          <a:lstStyle>
            <a:lvl1pPr>
              <a:defRPr sz="3200" b="1"/>
            </a:lvl1pPr>
          </a:lstStyle>
          <a:p>
            <a:r>
              <a:rPr lang="en-US"/>
              <a:t>Section title</a:t>
            </a:r>
          </a:p>
        </p:txBody>
      </p:sp>
      <p:sp>
        <p:nvSpPr>
          <p:cNvPr id="3" name="Text Placeholder 2"/>
          <p:cNvSpPr>
            <a:spLocks noGrp="1"/>
          </p:cNvSpPr>
          <p:nvPr>
            <p:ph type="body" idx="1" hasCustomPrompt="1"/>
          </p:nvPr>
        </p:nvSpPr>
        <p:spPr>
          <a:xfrm>
            <a:off x="2946400" y="1601475"/>
            <a:ext cx="8236152" cy="870033"/>
          </a:xfrm>
        </p:spPr>
        <p:txBody>
          <a:bodyPr>
            <a:normAutofit/>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Tree>
    <p:extLst>
      <p:ext uri="{BB962C8B-B14F-4D97-AF65-F5344CB8AC3E}">
        <p14:creationId xmlns:p14="http://schemas.microsoft.com/office/powerpoint/2010/main" val="2305036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LAAS 2019 Report Title ">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99"/>
          <a:stretch/>
        </p:blipFill>
        <p:spPr>
          <a:xfrm>
            <a:off x="0" y="-1"/>
            <a:ext cx="12192000" cy="6873431"/>
          </a:xfrm>
          <a:prstGeom prst="rect">
            <a:avLst/>
          </a:prstGeom>
        </p:spPr>
      </p:pic>
      <p:sp>
        <p:nvSpPr>
          <p:cNvPr id="12" name="TextBox 11">
            <a:extLst>
              <a:ext uri="{FF2B5EF4-FFF2-40B4-BE49-F238E27FC236}">
                <a16:creationId xmlns:a16="http://schemas.microsoft.com/office/drawing/2014/main" id="{E3448999-8962-4DC5-87FA-50379551053E}"/>
              </a:ext>
            </a:extLst>
          </p:cNvPr>
          <p:cNvSpPr txBox="1"/>
          <p:nvPr userDrawn="1"/>
        </p:nvSpPr>
        <p:spPr>
          <a:xfrm>
            <a:off x="5181600" y="533400"/>
            <a:ext cx="6311901" cy="1892826"/>
          </a:xfrm>
          <a:prstGeom prst="rect">
            <a:avLst/>
          </a:prstGeom>
          <a:noFill/>
        </p:spPr>
        <p:txBody>
          <a:bodyPr wrap="square" rtlCol="0">
            <a:spAutoFit/>
          </a:bodyPr>
          <a:lstStyle/>
          <a:p>
            <a:r>
              <a:rPr lang="en-US" sz="2800" b="1">
                <a:solidFill>
                  <a:schemeClr val="accent1">
                    <a:lumMod val="50000"/>
                  </a:schemeClr>
                </a:solidFill>
              </a:rPr>
              <a:t>NATIONAL SYSTEMS TO </a:t>
            </a:r>
          </a:p>
          <a:p>
            <a:r>
              <a:rPr lang="en-US" sz="2800" b="1">
                <a:solidFill>
                  <a:schemeClr val="accent1">
                    <a:lumMod val="50000"/>
                  </a:schemeClr>
                </a:solidFill>
              </a:rPr>
              <a:t>SUPPORT DRINKING-WATER, </a:t>
            </a:r>
          </a:p>
          <a:p>
            <a:pPr>
              <a:spcAft>
                <a:spcPts val="600"/>
              </a:spcAft>
            </a:pPr>
            <a:r>
              <a:rPr lang="en-US" sz="2800" b="1" spc="40" baseline="0">
                <a:solidFill>
                  <a:schemeClr val="accent1">
                    <a:lumMod val="50000"/>
                  </a:schemeClr>
                </a:solidFill>
              </a:rPr>
              <a:t>SANITATION AND HYGIENE:</a:t>
            </a:r>
          </a:p>
          <a:p>
            <a:r>
              <a:rPr lang="en-US" sz="2800" b="0">
                <a:solidFill>
                  <a:schemeClr val="accent1">
                    <a:lumMod val="50000"/>
                  </a:schemeClr>
                </a:solidFill>
              </a:rPr>
              <a:t>GLOBAL STATUS REPORT 2019</a:t>
            </a:r>
          </a:p>
        </p:txBody>
      </p:sp>
      <p:sp>
        <p:nvSpPr>
          <p:cNvPr id="13" name="TextBox 12">
            <a:extLst>
              <a:ext uri="{FF2B5EF4-FFF2-40B4-BE49-F238E27FC236}">
                <a16:creationId xmlns:a16="http://schemas.microsoft.com/office/drawing/2014/main" id="{7C27B041-5F86-49A3-A8A1-98BBC0CAB628}"/>
              </a:ext>
            </a:extLst>
          </p:cNvPr>
          <p:cNvSpPr txBox="1"/>
          <p:nvPr userDrawn="1"/>
        </p:nvSpPr>
        <p:spPr>
          <a:xfrm>
            <a:off x="196649" y="4428428"/>
            <a:ext cx="3651452" cy="1400383"/>
          </a:xfrm>
          <a:prstGeom prst="rect">
            <a:avLst/>
          </a:prstGeom>
          <a:noFill/>
        </p:spPr>
        <p:txBody>
          <a:bodyPr wrap="square" rtlCol="0">
            <a:spAutoFit/>
          </a:bodyPr>
          <a:lstStyle/>
          <a:p>
            <a:r>
              <a:rPr lang="en-US" sz="1600" b="1">
                <a:solidFill>
                  <a:schemeClr val="accent1">
                    <a:lumMod val="50000"/>
                  </a:schemeClr>
                </a:solidFill>
              </a:rPr>
              <a:t>UN-WATER GLOBAL </a:t>
            </a:r>
          </a:p>
          <a:p>
            <a:r>
              <a:rPr lang="en-US" sz="1600" b="1">
                <a:solidFill>
                  <a:schemeClr val="accent1">
                    <a:lumMod val="50000"/>
                  </a:schemeClr>
                </a:solidFill>
              </a:rPr>
              <a:t>ANALYSIS AND ASSESSMENT </a:t>
            </a:r>
          </a:p>
          <a:p>
            <a:r>
              <a:rPr lang="en-US" sz="1600" b="1">
                <a:solidFill>
                  <a:schemeClr val="accent1">
                    <a:lumMod val="50000"/>
                  </a:schemeClr>
                </a:solidFill>
              </a:rPr>
              <a:t>OF SANITATION AND</a:t>
            </a:r>
          </a:p>
          <a:p>
            <a:pPr>
              <a:spcAft>
                <a:spcPts val="600"/>
              </a:spcAft>
            </a:pPr>
            <a:r>
              <a:rPr lang="en-US" sz="1600" b="1">
                <a:solidFill>
                  <a:schemeClr val="accent1">
                    <a:lumMod val="50000"/>
                  </a:schemeClr>
                </a:solidFill>
              </a:rPr>
              <a:t>DRINKING-WATER </a:t>
            </a:r>
          </a:p>
          <a:p>
            <a:r>
              <a:rPr lang="en-US" sz="1600" b="1">
                <a:solidFill>
                  <a:srgbClr val="107AA4"/>
                </a:solidFill>
              </a:rPr>
              <a:t>GLAAS 2019 REPORT</a:t>
            </a:r>
            <a:endParaRPr lang="en-US" sz="1600" b="0">
              <a:solidFill>
                <a:srgbClr val="107AA4"/>
              </a:solidFill>
            </a:endParaRPr>
          </a:p>
        </p:txBody>
      </p:sp>
      <p:pic>
        <p:nvPicPr>
          <p:cNvPr id="10" name="Picture 9" descr="A close up of a logo&#10;&#10;Description automatically generated">
            <a:extLst>
              <a:ext uri="{FF2B5EF4-FFF2-40B4-BE49-F238E27FC236}">
                <a16:creationId xmlns:a16="http://schemas.microsoft.com/office/drawing/2014/main" id="{3473730C-251E-4445-AC86-507D305B3CB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249989" y="6257907"/>
            <a:ext cx="1807439" cy="542191"/>
          </a:xfrm>
          <a:prstGeom prst="rect">
            <a:avLst/>
          </a:prstGeom>
        </p:spPr>
      </p:pic>
      <p:pic>
        <p:nvPicPr>
          <p:cNvPr id="11" name="Picture 10" descr="A close up of a logo&#10;&#10;Description automatically generated">
            <a:extLst>
              <a:ext uri="{FF2B5EF4-FFF2-40B4-BE49-F238E27FC236}">
                <a16:creationId xmlns:a16="http://schemas.microsoft.com/office/drawing/2014/main" id="{A50D64D2-0A55-4512-8319-3282BD1170E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7DCEB68D-AF88-4E44-97AD-80E192BC2F6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3578483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D1274C-8BD7-43DF-A60F-1D9C0A7D5EDE}"/>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Title 1"/>
          <p:cNvSpPr>
            <a:spLocks noGrp="1"/>
          </p:cNvSpPr>
          <p:nvPr>
            <p:ph type="title" hasCustomPrompt="1"/>
          </p:nvPr>
        </p:nvSpPr>
        <p:spPr>
          <a:xfrm>
            <a:off x="497645" y="922340"/>
            <a:ext cx="11184000" cy="2852737"/>
          </a:xfrm>
        </p:spPr>
        <p:txBody>
          <a:bodyPr anchor="b">
            <a:normAutofit/>
          </a:bodyPr>
          <a:lstStyle>
            <a:lvl1pPr>
              <a:defRPr sz="4000">
                <a:solidFill>
                  <a:schemeClr val="bg1"/>
                </a:solidFill>
              </a:defRPr>
            </a:lvl1pPr>
          </a:lstStyle>
          <a:p>
            <a:r>
              <a:rPr lang="en-US"/>
              <a:t>Section title</a:t>
            </a:r>
          </a:p>
        </p:txBody>
      </p:sp>
      <p:sp>
        <p:nvSpPr>
          <p:cNvPr id="3" name="Text Placeholder 2"/>
          <p:cNvSpPr>
            <a:spLocks noGrp="1"/>
          </p:cNvSpPr>
          <p:nvPr>
            <p:ph type="body" idx="1" hasCustomPrompt="1"/>
          </p:nvPr>
        </p:nvSpPr>
        <p:spPr>
          <a:xfrm>
            <a:off x="497645" y="4029914"/>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Tree>
    <p:extLst>
      <p:ext uri="{BB962C8B-B14F-4D97-AF65-F5344CB8AC3E}">
        <p14:creationId xmlns:p14="http://schemas.microsoft.com/office/powerpoint/2010/main" val="560952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LAAS 2019 Report Title bottom lef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99"/>
          <a:stretch/>
        </p:blipFill>
        <p:spPr>
          <a:xfrm>
            <a:off x="0" y="-1"/>
            <a:ext cx="12192000" cy="6873431"/>
          </a:xfrm>
          <a:prstGeom prst="rect">
            <a:avLst/>
          </a:prstGeom>
        </p:spPr>
      </p:pic>
      <p:sp>
        <p:nvSpPr>
          <p:cNvPr id="11" name="TextBox 10">
            <a:extLst>
              <a:ext uri="{FF2B5EF4-FFF2-40B4-BE49-F238E27FC236}">
                <a16:creationId xmlns:a16="http://schemas.microsoft.com/office/drawing/2014/main" id="{F336B8FF-A5C0-4262-ADA7-BD7018CFEF69}"/>
              </a:ext>
            </a:extLst>
          </p:cNvPr>
          <p:cNvSpPr txBox="1"/>
          <p:nvPr userDrawn="1"/>
        </p:nvSpPr>
        <p:spPr>
          <a:xfrm>
            <a:off x="101600" y="4419601"/>
            <a:ext cx="4470400" cy="1400383"/>
          </a:xfrm>
          <a:prstGeom prst="rect">
            <a:avLst/>
          </a:prstGeom>
          <a:noFill/>
        </p:spPr>
        <p:txBody>
          <a:bodyPr wrap="square" rtlCol="0">
            <a:spAutoFit/>
          </a:bodyPr>
          <a:lstStyle/>
          <a:p>
            <a:r>
              <a:rPr lang="en-US" sz="2000" b="1">
                <a:solidFill>
                  <a:schemeClr val="accent1">
                    <a:lumMod val="50000"/>
                  </a:schemeClr>
                </a:solidFill>
              </a:rPr>
              <a:t>NATIONAL SYSTEMS TO </a:t>
            </a:r>
          </a:p>
          <a:p>
            <a:r>
              <a:rPr lang="en-US" sz="2000" b="1">
                <a:solidFill>
                  <a:schemeClr val="accent1">
                    <a:lumMod val="50000"/>
                  </a:schemeClr>
                </a:solidFill>
              </a:rPr>
              <a:t>SUPPORT DRINKING-WATER, </a:t>
            </a:r>
          </a:p>
          <a:p>
            <a:pPr>
              <a:spcAft>
                <a:spcPts val="600"/>
              </a:spcAft>
            </a:pPr>
            <a:r>
              <a:rPr lang="en-US" sz="2000" b="1" spc="40" baseline="0">
                <a:solidFill>
                  <a:schemeClr val="accent1">
                    <a:lumMod val="50000"/>
                  </a:schemeClr>
                </a:solidFill>
              </a:rPr>
              <a:t>SANITATION AND HYGIENE:</a:t>
            </a:r>
          </a:p>
          <a:p>
            <a:r>
              <a:rPr lang="en-US" sz="2000" b="0">
                <a:solidFill>
                  <a:schemeClr val="accent1">
                    <a:lumMod val="50000"/>
                  </a:schemeClr>
                </a:solidFill>
              </a:rPr>
              <a:t>GLOBAL STATUS REPORT 2019</a:t>
            </a:r>
          </a:p>
        </p:txBody>
      </p:sp>
      <p:sp>
        <p:nvSpPr>
          <p:cNvPr id="15" name="Title 1">
            <a:extLst>
              <a:ext uri="{FF2B5EF4-FFF2-40B4-BE49-F238E27FC236}">
                <a16:creationId xmlns:a16="http://schemas.microsoft.com/office/drawing/2014/main" id="{48C61A85-5526-4644-A482-8D7792B08E0B}"/>
              </a:ext>
            </a:extLst>
          </p:cNvPr>
          <p:cNvSpPr>
            <a:spLocks noGrp="1"/>
          </p:cNvSpPr>
          <p:nvPr>
            <p:ph type="ctrTitle" hasCustomPrompt="1"/>
          </p:nvPr>
        </p:nvSpPr>
        <p:spPr>
          <a:xfrm>
            <a:off x="3686628" y="198008"/>
            <a:ext cx="8273491" cy="2852056"/>
          </a:xfrm>
        </p:spPr>
        <p:txBody>
          <a:bodyPr anchor="ctr">
            <a:normAutofit/>
          </a:bodyPr>
          <a:lstStyle>
            <a:lvl1pPr algn="ctr">
              <a:defRPr sz="3600" b="1">
                <a:solidFill>
                  <a:schemeClr val="accent1">
                    <a:lumMod val="50000"/>
                  </a:schemeClr>
                </a:solidFill>
              </a:defRPr>
            </a:lvl1pPr>
          </a:lstStyle>
          <a:p>
            <a:r>
              <a:rPr lang="en-US"/>
              <a:t>Title or text</a:t>
            </a:r>
          </a:p>
        </p:txBody>
      </p:sp>
      <p:pic>
        <p:nvPicPr>
          <p:cNvPr id="8" name="Picture 7" descr="A close up of a logo&#10;&#10;Description automatically generated">
            <a:extLst>
              <a:ext uri="{FF2B5EF4-FFF2-40B4-BE49-F238E27FC236}">
                <a16:creationId xmlns:a16="http://schemas.microsoft.com/office/drawing/2014/main" id="{EF171E85-2F0E-4124-ADC2-0F754B4C456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46A63E10-967E-43A3-909B-A172C779F2E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AE076EB6-168A-412B-B8D0-DF0E3643DCD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4113889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99"/>
          <a:stretch/>
        </p:blipFill>
        <p:spPr>
          <a:xfrm>
            <a:off x="0" y="-1"/>
            <a:ext cx="12192000" cy="6873431"/>
          </a:xfrm>
          <a:prstGeom prst="rect">
            <a:avLst/>
          </a:prstGeom>
        </p:spPr>
      </p:pic>
      <p:sp>
        <p:nvSpPr>
          <p:cNvPr id="11" name="TextBox 10">
            <a:extLst>
              <a:ext uri="{FF2B5EF4-FFF2-40B4-BE49-F238E27FC236}">
                <a16:creationId xmlns:a16="http://schemas.microsoft.com/office/drawing/2014/main" id="{F336B8FF-A5C0-4262-ADA7-BD7018CFEF69}"/>
              </a:ext>
            </a:extLst>
          </p:cNvPr>
          <p:cNvSpPr txBox="1"/>
          <p:nvPr userDrawn="1"/>
        </p:nvSpPr>
        <p:spPr>
          <a:xfrm>
            <a:off x="36945" y="4267166"/>
            <a:ext cx="4572000" cy="707886"/>
          </a:xfrm>
          <a:prstGeom prst="rect">
            <a:avLst/>
          </a:prstGeom>
          <a:noFill/>
        </p:spPr>
        <p:txBody>
          <a:bodyPr wrap="square" rtlCol="0">
            <a:spAutoFit/>
          </a:bodyPr>
          <a:lstStyle/>
          <a:p>
            <a:pPr algn="ctr"/>
            <a:r>
              <a:rPr lang="en-US" sz="2000" b="0" i="1">
                <a:solidFill>
                  <a:schemeClr val="accent1">
                    <a:lumMod val="50000"/>
                  </a:schemeClr>
                </a:solidFill>
              </a:rPr>
              <a:t>For </a:t>
            </a:r>
            <a:r>
              <a:rPr lang="en-GB" sz="2000" b="0" i="1">
                <a:solidFill>
                  <a:schemeClr val="accent1">
                    <a:lumMod val="50000"/>
                  </a:schemeClr>
                </a:solidFill>
              </a:rPr>
              <a:t>additional information please contact </a:t>
            </a:r>
            <a:r>
              <a:rPr lang="en-GB" sz="2000" b="0" i="1">
                <a:solidFill>
                  <a:schemeClr val="accent1">
                    <a:lumMod val="50000"/>
                  </a:schemeClr>
                </a:solidFill>
                <a:hlinkClick r:id="rId3"/>
              </a:rPr>
              <a:t>glaas@who.int</a:t>
            </a:r>
            <a:endParaRPr lang="en-GB" sz="2000" b="0" i="1">
              <a:solidFill>
                <a:schemeClr val="accent1">
                  <a:lumMod val="50000"/>
                </a:schemeClr>
              </a:solidFill>
            </a:endParaRPr>
          </a:p>
        </p:txBody>
      </p:sp>
      <p:sp>
        <p:nvSpPr>
          <p:cNvPr id="8" name="TextBox 7">
            <a:extLst>
              <a:ext uri="{FF2B5EF4-FFF2-40B4-BE49-F238E27FC236}">
                <a16:creationId xmlns:a16="http://schemas.microsoft.com/office/drawing/2014/main" id="{F97E4267-594A-492A-9936-017FAC39C4A8}"/>
              </a:ext>
            </a:extLst>
          </p:cNvPr>
          <p:cNvSpPr txBox="1"/>
          <p:nvPr userDrawn="1"/>
        </p:nvSpPr>
        <p:spPr>
          <a:xfrm>
            <a:off x="5791200" y="1066800"/>
            <a:ext cx="4572000" cy="923330"/>
          </a:xfrm>
          <a:prstGeom prst="rect">
            <a:avLst/>
          </a:prstGeom>
          <a:noFill/>
        </p:spPr>
        <p:txBody>
          <a:bodyPr wrap="square" rtlCol="0">
            <a:spAutoFit/>
          </a:bodyPr>
          <a:lstStyle/>
          <a:p>
            <a:pPr algn="ctr"/>
            <a:r>
              <a:rPr lang="en-US" sz="5400" b="1" i="0">
                <a:solidFill>
                  <a:schemeClr val="accent1">
                    <a:lumMod val="50000"/>
                  </a:schemeClr>
                </a:solidFill>
              </a:rPr>
              <a:t>Thank you!</a:t>
            </a:r>
            <a:endParaRPr lang="en-GB" sz="5400" b="1" i="0">
              <a:solidFill>
                <a:schemeClr val="accent1">
                  <a:lumMod val="50000"/>
                </a:schemeClr>
              </a:solidFill>
            </a:endParaRPr>
          </a:p>
        </p:txBody>
      </p:sp>
      <p:pic>
        <p:nvPicPr>
          <p:cNvPr id="9" name="Picture 8" descr="A close up of a logo&#10;&#10;Description automatically generated">
            <a:extLst>
              <a:ext uri="{FF2B5EF4-FFF2-40B4-BE49-F238E27FC236}">
                <a16:creationId xmlns:a16="http://schemas.microsoft.com/office/drawing/2014/main" id="{8DE92C23-75A0-47AF-A32D-3052BC9B435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49989" y="6257907"/>
            <a:ext cx="1807439" cy="542191"/>
          </a:xfrm>
          <a:prstGeom prst="rect">
            <a:avLst/>
          </a:prstGeom>
        </p:spPr>
      </p:pic>
      <p:pic>
        <p:nvPicPr>
          <p:cNvPr id="10" name="Picture 9" descr="A close up of a logo&#10;&#10;Description automatically generated">
            <a:extLst>
              <a:ext uri="{FF2B5EF4-FFF2-40B4-BE49-F238E27FC236}">
                <a16:creationId xmlns:a16="http://schemas.microsoft.com/office/drawing/2014/main" id="{200E5A95-AA61-49B5-BACC-FCB99E0035C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1F2C8E3E-246A-4F79-9C42-FEA571E0CF7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755505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253332"/>
            <a:ext cx="10972800" cy="4918869"/>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96B4B17B-AE6E-47B3-8866-A74020C953C0}"/>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999731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Only (No footer)">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1B79997-5737-469A-81C6-4784AD7525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flipV="1">
            <a:off x="0" y="-36771"/>
            <a:ext cx="12192000" cy="3105652"/>
          </a:xfrm>
          <a:prstGeom prst="rect">
            <a:avLst/>
          </a:prstGeom>
        </p:spPr>
      </p:pic>
      <p:sp>
        <p:nvSpPr>
          <p:cNvPr id="9" name="Rectangle 8">
            <a:extLst>
              <a:ext uri="{FF2B5EF4-FFF2-40B4-BE49-F238E27FC236}">
                <a16:creationId xmlns:a16="http://schemas.microsoft.com/office/drawing/2014/main" id="{4ECF9B21-25EB-4446-B844-117DD5DAE501}"/>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6" name="Content Placeholder 2">
            <a:extLst>
              <a:ext uri="{FF2B5EF4-FFF2-40B4-BE49-F238E27FC236}">
                <a16:creationId xmlns:a16="http://schemas.microsoft.com/office/drawing/2014/main" id="{B1D1D860-C26C-49EB-A94B-116E2284640F}"/>
              </a:ext>
            </a:extLst>
          </p:cNvPr>
          <p:cNvSpPr>
            <a:spLocks noGrp="1"/>
          </p:cNvSpPr>
          <p:nvPr>
            <p:ph idx="1"/>
          </p:nvPr>
        </p:nvSpPr>
        <p:spPr>
          <a:xfrm>
            <a:off x="406400" y="1253332"/>
            <a:ext cx="10972800" cy="4918869"/>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6C4FBA0C-33EF-4A86-9AEF-EBED9A547195}"/>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2672088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ooter with backgroun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1B79997-5737-469A-81C6-4784AD7525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flipV="1">
            <a:off x="0" y="-36771"/>
            <a:ext cx="12192000" cy="3105652"/>
          </a:xfrm>
          <a:prstGeom prst="rect">
            <a:avLst/>
          </a:prstGeom>
        </p:spPr>
      </p:pic>
      <p:sp>
        <p:nvSpPr>
          <p:cNvPr id="9" name="Rectangle 8">
            <a:extLst>
              <a:ext uri="{FF2B5EF4-FFF2-40B4-BE49-F238E27FC236}">
                <a16:creationId xmlns:a16="http://schemas.microsoft.com/office/drawing/2014/main" id="{4ECF9B21-25EB-4446-B844-117DD5DAE501}"/>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8" name="Content Placeholder 2">
            <a:extLst>
              <a:ext uri="{FF2B5EF4-FFF2-40B4-BE49-F238E27FC236}">
                <a16:creationId xmlns:a16="http://schemas.microsoft.com/office/drawing/2014/main" id="{24F6059D-9825-4D6B-AAC2-503C961934F4}"/>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A close up of a logo&#10;&#10;Description automatically generated">
            <a:extLst>
              <a:ext uri="{FF2B5EF4-FFF2-40B4-BE49-F238E27FC236}">
                <a16:creationId xmlns:a16="http://schemas.microsoft.com/office/drawing/2014/main" id="{FD5DC879-C197-467B-9CBB-1EBEB0EDC44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249989" y="6257907"/>
            <a:ext cx="1807439" cy="542191"/>
          </a:xfrm>
          <a:prstGeom prst="rect">
            <a:avLst/>
          </a:prstGeom>
        </p:spPr>
      </p:pic>
      <p:pic>
        <p:nvPicPr>
          <p:cNvPr id="13" name="Picture 12" descr="A close up of a logo&#10;&#10;Description automatically generated">
            <a:extLst>
              <a:ext uri="{FF2B5EF4-FFF2-40B4-BE49-F238E27FC236}">
                <a16:creationId xmlns:a16="http://schemas.microsoft.com/office/drawing/2014/main" id="{EFF94CE6-B936-457D-A9A6-99A748AB543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3990207D-7E66-4F84-99F2-1E19C6C15BD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3577898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Only header and footer (No background)">
    <p:spTree>
      <p:nvGrpSpPr>
        <p:cNvPr id="1" name=""/>
        <p:cNvGrpSpPr/>
        <p:nvPr/>
      </p:nvGrpSpPr>
      <p:grpSpPr>
        <a:xfrm>
          <a:off x="0" y="0"/>
          <a:ext cx="0" cy="0"/>
          <a:chOff x="0" y="0"/>
          <a:chExt cx="0" cy="0"/>
        </a:xfrm>
      </p:grpSpPr>
      <p:sp>
        <p:nvSpPr>
          <p:cNvPr id="17" name="Title Placeholder 1">
            <a:extLst>
              <a:ext uri="{FF2B5EF4-FFF2-40B4-BE49-F238E27FC236}">
                <a16:creationId xmlns:a16="http://schemas.microsoft.com/office/drawing/2014/main" id="{21A7665B-D555-4E63-9B09-962A4897291F}"/>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cxnSp>
        <p:nvCxnSpPr>
          <p:cNvPr id="3" name="Straight Connector 2">
            <a:extLst>
              <a:ext uri="{FF2B5EF4-FFF2-40B4-BE49-F238E27FC236}">
                <a16:creationId xmlns:a16="http://schemas.microsoft.com/office/drawing/2014/main" id="{F466D51C-3292-4F8F-BE35-20F1FCB07475}"/>
              </a:ext>
            </a:extLst>
          </p:cNvPr>
          <p:cNvCxnSpPr/>
          <p:nvPr userDrawn="1"/>
        </p:nvCxnSpPr>
        <p:spPr>
          <a:xfrm>
            <a:off x="406400" y="1048800"/>
            <a:ext cx="1097280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5C2BCC02-B66A-4A1D-ACF8-3B44F3CDB9C3}"/>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close up of a logo&#10;&#10;Description automatically generated">
            <a:extLst>
              <a:ext uri="{FF2B5EF4-FFF2-40B4-BE49-F238E27FC236}">
                <a16:creationId xmlns:a16="http://schemas.microsoft.com/office/drawing/2014/main" id="{B08B7B7B-3299-42B2-8EB6-F2A5CB83E6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D049DB9A-73D4-42C4-9E07-90C60050B7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D4672700-4470-4263-88D9-0D712D886B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082298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Only footer (No header)">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A3C29F4-0009-4175-B535-A5CA264835AE}"/>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close up of a logo&#10;&#10;Description automatically generated">
            <a:extLst>
              <a:ext uri="{FF2B5EF4-FFF2-40B4-BE49-F238E27FC236}">
                <a16:creationId xmlns:a16="http://schemas.microsoft.com/office/drawing/2014/main" id="{7981563F-9FF4-4253-A3C4-6D5811A79C6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249989" y="6257907"/>
            <a:ext cx="1807439" cy="542191"/>
          </a:xfrm>
          <a:prstGeom prst="rect">
            <a:avLst/>
          </a:prstGeom>
        </p:spPr>
      </p:pic>
      <p:pic>
        <p:nvPicPr>
          <p:cNvPr id="10" name="Picture 9" descr="A close up of a logo&#10;&#10;Description automatically generated">
            <a:extLst>
              <a:ext uri="{FF2B5EF4-FFF2-40B4-BE49-F238E27FC236}">
                <a16:creationId xmlns:a16="http://schemas.microsoft.com/office/drawing/2014/main" id="{DB8AD50A-62DE-47E0-BC8F-7EF102352BA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1" name="Picture 10" descr="A picture containing object&#10;&#10;Description automatically generated">
            <a:extLst>
              <a:ext uri="{FF2B5EF4-FFF2-40B4-BE49-F238E27FC236}">
                <a16:creationId xmlns:a16="http://schemas.microsoft.com/office/drawing/2014/main" id="{78532BE2-425C-4CB0-B0FA-A3AC218CA11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4224105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760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320800"/>
            <a:ext cx="5280000" cy="46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2404" y="1320800"/>
            <a:ext cx="5280000" cy="46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7F41694F-B52D-437D-800A-771ADC146259}"/>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32922162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320800"/>
            <a:ext cx="5280000" cy="523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2404" y="1320800"/>
            <a:ext cx="5280000" cy="523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7F41694F-B52D-437D-800A-771ADC146259}"/>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
        <p:nvSpPr>
          <p:cNvPr id="2" name="Rectangle 1">
            <a:extLst>
              <a:ext uri="{FF2B5EF4-FFF2-40B4-BE49-F238E27FC236}">
                <a16:creationId xmlns:a16="http://schemas.microsoft.com/office/drawing/2014/main" id="{E1E039BC-D9D8-4C29-A7B0-E73A4EF2C2A3}"/>
              </a:ext>
            </a:extLst>
          </p:cNvPr>
          <p:cNvSpPr/>
          <p:nvPr userDrawn="1"/>
        </p:nvSpPr>
        <p:spPr>
          <a:xfrm>
            <a:off x="0" y="6037800"/>
            <a:ext cx="12192000" cy="82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548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7" name="TextBox 4">
            <a:extLst>
              <a:ext uri="{FF2B5EF4-FFF2-40B4-BE49-F238E27FC236}">
                <a16:creationId xmlns:a16="http://schemas.microsoft.com/office/drawing/2014/main" id="{76C3E235-605F-4D56-91F4-694D668B100F}"/>
              </a:ext>
            </a:extLst>
          </p:cNvPr>
          <p:cNvSpPr txBox="1"/>
          <p:nvPr userDrawn="1"/>
        </p:nvSpPr>
        <p:spPr>
          <a:xfrm>
            <a:off x="3809999" y="3578920"/>
            <a:ext cx="4572000" cy="707886"/>
          </a:xfrm>
          <a:prstGeom prst="rect">
            <a:avLst/>
          </a:prstGeom>
          <a:noFill/>
        </p:spPr>
        <p:txBody>
          <a:bodyPr wrap="square" rtlCol="0">
            <a:spAutoFit/>
          </a:bodyPr>
          <a:lstStyle/>
          <a:p>
            <a:pPr algn="ctr"/>
            <a:r>
              <a:rPr lang="es-MX" sz="2000" b="0" i="1" dirty="0">
                <a:solidFill>
                  <a:schemeClr val="bg1"/>
                </a:solidFill>
              </a:rPr>
              <a:t>Para más información, diríjase a </a:t>
            </a:r>
            <a:r>
              <a:rPr lang="en-GB" sz="2000" b="0" i="1" dirty="0">
                <a:solidFill>
                  <a:schemeClr val="bg1"/>
                </a:solidFill>
                <a:hlinkClick r:id="rId2">
                  <a:extLst>
                    <a:ext uri="{A12FA001-AC4F-418D-AE19-62706E023703}">
                      <ahyp:hlinkClr xmlns:ahyp="http://schemas.microsoft.com/office/drawing/2018/hyperlinkcolor" val="tx"/>
                    </a:ext>
                  </a:extLst>
                </a:hlinkClick>
              </a:rPr>
              <a:t>glaas@who.int</a:t>
            </a:r>
            <a:endParaRPr lang="en-GB" sz="2000" b="0" i="1" dirty="0">
              <a:solidFill>
                <a:schemeClr val="bg1"/>
              </a:solidFill>
            </a:endParaRPr>
          </a:p>
        </p:txBody>
      </p:sp>
      <p:sp>
        <p:nvSpPr>
          <p:cNvPr id="8" name="TextBox 5">
            <a:extLst>
              <a:ext uri="{FF2B5EF4-FFF2-40B4-BE49-F238E27FC236}">
                <a16:creationId xmlns:a16="http://schemas.microsoft.com/office/drawing/2014/main" id="{19D3A74E-5D48-4993-B65E-68AEC63AEF28}"/>
              </a:ext>
            </a:extLst>
          </p:cNvPr>
          <p:cNvSpPr txBox="1"/>
          <p:nvPr userDrawn="1"/>
        </p:nvSpPr>
        <p:spPr>
          <a:xfrm>
            <a:off x="3437709" y="2050979"/>
            <a:ext cx="5316581" cy="923330"/>
          </a:xfrm>
          <a:prstGeom prst="rect">
            <a:avLst/>
          </a:prstGeom>
          <a:noFill/>
        </p:spPr>
        <p:txBody>
          <a:bodyPr wrap="square" rtlCol="0">
            <a:spAutoFit/>
          </a:bodyPr>
          <a:lstStyle/>
          <a:p>
            <a:pPr algn="ctr"/>
            <a:r>
              <a:rPr lang="es-AR" sz="5400" b="1" i="0" noProof="0" dirty="0">
                <a:solidFill>
                  <a:schemeClr val="bg1"/>
                </a:solidFill>
              </a:rPr>
              <a:t>¡Muchas gracias!</a:t>
            </a:r>
          </a:p>
        </p:txBody>
      </p:sp>
    </p:spTree>
    <p:extLst>
      <p:ext uri="{BB962C8B-B14F-4D97-AF65-F5344CB8AC3E}">
        <p14:creationId xmlns:p14="http://schemas.microsoft.com/office/powerpoint/2010/main" val="12694795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0487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36690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9213" y="143345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9211" y="236690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52F001AE-6B02-48FA-938F-B234953145AA}"/>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525366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65039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40403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C454DB-23F1-4715-A455-6125B95F75E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6" name="Title 1">
            <a:extLst>
              <a:ext uri="{FF2B5EF4-FFF2-40B4-BE49-F238E27FC236}">
                <a16:creationId xmlns:a16="http://schemas.microsoft.com/office/drawing/2014/main" id="{3C0B9056-8102-4962-83A5-2EC09F05979D}"/>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7" name="Content Placeholder 2">
            <a:extLst>
              <a:ext uri="{FF2B5EF4-FFF2-40B4-BE49-F238E27FC236}">
                <a16:creationId xmlns:a16="http://schemas.microsoft.com/office/drawing/2014/main" id="{459F740B-0F8F-4874-8848-D1B4AEFCE119}"/>
              </a:ext>
            </a:extLst>
          </p:cNvPr>
          <p:cNvSpPr>
            <a:spLocks noGrp="1"/>
          </p:cNvSpPr>
          <p:nvPr>
            <p:ph idx="1"/>
          </p:nvPr>
        </p:nvSpPr>
        <p:spPr>
          <a:xfrm>
            <a:off x="609600" y="1280166"/>
            <a:ext cx="10972800" cy="4505491"/>
          </a:xfrm>
        </p:spPr>
        <p:txBody>
          <a:bodyPr/>
          <a:lstStyle>
            <a:lvl1pPr marL="457200" indent="-457200">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1792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6" name="Title 1">
            <a:extLst>
              <a:ext uri="{FF2B5EF4-FFF2-40B4-BE49-F238E27FC236}">
                <a16:creationId xmlns:a16="http://schemas.microsoft.com/office/drawing/2014/main" id="{5306896F-6D1D-475D-B8A3-63F7CD243CB1}"/>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7" name="Content Placeholder 2">
            <a:extLst>
              <a:ext uri="{FF2B5EF4-FFF2-40B4-BE49-F238E27FC236}">
                <a16:creationId xmlns:a16="http://schemas.microsoft.com/office/drawing/2014/main" id="{A8A487CB-6DF6-429F-BB53-C37B86EF5B88}"/>
              </a:ext>
            </a:extLst>
          </p:cNvPr>
          <p:cNvSpPr>
            <a:spLocks noGrp="1"/>
          </p:cNvSpPr>
          <p:nvPr>
            <p:ph idx="1"/>
          </p:nvPr>
        </p:nvSpPr>
        <p:spPr>
          <a:xfrm>
            <a:off x="609600" y="1280166"/>
            <a:ext cx="10972800" cy="4505491"/>
          </a:xfrm>
        </p:spPr>
        <p:txBody>
          <a:bodyPr/>
          <a:lstStyle>
            <a:lvl1pPr marL="457200" indent="-457200">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0609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with GLAAS visual identifi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marL="457200" indent="-457200">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1512398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only (No footer; No line under tit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F68265-3CB8-4E17-BBD1-537C9B155DEB}"/>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6" name="Content Placeholder 2">
            <a:extLst>
              <a:ext uri="{FF2B5EF4-FFF2-40B4-BE49-F238E27FC236}">
                <a16:creationId xmlns:a16="http://schemas.microsoft.com/office/drawing/2014/main" id="{740D2279-7702-4E95-9EC5-31AC5EC9A279}"/>
              </a:ext>
            </a:extLst>
          </p:cNvPr>
          <p:cNvSpPr>
            <a:spLocks noGrp="1"/>
          </p:cNvSpPr>
          <p:nvPr>
            <p:ph idx="1"/>
          </p:nvPr>
        </p:nvSpPr>
        <p:spPr>
          <a:xfrm>
            <a:off x="609600" y="1280166"/>
            <a:ext cx="10972800" cy="4505491"/>
          </a:xfrm>
        </p:spPr>
        <p:txBody>
          <a:bodyPr/>
          <a:lstStyle>
            <a:lvl1pPr marL="457200" indent="-457200">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7587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No line under title) with GLAAS icon">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06887" y="6231781"/>
            <a:ext cx="2262158" cy="542191"/>
          </a:xfrm>
          <a:prstGeom prst="rect">
            <a:avLst/>
          </a:prstGeom>
        </p:spPr>
      </p:pic>
      <p:sp>
        <p:nvSpPr>
          <p:cNvPr id="5" name="Title 1">
            <a:extLst>
              <a:ext uri="{FF2B5EF4-FFF2-40B4-BE49-F238E27FC236}">
                <a16:creationId xmlns:a16="http://schemas.microsoft.com/office/drawing/2014/main" id="{38398010-0129-4F6A-BFF7-6D2AEE762839}"/>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7" name="Content Placeholder 2">
            <a:extLst>
              <a:ext uri="{FF2B5EF4-FFF2-40B4-BE49-F238E27FC236}">
                <a16:creationId xmlns:a16="http://schemas.microsoft.com/office/drawing/2014/main" id="{CE53C373-B706-40FA-A348-0A126A231702}"/>
              </a:ext>
            </a:extLst>
          </p:cNvPr>
          <p:cNvSpPr>
            <a:spLocks noGrp="1"/>
          </p:cNvSpPr>
          <p:nvPr>
            <p:ph idx="1"/>
          </p:nvPr>
        </p:nvSpPr>
        <p:spPr>
          <a:xfrm>
            <a:off x="609600" y="1280166"/>
            <a:ext cx="10972800" cy="4505491"/>
          </a:xfrm>
        </p:spPr>
        <p:txBody>
          <a:bodyPr/>
          <a:lstStyle>
            <a:lvl1pPr marL="457200" indent="-457200">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0866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No title)">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42769553-A36B-4799-B66A-9735651B6B7D}"/>
              </a:ext>
            </a:extLst>
          </p:cNvPr>
          <p:cNvSpPr>
            <a:spLocks noGrp="1"/>
          </p:cNvSpPr>
          <p:nvPr>
            <p:ph idx="1"/>
          </p:nvPr>
        </p:nvSpPr>
        <p:spPr>
          <a:xfrm>
            <a:off x="609600" y="1280166"/>
            <a:ext cx="10972800" cy="4505491"/>
          </a:xfrm>
        </p:spPr>
        <p:txBody>
          <a:bodyPr/>
          <a:lstStyle>
            <a:lvl1pPr marL="457200" indent="-457200">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539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5.png"/><Relationship Id="rId3" Type="http://schemas.openxmlformats.org/officeDocument/2006/relationships/slideLayout" Target="../slideLayouts/slideLayout19.xml"/><Relationship Id="rId21" Type="http://schemas.openxmlformats.org/officeDocument/2006/relationships/image" Target="../media/image7.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4.jpe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6.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27E98DA2-1865-4E97-8590-444FE01B1FE4}"/>
              </a:ext>
            </a:extLst>
          </p:cNvPr>
          <p:cNvGrpSpPr/>
          <p:nvPr userDrawn="1"/>
        </p:nvGrpSpPr>
        <p:grpSpPr>
          <a:xfrm>
            <a:off x="-1" y="6055824"/>
            <a:ext cx="12192001" cy="802177"/>
            <a:chOff x="-1" y="6055823"/>
            <a:chExt cx="9144001" cy="802177"/>
          </a:xfrm>
        </p:grpSpPr>
        <p:sp>
          <p:nvSpPr>
            <p:cNvPr id="14" name="Rectangle 13">
              <a:extLst>
                <a:ext uri="{FF2B5EF4-FFF2-40B4-BE49-F238E27FC236}">
                  <a16:creationId xmlns:a16="http://schemas.microsoft.com/office/drawing/2014/main" id="{AA50B300-CF84-43C1-BFB3-9466A9B79B6A}"/>
                </a:ext>
              </a:extLst>
            </p:cNvPr>
            <p:cNvSpPr/>
            <p:nvPr userDrawn="1"/>
          </p:nvSpPr>
          <p:spPr>
            <a:xfrm>
              <a:off x="-1" y="6055823"/>
              <a:ext cx="9144001" cy="802177"/>
            </a:xfrm>
            <a:prstGeom prst="rect">
              <a:avLst/>
            </a:prstGeom>
            <a:solidFill>
              <a:srgbClr val="375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20" name="Picture 19">
              <a:extLst>
                <a:ext uri="{FF2B5EF4-FFF2-40B4-BE49-F238E27FC236}">
                  <a16:creationId xmlns:a16="http://schemas.microsoft.com/office/drawing/2014/main" id="{65B1804B-41C0-49EC-9CCC-56DC065112D2}"/>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a:off x="158955" y="6176035"/>
              <a:ext cx="1904977" cy="666695"/>
            </a:xfrm>
            <a:prstGeom prst="rect">
              <a:avLst/>
            </a:prstGeom>
          </p:spPr>
        </p:pic>
        <p:pic>
          <p:nvPicPr>
            <p:cNvPr id="38" name="Picture 37">
              <a:extLst>
                <a:ext uri="{FF2B5EF4-FFF2-40B4-BE49-F238E27FC236}">
                  <a16:creationId xmlns:a16="http://schemas.microsoft.com/office/drawing/2014/main" id="{33E73065-C6F7-4816-8CA3-7879EC8065CD}"/>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667123" y="6147263"/>
              <a:ext cx="1590678" cy="554912"/>
            </a:xfrm>
            <a:prstGeom prst="rect">
              <a:avLst/>
            </a:prstGeom>
          </p:spPr>
        </p:pic>
      </p:grpSp>
      <p:sp>
        <p:nvSpPr>
          <p:cNvPr id="2" name="Title Placeholder 1"/>
          <p:cNvSpPr>
            <a:spLocks noGrp="1"/>
          </p:cNvSpPr>
          <p:nvPr userDrawn="1">
            <p:ph type="title"/>
          </p:nvPr>
        </p:nvSpPr>
        <p:spPr>
          <a:xfrm>
            <a:off x="504000" y="72271"/>
            <a:ext cx="11184000" cy="977796"/>
          </a:xfrm>
          <a:prstGeom prst="rect">
            <a:avLst/>
          </a:prstGeom>
        </p:spPr>
        <p:txBody>
          <a:bodyPr vert="horz" lIns="91440" tIns="45720" rIns="91440" bIns="45720" rtlCol="0" anchor="b">
            <a:normAutofit/>
          </a:bodyPr>
          <a:lstStyle/>
          <a:p>
            <a:r>
              <a:rPr lang="en-US"/>
              <a:t>Slide title</a:t>
            </a:r>
          </a:p>
        </p:txBody>
      </p:sp>
      <p:sp>
        <p:nvSpPr>
          <p:cNvPr id="3" name="Text Placeholder 2"/>
          <p:cNvSpPr>
            <a:spLocks noGrp="1"/>
          </p:cNvSpPr>
          <p:nvPr userDrawn="1">
            <p:ph type="body" idx="1"/>
          </p:nvPr>
        </p:nvSpPr>
        <p:spPr>
          <a:xfrm>
            <a:off x="504000" y="1181932"/>
            <a:ext cx="11184000" cy="45907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Rectangle 40">
            <a:extLst>
              <a:ext uri="{FF2B5EF4-FFF2-40B4-BE49-F238E27FC236}">
                <a16:creationId xmlns:a16="http://schemas.microsoft.com/office/drawing/2014/main" id="{8F1D423E-8B15-41BD-B67A-2B72633E8C60}"/>
              </a:ext>
            </a:extLst>
          </p:cNvPr>
          <p:cNvSpPr/>
          <p:nvPr userDrawn="1"/>
        </p:nvSpPr>
        <p:spPr>
          <a:xfrm>
            <a:off x="7" y="5988697"/>
            <a:ext cx="12192000" cy="72000"/>
          </a:xfrm>
          <a:prstGeom prst="rect">
            <a:avLst/>
          </a:prstGeom>
          <a:gradFill>
            <a:gsLst>
              <a:gs pos="90000">
                <a:srgbClr val="F37C1E"/>
              </a:gs>
              <a:gs pos="10000">
                <a:srgbClr val="7BD0EF"/>
              </a:gs>
              <a:gs pos="50000">
                <a:srgbClr val="FFFFFF"/>
              </a:gs>
            </a:gsLst>
            <a:lin ang="0" scaled="1"/>
          </a:gradFill>
          <a:ln>
            <a:noFill/>
          </a:ln>
          <a:effectLst>
            <a:outerShdw blurRad="63500" dist="25400" dir="16200000"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10" name="Picture 4" descr="El SARS CoV-2, un enemigo en constante evolución. | Código F">
            <a:extLst>
              <a:ext uri="{FF2B5EF4-FFF2-40B4-BE49-F238E27FC236}">
                <a16:creationId xmlns:a16="http://schemas.microsoft.com/office/drawing/2014/main" id="{25FE7B7E-9B44-40B0-88FD-73068ABF3FB6}"/>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9934976" y="6202950"/>
            <a:ext cx="1964925" cy="499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61494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56" r:id="rId6"/>
    <p:sldLayoutId id="2147483755" r:id="rId7"/>
    <p:sldLayoutId id="2147483757" r:id="rId8"/>
    <p:sldLayoutId id="2147483709" r:id="rId9"/>
    <p:sldLayoutId id="2147483710" r:id="rId10"/>
    <p:sldLayoutId id="2147483711" r:id="rId11"/>
    <p:sldLayoutId id="2147483712" r:id="rId12"/>
    <p:sldLayoutId id="2147483754" r:id="rId13"/>
    <p:sldLayoutId id="2147483713" r:id="rId14"/>
    <p:sldLayoutId id="2147483714" r:id="rId15"/>
    <p:sldLayoutId id="2147483715" r:id="rId16"/>
  </p:sldLayoutIdLst>
  <p:txStyles>
    <p:title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375987"/>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375987"/>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375987"/>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375987"/>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D2700CF-6B71-4CDA-9094-6AF309651C21}"/>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flipH="1" flipV="1">
            <a:off x="0" y="-36771"/>
            <a:ext cx="12192000" cy="3105652"/>
          </a:xfrm>
          <a:prstGeom prst="rect">
            <a:avLst/>
          </a:prstGeom>
        </p:spPr>
      </p:pic>
      <p:sp>
        <p:nvSpPr>
          <p:cNvPr id="17" name="Rectangle 16">
            <a:extLst>
              <a:ext uri="{FF2B5EF4-FFF2-40B4-BE49-F238E27FC236}">
                <a16:creationId xmlns:a16="http://schemas.microsoft.com/office/drawing/2014/main" id="{BC8F60BC-A2B8-4D16-8AF2-705DDD653586}"/>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Title Placeholder 1"/>
          <p:cNvSpPr>
            <a:spLocks noGrp="1"/>
          </p:cNvSpPr>
          <p:nvPr>
            <p:ph type="title"/>
          </p:nvPr>
        </p:nvSpPr>
        <p:spPr>
          <a:xfrm>
            <a:off x="609600" y="228601"/>
            <a:ext cx="10769600" cy="838200"/>
          </a:xfrm>
          <a:prstGeom prst="rect">
            <a:avLst/>
          </a:prstGeom>
          <a:noFill/>
        </p:spPr>
        <p:txBody>
          <a:bodyPr vert="horz" lIns="91440" tIns="45720" rIns="91440" bIns="45720" rtlCol="0" anchor="b">
            <a:normAutofit/>
          </a:bodyPr>
          <a:lstStyle/>
          <a:p>
            <a:r>
              <a:rPr lang="en-US"/>
              <a:t>Title of slide</a:t>
            </a:r>
          </a:p>
        </p:txBody>
      </p:sp>
      <p:sp>
        <p:nvSpPr>
          <p:cNvPr id="3" name="Text Placeholder 2"/>
          <p:cNvSpPr>
            <a:spLocks noGrp="1"/>
          </p:cNvSpPr>
          <p:nvPr>
            <p:ph type="body" idx="1"/>
          </p:nvPr>
        </p:nvSpPr>
        <p:spPr>
          <a:xfrm>
            <a:off x="609600" y="1219201"/>
            <a:ext cx="10769600" cy="4800407"/>
          </a:xfrm>
          <a:prstGeom prst="rect">
            <a:avLst/>
          </a:prstGeom>
          <a:noFill/>
        </p:spPr>
        <p:txBody>
          <a:bodyPr vert="horz" lIns="91440" tIns="45720" rIns="91440" bIns="45720" rtlCol="0">
            <a:normAutofit/>
          </a:bodyPr>
          <a:lstStyle/>
          <a:p>
            <a:pPr lvl="0"/>
            <a:r>
              <a:rPr lang="en-US"/>
              <a:t>Click to edit Master text styles I need to see what happens with text here on the blue and if it’s in the legible or if you need to keep fixing the gradient at is</a:t>
            </a:r>
          </a:p>
          <a:p>
            <a:pPr lvl="1"/>
            <a:r>
              <a:rPr lang="en-US"/>
              <a:t>Second level</a:t>
            </a:r>
          </a:p>
          <a:p>
            <a:pPr lvl="2"/>
            <a:r>
              <a:rPr lang="en-US"/>
              <a:t>Third level</a:t>
            </a:r>
          </a:p>
          <a:p>
            <a:pPr lvl="3"/>
            <a:r>
              <a:rPr lang="en-US"/>
              <a:t>Fourth level</a:t>
            </a:r>
          </a:p>
          <a:p>
            <a:pPr lvl="4"/>
            <a:r>
              <a:rPr lang="en-US"/>
              <a:t>Fifth level</a:t>
            </a:r>
          </a:p>
        </p:txBody>
      </p:sp>
      <p:pic>
        <p:nvPicPr>
          <p:cNvPr id="10" name="Picture 9" descr="A close up of a logo&#10;&#10;Description automatically generated">
            <a:extLst>
              <a:ext uri="{FF2B5EF4-FFF2-40B4-BE49-F238E27FC236}">
                <a16:creationId xmlns:a16="http://schemas.microsoft.com/office/drawing/2014/main" id="{1B641F72-8920-4511-9930-832DEF6007AE}"/>
              </a:ext>
            </a:extLst>
          </p:cNvPr>
          <p:cNvPicPr>
            <a:picLocks noChangeAspect="1"/>
          </p:cNvPicPr>
          <p:nvPr userDrawn="1"/>
        </p:nvPicPr>
        <p:blipFill rotWithShape="1">
          <a:blip r:embed="rId19" cstate="screen">
            <a:extLst>
              <a:ext uri="{28A0092B-C50C-407E-A947-70E740481C1C}">
                <a14:useLocalDpi xmlns:a14="http://schemas.microsoft.com/office/drawing/2010/main"/>
              </a:ext>
            </a:extLst>
          </a:blip>
          <a:srcRect/>
          <a:stretch/>
        </p:blipFill>
        <p:spPr>
          <a:xfrm>
            <a:off x="10249989" y="6257907"/>
            <a:ext cx="1807439" cy="542191"/>
          </a:xfrm>
          <a:prstGeom prst="rect">
            <a:avLst/>
          </a:prstGeom>
        </p:spPr>
      </p:pic>
      <p:pic>
        <p:nvPicPr>
          <p:cNvPr id="11" name="Picture 10" descr="A close up of a logo&#10;&#10;Description automatically generated">
            <a:extLst>
              <a:ext uri="{FF2B5EF4-FFF2-40B4-BE49-F238E27FC236}">
                <a16:creationId xmlns:a16="http://schemas.microsoft.com/office/drawing/2014/main" id="{58828089-D231-4522-8D82-3934FE8CDB5A}"/>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DED0C75B-46BA-4A8C-8094-A16A94436DF2}"/>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37018107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txStyles>
    <p:titleStyle>
      <a:lvl1pPr algn="l" defTabSz="914400" rtl="0" eaLnBrk="1" latinLnBrk="0" hangingPunct="1">
        <a:lnSpc>
          <a:spcPct val="90000"/>
        </a:lnSpc>
        <a:spcBef>
          <a:spcPct val="0"/>
        </a:spcBef>
        <a:buNone/>
        <a:defRPr sz="34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lumMod val="50000"/>
          </a:schemeClr>
        </a:buClr>
        <a:buFont typeface="Wingdings" panose="05000000000000000000" pitchFamily="2" charset="2"/>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2" userDrawn="1">
          <p15:clr>
            <a:srgbClr val="F26B43"/>
          </p15:clr>
        </p15:guide>
        <p15:guide id="2" pos="25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C0567-CBB2-4C9B-A3FE-8DE8C9C65539}"/>
              </a:ext>
            </a:extLst>
          </p:cNvPr>
          <p:cNvSpPr>
            <a:spLocks noGrp="1"/>
          </p:cNvSpPr>
          <p:nvPr>
            <p:ph type="ctrTitle"/>
          </p:nvPr>
        </p:nvSpPr>
        <p:spPr>
          <a:xfrm>
            <a:off x="298938" y="1924580"/>
            <a:ext cx="10363200" cy="1982787"/>
          </a:xfrm>
        </p:spPr>
        <p:txBody>
          <a:bodyPr/>
          <a:lstStyle/>
          <a:p>
            <a:pPr algn="l">
              <a:spcAft>
                <a:spcPts val="1000"/>
              </a:spcAft>
            </a:pPr>
            <a:r>
              <a:rPr lang="es-ES" sz="2800" dirty="0">
                <a:solidFill>
                  <a:srgbClr val="F59952"/>
                </a:solidFill>
                <a:cs typeface="Calibri"/>
              </a:rPr>
              <a:t>Módulo 6 de información sobre el GLAAS</a:t>
            </a:r>
            <a:br>
              <a:rPr lang="es-ES" dirty="0">
                <a:cs typeface="Calibri"/>
              </a:rPr>
            </a:br>
            <a:r>
              <a:rPr lang="es-ES" dirty="0">
                <a:cs typeface="Calibri"/>
              </a:rPr>
              <a:t>Sección B: Preguntas sobre el seguimiento</a:t>
            </a:r>
            <a:br>
              <a:rPr lang="es-ES" dirty="0">
                <a:cs typeface="Calibri"/>
              </a:rPr>
            </a:br>
            <a:r>
              <a:rPr lang="es-ES" sz="2400" dirty="0">
                <a:solidFill>
                  <a:schemeClr val="bg1"/>
                </a:solidFill>
                <a:cs typeface="Calibri"/>
              </a:rPr>
              <a:t>Encuesta del GLAAS a los</a:t>
            </a:r>
            <a:r>
              <a:rPr lang="es-ES" sz="2400" dirty="0">
                <a:cs typeface="Calibri"/>
              </a:rPr>
              <a:t> países del 2021-2022</a:t>
            </a:r>
            <a:endParaRPr lang="es-ES" sz="2400" dirty="0">
              <a:solidFill>
                <a:schemeClr val="bg1"/>
              </a:solidFill>
              <a:cs typeface="Calibri"/>
            </a:endParaRPr>
          </a:p>
        </p:txBody>
      </p:sp>
    </p:spTree>
    <p:extLst>
      <p:ext uri="{BB962C8B-B14F-4D97-AF65-F5344CB8AC3E}">
        <p14:creationId xmlns:p14="http://schemas.microsoft.com/office/powerpoint/2010/main" val="3309979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ble&#10;&#10;Description automatically generated">
            <a:extLst>
              <a:ext uri="{FF2B5EF4-FFF2-40B4-BE49-F238E27FC236}">
                <a16:creationId xmlns:a16="http://schemas.microsoft.com/office/drawing/2014/main" id="{AB2D62FF-A0ED-40D5-8E01-3647C35C5539}"/>
              </a:ext>
            </a:extLst>
          </p:cNvPr>
          <p:cNvPicPr>
            <a:picLocks noChangeAspect="1"/>
          </p:cNvPicPr>
          <p:nvPr/>
        </p:nvPicPr>
        <p:blipFill rotWithShape="1">
          <a:blip r:embed="rId3"/>
          <a:srcRect t="129" r="905"/>
          <a:stretch/>
        </p:blipFill>
        <p:spPr>
          <a:xfrm>
            <a:off x="408317" y="1513304"/>
            <a:ext cx="8572859" cy="3997543"/>
          </a:xfrm>
          <a:prstGeom prst="rect">
            <a:avLst/>
          </a:prstGeom>
          <a:ln>
            <a:solidFill>
              <a:schemeClr val="tx1"/>
            </a:solidFill>
          </a:ln>
        </p:spPr>
      </p:pic>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408317" y="454675"/>
            <a:ext cx="11624798" cy="840218"/>
          </a:xfrm>
        </p:spPr>
        <p:txBody>
          <a:bodyPr vert="horz" lIns="91440" tIns="45720" rIns="91440" bIns="45720" rtlCol="0" anchor="b">
            <a:noAutofit/>
          </a:bodyPr>
          <a:lstStyle/>
          <a:p>
            <a:r>
              <a:rPr lang="es-ES" sz="2400" dirty="0"/>
              <a:t>B5: Reglamentación de agua potable y los servicios de saneamiento aguas residuales</a:t>
            </a:r>
            <a:endParaRPr lang="es-ES" sz="2400" dirty="0">
              <a:cs typeface="Calibri"/>
            </a:endParaRPr>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18569" cy="432048"/>
            <a:chOff x="131557" y="260648"/>
            <a:chExt cx="7244921"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800" b="1">
                  <a:solidFill>
                    <a:schemeClr val="tx1"/>
                  </a:solidFill>
                </a:rPr>
                <a:t>B2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B9</a:t>
              </a:r>
            </a:p>
          </p:txBody>
        </p:sp>
      </p:grpSp>
      <p:sp>
        <p:nvSpPr>
          <p:cNvPr id="18" name="Rounded Rectangle 3">
            <a:extLst>
              <a:ext uri="{FF2B5EF4-FFF2-40B4-BE49-F238E27FC236}">
                <a16:creationId xmlns:a16="http://schemas.microsoft.com/office/drawing/2014/main" id="{8C0CD6AF-B5A7-452A-90B1-10716DB2A8FE}"/>
              </a:ext>
            </a:extLst>
          </p:cNvPr>
          <p:cNvSpPr/>
          <p:nvPr/>
        </p:nvSpPr>
        <p:spPr>
          <a:xfrm>
            <a:off x="5557418" y="236264"/>
            <a:ext cx="1061403"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bg1"/>
                </a:solidFill>
              </a:rPr>
              <a:t>B5</a:t>
            </a:r>
          </a:p>
        </p:txBody>
      </p:sp>
      <p:sp>
        <p:nvSpPr>
          <p:cNvPr id="16" name="Rounded Rectangle 7">
            <a:extLst>
              <a:ext uri="{FF2B5EF4-FFF2-40B4-BE49-F238E27FC236}">
                <a16:creationId xmlns:a16="http://schemas.microsoft.com/office/drawing/2014/main" id="{6023C3D5-CBA3-4384-B06A-CC175D531845}"/>
              </a:ext>
            </a:extLst>
          </p:cNvPr>
          <p:cNvSpPr/>
          <p:nvPr/>
        </p:nvSpPr>
        <p:spPr>
          <a:xfrm>
            <a:off x="736315" y="4353316"/>
            <a:ext cx="7916862" cy="440358"/>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black"/>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F0134C11-CF31-4555-86B0-AF70A5B18589}"/>
              </a:ext>
            </a:extLst>
          </p:cNvPr>
          <p:cNvSpPr txBox="1"/>
          <p:nvPr/>
        </p:nvSpPr>
        <p:spPr>
          <a:xfrm>
            <a:off x="9072226" y="1756538"/>
            <a:ext cx="2960889" cy="3693319"/>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w="3175" cmpd="sng">
                  <a:noFill/>
                </a:ln>
                <a:solidFill>
                  <a:srgbClr val="C00000"/>
                </a:solidFill>
                <a:effectLst>
                  <a:glow rad="139700">
                    <a:prstClr val="white"/>
                  </a:glow>
                </a:effectLst>
                <a:uLnTx/>
                <a:uFillTx/>
              </a:rPr>
              <a:t>Pase a la pregunta B8 </a:t>
            </a:r>
            <a:r>
              <a:rPr kumimoji="0" lang="es-ES" sz="1800" b="1" i="0" u="sng" strike="noStrike" kern="0" cap="none" spc="0" normalizeH="0" baseline="0" noProof="0" dirty="0">
                <a:ln w="3175" cmpd="sng">
                  <a:noFill/>
                </a:ln>
                <a:solidFill>
                  <a:srgbClr val="C00000"/>
                </a:solidFill>
                <a:effectLst>
                  <a:glow rad="139700">
                    <a:prstClr val="white"/>
                  </a:glow>
                </a:effectLst>
                <a:uLnTx/>
                <a:uFillTx/>
              </a:rPr>
              <a:t>SOLO SI </a:t>
            </a:r>
            <a:r>
              <a:rPr lang="es-ES" b="1" u="sng" kern="0" dirty="0">
                <a:ln w="3175" cmpd="sng">
                  <a:noFill/>
                </a:ln>
                <a:solidFill>
                  <a:srgbClr val="C00000"/>
                </a:solidFill>
                <a:effectLst>
                  <a:glow rad="139700">
                    <a:prstClr val="white"/>
                  </a:glow>
                </a:effectLst>
              </a:rPr>
              <a:t>no hay ninguna </a:t>
            </a:r>
            <a:r>
              <a:rPr lang="es-ES" b="1" kern="0" dirty="0">
                <a:ln w="3175" cmpd="sng">
                  <a:noFill/>
                </a:ln>
                <a:solidFill>
                  <a:srgbClr val="C00000"/>
                </a:solidFill>
                <a:effectLst>
                  <a:glow rad="139700">
                    <a:prstClr val="white"/>
                  </a:glow>
                </a:effectLst>
              </a:rPr>
              <a:t>autoridad reguladora responsable </a:t>
            </a:r>
            <a:br>
              <a:rPr lang="es-ES" b="1" kern="0" dirty="0">
                <a:ln w="3175" cmpd="sng">
                  <a:noFill/>
                </a:ln>
                <a:solidFill>
                  <a:srgbClr val="C00000"/>
                </a:solidFill>
                <a:effectLst>
                  <a:glow rad="139700">
                    <a:prstClr val="white"/>
                  </a:glow>
                </a:effectLst>
              </a:rPr>
            </a:br>
            <a:r>
              <a:rPr lang="es-ES" b="1" kern="0" dirty="0">
                <a:ln w="3175" cmpd="sng">
                  <a:noFill/>
                </a:ln>
                <a:solidFill>
                  <a:srgbClr val="C00000"/>
                </a:solidFill>
                <a:effectLst>
                  <a:glow rad="139700">
                    <a:prstClr val="white"/>
                  </a:glow>
                </a:effectLst>
              </a:rPr>
              <a:t>de algún aspecto del agua potable o el saneamiento </a:t>
            </a:r>
            <a:br>
              <a:rPr lang="es-ES" b="1" kern="0" dirty="0">
                <a:ln w="3175" cmpd="sng">
                  <a:noFill/>
                </a:ln>
                <a:solidFill>
                  <a:srgbClr val="C00000"/>
                </a:solidFill>
                <a:effectLst>
                  <a:glow rad="139700">
                    <a:prstClr val="white"/>
                  </a:glow>
                </a:effectLst>
              </a:rPr>
            </a:br>
            <a:r>
              <a:rPr lang="es-ES" b="1" kern="0" dirty="0">
                <a:ln w="3175" cmpd="sng">
                  <a:noFill/>
                </a:ln>
                <a:solidFill>
                  <a:srgbClr val="C00000"/>
                </a:solidFill>
                <a:effectLst>
                  <a:glow rad="139700">
                    <a:prstClr val="white"/>
                  </a:glow>
                </a:effectLst>
              </a:rPr>
              <a:t>en zonas rurales o urbanas.</a:t>
            </a:r>
          </a:p>
          <a:p>
            <a:pPr marL="0" marR="0" lvl="0" indent="0" defTabSz="914400" eaLnBrk="1" fontAlgn="auto" latinLnBrk="0" hangingPunct="1">
              <a:lnSpc>
                <a:spcPct val="100000"/>
              </a:lnSpc>
              <a:spcBef>
                <a:spcPts val="0"/>
              </a:spcBef>
              <a:spcAft>
                <a:spcPts val="0"/>
              </a:spcAft>
              <a:buClrTx/>
              <a:buSzTx/>
              <a:buFontTx/>
              <a:buNone/>
              <a:tabLst/>
              <a:defRPr/>
            </a:pPr>
            <a:endParaRPr lang="es-ES" b="1" kern="0" dirty="0">
              <a:ln w="3175" cmpd="sng">
                <a:noFill/>
              </a:ln>
              <a:solidFill>
                <a:srgbClr val="C00000"/>
              </a:solidFill>
              <a:effectLst>
                <a:glow rad="139700">
                  <a:prstClr val="white"/>
                </a:glow>
              </a:effectLst>
            </a:endParaRPr>
          </a:p>
          <a:p>
            <a:pPr marL="0" marR="0" lvl="0" indent="0" defTabSz="914400" eaLnBrk="1" fontAlgn="auto" latinLnBrk="0" hangingPunct="1">
              <a:lnSpc>
                <a:spcPct val="100000"/>
              </a:lnSpc>
              <a:spcBef>
                <a:spcPts val="0"/>
              </a:spcBef>
              <a:spcAft>
                <a:spcPts val="0"/>
              </a:spcAft>
              <a:buClrTx/>
              <a:buSzTx/>
              <a:buFontTx/>
              <a:buNone/>
              <a:tabLst/>
              <a:defRPr/>
            </a:pPr>
            <a:r>
              <a:rPr lang="es-ES" b="1" kern="0" dirty="0">
                <a:ln w="3175" cmpd="sng">
                  <a:noFill/>
                </a:ln>
                <a:solidFill>
                  <a:srgbClr val="C00000"/>
                </a:solidFill>
                <a:effectLst>
                  <a:glow rad="139700">
                    <a:prstClr val="white"/>
                  </a:glow>
                </a:effectLst>
              </a:rPr>
              <a:t>Si hay </a:t>
            </a:r>
            <a:r>
              <a:rPr lang="es-ES" b="1" i="1" u="sng" kern="0" dirty="0">
                <a:ln w="3175" cmpd="sng">
                  <a:noFill/>
                </a:ln>
                <a:solidFill>
                  <a:srgbClr val="C00000"/>
                </a:solidFill>
                <a:effectLst>
                  <a:glow rad="139700">
                    <a:prstClr val="white"/>
                  </a:glow>
                </a:effectLst>
              </a:rPr>
              <a:t>alguna </a:t>
            </a:r>
            <a:r>
              <a:rPr lang="es-ES" b="1" kern="0" dirty="0">
                <a:ln w="3175" cmpd="sng">
                  <a:noFill/>
                </a:ln>
                <a:solidFill>
                  <a:srgbClr val="C00000"/>
                </a:solidFill>
                <a:effectLst>
                  <a:glow rad="139700">
                    <a:prstClr val="white"/>
                  </a:glow>
                </a:effectLst>
              </a:rPr>
              <a:t>autoridad reguladora responsable </a:t>
            </a:r>
            <a:br>
              <a:rPr lang="es-ES" b="1" kern="0" dirty="0">
                <a:ln w="3175" cmpd="sng">
                  <a:noFill/>
                </a:ln>
                <a:solidFill>
                  <a:srgbClr val="C00000"/>
                </a:solidFill>
                <a:effectLst>
                  <a:glow rad="139700">
                    <a:prstClr val="white"/>
                  </a:glow>
                </a:effectLst>
              </a:rPr>
            </a:br>
            <a:r>
              <a:rPr lang="es-ES" b="1" kern="0" dirty="0">
                <a:ln w="3175" cmpd="sng">
                  <a:noFill/>
                </a:ln>
                <a:solidFill>
                  <a:srgbClr val="C00000"/>
                </a:solidFill>
                <a:effectLst>
                  <a:glow rad="139700">
                    <a:prstClr val="white"/>
                  </a:glow>
                </a:effectLst>
              </a:rPr>
              <a:t>del agua potable, el saneamiento o las aguas residuales, pase a responder la pregunta B5.  </a:t>
            </a:r>
            <a:endParaRPr kumimoji="0" lang="es-ES" sz="1800" b="1" i="0" u="none" strike="noStrike" kern="0" cap="none" spc="0" normalizeH="0" baseline="0" noProof="0" dirty="0">
              <a:ln w="3175" cmpd="sng">
                <a:noFill/>
              </a:ln>
              <a:solidFill>
                <a:srgbClr val="C00000"/>
              </a:solidFill>
              <a:effectLst>
                <a:glow rad="139700">
                  <a:prstClr val="white"/>
                </a:glow>
              </a:effectLst>
              <a:uLnTx/>
              <a:uFillTx/>
            </a:endParaRPr>
          </a:p>
        </p:txBody>
      </p:sp>
      <p:sp>
        <p:nvSpPr>
          <p:cNvPr id="19" name="Freeform 24">
            <a:extLst>
              <a:ext uri="{FF2B5EF4-FFF2-40B4-BE49-F238E27FC236}">
                <a16:creationId xmlns:a16="http://schemas.microsoft.com/office/drawing/2014/main" id="{7516334A-6EC3-4F6F-98B3-2FE48B1C8886}"/>
              </a:ext>
            </a:extLst>
          </p:cNvPr>
          <p:cNvSpPr/>
          <p:nvPr/>
        </p:nvSpPr>
        <p:spPr>
          <a:xfrm rot="4509098" flipH="1">
            <a:off x="8788528" y="4421492"/>
            <a:ext cx="119392" cy="371917"/>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Rounded Rectangle 7">
            <a:extLst>
              <a:ext uri="{FF2B5EF4-FFF2-40B4-BE49-F238E27FC236}">
                <a16:creationId xmlns:a16="http://schemas.microsoft.com/office/drawing/2014/main" id="{EFE31CE3-6AA1-4203-9656-A395AB6CE33C}"/>
              </a:ext>
            </a:extLst>
          </p:cNvPr>
          <p:cNvSpPr/>
          <p:nvPr/>
        </p:nvSpPr>
        <p:spPr>
          <a:xfrm>
            <a:off x="736315" y="4834871"/>
            <a:ext cx="4149721" cy="675975"/>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black"/>
              </a:solidFill>
              <a:effectLst/>
              <a:uLnTx/>
              <a:uFillTx/>
              <a:latin typeface="Calibri"/>
              <a:ea typeface="+mn-ea"/>
              <a:cs typeface="+mn-cs"/>
            </a:endParaRPr>
          </a:p>
        </p:txBody>
      </p:sp>
      <p:sp>
        <p:nvSpPr>
          <p:cNvPr id="21" name="Freeform 24">
            <a:extLst>
              <a:ext uri="{FF2B5EF4-FFF2-40B4-BE49-F238E27FC236}">
                <a16:creationId xmlns:a16="http://schemas.microsoft.com/office/drawing/2014/main" id="{BA2E8972-BA58-4C85-80EB-5F58D326C9EA}"/>
              </a:ext>
            </a:extLst>
          </p:cNvPr>
          <p:cNvSpPr/>
          <p:nvPr/>
        </p:nvSpPr>
        <p:spPr>
          <a:xfrm rot="7069105" flipH="1">
            <a:off x="2238226" y="5502316"/>
            <a:ext cx="183274" cy="371917"/>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9859963C-4877-46E3-A521-FB234DC2136D}"/>
              </a:ext>
            </a:extLst>
          </p:cNvPr>
          <p:cNvSpPr txBox="1"/>
          <p:nvPr/>
        </p:nvSpPr>
        <p:spPr>
          <a:xfrm>
            <a:off x="2409796" y="5664661"/>
            <a:ext cx="6909028" cy="923330"/>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s-ES" b="1" kern="0" dirty="0">
                <a:ln w="3175" cmpd="sng">
                  <a:noFill/>
                </a:ln>
                <a:solidFill>
                  <a:srgbClr val="C00000"/>
                </a:solidFill>
                <a:effectLst>
                  <a:glow rad="139700">
                    <a:prstClr val="white"/>
                  </a:glow>
                </a:effectLst>
              </a:rPr>
              <a:t>El resto de la pregunta B5 (d, e, f y g) se debe responder en lo que respecta a la autoridad reguladora principalmente responsable de cada subsector. </a:t>
            </a:r>
            <a:endParaRPr kumimoji="0" lang="es-ES" sz="1800" b="1" i="0" u="none" strike="noStrike" kern="0" cap="none" spc="0" normalizeH="0" baseline="0" noProof="0" dirty="0">
              <a:ln w="3175" cmpd="sng">
                <a:noFill/>
              </a:ln>
              <a:solidFill>
                <a:srgbClr val="C00000"/>
              </a:solidFill>
              <a:effectLst>
                <a:glow rad="139700">
                  <a:prstClr val="white"/>
                </a:glow>
              </a:effectLst>
              <a:uLnTx/>
              <a:uFillTx/>
            </a:endParaRPr>
          </a:p>
        </p:txBody>
      </p:sp>
    </p:spTree>
    <p:extLst>
      <p:ext uri="{BB962C8B-B14F-4D97-AF65-F5344CB8AC3E}">
        <p14:creationId xmlns:p14="http://schemas.microsoft.com/office/powerpoint/2010/main" val="897558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1575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C5AEF8-52FD-44D6-A51A-2A55036EF610}"/>
              </a:ext>
            </a:extLst>
          </p:cNvPr>
          <p:cNvSpPr>
            <a:spLocks noGrp="1"/>
          </p:cNvSpPr>
          <p:nvPr>
            <p:ph type="title"/>
          </p:nvPr>
        </p:nvSpPr>
        <p:spPr/>
        <p:txBody>
          <a:bodyPr>
            <a:normAutofit/>
          </a:bodyPr>
          <a:lstStyle/>
          <a:p>
            <a:r>
              <a:rPr lang="es-ES" sz="4800" dirty="0"/>
              <a:t>Panorama</a:t>
            </a:r>
          </a:p>
        </p:txBody>
      </p:sp>
      <p:sp>
        <p:nvSpPr>
          <p:cNvPr id="5" name="Content Placeholder 4">
            <a:extLst>
              <a:ext uri="{FF2B5EF4-FFF2-40B4-BE49-F238E27FC236}">
                <a16:creationId xmlns:a16="http://schemas.microsoft.com/office/drawing/2014/main" id="{F7793C69-EB27-4623-BAEC-EE2B54184B29}"/>
              </a:ext>
            </a:extLst>
          </p:cNvPr>
          <p:cNvSpPr>
            <a:spLocks noGrp="1"/>
          </p:cNvSpPr>
          <p:nvPr>
            <p:ph idx="1"/>
          </p:nvPr>
        </p:nvSpPr>
        <p:spPr/>
        <p:txBody>
          <a:bodyPr>
            <a:normAutofit/>
          </a:bodyPr>
          <a:lstStyle/>
          <a:p>
            <a:r>
              <a:rPr lang="es-ES" sz="4000" dirty="0"/>
              <a:t>La sección B consta de </a:t>
            </a:r>
            <a:r>
              <a:rPr lang="es-ES" sz="4000" b="1" dirty="0"/>
              <a:t>nueve preguntas </a:t>
            </a:r>
            <a:r>
              <a:rPr lang="es-ES" sz="4000" dirty="0"/>
              <a:t>que abarcan el seguimiento del sistema WASH. </a:t>
            </a:r>
          </a:p>
          <a:p>
            <a:r>
              <a:rPr lang="es-ES" sz="4000" dirty="0"/>
              <a:t>En este módulo se presentará información fundamental sobre preguntas específicas </a:t>
            </a:r>
            <a:br>
              <a:rPr lang="es-ES" sz="4000" dirty="0"/>
            </a:br>
            <a:r>
              <a:rPr lang="es-ES" sz="4000" dirty="0"/>
              <a:t>de la sección B. </a:t>
            </a:r>
          </a:p>
          <a:p>
            <a:r>
              <a:rPr lang="es-ES" sz="4000" dirty="0"/>
              <a:t>Consulte también la orientación de la encuesta. </a:t>
            </a:r>
          </a:p>
        </p:txBody>
      </p:sp>
    </p:spTree>
    <p:extLst>
      <p:ext uri="{BB962C8B-B14F-4D97-AF65-F5344CB8AC3E}">
        <p14:creationId xmlns:p14="http://schemas.microsoft.com/office/powerpoint/2010/main" val="3169614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8E767F-1A1A-449D-8F78-F27B0A8C2EAD}"/>
              </a:ext>
            </a:extLst>
          </p:cNvPr>
          <p:cNvSpPr>
            <a:spLocks noGrp="1"/>
          </p:cNvSpPr>
          <p:nvPr>
            <p:ph type="title"/>
          </p:nvPr>
        </p:nvSpPr>
        <p:spPr/>
        <p:txBody>
          <a:bodyPr>
            <a:normAutofit/>
          </a:bodyPr>
          <a:lstStyle/>
          <a:p>
            <a:r>
              <a:rPr lang="es-ES" sz="4000" dirty="0"/>
              <a:t>Preguntas de la sección B</a:t>
            </a:r>
          </a:p>
        </p:txBody>
      </p:sp>
      <p:sp>
        <p:nvSpPr>
          <p:cNvPr id="2" name="Content Placeholder 1">
            <a:extLst>
              <a:ext uri="{FF2B5EF4-FFF2-40B4-BE49-F238E27FC236}">
                <a16:creationId xmlns:a16="http://schemas.microsoft.com/office/drawing/2014/main" id="{B1855370-3FBA-4735-8196-5F7511F82910}"/>
              </a:ext>
            </a:extLst>
          </p:cNvPr>
          <p:cNvSpPr>
            <a:spLocks noGrp="1"/>
          </p:cNvSpPr>
          <p:nvPr>
            <p:ph idx="1"/>
          </p:nvPr>
        </p:nvSpPr>
        <p:spPr/>
        <p:txBody>
          <a:bodyPr vert="horz" lIns="91440" tIns="45720" rIns="91440" bIns="45720" numCol="2" rtlCol="0" anchor="t">
            <a:normAutofit fontScale="92500"/>
          </a:bodyPr>
          <a:lstStyle/>
          <a:p>
            <a:pPr marR="0">
              <a:lnSpc>
                <a:spcPct val="107000"/>
              </a:lnSpc>
              <a:spcBef>
                <a:spcPts val="0"/>
              </a:spcBef>
              <a:spcAft>
                <a:spcPts val="600"/>
              </a:spcAft>
            </a:pPr>
            <a:r>
              <a:rPr lang="es-ES" sz="2800" b="1" dirty="0">
                <a:effectLst/>
                <a:highlight>
                  <a:srgbClr val="F59952"/>
                </a:highlight>
                <a:latin typeface="Calibri" panose="020F0502020204030204" pitchFamily="34" charset="0"/>
                <a:ea typeface="Calibri" panose="020F0502020204030204" pitchFamily="34" charset="0"/>
                <a:cs typeface="Times New Roman" panose="02020603050405020304" pitchFamily="18" charset="0"/>
              </a:rPr>
              <a:t>B1: </a:t>
            </a:r>
            <a:r>
              <a:rPr lang="es-ES" sz="2800" dirty="0">
                <a:effectLst/>
                <a:latin typeface="Calibri" panose="020F0502020204030204" pitchFamily="34" charset="0"/>
                <a:ea typeface="Calibri" panose="020F0502020204030204" pitchFamily="34" charset="0"/>
                <a:cs typeface="Times New Roman" panose="02020603050405020304" pitchFamily="18" charset="0"/>
              </a:rPr>
              <a:t>Exámenes conjuntos del sector </a:t>
            </a:r>
            <a:r>
              <a:rPr lang="es-ES" sz="2800" dirty="0">
                <a:latin typeface="Calibri" panose="020F0502020204030204" pitchFamily="34" charset="0"/>
                <a:ea typeface="Calibri" panose="020F0502020204030204" pitchFamily="34" charset="0"/>
                <a:cs typeface="Times New Roman" panose="02020603050405020304" pitchFamily="18" charset="0"/>
              </a:rPr>
              <a:t>relacionado al sistema W</a:t>
            </a:r>
            <a:r>
              <a:rPr lang="es-ES" sz="2800" dirty="0">
                <a:effectLst/>
                <a:latin typeface="Calibri" panose="020F0502020204030204" pitchFamily="34" charset="0"/>
                <a:ea typeface="Calibri" panose="020F0502020204030204" pitchFamily="34" charset="0"/>
                <a:cs typeface="Times New Roman" panose="02020603050405020304" pitchFamily="18" charset="0"/>
              </a:rPr>
              <a:t>ASH</a:t>
            </a:r>
          </a:p>
          <a:p>
            <a:pPr marR="0">
              <a:lnSpc>
                <a:spcPct val="107000"/>
              </a:lnSpc>
              <a:spcBef>
                <a:spcPts val="0"/>
              </a:spcBef>
              <a:spcAft>
                <a:spcPts val="600"/>
              </a:spcAft>
            </a:pPr>
            <a:r>
              <a:rPr lang="es-ES" sz="2800" b="1" dirty="0">
                <a:effectLst/>
                <a:highlight>
                  <a:srgbClr val="F59952"/>
                </a:highlight>
                <a:latin typeface="Calibri"/>
                <a:ea typeface="Calibri" panose="020F0502020204030204" pitchFamily="34" charset="0"/>
                <a:cs typeface="Times New Roman"/>
              </a:rPr>
              <a:t>B2: </a:t>
            </a:r>
            <a:r>
              <a:rPr lang="es-ES" sz="2800" dirty="0">
                <a:effectLst/>
                <a:latin typeface="Calibri"/>
                <a:ea typeface="Calibri" panose="020F0502020204030204" pitchFamily="34" charset="0"/>
                <a:cs typeface="Times New Roman"/>
              </a:rPr>
              <a:t>Uso de los datos del seguimiento</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600"/>
              </a:spcAft>
            </a:pPr>
            <a:r>
              <a:rPr lang="es-ES" sz="2800" b="1" dirty="0">
                <a:effectLst/>
                <a:highlight>
                  <a:srgbClr val="F59952"/>
                </a:highlight>
                <a:latin typeface="Calibri" panose="020F0502020204030204" pitchFamily="34" charset="0"/>
                <a:ea typeface="Calibri" panose="020F0502020204030204" pitchFamily="34" charset="0"/>
                <a:cs typeface="Times New Roman" panose="02020603050405020304" pitchFamily="18" charset="0"/>
              </a:rPr>
              <a:t>B3I-B3II: </a:t>
            </a:r>
            <a:r>
              <a:rPr lang="es-ES" sz="2800" dirty="0">
                <a:effectLst/>
                <a:latin typeface="Calibri" panose="020F0502020204030204" pitchFamily="34" charset="0"/>
                <a:ea typeface="Calibri" panose="020F0502020204030204" pitchFamily="34" charset="0"/>
                <a:cs typeface="Times New Roman" panose="02020603050405020304" pitchFamily="18" charset="0"/>
              </a:rPr>
              <a:t>Seguimiento </a:t>
            </a:r>
            <a:br>
              <a:rPr lang="es-ES" sz="2800" dirty="0">
                <a:effectLst/>
                <a:latin typeface="Calibri" panose="020F0502020204030204" pitchFamily="34" charset="0"/>
                <a:ea typeface="Calibri" panose="020F0502020204030204" pitchFamily="34" charset="0"/>
                <a:cs typeface="Times New Roman" panose="02020603050405020304" pitchFamily="18" charset="0"/>
              </a:rPr>
            </a:br>
            <a:r>
              <a:rPr lang="es-ES" sz="2800" dirty="0">
                <a:effectLst/>
                <a:latin typeface="Calibri" panose="020F0502020204030204" pitchFamily="34" charset="0"/>
                <a:ea typeface="Calibri" panose="020F0502020204030204" pitchFamily="34" charset="0"/>
                <a:cs typeface="Times New Roman" panose="02020603050405020304" pitchFamily="18" charset="0"/>
              </a:rPr>
              <a:t>de las medidas de equidad </a:t>
            </a:r>
          </a:p>
          <a:p>
            <a:pPr marR="0">
              <a:lnSpc>
                <a:spcPct val="107000"/>
              </a:lnSpc>
              <a:spcBef>
                <a:spcPts val="0"/>
              </a:spcBef>
              <a:spcAft>
                <a:spcPts val="600"/>
              </a:spcAft>
            </a:pPr>
            <a:r>
              <a:rPr lang="es-ES" sz="2800" b="1" dirty="0">
                <a:effectLst/>
                <a:highlight>
                  <a:srgbClr val="F59952"/>
                </a:highlight>
                <a:latin typeface="Calibri" panose="020F0502020204030204" pitchFamily="34" charset="0"/>
                <a:ea typeface="Calibri" panose="020F0502020204030204" pitchFamily="34" charset="0"/>
                <a:cs typeface="Times New Roman" panose="02020603050405020304" pitchFamily="18" charset="0"/>
              </a:rPr>
              <a:t>B4: </a:t>
            </a:r>
            <a:r>
              <a:rPr lang="es-ES" sz="2800" dirty="0">
                <a:effectLst/>
                <a:latin typeface="Calibri" panose="020F0502020204030204" pitchFamily="34" charset="0"/>
                <a:ea typeface="Calibri" panose="020F0502020204030204" pitchFamily="34" charset="0"/>
                <a:cs typeface="Times New Roman" panose="02020603050405020304" pitchFamily="18" charset="0"/>
              </a:rPr>
              <a:t>Indicadores del desempeño </a:t>
            </a:r>
            <a:endParaRPr lang="es-E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600"/>
              </a:spcAft>
            </a:pPr>
            <a:r>
              <a:rPr lang="es-ES" sz="2800" b="1" dirty="0">
                <a:effectLst/>
                <a:highlight>
                  <a:srgbClr val="F59952"/>
                </a:highlight>
                <a:latin typeface="Calibri"/>
                <a:ea typeface="Calibri" panose="020F0502020204030204" pitchFamily="34" charset="0"/>
                <a:cs typeface="Times New Roman"/>
              </a:rPr>
              <a:t>B5: </a:t>
            </a:r>
            <a:r>
              <a:rPr lang="es-ES" sz="2800" dirty="0">
                <a:latin typeface="Calibri"/>
                <a:ea typeface="Calibri" panose="020F0502020204030204" pitchFamily="34" charset="0"/>
                <a:cs typeface="Times New Roman"/>
              </a:rPr>
              <a:t>Tipo de autoridades reguladoras</a:t>
            </a:r>
            <a:endParaRPr lang="es-ES" sz="2800" dirty="0">
              <a:latin typeface="Calibri"/>
              <a:ea typeface="Calibri" panose="020F0502020204030204" pitchFamily="34" charset="0"/>
              <a:cs typeface="Times New Roman" panose="02020603050405020304" pitchFamily="18" charset="0"/>
            </a:endParaRPr>
          </a:p>
          <a:p>
            <a:pPr>
              <a:lnSpc>
                <a:spcPct val="107000"/>
              </a:lnSpc>
              <a:spcBef>
                <a:spcPts val="0"/>
              </a:spcBef>
              <a:spcAft>
                <a:spcPts val="600"/>
              </a:spcAft>
            </a:pPr>
            <a:r>
              <a:rPr lang="es-ES" sz="2800" b="1" dirty="0">
                <a:latin typeface="Calibri"/>
                <a:ea typeface="Calibri" panose="020F0502020204030204" pitchFamily="34" charset="0"/>
                <a:cs typeface="Times New Roman"/>
              </a:rPr>
              <a:t>B6: </a:t>
            </a:r>
            <a:r>
              <a:rPr lang="es-ES" sz="2800" dirty="0">
                <a:latin typeface="Calibri"/>
                <a:ea typeface="Calibri" panose="020F0502020204030204" pitchFamily="34" charset="0"/>
                <a:cs typeface="Times New Roman"/>
              </a:rPr>
              <a:t>Funciones de las autoridades reguladoras del agua potable</a:t>
            </a:r>
            <a:endParaRPr lang="es-ES" sz="2800" b="1" dirty="0">
              <a:latin typeface="Calibri"/>
              <a:ea typeface="Calibri" panose="020F0502020204030204" pitchFamily="34" charset="0"/>
              <a:cs typeface="Times New Roman"/>
            </a:endParaRPr>
          </a:p>
          <a:p>
            <a:pPr>
              <a:lnSpc>
                <a:spcPct val="107000"/>
              </a:lnSpc>
              <a:spcBef>
                <a:spcPts val="0"/>
              </a:spcBef>
              <a:spcAft>
                <a:spcPts val="600"/>
              </a:spcAft>
            </a:pPr>
            <a:r>
              <a:rPr lang="es-ES" sz="2800" b="1" dirty="0">
                <a:effectLst/>
                <a:latin typeface="Calibri"/>
                <a:ea typeface="Calibri" panose="020F0502020204030204" pitchFamily="34" charset="0"/>
                <a:cs typeface="Times New Roman"/>
              </a:rPr>
              <a:t>B7: </a:t>
            </a:r>
            <a:r>
              <a:rPr lang="es-ES" sz="2800" dirty="0">
                <a:latin typeface="Calibri"/>
                <a:ea typeface="Calibri" panose="020F0502020204030204" pitchFamily="34" charset="0"/>
                <a:cs typeface="Times New Roman"/>
              </a:rPr>
              <a:t>Funciones de las autoridades reguladoras del saneamiento </a:t>
            </a:r>
            <a:br>
              <a:rPr lang="es-ES" sz="2800" dirty="0">
                <a:latin typeface="Calibri"/>
                <a:ea typeface="Calibri" panose="020F0502020204030204" pitchFamily="34" charset="0"/>
                <a:cs typeface="Times New Roman"/>
              </a:rPr>
            </a:br>
            <a:r>
              <a:rPr lang="es-ES" sz="2800" dirty="0">
                <a:latin typeface="Calibri"/>
                <a:ea typeface="Calibri" panose="020F0502020204030204" pitchFamily="34" charset="0"/>
                <a:cs typeface="Times New Roman"/>
              </a:rPr>
              <a:t>y las aguas residuales</a:t>
            </a:r>
            <a:endParaRPr lang="es-ES" sz="2800" dirty="0">
              <a:latin typeface="Calibri"/>
              <a:ea typeface="Calibri" panose="020F0502020204030204" pitchFamily="34" charset="0"/>
              <a:cs typeface="Times New Roman" panose="02020603050405020304" pitchFamily="18" charset="0"/>
            </a:endParaRPr>
          </a:p>
          <a:p>
            <a:pPr>
              <a:lnSpc>
                <a:spcPct val="107000"/>
              </a:lnSpc>
              <a:spcBef>
                <a:spcPts val="0"/>
              </a:spcBef>
              <a:spcAft>
                <a:spcPts val="600"/>
              </a:spcAft>
            </a:pPr>
            <a:r>
              <a:rPr lang="es-ES" sz="2800" b="1" dirty="0">
                <a:latin typeface="Calibri"/>
                <a:ea typeface="Calibri" panose="020F0502020204030204" pitchFamily="34" charset="0"/>
                <a:cs typeface="Times New Roman"/>
              </a:rPr>
              <a:t>B8</a:t>
            </a:r>
            <a:r>
              <a:rPr lang="es-ES" sz="2800" b="1" dirty="0">
                <a:effectLst/>
                <a:latin typeface="Calibri"/>
                <a:ea typeface="Calibri" panose="020F0502020204030204" pitchFamily="34" charset="0"/>
                <a:cs typeface="Times New Roman"/>
              </a:rPr>
              <a:t>: </a:t>
            </a:r>
            <a:r>
              <a:rPr lang="es-ES" sz="2800" dirty="0">
                <a:latin typeface="Calibri"/>
                <a:ea typeface="Calibri" panose="020F0502020204030204" pitchFamily="34" charset="0"/>
                <a:cs typeface="Times New Roman"/>
              </a:rPr>
              <a:t>Vigilancia </a:t>
            </a:r>
            <a:r>
              <a:rPr lang="es-ES" sz="2800" dirty="0">
                <a:ea typeface="Calibri" panose="020F0502020204030204" pitchFamily="34" charset="0"/>
                <a:cs typeface="Times New Roman"/>
              </a:rPr>
              <a:t>independiente </a:t>
            </a:r>
            <a:br>
              <a:rPr lang="es-ES" sz="2800" dirty="0">
                <a:ea typeface="Calibri" panose="020F0502020204030204" pitchFamily="34" charset="0"/>
                <a:cs typeface="Times New Roman"/>
              </a:rPr>
            </a:br>
            <a:r>
              <a:rPr lang="es-ES" sz="2800" dirty="0">
                <a:ea typeface="Calibri" panose="020F0502020204030204" pitchFamily="34" charset="0"/>
                <a:cs typeface="Times New Roman"/>
              </a:rPr>
              <a:t>de </a:t>
            </a:r>
            <a:r>
              <a:rPr lang="es-ES" sz="2800" dirty="0">
                <a:latin typeface="Calibri"/>
                <a:ea typeface="Calibri" panose="020F0502020204030204" pitchFamily="34" charset="0"/>
                <a:cs typeface="Times New Roman"/>
              </a:rPr>
              <a:t>la calidad del agua potable</a:t>
            </a:r>
            <a:endParaRPr lang="es-ES" dirty="0"/>
          </a:p>
          <a:p>
            <a:pPr>
              <a:lnSpc>
                <a:spcPct val="107000"/>
              </a:lnSpc>
              <a:spcBef>
                <a:spcPts val="0"/>
              </a:spcBef>
              <a:spcAft>
                <a:spcPts val="600"/>
              </a:spcAft>
            </a:pPr>
            <a:r>
              <a:rPr lang="es-ES" sz="2800" b="1" dirty="0">
                <a:effectLst/>
                <a:latin typeface="Calibri"/>
                <a:ea typeface="Calibri" panose="020F0502020204030204" pitchFamily="34" charset="0"/>
                <a:cs typeface="Times New Roman"/>
              </a:rPr>
              <a:t>B9: </a:t>
            </a:r>
            <a:r>
              <a:rPr lang="es-ES" sz="2800" dirty="0">
                <a:ea typeface="Calibri" panose="020F0502020204030204" pitchFamily="34" charset="0"/>
                <a:cs typeface="Times New Roman"/>
              </a:rPr>
              <a:t>Vigilancia independiente </a:t>
            </a:r>
            <a:br>
              <a:rPr lang="es-ES" sz="2800" dirty="0">
                <a:ea typeface="Calibri" panose="020F0502020204030204" pitchFamily="34" charset="0"/>
                <a:cs typeface="Times New Roman"/>
              </a:rPr>
            </a:br>
            <a:r>
              <a:rPr lang="es-ES" sz="2800" dirty="0">
                <a:ea typeface="Calibri" panose="020F0502020204030204" pitchFamily="34" charset="0"/>
                <a:cs typeface="Times New Roman"/>
              </a:rPr>
              <a:t>de la calidad del tratamiento de </a:t>
            </a:r>
            <a:br>
              <a:rPr lang="es-ES" sz="2800" dirty="0">
                <a:ea typeface="Calibri" panose="020F0502020204030204" pitchFamily="34" charset="0"/>
                <a:cs typeface="Times New Roman"/>
              </a:rPr>
            </a:br>
            <a:r>
              <a:rPr lang="es-ES" sz="2800" dirty="0">
                <a:ea typeface="Calibri" panose="020F0502020204030204" pitchFamily="34" charset="0"/>
                <a:cs typeface="Times New Roman"/>
              </a:rPr>
              <a:t>las aguas </a:t>
            </a:r>
            <a:r>
              <a:rPr lang="es-ES" sz="2800" dirty="0">
                <a:latin typeface="Calibri"/>
                <a:ea typeface="Calibri" panose="020F0502020204030204" pitchFamily="34" charset="0"/>
                <a:cs typeface="Times New Roman"/>
              </a:rPr>
              <a:t>residuales y lodos</a:t>
            </a:r>
            <a:endParaRPr lang="es-ES" sz="2800" dirty="0">
              <a:effectLst/>
              <a:latin typeface="Calibri"/>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390EFB3-B88C-48B0-B38B-B08B43E10DB7}"/>
              </a:ext>
            </a:extLst>
          </p:cNvPr>
          <p:cNvSpPr txBox="1"/>
          <p:nvPr/>
        </p:nvSpPr>
        <p:spPr>
          <a:xfrm>
            <a:off x="8056179" y="5431803"/>
            <a:ext cx="4261945" cy="369332"/>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s-ES" b="1" kern="0" dirty="0">
                <a:ln w="3175" cmpd="sng">
                  <a:noFill/>
                </a:ln>
                <a:solidFill>
                  <a:schemeClr val="accent1">
                    <a:lumMod val="50000"/>
                  </a:schemeClr>
                </a:solidFill>
                <a:effectLst/>
                <a:highlight>
                  <a:srgbClr val="F59952"/>
                </a:highlight>
              </a:rPr>
              <a:t>Preguntas contempladas en este módulo   </a:t>
            </a:r>
            <a:endParaRPr kumimoji="0" lang="es-ES" sz="1800" b="1" i="0" u="none" strike="noStrike" kern="0" cap="none" spc="0" normalizeH="0" baseline="0" noProof="0" dirty="0">
              <a:ln w="3175" cmpd="sng">
                <a:noFill/>
              </a:ln>
              <a:solidFill>
                <a:schemeClr val="accent1">
                  <a:lumMod val="50000"/>
                </a:schemeClr>
              </a:solidFill>
              <a:effectLst/>
              <a:highlight>
                <a:srgbClr val="F59952"/>
              </a:highlight>
              <a:uLnTx/>
              <a:uFillTx/>
            </a:endParaRPr>
          </a:p>
        </p:txBody>
      </p:sp>
    </p:spTree>
    <p:extLst>
      <p:ext uri="{BB962C8B-B14F-4D97-AF65-F5344CB8AC3E}">
        <p14:creationId xmlns:p14="http://schemas.microsoft.com/office/powerpoint/2010/main" val="2849649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Table&#10;&#10;Description automatically generated">
            <a:extLst>
              <a:ext uri="{FF2B5EF4-FFF2-40B4-BE49-F238E27FC236}">
                <a16:creationId xmlns:a16="http://schemas.microsoft.com/office/drawing/2014/main" id="{BBDCD398-E617-4891-ADDF-61EFB9269D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0375" y="1508989"/>
            <a:ext cx="6702877" cy="5214340"/>
          </a:xfrm>
          <a:prstGeom prst="rect">
            <a:avLst/>
          </a:prstGeom>
          <a:ln>
            <a:solidFill>
              <a:schemeClr val="tx1"/>
            </a:solidFill>
          </a:ln>
        </p:spPr>
      </p:pic>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609600" y="666741"/>
            <a:ext cx="10972800" cy="840218"/>
          </a:xfrm>
        </p:spPr>
        <p:txBody>
          <a:bodyPr/>
          <a:lstStyle/>
          <a:p>
            <a:r>
              <a:rPr lang="es-ES" sz="2800" dirty="0">
                <a:cs typeface="Calibri"/>
              </a:rPr>
              <a:t>B1: </a:t>
            </a:r>
            <a:r>
              <a:rPr lang="es-MX" sz="2800" dirty="0">
                <a:effectLst/>
                <a:latin typeface="Calibri" panose="020F0502020204030204" pitchFamily="34" charset="0"/>
                <a:ea typeface="Calibri" panose="020F0502020204030204" pitchFamily="34" charset="0"/>
                <a:cs typeface="Times New Roman" panose="02020603050405020304" pitchFamily="18" charset="0"/>
              </a:rPr>
              <a:t>Exámenes conjuntos del sector relacionado al sistema WASH</a:t>
            </a:r>
            <a:endParaRPr lang="es-ES" sz="2800" dirty="0">
              <a:solidFill>
                <a:srgbClr val="F59952"/>
              </a:solidFill>
              <a:cs typeface="Calibri"/>
            </a:endParaRPr>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18569" cy="432048"/>
            <a:chOff x="131557" y="260648"/>
            <a:chExt cx="7244921"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800" b="1">
                  <a:solidFill>
                    <a:schemeClr val="tx1"/>
                  </a:solidFill>
                </a:rPr>
                <a:t>B2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B9</a:t>
              </a:r>
            </a:p>
          </p:txBody>
        </p:sp>
      </p:grpSp>
      <p:sp>
        <p:nvSpPr>
          <p:cNvPr id="18" name="Rounded Rectangle 3">
            <a:extLst>
              <a:ext uri="{FF2B5EF4-FFF2-40B4-BE49-F238E27FC236}">
                <a16:creationId xmlns:a16="http://schemas.microsoft.com/office/drawing/2014/main" id="{8C0CD6AF-B5A7-452A-90B1-10716DB2A8FE}"/>
              </a:ext>
            </a:extLst>
          </p:cNvPr>
          <p:cNvSpPr/>
          <p:nvPr/>
        </p:nvSpPr>
        <p:spPr>
          <a:xfrm>
            <a:off x="114545" y="236264"/>
            <a:ext cx="1061403"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bg1"/>
                </a:solidFill>
              </a:rPr>
              <a:t>B1</a:t>
            </a:r>
          </a:p>
        </p:txBody>
      </p:sp>
      <p:sp>
        <p:nvSpPr>
          <p:cNvPr id="16" name="Rounded Rectangle 7">
            <a:extLst>
              <a:ext uri="{FF2B5EF4-FFF2-40B4-BE49-F238E27FC236}">
                <a16:creationId xmlns:a16="http://schemas.microsoft.com/office/drawing/2014/main" id="{AEF291EF-9C3C-4843-9F6E-5DC454585AF7}"/>
              </a:ext>
            </a:extLst>
          </p:cNvPr>
          <p:cNvSpPr/>
          <p:nvPr/>
        </p:nvSpPr>
        <p:spPr>
          <a:xfrm>
            <a:off x="1012659" y="1708727"/>
            <a:ext cx="6256359" cy="969818"/>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black"/>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CD98BAE0-B0C5-44EB-968D-5FAD3099EFBF}"/>
              </a:ext>
            </a:extLst>
          </p:cNvPr>
          <p:cNvSpPr txBox="1"/>
          <p:nvPr/>
        </p:nvSpPr>
        <p:spPr>
          <a:xfrm>
            <a:off x="8049494" y="2118086"/>
            <a:ext cx="3432131" cy="2677656"/>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s-ES" sz="2400" b="1" kern="0" dirty="0">
                <a:ln w="3175" cmpd="sng">
                  <a:noFill/>
                </a:ln>
                <a:solidFill>
                  <a:srgbClr val="C00000"/>
                </a:solidFill>
                <a:effectLst>
                  <a:glow rad="139700">
                    <a:prstClr val="white"/>
                  </a:glow>
                </a:effectLst>
              </a:rPr>
              <a:t>Examine atentamente </a:t>
            </a:r>
            <a:br>
              <a:rPr lang="es-ES" sz="2400" b="1" kern="0" dirty="0">
                <a:ln w="3175" cmpd="sng">
                  <a:noFill/>
                </a:ln>
                <a:solidFill>
                  <a:srgbClr val="C00000"/>
                </a:solidFill>
                <a:effectLst>
                  <a:glow rad="139700">
                    <a:prstClr val="white"/>
                  </a:glow>
                </a:effectLst>
              </a:rPr>
            </a:br>
            <a:r>
              <a:rPr lang="es-ES" sz="2400" b="1" kern="0" dirty="0">
                <a:ln w="3175" cmpd="sng">
                  <a:noFill/>
                </a:ln>
                <a:solidFill>
                  <a:srgbClr val="C00000"/>
                </a:solidFill>
                <a:effectLst>
                  <a:glow rad="139700">
                    <a:prstClr val="white"/>
                  </a:glow>
                </a:effectLst>
              </a:rPr>
              <a:t>la definición de “examen sectorial conjunto” </a:t>
            </a:r>
            <a:br>
              <a:rPr lang="es-ES" sz="2400" b="1" kern="0" dirty="0">
                <a:ln w="3175" cmpd="sng">
                  <a:noFill/>
                </a:ln>
                <a:solidFill>
                  <a:srgbClr val="C00000"/>
                </a:solidFill>
                <a:effectLst>
                  <a:glow rad="139700">
                    <a:prstClr val="white"/>
                  </a:glow>
                </a:effectLst>
              </a:rPr>
            </a:br>
            <a:r>
              <a:rPr lang="es-ES" sz="2400" b="1" kern="0" dirty="0">
                <a:ln w="3175" cmpd="sng">
                  <a:noFill/>
                </a:ln>
                <a:solidFill>
                  <a:srgbClr val="C00000"/>
                </a:solidFill>
                <a:effectLst>
                  <a:glow rad="139700">
                    <a:prstClr val="white"/>
                  </a:glow>
                </a:effectLst>
              </a:rPr>
              <a:t>para entender lo que es </a:t>
            </a:r>
            <a:br>
              <a:rPr lang="es-ES" sz="2400" b="1" kern="0" dirty="0">
                <a:ln w="3175" cmpd="sng">
                  <a:noFill/>
                </a:ln>
                <a:solidFill>
                  <a:srgbClr val="C00000"/>
                </a:solidFill>
                <a:effectLst>
                  <a:glow rad="139700">
                    <a:prstClr val="white"/>
                  </a:glow>
                </a:effectLst>
              </a:rPr>
            </a:br>
            <a:r>
              <a:rPr lang="es-ES" sz="2400" b="1" kern="0" dirty="0">
                <a:ln w="3175" cmpd="sng">
                  <a:noFill/>
                </a:ln>
                <a:solidFill>
                  <a:srgbClr val="C00000"/>
                </a:solidFill>
                <a:effectLst>
                  <a:glow rad="139700">
                    <a:prstClr val="white"/>
                  </a:glow>
                </a:effectLst>
              </a:rPr>
              <a:t>y lo que no se considera un examen sectorial conjunto.</a:t>
            </a:r>
            <a:endParaRPr kumimoji="0" lang="es-ES" sz="2400" b="1" i="0" u="none" strike="noStrike" kern="0" cap="none" spc="0" normalizeH="0" baseline="0" noProof="0" dirty="0">
              <a:ln w="3175" cmpd="sng">
                <a:noFill/>
              </a:ln>
              <a:solidFill>
                <a:srgbClr val="C00000"/>
              </a:solidFill>
              <a:effectLst>
                <a:glow rad="139700">
                  <a:prstClr val="white"/>
                </a:glow>
              </a:effectLst>
              <a:uLnTx/>
              <a:uFillTx/>
            </a:endParaRPr>
          </a:p>
        </p:txBody>
      </p:sp>
      <p:sp>
        <p:nvSpPr>
          <p:cNvPr id="19" name="Freeform 24">
            <a:extLst>
              <a:ext uri="{FF2B5EF4-FFF2-40B4-BE49-F238E27FC236}">
                <a16:creationId xmlns:a16="http://schemas.microsoft.com/office/drawing/2014/main" id="{D95BDCD6-F8A9-4EBB-AAB0-C93C8657EFC1}"/>
              </a:ext>
            </a:extLst>
          </p:cNvPr>
          <p:cNvSpPr/>
          <p:nvPr/>
        </p:nvSpPr>
        <p:spPr>
          <a:xfrm rot="4509098" flipH="1">
            <a:off x="7521323" y="1961033"/>
            <a:ext cx="188048" cy="66673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88277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Table&#10;&#10;Description automatically generated">
            <a:extLst>
              <a:ext uri="{FF2B5EF4-FFF2-40B4-BE49-F238E27FC236}">
                <a16:creationId xmlns:a16="http://schemas.microsoft.com/office/drawing/2014/main" id="{FBE986F8-14E6-445A-A0AA-18E9112568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9444" y="942533"/>
            <a:ext cx="7301593" cy="4972933"/>
          </a:xfrm>
          <a:prstGeom prst="rect">
            <a:avLst/>
          </a:prstGeom>
          <a:ln>
            <a:solidFill>
              <a:schemeClr val="tx1"/>
            </a:solidFill>
          </a:ln>
        </p:spPr>
      </p:pic>
      <p:grpSp>
        <p:nvGrpSpPr>
          <p:cNvPr id="16" name="Group 15">
            <a:extLst>
              <a:ext uri="{FF2B5EF4-FFF2-40B4-BE49-F238E27FC236}">
                <a16:creationId xmlns:a16="http://schemas.microsoft.com/office/drawing/2014/main" id="{4A7182DD-11FD-494D-A09B-EFC11F06AE89}"/>
              </a:ext>
            </a:extLst>
          </p:cNvPr>
          <p:cNvGrpSpPr/>
          <p:nvPr/>
        </p:nvGrpSpPr>
        <p:grpSpPr>
          <a:xfrm>
            <a:off x="114546" y="236264"/>
            <a:ext cx="11918569" cy="432048"/>
            <a:chOff x="131557" y="260648"/>
            <a:chExt cx="7244921" cy="432048"/>
          </a:xfrm>
          <a:effectLst>
            <a:outerShdw blurRad="50800" dist="38100" dir="2700000" algn="tl" rotWithShape="0">
              <a:prstClr val="black">
                <a:alpha val="40000"/>
              </a:prstClr>
            </a:outerShdw>
          </a:effectLst>
        </p:grpSpPr>
        <p:sp>
          <p:nvSpPr>
            <p:cNvPr id="17" name="Rounded Rectangle 3">
              <a:extLst>
                <a:ext uri="{FF2B5EF4-FFF2-40B4-BE49-F238E27FC236}">
                  <a16:creationId xmlns:a16="http://schemas.microsoft.com/office/drawing/2014/main" id="{5C57AFEB-3252-4A09-984E-CCA8E7B08E15}"/>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B1</a:t>
              </a:r>
            </a:p>
          </p:txBody>
        </p:sp>
        <p:sp>
          <p:nvSpPr>
            <p:cNvPr id="19" name="Rounded Rectangle 4">
              <a:extLst>
                <a:ext uri="{FF2B5EF4-FFF2-40B4-BE49-F238E27FC236}">
                  <a16:creationId xmlns:a16="http://schemas.microsoft.com/office/drawing/2014/main" id="{E8D85A38-746F-455F-8F8C-A49FB63538D4}"/>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800" b="1">
                  <a:solidFill>
                    <a:schemeClr val="tx1"/>
                  </a:solidFill>
                </a:rPr>
                <a:t>B2</a:t>
              </a:r>
            </a:p>
          </p:txBody>
        </p:sp>
        <p:sp>
          <p:nvSpPr>
            <p:cNvPr id="20" name="Rounded Rectangle 5">
              <a:extLst>
                <a:ext uri="{FF2B5EF4-FFF2-40B4-BE49-F238E27FC236}">
                  <a16:creationId xmlns:a16="http://schemas.microsoft.com/office/drawing/2014/main" id="{CFE3B68F-97FF-4508-A315-5822AEB5435B}"/>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B3</a:t>
              </a:r>
            </a:p>
          </p:txBody>
        </p:sp>
        <p:sp>
          <p:nvSpPr>
            <p:cNvPr id="21" name="Rounded Rectangle 6">
              <a:extLst>
                <a:ext uri="{FF2B5EF4-FFF2-40B4-BE49-F238E27FC236}">
                  <a16:creationId xmlns:a16="http://schemas.microsoft.com/office/drawing/2014/main" id="{0B527EDC-1193-4A15-A069-51B6D45182A2}"/>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B4</a:t>
              </a:r>
            </a:p>
          </p:txBody>
        </p:sp>
        <p:sp>
          <p:nvSpPr>
            <p:cNvPr id="22" name="Rounded Rectangle 7">
              <a:extLst>
                <a:ext uri="{FF2B5EF4-FFF2-40B4-BE49-F238E27FC236}">
                  <a16:creationId xmlns:a16="http://schemas.microsoft.com/office/drawing/2014/main" id="{01CC91D7-E480-4C9A-8937-E8F2E8D65F91}"/>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B5</a:t>
              </a:r>
            </a:p>
          </p:txBody>
        </p:sp>
        <p:sp>
          <p:nvSpPr>
            <p:cNvPr id="23" name="Rounded Rectangle 8">
              <a:extLst>
                <a:ext uri="{FF2B5EF4-FFF2-40B4-BE49-F238E27FC236}">
                  <a16:creationId xmlns:a16="http://schemas.microsoft.com/office/drawing/2014/main" id="{BD373F1D-0850-442E-BA72-C527C631D4B9}"/>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B6</a:t>
              </a:r>
            </a:p>
          </p:txBody>
        </p:sp>
        <p:sp>
          <p:nvSpPr>
            <p:cNvPr id="24" name="Rounded Rectangle 9">
              <a:extLst>
                <a:ext uri="{FF2B5EF4-FFF2-40B4-BE49-F238E27FC236}">
                  <a16:creationId xmlns:a16="http://schemas.microsoft.com/office/drawing/2014/main" id="{C636277F-E743-4398-ACF7-D800A847EB87}"/>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B7</a:t>
              </a:r>
            </a:p>
          </p:txBody>
        </p:sp>
        <p:sp>
          <p:nvSpPr>
            <p:cNvPr id="25" name="Rounded Rectangle 10">
              <a:extLst>
                <a:ext uri="{FF2B5EF4-FFF2-40B4-BE49-F238E27FC236}">
                  <a16:creationId xmlns:a16="http://schemas.microsoft.com/office/drawing/2014/main" id="{EF9AA4B8-C7FB-4941-A0A9-D53AD425CA52}"/>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B8</a:t>
              </a:r>
            </a:p>
          </p:txBody>
        </p:sp>
        <p:sp>
          <p:nvSpPr>
            <p:cNvPr id="26" name="Rounded Rectangle 11">
              <a:extLst>
                <a:ext uri="{FF2B5EF4-FFF2-40B4-BE49-F238E27FC236}">
                  <a16:creationId xmlns:a16="http://schemas.microsoft.com/office/drawing/2014/main" id="{578CC9C4-A834-4126-BBF4-E2F79F675BBD}"/>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B9</a:t>
              </a:r>
            </a:p>
          </p:txBody>
        </p:sp>
      </p:grpSp>
      <p:sp>
        <p:nvSpPr>
          <p:cNvPr id="27" name="Rounded Rectangle 3">
            <a:extLst>
              <a:ext uri="{FF2B5EF4-FFF2-40B4-BE49-F238E27FC236}">
                <a16:creationId xmlns:a16="http://schemas.microsoft.com/office/drawing/2014/main" id="{3B7F762A-74B7-481C-BB87-C10EB184B421}"/>
              </a:ext>
            </a:extLst>
          </p:cNvPr>
          <p:cNvSpPr/>
          <p:nvPr/>
        </p:nvSpPr>
        <p:spPr>
          <a:xfrm>
            <a:off x="114545" y="236264"/>
            <a:ext cx="1061403"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bg1"/>
                </a:solidFill>
              </a:rPr>
              <a:t>B1</a:t>
            </a:r>
          </a:p>
        </p:txBody>
      </p:sp>
      <p:sp>
        <p:nvSpPr>
          <p:cNvPr id="14" name="TextBox 13">
            <a:extLst>
              <a:ext uri="{FF2B5EF4-FFF2-40B4-BE49-F238E27FC236}">
                <a16:creationId xmlns:a16="http://schemas.microsoft.com/office/drawing/2014/main" id="{3F80F08D-5565-44D5-BCAC-B9DAACAA4B4C}"/>
              </a:ext>
            </a:extLst>
          </p:cNvPr>
          <p:cNvSpPr txBox="1"/>
          <p:nvPr/>
        </p:nvSpPr>
        <p:spPr>
          <a:xfrm>
            <a:off x="8124561" y="1767264"/>
            <a:ext cx="3403878" cy="2677656"/>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w="3175" cmpd="sng">
                  <a:noFill/>
                </a:ln>
                <a:solidFill>
                  <a:srgbClr val="C00000"/>
                </a:solidFill>
                <a:effectLst>
                  <a:glow rad="139700">
                    <a:prstClr val="white"/>
                  </a:glow>
                </a:effectLst>
                <a:uLnTx/>
                <a:uFillTx/>
              </a:rPr>
              <a:t>Use el espacio asignado para proporcionar ejemplos breves pero </a:t>
            </a:r>
            <a:r>
              <a:rPr kumimoji="0" lang="es-ES" sz="2400" b="1" i="0" u="sng" strike="noStrike" kern="0" cap="none" spc="0" normalizeH="0" baseline="0" noProof="0" dirty="0">
                <a:ln w="3175" cmpd="sng">
                  <a:noFill/>
                </a:ln>
                <a:solidFill>
                  <a:srgbClr val="C00000"/>
                </a:solidFill>
                <a:effectLst>
                  <a:glow rad="139700">
                    <a:prstClr val="white"/>
                  </a:glow>
                </a:effectLst>
                <a:uLnTx/>
                <a:uFillTx/>
              </a:rPr>
              <a:t>concretos</a:t>
            </a:r>
            <a:r>
              <a:rPr kumimoji="0" lang="es-ES" sz="2400" b="1" i="0" u="none" strike="noStrike" kern="0" cap="none" spc="0" normalizeH="0" baseline="0" noProof="0" dirty="0">
                <a:ln w="3175" cmpd="sng">
                  <a:noFill/>
                </a:ln>
                <a:solidFill>
                  <a:srgbClr val="C00000"/>
                </a:solidFill>
                <a:effectLst>
                  <a:glow rad="139700">
                    <a:prstClr val="white"/>
                  </a:glow>
                </a:effectLst>
                <a:uLnTx/>
                <a:uFillTx/>
              </a:rPr>
              <a:t> del impacto </a:t>
            </a:r>
            <a:br>
              <a:rPr kumimoji="0" lang="es-ES" sz="2400" b="1" i="0" u="none" strike="noStrike" kern="0" cap="none" spc="0" normalizeH="0" baseline="0" noProof="0" dirty="0">
                <a:ln w="3175" cmpd="sng">
                  <a:noFill/>
                </a:ln>
                <a:solidFill>
                  <a:srgbClr val="C00000"/>
                </a:solidFill>
                <a:effectLst>
                  <a:glow rad="139700">
                    <a:prstClr val="white"/>
                  </a:glow>
                </a:effectLst>
                <a:uLnTx/>
                <a:uFillTx/>
              </a:rPr>
            </a:br>
            <a:r>
              <a:rPr kumimoji="0" lang="es-ES" sz="2400" b="1" i="0" u="none" strike="noStrike" kern="0" cap="none" spc="0" normalizeH="0" baseline="0" noProof="0" dirty="0">
                <a:ln w="3175" cmpd="sng">
                  <a:noFill/>
                </a:ln>
                <a:solidFill>
                  <a:srgbClr val="C00000"/>
                </a:solidFill>
                <a:effectLst>
                  <a:glow rad="139700">
                    <a:prstClr val="white"/>
                  </a:glow>
                </a:effectLst>
                <a:uLnTx/>
                <a:uFillTx/>
              </a:rPr>
              <a:t>y los resultados </a:t>
            </a:r>
            <a:br>
              <a:rPr kumimoji="0" lang="es-ES" sz="2400" b="1" i="0" u="none" strike="noStrike" kern="0" cap="none" spc="0" normalizeH="0" baseline="0" noProof="0" dirty="0">
                <a:ln w="3175" cmpd="sng">
                  <a:noFill/>
                </a:ln>
                <a:solidFill>
                  <a:srgbClr val="C00000"/>
                </a:solidFill>
                <a:effectLst>
                  <a:glow rad="139700">
                    <a:prstClr val="white"/>
                  </a:glow>
                </a:effectLst>
                <a:uLnTx/>
                <a:uFillTx/>
              </a:rPr>
            </a:br>
            <a:r>
              <a:rPr kumimoji="0" lang="es-ES" sz="2400" b="1" i="0" u="none" strike="noStrike" kern="0" cap="none" spc="0" normalizeH="0" baseline="0" noProof="0" dirty="0">
                <a:ln w="3175" cmpd="sng">
                  <a:noFill/>
                </a:ln>
                <a:solidFill>
                  <a:srgbClr val="C00000"/>
                </a:solidFill>
                <a:effectLst>
                  <a:glow rad="139700">
                    <a:prstClr val="white"/>
                  </a:glow>
                </a:effectLst>
                <a:uLnTx/>
                <a:uFillTx/>
              </a:rPr>
              <a:t>del examen sectorial conjunto.</a:t>
            </a:r>
          </a:p>
        </p:txBody>
      </p:sp>
      <p:sp>
        <p:nvSpPr>
          <p:cNvPr id="15" name="Freeform 24">
            <a:extLst>
              <a:ext uri="{FF2B5EF4-FFF2-40B4-BE49-F238E27FC236}">
                <a16:creationId xmlns:a16="http://schemas.microsoft.com/office/drawing/2014/main" id="{BEF676AF-F59E-4523-A4D7-DC320338510D}"/>
              </a:ext>
            </a:extLst>
          </p:cNvPr>
          <p:cNvSpPr/>
          <p:nvPr/>
        </p:nvSpPr>
        <p:spPr>
          <a:xfrm rot="4509098" flipH="1">
            <a:off x="7763850" y="2134259"/>
            <a:ext cx="137898" cy="48766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10644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ble&#10;&#10;Description automatically generated">
            <a:extLst>
              <a:ext uri="{FF2B5EF4-FFF2-40B4-BE49-F238E27FC236}">
                <a16:creationId xmlns:a16="http://schemas.microsoft.com/office/drawing/2014/main" id="{A1D9DB85-F652-4FC5-B0D9-336B9F0EAC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2528" y="1650617"/>
            <a:ext cx="8540376" cy="3693319"/>
          </a:xfrm>
          <a:prstGeom prst="rect">
            <a:avLst/>
          </a:prstGeom>
          <a:ln>
            <a:solidFill>
              <a:schemeClr val="tx1"/>
            </a:solidFill>
          </a:ln>
        </p:spPr>
      </p:pic>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114546" y="807740"/>
            <a:ext cx="10972800" cy="840218"/>
          </a:xfrm>
        </p:spPr>
        <p:txBody>
          <a:bodyPr/>
          <a:lstStyle/>
          <a:p>
            <a:r>
              <a:rPr lang="es-ES" dirty="0"/>
              <a:t>B2: Uso de los datos del seguimiento</a:t>
            </a:r>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18569" cy="432048"/>
            <a:chOff x="131557" y="260648"/>
            <a:chExt cx="7244921"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800" b="1">
                  <a:solidFill>
                    <a:schemeClr val="tx1"/>
                  </a:solidFill>
                </a:rPr>
                <a:t>B2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B9</a:t>
              </a:r>
            </a:p>
          </p:txBody>
        </p:sp>
      </p:grpSp>
      <p:sp>
        <p:nvSpPr>
          <p:cNvPr id="18" name="Rounded Rectangle 3">
            <a:extLst>
              <a:ext uri="{FF2B5EF4-FFF2-40B4-BE49-F238E27FC236}">
                <a16:creationId xmlns:a16="http://schemas.microsoft.com/office/drawing/2014/main" id="{8C0CD6AF-B5A7-452A-90B1-10716DB2A8FE}"/>
              </a:ext>
            </a:extLst>
          </p:cNvPr>
          <p:cNvSpPr/>
          <p:nvPr/>
        </p:nvSpPr>
        <p:spPr>
          <a:xfrm>
            <a:off x="1475265" y="236264"/>
            <a:ext cx="1061403"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bg1"/>
                </a:solidFill>
              </a:rPr>
              <a:t>B2</a:t>
            </a:r>
          </a:p>
        </p:txBody>
      </p:sp>
      <p:sp>
        <p:nvSpPr>
          <p:cNvPr id="17" name="TextBox 16">
            <a:extLst>
              <a:ext uri="{FF2B5EF4-FFF2-40B4-BE49-F238E27FC236}">
                <a16:creationId xmlns:a16="http://schemas.microsoft.com/office/drawing/2014/main" id="{208041AF-7D5F-4FB2-B920-58FA1A52DDDC}"/>
              </a:ext>
            </a:extLst>
          </p:cNvPr>
          <p:cNvSpPr txBox="1"/>
          <p:nvPr/>
        </p:nvSpPr>
        <p:spPr>
          <a:xfrm>
            <a:off x="8910014" y="1524493"/>
            <a:ext cx="3281986" cy="4401205"/>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a:ln w="3175" cmpd="sng">
                  <a:noFill/>
                </a:ln>
                <a:solidFill>
                  <a:srgbClr val="C00000"/>
                </a:solidFill>
                <a:effectLst>
                  <a:glow rad="139700">
                    <a:prstClr val="white"/>
                  </a:glow>
                </a:effectLst>
                <a:uLnTx/>
                <a:uFillTx/>
              </a:rPr>
              <a:t>Por “datos” se entiende información, cifras y estadísticas que pueden</a:t>
            </a:r>
          </a:p>
          <a:p>
            <a:pPr marL="0" marR="0" lvl="0" indent="0" defTabSz="9144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a:ln w="3175" cmpd="sng">
                  <a:noFill/>
                </a:ln>
                <a:solidFill>
                  <a:srgbClr val="C00000"/>
                </a:solidFill>
                <a:effectLst>
                  <a:glow rad="139700">
                    <a:prstClr val="white"/>
                  </a:glow>
                </a:effectLst>
                <a:uLnTx/>
                <a:uFillTx/>
              </a:rPr>
              <a:t>usarse como evidencia, que puede incluir información como niveles de cobertura, crecimiento demográfico, datos financieros, etc. </a:t>
            </a:r>
          </a:p>
          <a:p>
            <a:pPr marL="0" marR="0" lvl="0" indent="0" defTabSz="914400" eaLnBrk="1" fontAlgn="auto" latinLnBrk="0" hangingPunct="1">
              <a:lnSpc>
                <a:spcPct val="100000"/>
              </a:lnSpc>
              <a:spcBef>
                <a:spcPts val="0"/>
              </a:spcBef>
              <a:spcAft>
                <a:spcPts val="0"/>
              </a:spcAft>
              <a:buClrTx/>
              <a:buSzTx/>
              <a:buFontTx/>
              <a:buNone/>
              <a:tabLst/>
              <a:defRPr/>
            </a:pPr>
            <a:endParaRPr lang="es-ES" sz="2000" b="1" kern="0" dirty="0">
              <a:ln w="3175" cmpd="sng">
                <a:noFill/>
              </a:ln>
              <a:solidFill>
                <a:srgbClr val="C00000"/>
              </a:solidFill>
              <a:effectLst>
                <a:glow rad="139700">
                  <a:prstClr val="white"/>
                </a:glow>
              </a:effectLs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a:ln w="3175" cmpd="sng">
                  <a:noFill/>
                </a:ln>
                <a:solidFill>
                  <a:srgbClr val="C00000"/>
                </a:solidFill>
                <a:effectLst>
                  <a:glow rad="139700">
                    <a:prstClr val="white"/>
                  </a:glow>
                </a:effectLst>
                <a:uLnTx/>
                <a:uFillTx/>
              </a:rPr>
              <a:t>Los datos pueden proceder de organismos nacionales</a:t>
            </a:r>
          </a:p>
          <a:p>
            <a:pPr marL="0" marR="0" lvl="0" indent="0" defTabSz="9144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a:ln w="3175" cmpd="sng">
                  <a:noFill/>
                </a:ln>
                <a:solidFill>
                  <a:srgbClr val="C00000"/>
                </a:solidFill>
                <a:effectLst>
                  <a:glow rad="139700">
                    <a:prstClr val="white"/>
                  </a:glow>
                </a:effectLst>
                <a:uLnTx/>
                <a:uFillTx/>
              </a:rPr>
              <a:t>de vigilancia, sistemas de información para la gestión, encuestas domiciliarias, etc.</a:t>
            </a:r>
          </a:p>
        </p:txBody>
      </p:sp>
    </p:spTree>
    <p:extLst>
      <p:ext uri="{BB962C8B-B14F-4D97-AF65-F5344CB8AC3E}">
        <p14:creationId xmlns:p14="http://schemas.microsoft.com/office/powerpoint/2010/main" val="301202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ble&#10;&#10;Description automatically generated">
            <a:extLst>
              <a:ext uri="{FF2B5EF4-FFF2-40B4-BE49-F238E27FC236}">
                <a16:creationId xmlns:a16="http://schemas.microsoft.com/office/drawing/2014/main" id="{1071E2E3-353A-47DB-A80B-1FF716A792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2014" y="1676117"/>
            <a:ext cx="8179608" cy="4159564"/>
          </a:xfrm>
          <a:prstGeom prst="rect">
            <a:avLst/>
          </a:prstGeom>
          <a:ln>
            <a:solidFill>
              <a:schemeClr val="tx1"/>
            </a:solidFill>
          </a:ln>
        </p:spPr>
      </p:pic>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308610" y="793407"/>
            <a:ext cx="10972800" cy="840218"/>
          </a:xfrm>
        </p:spPr>
        <p:txBody>
          <a:bodyPr/>
          <a:lstStyle/>
          <a:p>
            <a:r>
              <a:rPr lang="es-ES" dirty="0"/>
              <a:t>B3: Seguimiento de las medidas de equidad</a:t>
            </a:r>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18569" cy="432048"/>
            <a:chOff x="131557" y="260648"/>
            <a:chExt cx="7244921"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800" b="1">
                  <a:solidFill>
                    <a:schemeClr val="tx1"/>
                  </a:solidFill>
                </a:rPr>
                <a:t>B2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B9</a:t>
              </a:r>
            </a:p>
          </p:txBody>
        </p:sp>
      </p:grpSp>
      <p:sp>
        <p:nvSpPr>
          <p:cNvPr id="18" name="Rounded Rectangle 3">
            <a:extLst>
              <a:ext uri="{FF2B5EF4-FFF2-40B4-BE49-F238E27FC236}">
                <a16:creationId xmlns:a16="http://schemas.microsoft.com/office/drawing/2014/main" id="{8C0CD6AF-B5A7-452A-90B1-10716DB2A8FE}"/>
              </a:ext>
            </a:extLst>
          </p:cNvPr>
          <p:cNvSpPr/>
          <p:nvPr/>
        </p:nvSpPr>
        <p:spPr>
          <a:xfrm>
            <a:off x="2825099" y="236264"/>
            <a:ext cx="1061403"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bg1"/>
                </a:solidFill>
              </a:rPr>
              <a:t>B3</a:t>
            </a:r>
          </a:p>
        </p:txBody>
      </p:sp>
      <p:sp>
        <p:nvSpPr>
          <p:cNvPr id="20" name="Rounded Rectangle 7">
            <a:extLst>
              <a:ext uri="{FF2B5EF4-FFF2-40B4-BE49-F238E27FC236}">
                <a16:creationId xmlns:a16="http://schemas.microsoft.com/office/drawing/2014/main" id="{FF361BF4-D487-4878-BF2E-6E92DA4DEB22}"/>
              </a:ext>
            </a:extLst>
          </p:cNvPr>
          <p:cNvSpPr/>
          <p:nvPr/>
        </p:nvSpPr>
        <p:spPr>
          <a:xfrm>
            <a:off x="4185983" y="2415295"/>
            <a:ext cx="1357146" cy="2387614"/>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black"/>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7C22E30E-D5FB-435B-BE00-950B7E9483C3}"/>
              </a:ext>
            </a:extLst>
          </p:cNvPr>
          <p:cNvSpPr txBox="1"/>
          <p:nvPr/>
        </p:nvSpPr>
        <p:spPr>
          <a:xfrm>
            <a:off x="8788122" y="2415295"/>
            <a:ext cx="2829303" cy="2246769"/>
          </a:xfrm>
          <a:prstGeom prst="rect">
            <a:avLst/>
          </a:prstGeom>
          <a:noFill/>
          <a:effectLst/>
        </p:spPr>
        <p:txBody>
          <a:bodyPr wrap="square" rtlCol="0">
            <a:spAutoFit/>
          </a:bodyPr>
          <a:lstStyle/>
          <a:p>
            <a:r>
              <a:rPr lang="es-ES" sz="2000" b="1" dirty="0">
                <a:ln w="3175" cmpd="sng">
                  <a:noFill/>
                </a:ln>
                <a:solidFill>
                  <a:srgbClr val="C00000"/>
                </a:solidFill>
                <a:effectLst>
                  <a:glow rad="139700">
                    <a:schemeClr val="bg1"/>
                  </a:glow>
                </a:effectLst>
              </a:rPr>
              <a:t>Los entornos donde haya marcado la casilla que indica “no existe en el país” en las preguntas A8I y D4 también deben marcarse en esta pregunta. </a:t>
            </a:r>
            <a:endParaRPr lang="es-ES" sz="2000" dirty="0"/>
          </a:p>
        </p:txBody>
      </p:sp>
      <p:sp>
        <p:nvSpPr>
          <p:cNvPr id="23" name="Rounded Rectangle 7">
            <a:extLst>
              <a:ext uri="{FF2B5EF4-FFF2-40B4-BE49-F238E27FC236}">
                <a16:creationId xmlns:a16="http://schemas.microsoft.com/office/drawing/2014/main" id="{86F49AAC-90AD-4DE1-B96E-3A9CE9BB8DE1}"/>
              </a:ext>
            </a:extLst>
          </p:cNvPr>
          <p:cNvSpPr/>
          <p:nvPr/>
        </p:nvSpPr>
        <p:spPr>
          <a:xfrm>
            <a:off x="452582" y="2415295"/>
            <a:ext cx="3620654" cy="1990450"/>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black"/>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E9A16F98-4054-4458-9A2E-B3B7F45662BB}"/>
              </a:ext>
            </a:extLst>
          </p:cNvPr>
          <p:cNvSpPr txBox="1"/>
          <p:nvPr/>
        </p:nvSpPr>
        <p:spPr>
          <a:xfrm>
            <a:off x="2002393" y="4473219"/>
            <a:ext cx="2869152" cy="1631216"/>
          </a:xfrm>
          <a:prstGeom prst="rect">
            <a:avLst/>
          </a:prstGeom>
          <a:solidFill>
            <a:schemeClr val="bg1">
              <a:alpha val="84590"/>
            </a:schemeClr>
          </a:solid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a:ln w="3175" cmpd="sng">
                  <a:noFill/>
                </a:ln>
                <a:solidFill>
                  <a:srgbClr val="C00000"/>
                </a:solidFill>
                <a:effectLst>
                  <a:glow rad="139700">
                    <a:prstClr val="white"/>
                  </a:glow>
                </a:effectLst>
                <a:uLnTx/>
                <a:uFillTx/>
              </a:rPr>
              <a:t>Cada entorno o población de la pregunta B3 se definen conforme a las definiciones que siga su país. </a:t>
            </a:r>
          </a:p>
        </p:txBody>
      </p:sp>
      <p:sp>
        <p:nvSpPr>
          <p:cNvPr id="25" name="Freeform 24">
            <a:extLst>
              <a:ext uri="{FF2B5EF4-FFF2-40B4-BE49-F238E27FC236}">
                <a16:creationId xmlns:a16="http://schemas.microsoft.com/office/drawing/2014/main" id="{59F6C5FB-A80B-427E-911F-F8992A06FF6F}"/>
              </a:ext>
            </a:extLst>
          </p:cNvPr>
          <p:cNvSpPr/>
          <p:nvPr/>
        </p:nvSpPr>
        <p:spPr>
          <a:xfrm rot="7554072" flipH="1">
            <a:off x="1790528" y="4369065"/>
            <a:ext cx="88269" cy="350236"/>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22646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ble&#10;&#10;Description automatically generated">
            <a:extLst>
              <a:ext uri="{FF2B5EF4-FFF2-40B4-BE49-F238E27FC236}">
                <a16:creationId xmlns:a16="http://schemas.microsoft.com/office/drawing/2014/main" id="{C45DC041-BCE2-4E86-AF59-97C65CE93A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7"/>
          <a:stretch/>
        </p:blipFill>
        <p:spPr>
          <a:xfrm>
            <a:off x="337457" y="1455923"/>
            <a:ext cx="6657704" cy="5165813"/>
          </a:xfrm>
          <a:prstGeom prst="rect">
            <a:avLst/>
          </a:prstGeom>
          <a:ln>
            <a:solidFill>
              <a:schemeClr val="tx1"/>
            </a:solidFill>
          </a:ln>
        </p:spPr>
      </p:pic>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337457" y="612312"/>
            <a:ext cx="10972800" cy="840218"/>
          </a:xfrm>
        </p:spPr>
        <p:txBody>
          <a:bodyPr/>
          <a:lstStyle/>
          <a:p>
            <a:r>
              <a:rPr lang="es-ES" sz="2800">
                <a:solidFill>
                  <a:srgbClr val="F59952"/>
                </a:solidFill>
                <a:cs typeface="Calibri"/>
              </a:rPr>
              <a:t>B4: Indicadores de desempeño</a:t>
            </a:r>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18569" cy="432048"/>
            <a:chOff x="131557" y="260648"/>
            <a:chExt cx="7244921"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800" b="1">
                  <a:solidFill>
                    <a:schemeClr val="tx1"/>
                  </a:solidFill>
                </a:rPr>
                <a:t>B2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B9</a:t>
              </a:r>
            </a:p>
          </p:txBody>
        </p:sp>
      </p:grpSp>
      <p:sp>
        <p:nvSpPr>
          <p:cNvPr id="18" name="Rounded Rectangle 3">
            <a:extLst>
              <a:ext uri="{FF2B5EF4-FFF2-40B4-BE49-F238E27FC236}">
                <a16:creationId xmlns:a16="http://schemas.microsoft.com/office/drawing/2014/main" id="{8C0CD6AF-B5A7-452A-90B1-10716DB2A8FE}"/>
              </a:ext>
            </a:extLst>
          </p:cNvPr>
          <p:cNvSpPr/>
          <p:nvPr/>
        </p:nvSpPr>
        <p:spPr>
          <a:xfrm>
            <a:off x="4185818" y="236264"/>
            <a:ext cx="1061403"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bg1"/>
                </a:solidFill>
              </a:rPr>
              <a:t>B4</a:t>
            </a:r>
          </a:p>
        </p:txBody>
      </p:sp>
      <p:sp>
        <p:nvSpPr>
          <p:cNvPr id="16" name="Rounded Rectangle 7">
            <a:extLst>
              <a:ext uri="{FF2B5EF4-FFF2-40B4-BE49-F238E27FC236}">
                <a16:creationId xmlns:a16="http://schemas.microsoft.com/office/drawing/2014/main" id="{8389404D-3312-4297-9123-1912E053ABB8}"/>
              </a:ext>
            </a:extLst>
          </p:cNvPr>
          <p:cNvSpPr/>
          <p:nvPr/>
        </p:nvSpPr>
        <p:spPr>
          <a:xfrm>
            <a:off x="5058292" y="2066524"/>
            <a:ext cx="1936870" cy="4555212"/>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black"/>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F1070C14-1F00-4572-8200-7463A510EFD3}"/>
              </a:ext>
            </a:extLst>
          </p:cNvPr>
          <p:cNvSpPr txBox="1"/>
          <p:nvPr/>
        </p:nvSpPr>
        <p:spPr>
          <a:xfrm>
            <a:off x="7430976" y="2184798"/>
            <a:ext cx="2233133" cy="2308324"/>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w="3175" cmpd="sng">
                  <a:noFill/>
                </a:ln>
                <a:solidFill>
                  <a:srgbClr val="C00000"/>
                </a:solidFill>
                <a:effectLst>
                  <a:glow rad="139700">
                    <a:prstClr val="white"/>
                  </a:glow>
                </a:effectLst>
                <a:uLnTx/>
                <a:uFillTx/>
              </a:rPr>
              <a:t>Enumere en la última columna el indicador o los indicadores principales de cada categoría. </a:t>
            </a:r>
          </a:p>
        </p:txBody>
      </p:sp>
      <p:sp>
        <p:nvSpPr>
          <p:cNvPr id="19" name="Freeform 24">
            <a:extLst>
              <a:ext uri="{FF2B5EF4-FFF2-40B4-BE49-F238E27FC236}">
                <a16:creationId xmlns:a16="http://schemas.microsoft.com/office/drawing/2014/main" id="{AF42BA3F-59DE-443D-A02F-304FB0EFA2C8}"/>
              </a:ext>
            </a:extLst>
          </p:cNvPr>
          <p:cNvSpPr/>
          <p:nvPr/>
        </p:nvSpPr>
        <p:spPr>
          <a:xfrm rot="4509098" flipH="1">
            <a:off x="7130512" y="2192369"/>
            <a:ext cx="119392" cy="371917"/>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40403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id="{43361DFD-C5AA-41A5-886F-E70ECE2AB7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5943" y="1086447"/>
            <a:ext cx="8155978" cy="3650863"/>
          </a:xfrm>
          <a:prstGeom prst="rect">
            <a:avLst/>
          </a:prstGeom>
          <a:ln>
            <a:solidFill>
              <a:schemeClr val="tx1"/>
            </a:solidFill>
          </a:ln>
        </p:spPr>
      </p:pic>
      <p:grpSp>
        <p:nvGrpSpPr>
          <p:cNvPr id="16" name="Group 15">
            <a:extLst>
              <a:ext uri="{FF2B5EF4-FFF2-40B4-BE49-F238E27FC236}">
                <a16:creationId xmlns:a16="http://schemas.microsoft.com/office/drawing/2014/main" id="{4A7182DD-11FD-494D-A09B-EFC11F06AE89}"/>
              </a:ext>
            </a:extLst>
          </p:cNvPr>
          <p:cNvGrpSpPr/>
          <p:nvPr/>
        </p:nvGrpSpPr>
        <p:grpSpPr>
          <a:xfrm>
            <a:off x="114546" y="236264"/>
            <a:ext cx="11918569" cy="432048"/>
            <a:chOff x="131557" y="260648"/>
            <a:chExt cx="7244921" cy="432048"/>
          </a:xfrm>
          <a:effectLst>
            <a:outerShdw blurRad="50800" dist="38100" dir="2700000" algn="tl" rotWithShape="0">
              <a:prstClr val="black">
                <a:alpha val="40000"/>
              </a:prstClr>
            </a:outerShdw>
          </a:effectLst>
        </p:grpSpPr>
        <p:sp>
          <p:nvSpPr>
            <p:cNvPr id="17" name="Rounded Rectangle 3">
              <a:extLst>
                <a:ext uri="{FF2B5EF4-FFF2-40B4-BE49-F238E27FC236}">
                  <a16:creationId xmlns:a16="http://schemas.microsoft.com/office/drawing/2014/main" id="{5C57AFEB-3252-4A09-984E-CCA8E7B08E15}"/>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B1</a:t>
              </a:r>
            </a:p>
          </p:txBody>
        </p:sp>
        <p:sp>
          <p:nvSpPr>
            <p:cNvPr id="19" name="Rounded Rectangle 4">
              <a:extLst>
                <a:ext uri="{FF2B5EF4-FFF2-40B4-BE49-F238E27FC236}">
                  <a16:creationId xmlns:a16="http://schemas.microsoft.com/office/drawing/2014/main" id="{E8D85A38-746F-455F-8F8C-A49FB63538D4}"/>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800" b="1">
                  <a:solidFill>
                    <a:schemeClr val="tx1"/>
                  </a:solidFill>
                </a:rPr>
                <a:t>B2</a:t>
              </a:r>
            </a:p>
          </p:txBody>
        </p:sp>
        <p:sp>
          <p:nvSpPr>
            <p:cNvPr id="20" name="Rounded Rectangle 5">
              <a:extLst>
                <a:ext uri="{FF2B5EF4-FFF2-40B4-BE49-F238E27FC236}">
                  <a16:creationId xmlns:a16="http://schemas.microsoft.com/office/drawing/2014/main" id="{CFE3B68F-97FF-4508-A315-5822AEB5435B}"/>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B3</a:t>
              </a:r>
            </a:p>
          </p:txBody>
        </p:sp>
        <p:sp>
          <p:nvSpPr>
            <p:cNvPr id="21" name="Rounded Rectangle 6">
              <a:extLst>
                <a:ext uri="{FF2B5EF4-FFF2-40B4-BE49-F238E27FC236}">
                  <a16:creationId xmlns:a16="http://schemas.microsoft.com/office/drawing/2014/main" id="{0B527EDC-1193-4A15-A069-51B6D45182A2}"/>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B4</a:t>
              </a:r>
            </a:p>
          </p:txBody>
        </p:sp>
        <p:sp>
          <p:nvSpPr>
            <p:cNvPr id="22" name="Rounded Rectangle 7">
              <a:extLst>
                <a:ext uri="{FF2B5EF4-FFF2-40B4-BE49-F238E27FC236}">
                  <a16:creationId xmlns:a16="http://schemas.microsoft.com/office/drawing/2014/main" id="{01CC91D7-E480-4C9A-8937-E8F2E8D65F91}"/>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B5</a:t>
              </a:r>
            </a:p>
          </p:txBody>
        </p:sp>
        <p:sp>
          <p:nvSpPr>
            <p:cNvPr id="23" name="Rounded Rectangle 8">
              <a:extLst>
                <a:ext uri="{FF2B5EF4-FFF2-40B4-BE49-F238E27FC236}">
                  <a16:creationId xmlns:a16="http://schemas.microsoft.com/office/drawing/2014/main" id="{BD373F1D-0850-442E-BA72-C527C631D4B9}"/>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B6</a:t>
              </a:r>
            </a:p>
          </p:txBody>
        </p:sp>
        <p:sp>
          <p:nvSpPr>
            <p:cNvPr id="24" name="Rounded Rectangle 9">
              <a:extLst>
                <a:ext uri="{FF2B5EF4-FFF2-40B4-BE49-F238E27FC236}">
                  <a16:creationId xmlns:a16="http://schemas.microsoft.com/office/drawing/2014/main" id="{C636277F-E743-4398-ACF7-D800A847EB87}"/>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B7</a:t>
              </a:r>
            </a:p>
          </p:txBody>
        </p:sp>
        <p:sp>
          <p:nvSpPr>
            <p:cNvPr id="25" name="Rounded Rectangle 10">
              <a:extLst>
                <a:ext uri="{FF2B5EF4-FFF2-40B4-BE49-F238E27FC236}">
                  <a16:creationId xmlns:a16="http://schemas.microsoft.com/office/drawing/2014/main" id="{EF9AA4B8-C7FB-4941-A0A9-D53AD425CA52}"/>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B8</a:t>
              </a:r>
            </a:p>
          </p:txBody>
        </p:sp>
        <p:sp>
          <p:nvSpPr>
            <p:cNvPr id="26" name="Rounded Rectangle 11">
              <a:extLst>
                <a:ext uri="{FF2B5EF4-FFF2-40B4-BE49-F238E27FC236}">
                  <a16:creationId xmlns:a16="http://schemas.microsoft.com/office/drawing/2014/main" id="{578CC9C4-A834-4126-BBF4-E2F79F675BBD}"/>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tx1"/>
                  </a:solidFill>
                </a:rPr>
                <a:t>B9</a:t>
              </a:r>
            </a:p>
          </p:txBody>
        </p:sp>
      </p:grpSp>
      <p:sp>
        <p:nvSpPr>
          <p:cNvPr id="13" name="Rounded Rectangle 3">
            <a:extLst>
              <a:ext uri="{FF2B5EF4-FFF2-40B4-BE49-F238E27FC236}">
                <a16:creationId xmlns:a16="http://schemas.microsoft.com/office/drawing/2014/main" id="{612A1AEB-23CD-4F7B-898A-9E9E0247F33E}"/>
              </a:ext>
            </a:extLst>
          </p:cNvPr>
          <p:cNvSpPr/>
          <p:nvPr/>
        </p:nvSpPr>
        <p:spPr>
          <a:xfrm>
            <a:off x="4185818" y="236264"/>
            <a:ext cx="1061403"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a:solidFill>
                  <a:schemeClr val="bg1"/>
                </a:solidFill>
              </a:rPr>
              <a:t>B4</a:t>
            </a:r>
          </a:p>
        </p:txBody>
      </p:sp>
      <p:sp>
        <p:nvSpPr>
          <p:cNvPr id="14" name="Rounded Rectangle 7">
            <a:extLst>
              <a:ext uri="{FF2B5EF4-FFF2-40B4-BE49-F238E27FC236}">
                <a16:creationId xmlns:a16="http://schemas.microsoft.com/office/drawing/2014/main" id="{FF78E977-9938-4E04-B3F6-03F71C487C2C}"/>
              </a:ext>
            </a:extLst>
          </p:cNvPr>
          <p:cNvSpPr/>
          <p:nvPr/>
        </p:nvSpPr>
        <p:spPr>
          <a:xfrm>
            <a:off x="735569" y="3244276"/>
            <a:ext cx="4141231" cy="958273"/>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2A48D061-C3DC-48C1-9A8B-6823DA1CF890}"/>
              </a:ext>
            </a:extLst>
          </p:cNvPr>
          <p:cNvSpPr txBox="1"/>
          <p:nvPr/>
        </p:nvSpPr>
        <p:spPr>
          <a:xfrm>
            <a:off x="5306426" y="3265252"/>
            <a:ext cx="6515169" cy="3139321"/>
          </a:xfrm>
          <a:prstGeom prst="rect">
            <a:avLst/>
          </a:prstGeom>
          <a:solidFill>
            <a:schemeClr val="bg1">
              <a:alpha val="84977"/>
            </a:schemeClr>
          </a:solid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s-ES" b="1" kern="0" dirty="0">
                <a:ln w="3175" cmpd="sng">
                  <a:noFill/>
                </a:ln>
                <a:solidFill>
                  <a:srgbClr val="C00000"/>
                </a:solidFill>
                <a:effectLst>
                  <a:glow rad="139700">
                    <a:prstClr val="white"/>
                  </a:glow>
                </a:effectLst>
              </a:rPr>
              <a:t>El término </a:t>
            </a:r>
            <a:r>
              <a:rPr kumimoji="0" lang="es-ES" b="1" i="0" u="none" strike="noStrike" kern="0" cap="none" spc="0" normalizeH="0" baseline="0" noProof="0" dirty="0">
                <a:ln w="3175" cmpd="sng">
                  <a:noFill/>
                </a:ln>
                <a:solidFill>
                  <a:srgbClr val="C00000"/>
                </a:solidFill>
                <a:effectLst>
                  <a:glow rad="139700">
                    <a:prstClr val="white"/>
                  </a:glow>
                </a:effectLst>
                <a:uLnTx/>
                <a:uFillTx/>
              </a:rPr>
              <a:t>«agua que no genera ingresos» no debe utilizarse de forma indistinta con «agua no contabilizada». El agua que no genera ingresos representa el agua que se ha producido y «se pierde» antes de llegar al consumidor (ya sea por fugas, robo o uso legal pero que no se paga). No debe utilizarse de forma indistinta con «agua no contabilizada», que es un componente del agua que no genera ingresos. El agua que no genera</a:t>
            </a:r>
          </a:p>
          <a:p>
            <a:pPr marL="0" marR="0" lvl="0" indent="0" defTabSz="914400" eaLnBrk="1" fontAlgn="auto" latinLnBrk="0" hangingPunct="1">
              <a:lnSpc>
                <a:spcPct val="100000"/>
              </a:lnSpc>
              <a:spcBef>
                <a:spcPts val="0"/>
              </a:spcBef>
              <a:spcAft>
                <a:spcPts val="0"/>
              </a:spcAft>
              <a:buClrTx/>
              <a:buSzTx/>
              <a:buFontTx/>
              <a:buNone/>
              <a:tabLst/>
              <a:defRPr/>
            </a:pPr>
            <a:r>
              <a:rPr kumimoji="0" lang="es-ES" b="1" i="0" u="none" strike="noStrike" kern="0" cap="none" spc="0" normalizeH="0" baseline="0" noProof="0" dirty="0">
                <a:ln w="3175" cmpd="sng">
                  <a:noFill/>
                </a:ln>
                <a:solidFill>
                  <a:srgbClr val="C00000"/>
                </a:solidFill>
                <a:effectLst>
                  <a:glow rad="139700">
                    <a:prstClr val="white"/>
                  </a:glow>
                </a:effectLst>
                <a:uLnTx/>
                <a:uFillTx/>
              </a:rPr>
              <a:t>ingresos incluye el consumo autorizado pero que no se factura (como el agua que se utiliza para la extinción de incendios), mientras que el agua no contabilizada excluye el consumo autorizado no facturado.</a:t>
            </a:r>
          </a:p>
        </p:txBody>
      </p:sp>
      <p:sp>
        <p:nvSpPr>
          <p:cNvPr id="18" name="Freeform 24">
            <a:extLst>
              <a:ext uri="{FF2B5EF4-FFF2-40B4-BE49-F238E27FC236}">
                <a16:creationId xmlns:a16="http://schemas.microsoft.com/office/drawing/2014/main" id="{AAB1D482-0B74-488B-A18B-58F45DA796DB}"/>
              </a:ext>
            </a:extLst>
          </p:cNvPr>
          <p:cNvSpPr/>
          <p:nvPr/>
        </p:nvSpPr>
        <p:spPr>
          <a:xfrm rot="4509098" flipH="1">
            <a:off x="5024924" y="3320807"/>
            <a:ext cx="119392" cy="371917"/>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66323577"/>
      </p:ext>
    </p:extLst>
  </p:cSld>
  <p:clrMapOvr>
    <a:masterClrMapping/>
  </p:clrMapOvr>
</p:sld>
</file>

<file path=ppt/theme/theme1.xml><?xml version="1.0" encoding="utf-8"?>
<a:theme xmlns:a="http://schemas.openxmlformats.org/drawingml/2006/main" name="GLAAS Main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LAAS 2019 Report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8C1BF789B5AC4B9EF53DDBA590C81D" ma:contentTypeVersion="4" ma:contentTypeDescription="Create a new document." ma:contentTypeScope="" ma:versionID="4fc615343bd2d393fd09e1d97a945d3b">
  <xsd:schema xmlns:xsd="http://www.w3.org/2001/XMLSchema" xmlns:xs="http://www.w3.org/2001/XMLSchema" xmlns:p="http://schemas.microsoft.com/office/2006/metadata/properties" xmlns:ns2="17d4c9e9-139a-427c-97b0-ce32edd45541" targetNamespace="http://schemas.microsoft.com/office/2006/metadata/properties" ma:root="true" ma:fieldsID="130e21825694c0b74c79f46a39d33a20" ns2:_="">
    <xsd:import namespace="17d4c9e9-139a-427c-97b0-ce32edd45541"/>
    <xsd:element name="properties">
      <xsd:complexType>
        <xsd:sequence>
          <xsd:element name="documentManagement">
            <xsd:complexType>
              <xsd:all>
                <xsd:element ref="ns2:Language" minOccurs="0"/>
                <xsd:element ref="ns2:DocumentTyp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d4c9e9-139a-427c-97b0-ce32edd45541" elementFormDefault="qualified">
    <xsd:import namespace="http://schemas.microsoft.com/office/2006/documentManagement/types"/>
    <xsd:import namespace="http://schemas.microsoft.com/office/infopath/2007/PartnerControls"/>
    <xsd:element name="Language" ma:index="8" nillable="true" ma:displayName="Language" ma:format="Dropdown" ma:internalName="Language">
      <xsd:simpleType>
        <xsd:restriction base="dms:Text">
          <xsd:maxLength value="255"/>
        </xsd:restriction>
      </xsd:simpleType>
    </xsd:element>
    <xsd:element name="DocumentType" ma:index="9" nillable="true" ma:displayName="Document Type" ma:format="Dropdown" ma:internalName="DocumentType">
      <xsd:simpleType>
        <xsd:restriction base="dms:Text">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Type xmlns="17d4c9e9-139a-427c-97b0-ce32edd45541">Info module</DocumentType>
    <Language xmlns="17d4c9e9-139a-427c-97b0-ce32edd45541">Spanish</Language>
  </documentManagement>
</p:properties>
</file>

<file path=customXml/itemProps1.xml><?xml version="1.0" encoding="utf-8"?>
<ds:datastoreItem xmlns:ds="http://schemas.openxmlformats.org/officeDocument/2006/customXml" ds:itemID="{89090B1E-92A1-4A8A-A65F-2E350BC30D83}"/>
</file>

<file path=customXml/itemProps2.xml><?xml version="1.0" encoding="utf-8"?>
<ds:datastoreItem xmlns:ds="http://schemas.openxmlformats.org/officeDocument/2006/customXml" ds:itemID="{F20DB8DF-40A9-4A6A-BD04-7F2BC63AF984}">
  <ds:schemaRefs>
    <ds:schemaRef ds:uri="http://schemas.microsoft.com/sharepoint/v3/contenttype/forms"/>
  </ds:schemaRefs>
</ds:datastoreItem>
</file>

<file path=customXml/itemProps3.xml><?xml version="1.0" encoding="utf-8"?>
<ds:datastoreItem xmlns:ds="http://schemas.openxmlformats.org/officeDocument/2006/customXml" ds:itemID="{F2D5FE5E-37CC-4CE9-96F5-D43556D39C96}">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ae83553-cbc3-47cc-bfe3-ad28d3d97e94"/>
    <ds:schemaRef ds:uri="http://purl.org/dc/dcmitype/"/>
    <ds:schemaRef ds:uri="http://www.w3.org/XML/1998/namespace"/>
    <ds:schemaRef ds:uri="http://purl.org/dc/elements/1.1/"/>
    <ds:schemaRef ds:uri="07d44017-a180-41f8-ae60-fa3b80c1c2f5"/>
    <ds:schemaRef ds:uri="82b74cde-721b-4900-965b-f4b64e850898"/>
  </ds:schemaRefs>
</ds:datastoreItem>
</file>

<file path=docProps/app.xml><?xml version="1.0" encoding="utf-8"?>
<Properties xmlns="http://schemas.openxmlformats.org/officeDocument/2006/extended-properties" xmlns:vt="http://schemas.openxmlformats.org/officeDocument/2006/docPropsVTypes">
  <Template>Office Theme</Template>
  <TotalTime>163</TotalTime>
  <Words>669</Words>
  <Application>Microsoft Office PowerPoint</Application>
  <PresentationFormat>Widescreen</PresentationFormat>
  <Paragraphs>117</Paragraphs>
  <Slides>11</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Wingdings</vt:lpstr>
      <vt:lpstr>GLAAS Main Template</vt:lpstr>
      <vt:lpstr>GLAAS 2019 Report Template</vt:lpstr>
      <vt:lpstr>Módulo 6 de información sobre el GLAAS Sección B: Preguntas sobre el seguimiento Encuesta del GLAAS a los países del 2021-2022</vt:lpstr>
      <vt:lpstr>Panorama</vt:lpstr>
      <vt:lpstr>Preguntas de la sección B</vt:lpstr>
      <vt:lpstr>B1: Exámenes conjuntos del sector relacionado al sistema WASH</vt:lpstr>
      <vt:lpstr>PowerPoint Presentation</vt:lpstr>
      <vt:lpstr>B2: Uso de los datos del seguimiento</vt:lpstr>
      <vt:lpstr>B3: Seguimiento de las medidas de equidad</vt:lpstr>
      <vt:lpstr>B4: Indicadores de desempeño</vt:lpstr>
      <vt:lpstr>PowerPoint Presentation</vt:lpstr>
      <vt:lpstr>B5: Reglamentación de agua potable y los servicios de saneamiento aguas residuales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Sofia Murad</dc:creator>
  <cp:lastModifiedBy>TIFFAY, Kathleen</cp:lastModifiedBy>
  <cp:revision>15</cp:revision>
  <dcterms:created xsi:type="dcterms:W3CDTF">2019-09-12T12:12:51Z</dcterms:created>
  <dcterms:modified xsi:type="dcterms:W3CDTF">2021-10-07T07:46:03Z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0x010100818C1BF789B5AC4B9EF53DDBA590C81D</vt:lpwstr>
  </property>
  <property fmtid="{D5CDD505-2E9C-101B-9397-08002B2CF9AE}" pid="3" name="PAHOMTS_FileType">
    <vt:lpwstr>RAW</vt:lpwstr>
  </property>
  <property fmtid="{D5CDD505-2E9C-101B-9397-08002B2CF9AE}" pid="4" name="PAHOMTS_JobNumber">
    <vt:lpwstr>ES0873</vt:lpwstr>
  </property>
</Properties>
</file>