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</p:sldMasterIdLst>
  <p:notesMasterIdLst>
    <p:notesMasterId r:id="rId16"/>
  </p:notesMasterIdLst>
  <p:handoutMasterIdLst>
    <p:handoutMasterId r:id="rId17"/>
  </p:handoutMasterIdLst>
  <p:sldIdLst>
    <p:sldId id="258" r:id="rId6"/>
    <p:sldId id="259" r:id="rId7"/>
    <p:sldId id="272" r:id="rId8"/>
    <p:sldId id="271" r:id="rId9"/>
    <p:sldId id="260" r:id="rId10"/>
    <p:sldId id="273" r:id="rId11"/>
    <p:sldId id="274" r:id="rId12"/>
    <p:sldId id="276" r:id="rId13"/>
    <p:sldId id="277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9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MURAD, Sofia Jenny Juliette" initials="MSJJ" lastIdx="11" clrIdx="1">
    <p:extLst>
      <p:ext uri="{19B8F6BF-5375-455C-9EA6-DF929625EA0E}">
        <p15:presenceInfo xmlns:p15="http://schemas.microsoft.com/office/powerpoint/2012/main" userId="MURAD, Sofia Jenny Juliette" providerId="None"/>
      </p:ext>
    </p:extLst>
  </p:cmAuthor>
  <p:cmAuthor id="3" name="Elizabeth ENGEBRETSON" initials="EE" lastIdx="15" clrIdx="2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4" name="TIFFAY, Kathleen" initials="TK" lastIdx="3" clrIdx="3">
    <p:extLst>
      <p:ext uri="{19B8F6BF-5375-455C-9EA6-DF929625EA0E}">
        <p15:presenceInfo xmlns:p15="http://schemas.microsoft.com/office/powerpoint/2012/main" userId="TIFFAY, Kathl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F73"/>
    <a:srgbClr val="358D8B"/>
    <a:srgbClr val="F59952"/>
    <a:srgbClr val="7BD0EF"/>
    <a:srgbClr val="FFFFFF"/>
    <a:srgbClr val="375987"/>
    <a:srgbClr val="365886"/>
    <a:srgbClr val="39588D"/>
    <a:srgbClr val="608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/>
    <p:restoredTop sz="94694"/>
  </p:normalViewPr>
  <p:slideViewPr>
    <p:cSldViewPr snapToGrid="0">
      <p:cViewPr varScale="1">
        <p:scale>
          <a:sx n="117" d="100"/>
          <a:sy n="117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Y, Kathleen" userId="d51f97e3-cd98-49b8-8d5e-1b0d4fc9d868" providerId="ADAL" clId="{DD009DFF-C9BD-45F9-A0E1-732CDACF1AF9}"/>
    <pc:docChg chg="custSel modSld">
      <pc:chgData name="TIFFAY, Kathleen" userId="d51f97e3-cd98-49b8-8d5e-1b0d4fc9d868" providerId="ADAL" clId="{DD009DFF-C9BD-45F9-A0E1-732CDACF1AF9}" dt="2021-08-18T16:10:05.495" v="9" actId="5900"/>
      <pc:docMkLst>
        <pc:docMk/>
      </pc:docMkLst>
      <pc:sldChg chg="addCm modCm">
        <pc:chgData name="TIFFAY, Kathleen" userId="d51f97e3-cd98-49b8-8d5e-1b0d4fc9d868" providerId="ADAL" clId="{DD009DFF-C9BD-45F9-A0E1-732CDACF1AF9}" dt="2021-08-18T16:07:14.871" v="2"/>
        <pc:sldMkLst>
          <pc:docMk/>
          <pc:sldMk cId="1314089044" sldId="271"/>
        </pc:sldMkLst>
      </pc:sldChg>
      <pc:sldChg chg="addCm delCm modCm">
        <pc:chgData name="TIFFAY, Kathleen" userId="d51f97e3-cd98-49b8-8d5e-1b0d4fc9d868" providerId="ADAL" clId="{DD009DFF-C9BD-45F9-A0E1-732CDACF1AF9}" dt="2021-08-18T16:08:32.511" v="6" actId="1592"/>
        <pc:sldMkLst>
          <pc:docMk/>
          <pc:sldMk cId="3925254335" sldId="274"/>
        </pc:sldMkLst>
      </pc:sldChg>
      <pc:sldChg chg="addCm modCm">
        <pc:chgData name="TIFFAY, Kathleen" userId="d51f97e3-cd98-49b8-8d5e-1b0d4fc9d868" providerId="ADAL" clId="{DD009DFF-C9BD-45F9-A0E1-732CDACF1AF9}" dt="2021-08-18T16:10:05.495" v="9" actId="5900"/>
        <pc:sldMkLst>
          <pc:docMk/>
          <pc:sldMk cId="1235691608" sldId="277"/>
        </pc:sldMkLst>
      </pc:sldChg>
    </pc:docChg>
  </pc:docChgLst>
  <pc:docChgLst>
    <pc:chgData name="TAKANE, Marina" userId="0c62abb9-5f1e-4540-b5da-327c1000617a" providerId="ADAL" clId="{65EA1CF8-5102-4CE5-9974-9D7F63143027}"/>
    <pc:docChg chg="undo custSel modSld">
      <pc:chgData name="TAKANE, Marina" userId="0c62abb9-5f1e-4540-b5da-327c1000617a" providerId="ADAL" clId="{65EA1CF8-5102-4CE5-9974-9D7F63143027}" dt="2021-08-12T14:57:27.171" v="17" actId="1076"/>
      <pc:docMkLst>
        <pc:docMk/>
      </pc:docMkLst>
      <pc:sldChg chg="addSp modSp">
        <pc:chgData name="TAKANE, Marina" userId="0c62abb9-5f1e-4540-b5da-327c1000617a" providerId="ADAL" clId="{65EA1CF8-5102-4CE5-9974-9D7F63143027}" dt="2021-08-12T14:57:27.171" v="17" actId="1076"/>
        <pc:sldMkLst>
          <pc:docMk/>
          <pc:sldMk cId="3915487361" sldId="276"/>
        </pc:sldMkLst>
        <pc:spChg chg="mod">
          <ac:chgData name="TAKANE, Marina" userId="0c62abb9-5f1e-4540-b5da-327c1000617a" providerId="ADAL" clId="{65EA1CF8-5102-4CE5-9974-9D7F63143027}" dt="2021-08-12T14:56:05.995" v="9" actId="27636"/>
          <ac:spMkLst>
            <pc:docMk/>
            <pc:sldMk cId="3915487361" sldId="276"/>
            <ac:spMk id="2" creationId="{FD8483A5-F590-4175-8F09-AF0E140BD63E}"/>
          </ac:spMkLst>
        </pc:spChg>
        <pc:picChg chg="add mod">
          <ac:chgData name="TAKANE, Marina" userId="0c62abb9-5f1e-4540-b5da-327c1000617a" providerId="ADAL" clId="{65EA1CF8-5102-4CE5-9974-9D7F63143027}" dt="2021-08-12T14:57:27.171" v="17" actId="1076"/>
          <ac:picMkLst>
            <pc:docMk/>
            <pc:sldMk cId="3915487361" sldId="276"/>
            <ac:picMk id="4" creationId="{51284D46-FEA9-4DE3-8DE3-A6F0BDCBDB23}"/>
          </ac:picMkLst>
        </pc:picChg>
      </pc:sldChg>
    </pc:docChg>
  </pc:docChgLst>
  <pc:docChgLst>
    <pc:chgData name="Elizabeth ENGEBRETSON" userId="3432f663-7c0c-4f2e-b85b-b6f4c97bdf77" providerId="ADAL" clId="{AB33EE2E-AF74-6F4B-B523-6FDC79B7F9B3}"/>
    <pc:docChg chg="undo custSel modSld">
      <pc:chgData name="Elizabeth ENGEBRETSON" userId="3432f663-7c0c-4f2e-b85b-b6f4c97bdf77" providerId="ADAL" clId="{AB33EE2E-AF74-6F4B-B523-6FDC79B7F9B3}" dt="2021-08-19T20:05:43.941" v="371" actId="20577"/>
      <pc:docMkLst>
        <pc:docMk/>
      </pc:docMkLst>
      <pc:sldChg chg="delCm">
        <pc:chgData name="Elizabeth ENGEBRETSON" userId="3432f663-7c0c-4f2e-b85b-b6f4c97bdf77" providerId="ADAL" clId="{AB33EE2E-AF74-6F4B-B523-6FDC79B7F9B3}" dt="2021-08-05T20:54:20.728" v="132" actId="1592"/>
        <pc:sldMkLst>
          <pc:docMk/>
          <pc:sldMk cId="4154322372" sldId="258"/>
        </pc:sldMkLst>
      </pc:sldChg>
      <pc:sldChg chg="modSp mod addCm modCm">
        <pc:chgData name="Elizabeth ENGEBRETSON" userId="3432f663-7c0c-4f2e-b85b-b6f4c97bdf77" providerId="ADAL" clId="{AB33EE2E-AF74-6F4B-B523-6FDC79B7F9B3}" dt="2021-08-05T20:54:40.295" v="133" actId="20577"/>
        <pc:sldMkLst>
          <pc:docMk/>
          <pc:sldMk cId="1446751405" sldId="259"/>
        </pc:sldMkLst>
        <pc:spChg chg="mod">
          <ac:chgData name="Elizabeth ENGEBRETSON" userId="3432f663-7c0c-4f2e-b85b-b6f4c97bdf77" providerId="ADAL" clId="{AB33EE2E-AF74-6F4B-B523-6FDC79B7F9B3}" dt="2021-08-05T20:54:40.295" v="133" actId="20577"/>
          <ac:spMkLst>
            <pc:docMk/>
            <pc:sldMk cId="1446751405" sldId="259"/>
            <ac:spMk id="5" creationId="{F7793C69-EB27-4623-BAEC-EE2B54184B29}"/>
          </ac:spMkLst>
        </pc:spChg>
      </pc:sldChg>
      <pc:sldChg chg="addCm modCm">
        <pc:chgData name="Elizabeth ENGEBRETSON" userId="3432f663-7c0c-4f2e-b85b-b6f4c97bdf77" providerId="ADAL" clId="{AB33EE2E-AF74-6F4B-B523-6FDC79B7F9B3}" dt="2021-07-28T17:53:35.464" v="18"/>
        <pc:sldMkLst>
          <pc:docMk/>
          <pc:sldMk cId="4031880521" sldId="260"/>
        </pc:sldMkLst>
      </pc:sldChg>
      <pc:sldChg chg="modSp mod addCm delCm modCm">
        <pc:chgData name="Elizabeth ENGEBRETSON" userId="3432f663-7c0c-4f2e-b85b-b6f4c97bdf77" providerId="ADAL" clId="{AB33EE2E-AF74-6F4B-B523-6FDC79B7F9B3}" dt="2021-08-18T20:54:02.257" v="292" actId="1592"/>
        <pc:sldMkLst>
          <pc:docMk/>
          <pc:sldMk cId="1314089044" sldId="271"/>
        </pc:sldMkLst>
        <pc:spChg chg="mod">
          <ac:chgData name="Elizabeth ENGEBRETSON" userId="3432f663-7c0c-4f2e-b85b-b6f4c97bdf77" providerId="ADAL" clId="{AB33EE2E-AF74-6F4B-B523-6FDC79B7F9B3}" dt="2021-08-18T20:53:43.470" v="291" actId="20577"/>
          <ac:spMkLst>
            <pc:docMk/>
            <pc:sldMk cId="1314089044" sldId="271"/>
            <ac:spMk id="2" creationId="{E14D65D9-9F16-4A6B-A806-4C6DEA46BBC2}"/>
          </ac:spMkLst>
        </pc:spChg>
      </pc:sldChg>
      <pc:sldChg chg="addSp delSp modSp mod modAnim addCm delCm modCm modNotesTx">
        <pc:chgData name="Elizabeth ENGEBRETSON" userId="3432f663-7c0c-4f2e-b85b-b6f4c97bdf77" providerId="ADAL" clId="{AB33EE2E-AF74-6F4B-B523-6FDC79B7F9B3}" dt="2021-08-05T20:55:09.151" v="150"/>
        <pc:sldMkLst>
          <pc:docMk/>
          <pc:sldMk cId="1029400749" sldId="272"/>
        </pc:sldMkLst>
        <pc:spChg chg="mod">
          <ac:chgData name="Elizabeth ENGEBRETSON" userId="3432f663-7c0c-4f2e-b85b-b6f4c97bdf77" providerId="ADAL" clId="{AB33EE2E-AF74-6F4B-B523-6FDC79B7F9B3}" dt="2021-08-05T20:27:00.586" v="65" actId="1076"/>
          <ac:spMkLst>
            <pc:docMk/>
            <pc:sldMk cId="1029400749" sldId="272"/>
            <ac:spMk id="37" creationId="{E7421E8E-1BC7-4A08-98D9-2C82E7D83433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7" creationId="{05E26146-1220-42D6-B0EE-1B2EF5B9E0D2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8" creationId="{46D37380-4430-4ADE-B3A9-2AC62C752849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9" creationId="{A95C5909-112D-4748-8D50-48AE3733C699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70" creationId="{52E34714-493C-492F-84CF-B67EC5373C1A}"/>
          </ac:spMkLst>
        </pc:spChg>
        <pc:picChg chg="add mod">
          <ac:chgData name="Elizabeth ENGEBRETSON" userId="3432f663-7c0c-4f2e-b85b-b6f4c97bdf77" providerId="ADAL" clId="{AB33EE2E-AF74-6F4B-B523-6FDC79B7F9B3}" dt="2021-08-05T20:28:49.379" v="73" actId="1076"/>
          <ac:picMkLst>
            <pc:docMk/>
            <pc:sldMk cId="1029400749" sldId="272"/>
            <ac:picMk id="2" creationId="{EA813485-ADC7-B543-84BE-275B8A35E8AC}"/>
          </ac:picMkLst>
        </pc:picChg>
        <pc:picChg chg="add mod">
          <ac:chgData name="Elizabeth ENGEBRETSON" userId="3432f663-7c0c-4f2e-b85b-b6f4c97bdf77" providerId="ADAL" clId="{AB33EE2E-AF74-6F4B-B523-6FDC79B7F9B3}" dt="2021-08-05T20:36:18.315" v="108" actId="1076"/>
          <ac:picMkLst>
            <pc:docMk/>
            <pc:sldMk cId="1029400749" sldId="272"/>
            <ac:picMk id="3" creationId="{E8A8305E-7961-334C-8070-DE378D02DD48}"/>
          </ac:picMkLst>
        </pc:picChg>
        <pc:picChg chg="add mod">
          <ac:chgData name="Elizabeth ENGEBRETSON" userId="3432f663-7c0c-4f2e-b85b-b6f4c97bdf77" providerId="ADAL" clId="{AB33EE2E-AF74-6F4B-B523-6FDC79B7F9B3}" dt="2021-08-05T20:34:35.987" v="88" actId="1076"/>
          <ac:picMkLst>
            <pc:docMk/>
            <pc:sldMk cId="1029400749" sldId="272"/>
            <ac:picMk id="5" creationId="{7F5DE4E8-C9FC-EF4F-9AB8-9787C797068B}"/>
          </ac:picMkLst>
        </pc:picChg>
        <pc:picChg chg="add mod">
          <ac:chgData name="Elizabeth ENGEBRETSON" userId="3432f663-7c0c-4f2e-b85b-b6f4c97bdf77" providerId="ADAL" clId="{AB33EE2E-AF74-6F4B-B523-6FDC79B7F9B3}" dt="2021-08-05T20:36:31.434" v="114" actId="1076"/>
          <ac:picMkLst>
            <pc:docMk/>
            <pc:sldMk cId="1029400749" sldId="272"/>
            <ac:picMk id="6" creationId="{0BFF330A-C328-2840-AB27-14D495E19D8E}"/>
          </ac:picMkLst>
        </pc:picChg>
        <pc:picChg chg="add mod">
          <ac:chgData name="Elizabeth ENGEBRETSON" userId="3432f663-7c0c-4f2e-b85b-b6f4c97bdf77" providerId="ADAL" clId="{AB33EE2E-AF74-6F4B-B523-6FDC79B7F9B3}" dt="2021-08-05T20:36:37.572" v="116" actId="14100"/>
          <ac:picMkLst>
            <pc:docMk/>
            <pc:sldMk cId="1029400749" sldId="272"/>
            <ac:picMk id="7" creationId="{DC6E747B-1E35-7440-8431-E4C20F5C0574}"/>
          </ac:picMkLst>
        </pc:picChg>
        <pc:picChg chg="add mod">
          <ac:chgData name="Elizabeth ENGEBRETSON" userId="3432f663-7c0c-4f2e-b85b-b6f4c97bdf77" providerId="ADAL" clId="{AB33EE2E-AF74-6F4B-B523-6FDC79B7F9B3}" dt="2021-08-05T20:36:20.839" v="109" actId="1076"/>
          <ac:picMkLst>
            <pc:docMk/>
            <pc:sldMk cId="1029400749" sldId="272"/>
            <ac:picMk id="21" creationId="{93EE7CD4-00B4-164A-BBB5-B822646B2675}"/>
          </ac:picMkLst>
        </pc:picChg>
        <pc:picChg chg="add mod">
          <ac:chgData name="Elizabeth ENGEBRETSON" userId="3432f663-7c0c-4f2e-b85b-b6f4c97bdf77" providerId="ADAL" clId="{AB33EE2E-AF74-6F4B-B523-6FDC79B7F9B3}" dt="2021-08-05T20:36:40.252" v="117" actId="1076"/>
          <ac:picMkLst>
            <pc:docMk/>
            <pc:sldMk cId="1029400749" sldId="272"/>
            <ac:picMk id="22" creationId="{FD9BD22E-C728-3C45-B0DF-9F6BDF7633CD}"/>
          </ac:picMkLst>
        </pc:picChg>
        <pc:picChg chg="add del mod">
          <ac:chgData name="Elizabeth ENGEBRETSON" userId="3432f663-7c0c-4f2e-b85b-b6f4c97bdf77" providerId="ADAL" clId="{AB33EE2E-AF74-6F4B-B523-6FDC79B7F9B3}" dt="2021-08-05T20:33:11.551" v="81" actId="478"/>
          <ac:picMkLst>
            <pc:docMk/>
            <pc:sldMk cId="1029400749" sldId="272"/>
            <ac:picMk id="24" creationId="{A261ECD4-DB92-034A-AFB2-BCD1AB0CD29C}"/>
          </ac:picMkLst>
        </pc:picChg>
      </pc:sldChg>
      <pc:sldChg chg="modSp mod addCm modCm">
        <pc:chgData name="Elizabeth ENGEBRETSON" userId="3432f663-7c0c-4f2e-b85b-b6f4c97bdf77" providerId="ADAL" clId="{AB33EE2E-AF74-6F4B-B523-6FDC79B7F9B3}" dt="2021-08-11T18:29:17.692" v="208" actId="20577"/>
        <pc:sldMkLst>
          <pc:docMk/>
          <pc:sldMk cId="462793292" sldId="273"/>
        </pc:sldMkLst>
        <pc:spChg chg="mod">
          <ac:chgData name="Elizabeth ENGEBRETSON" userId="3432f663-7c0c-4f2e-b85b-b6f4c97bdf77" providerId="ADAL" clId="{AB33EE2E-AF74-6F4B-B523-6FDC79B7F9B3}" dt="2021-08-11T18:29:17.692" v="208" actId="20577"/>
          <ac:spMkLst>
            <pc:docMk/>
            <pc:sldMk cId="462793292" sldId="273"/>
            <ac:spMk id="2" creationId="{7CCB009A-6724-4927-8E44-65450EFFF229}"/>
          </ac:spMkLst>
        </pc:spChg>
      </pc:sldChg>
      <pc:sldChg chg="modSp mod modAnim addCm modCm">
        <pc:chgData name="Elizabeth ENGEBRETSON" userId="3432f663-7c0c-4f2e-b85b-b6f4c97bdf77" providerId="ADAL" clId="{AB33EE2E-AF74-6F4B-B523-6FDC79B7F9B3}" dt="2021-08-05T21:18:38.304" v="172" actId="20577"/>
        <pc:sldMkLst>
          <pc:docMk/>
          <pc:sldMk cId="3925254335" sldId="274"/>
        </pc:sldMkLst>
        <pc:spChg chg="mod">
          <ac:chgData name="Elizabeth ENGEBRETSON" userId="3432f663-7c0c-4f2e-b85b-b6f4c97bdf77" providerId="ADAL" clId="{AB33EE2E-AF74-6F4B-B523-6FDC79B7F9B3}" dt="2021-08-05T21:18:38.304" v="172" actId="20577"/>
          <ac:spMkLst>
            <pc:docMk/>
            <pc:sldMk cId="3925254335" sldId="274"/>
            <ac:spMk id="2" creationId="{F4FDEF62-5E5D-4960-9231-434BF81492B2}"/>
          </ac:spMkLst>
        </pc:spChg>
        <pc:spChg chg="mod">
          <ac:chgData name="Elizabeth ENGEBRETSON" userId="3432f663-7c0c-4f2e-b85b-b6f4c97bdf77" providerId="ADAL" clId="{AB33EE2E-AF74-6F4B-B523-6FDC79B7F9B3}" dt="2021-07-28T18:02:42.567" v="46" actId="20577"/>
          <ac:spMkLst>
            <pc:docMk/>
            <pc:sldMk cId="3925254335" sldId="274"/>
            <ac:spMk id="5" creationId="{1214AB76-3C1E-418D-BDA1-A142EC2DCADE}"/>
          </ac:spMkLst>
        </pc:spChg>
        <pc:picChg chg="mod">
          <ac:chgData name="Elizabeth ENGEBRETSON" userId="3432f663-7c0c-4f2e-b85b-b6f4c97bdf77" providerId="ADAL" clId="{AB33EE2E-AF74-6F4B-B523-6FDC79B7F9B3}" dt="2021-08-05T21:05:18.612" v="170" actId="1076"/>
          <ac:picMkLst>
            <pc:docMk/>
            <pc:sldMk cId="3925254335" sldId="274"/>
            <ac:picMk id="4" creationId="{4017D6D5-5F5F-4E1D-A01C-B467E535765F}"/>
          </ac:picMkLst>
        </pc:picChg>
      </pc:sldChg>
      <pc:sldChg chg="addCm modCm">
        <pc:chgData name="Elizabeth ENGEBRETSON" userId="3432f663-7c0c-4f2e-b85b-b6f4c97bdf77" providerId="ADAL" clId="{AB33EE2E-AF74-6F4B-B523-6FDC79B7F9B3}" dt="2021-07-28T18:05:36.664" v="49"/>
        <pc:sldMkLst>
          <pc:docMk/>
          <pc:sldMk cId="3872734592" sldId="275"/>
        </pc:sldMkLst>
      </pc:sldChg>
      <pc:sldChg chg="modSp mod addCm delCm">
        <pc:chgData name="Elizabeth ENGEBRETSON" userId="3432f663-7c0c-4f2e-b85b-b6f4c97bdf77" providerId="ADAL" clId="{AB33EE2E-AF74-6F4B-B523-6FDC79B7F9B3}" dt="2021-08-12T17:56:43.168" v="235" actId="1076"/>
        <pc:sldMkLst>
          <pc:docMk/>
          <pc:sldMk cId="3915487361" sldId="276"/>
        </pc:sldMkLst>
        <pc:spChg chg="mod">
          <ac:chgData name="Elizabeth ENGEBRETSON" userId="3432f663-7c0c-4f2e-b85b-b6f4c97bdf77" providerId="ADAL" clId="{AB33EE2E-AF74-6F4B-B523-6FDC79B7F9B3}" dt="2021-08-12T17:56:33.750" v="234" actId="20577"/>
          <ac:spMkLst>
            <pc:docMk/>
            <pc:sldMk cId="3915487361" sldId="276"/>
            <ac:spMk id="2" creationId="{FD8483A5-F590-4175-8F09-AF0E140BD63E}"/>
          </ac:spMkLst>
        </pc:spChg>
        <pc:picChg chg="mod">
          <ac:chgData name="Elizabeth ENGEBRETSON" userId="3432f663-7c0c-4f2e-b85b-b6f4c97bdf77" providerId="ADAL" clId="{AB33EE2E-AF74-6F4B-B523-6FDC79B7F9B3}" dt="2021-08-12T17:56:43.168" v="235" actId="1076"/>
          <ac:picMkLst>
            <pc:docMk/>
            <pc:sldMk cId="3915487361" sldId="276"/>
            <ac:picMk id="4" creationId="{51284D46-FEA9-4DE3-8DE3-A6F0BDCBDB23}"/>
          </ac:picMkLst>
        </pc:picChg>
      </pc:sldChg>
      <pc:sldChg chg="modSp mod addCm delCm">
        <pc:chgData name="Elizabeth ENGEBRETSON" userId="3432f663-7c0c-4f2e-b85b-b6f4c97bdf77" providerId="ADAL" clId="{AB33EE2E-AF74-6F4B-B523-6FDC79B7F9B3}" dt="2021-08-19T20:05:43.941" v="371" actId="20577"/>
        <pc:sldMkLst>
          <pc:docMk/>
          <pc:sldMk cId="1235691608" sldId="277"/>
        </pc:sldMkLst>
        <pc:spChg chg="mod">
          <ac:chgData name="Elizabeth ENGEBRETSON" userId="3432f663-7c0c-4f2e-b85b-b6f4c97bdf77" providerId="ADAL" clId="{AB33EE2E-AF74-6F4B-B523-6FDC79B7F9B3}" dt="2021-08-18T20:55:26.625" v="367" actId="790"/>
          <ac:spMkLst>
            <pc:docMk/>
            <pc:sldMk cId="1235691608" sldId="277"/>
            <ac:spMk id="9" creationId="{1AC7AB7F-8D98-498B-B474-6885A76BBD5F}"/>
          </ac:spMkLst>
        </pc:spChg>
        <pc:spChg chg="mod">
          <ac:chgData name="Elizabeth ENGEBRETSON" userId="3432f663-7c0c-4f2e-b85b-b6f4c97bdf77" providerId="ADAL" clId="{AB33EE2E-AF74-6F4B-B523-6FDC79B7F9B3}" dt="2021-08-19T20:05:43.941" v="371" actId="20577"/>
          <ac:spMkLst>
            <pc:docMk/>
            <pc:sldMk cId="1235691608" sldId="277"/>
            <ac:spMk id="17" creationId="{AFCDCF27-60B6-45AF-B21F-299EF8376BA5}"/>
          </ac:spMkLst>
        </pc:spChg>
        <pc:spChg chg="mod">
          <ac:chgData name="Elizabeth ENGEBRETSON" userId="3432f663-7c0c-4f2e-b85b-b6f4c97bdf77" providerId="ADAL" clId="{AB33EE2E-AF74-6F4B-B523-6FDC79B7F9B3}" dt="2021-08-18T20:55:06.573" v="366" actId="1076"/>
          <ac:spMkLst>
            <pc:docMk/>
            <pc:sldMk cId="1235691608" sldId="277"/>
            <ac:spMk id="29" creationId="{8CCBA1BC-0777-41DD-9355-008819AF269A}"/>
          </ac:spMkLst>
        </pc:spChg>
        <pc:cxnChg chg="mod">
          <ac:chgData name="Elizabeth ENGEBRETSON" userId="3432f663-7c0c-4f2e-b85b-b6f4c97bdf77" providerId="ADAL" clId="{AB33EE2E-AF74-6F4B-B523-6FDC79B7F9B3}" dt="2021-08-18T20:55:02.962" v="365" actId="14100"/>
          <ac:cxnSpMkLst>
            <pc:docMk/>
            <pc:sldMk cId="1235691608" sldId="277"/>
            <ac:cxnSpMk id="28" creationId="{6FEA36CA-1E90-4D52-8438-8876378AB6F7}"/>
          </ac:cxnSpMkLst>
        </pc:cxnChg>
      </pc:sldChg>
    </pc:docChg>
  </pc:docChgLst>
  <pc:docChgLst>
    <pc:chgData name="Sofia Jenny Juliette MURAD" userId="609d3eb8-04db-4da7-84a5-b39f1996835f" providerId="ADAL" clId="{7D2249C0-C0B2-41BE-93D6-EAC6903D8321}"/>
    <pc:docChg chg="undo custSel modSld">
      <pc:chgData name="Sofia Jenny Juliette MURAD" userId="609d3eb8-04db-4da7-84a5-b39f1996835f" providerId="ADAL" clId="{7D2249C0-C0B2-41BE-93D6-EAC6903D8321}" dt="2021-08-06T06:44:41.982" v="4" actId="164"/>
      <pc:docMkLst>
        <pc:docMk/>
      </pc:docMkLst>
      <pc:sldChg chg="addSp modSp mod">
        <pc:chgData name="Sofia Jenny Juliette MURAD" userId="609d3eb8-04db-4da7-84a5-b39f1996835f" providerId="ADAL" clId="{7D2249C0-C0B2-41BE-93D6-EAC6903D8321}" dt="2021-08-06T06:44:41.982" v="4" actId="164"/>
        <pc:sldMkLst>
          <pc:docMk/>
          <pc:sldMk cId="1029400749" sldId="272"/>
        </pc:sldMkLst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7" creationId="{05E26146-1220-42D6-B0EE-1B2EF5B9E0D2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8" creationId="{46D37380-4430-4ADE-B3A9-2AC62C752849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9" creationId="{A95C5909-112D-4748-8D50-48AE3733C699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70" creationId="{52E34714-493C-492F-84CF-B67EC5373C1A}"/>
          </ac:spMkLst>
        </pc:spChg>
        <pc:grpChg chg="add mod">
          <ac:chgData name="Sofia Jenny Juliette MURAD" userId="609d3eb8-04db-4da7-84a5-b39f1996835f" providerId="ADAL" clId="{7D2249C0-C0B2-41BE-93D6-EAC6903D8321}" dt="2021-08-06T06:44:41.982" v="4" actId="164"/>
          <ac:grpSpMkLst>
            <pc:docMk/>
            <pc:sldMk cId="1029400749" sldId="272"/>
            <ac:grpSpMk id="8" creationId="{04E5367F-E781-49DA-8793-7542B714A6A3}"/>
          </ac:grpSpMkLst>
        </pc:grpChg>
        <pc:picChg chg="mod">
          <ac:chgData name="Sofia Jenny Juliette MURAD" userId="609d3eb8-04db-4da7-84a5-b39f1996835f" providerId="ADAL" clId="{7D2249C0-C0B2-41BE-93D6-EAC6903D8321}" dt="2021-08-06T06:43:57.491" v="1" actId="1076"/>
          <ac:picMkLst>
            <pc:docMk/>
            <pc:sldMk cId="1029400749" sldId="272"/>
            <ac:picMk id="72" creationId="{A2315FA3-0E0D-4F39-8A35-03B05D39BC79}"/>
          </ac:picMkLst>
        </pc:picChg>
      </pc:sldChg>
    </pc:docChg>
  </pc:docChgLst>
  <pc:docChgLst>
    <pc:chgData name="MURAD, Sofia Jenny Juliette" userId="609d3eb8-04db-4da7-84a5-b39f1996835f" providerId="ADAL" clId="{7D2249C0-C0B2-41BE-93D6-EAC6903D8321}"/>
    <pc:docChg chg="undo custSel addSld delSld modSld">
      <pc:chgData name="MURAD, Sofia Jenny Juliette" userId="609d3eb8-04db-4da7-84a5-b39f1996835f" providerId="ADAL" clId="{7D2249C0-C0B2-41BE-93D6-EAC6903D8321}" dt="2021-08-04T13:35:04.396" v="569"/>
      <pc:docMkLst>
        <pc:docMk/>
      </pc:docMkLst>
      <pc:sldChg chg="addCm modCm">
        <pc:chgData name="MURAD, Sofia Jenny Juliette" userId="609d3eb8-04db-4da7-84a5-b39f1996835f" providerId="ADAL" clId="{7D2249C0-C0B2-41BE-93D6-EAC6903D8321}" dt="2021-08-04T13:35:04.396" v="569"/>
        <pc:sldMkLst>
          <pc:docMk/>
          <pc:sldMk cId="4154322372" sldId="258"/>
        </pc:sldMkLst>
      </pc:sldChg>
      <pc:sldChg chg="modSp mod delCm modCm modNotesTx">
        <pc:chgData name="MURAD, Sofia Jenny Juliette" userId="609d3eb8-04db-4da7-84a5-b39f1996835f" providerId="ADAL" clId="{7D2249C0-C0B2-41BE-93D6-EAC6903D8321}" dt="2021-07-30T11:10:55.301" v="125" actId="1592"/>
        <pc:sldMkLst>
          <pc:docMk/>
          <pc:sldMk cId="1446751405" sldId="259"/>
        </pc:sldMkLst>
        <pc:spChg chg="mod">
          <ac:chgData name="MURAD, Sofia Jenny Juliette" userId="609d3eb8-04db-4da7-84a5-b39f1996835f" providerId="ADAL" clId="{7D2249C0-C0B2-41BE-93D6-EAC6903D8321}" dt="2021-07-30T11:10:53.361" v="124" actId="20577"/>
          <ac:spMkLst>
            <pc:docMk/>
            <pc:sldMk cId="1446751405" sldId="259"/>
            <ac:spMk id="5" creationId="{F7793C69-EB27-4623-BAEC-EE2B54184B29}"/>
          </ac:spMkLst>
        </pc:spChg>
      </pc:sldChg>
      <pc:sldChg chg="modSp mod delCm modNotesTx">
        <pc:chgData name="MURAD, Sofia Jenny Juliette" userId="609d3eb8-04db-4da7-84a5-b39f1996835f" providerId="ADAL" clId="{7D2249C0-C0B2-41BE-93D6-EAC6903D8321}" dt="2021-08-04T13:34:23.378" v="566" actId="6549"/>
        <pc:sldMkLst>
          <pc:docMk/>
          <pc:sldMk cId="4031880521" sldId="260"/>
        </pc:sldMkLst>
        <pc:spChg chg="mod">
          <ac:chgData name="MURAD, Sofia Jenny Juliette" userId="609d3eb8-04db-4da7-84a5-b39f1996835f" providerId="ADAL" clId="{7D2249C0-C0B2-41BE-93D6-EAC6903D8321}" dt="2021-07-30T11:12:56.422" v="291" actId="20577"/>
          <ac:spMkLst>
            <pc:docMk/>
            <pc:sldMk cId="4031880521" sldId="260"/>
            <ac:spMk id="5" creationId="{738D48D6-5D7F-400D-8022-66551D422B0E}"/>
          </ac:spMkLst>
        </pc:spChg>
      </pc:sldChg>
      <pc:sldChg chg="modSp mod delCm modNotesTx">
        <pc:chgData name="MURAD, Sofia Jenny Juliette" userId="609d3eb8-04db-4da7-84a5-b39f1996835f" providerId="ADAL" clId="{7D2249C0-C0B2-41BE-93D6-EAC6903D8321}" dt="2021-08-04T13:34:51.492" v="567" actId="6549"/>
        <pc:sldMkLst>
          <pc:docMk/>
          <pc:sldMk cId="1314089044" sldId="271"/>
        </pc:sldMkLst>
        <pc:spChg chg="mod">
          <ac:chgData name="MURAD, Sofia Jenny Juliette" userId="609d3eb8-04db-4da7-84a5-b39f1996835f" providerId="ADAL" clId="{7D2249C0-C0B2-41BE-93D6-EAC6903D8321}" dt="2021-07-30T11:12:30.806" v="250" actId="20577"/>
          <ac:spMkLst>
            <pc:docMk/>
            <pc:sldMk cId="1314089044" sldId="271"/>
            <ac:spMk id="2" creationId="{E14D65D9-9F16-4A6B-A806-4C6DEA46BBC2}"/>
          </ac:spMkLst>
        </pc:spChg>
      </pc:sldChg>
      <pc:sldChg chg="addSp delSp modSp mod delAnim modAnim addCm delCm modCm">
        <pc:chgData name="MURAD, Sofia Jenny Juliette" userId="609d3eb8-04db-4da7-84a5-b39f1996835f" providerId="ADAL" clId="{7D2249C0-C0B2-41BE-93D6-EAC6903D8321}" dt="2021-08-04T13:12:11.491" v="352"/>
        <pc:sldMkLst>
          <pc:docMk/>
          <pc:sldMk cId="1029400749" sldId="272"/>
        </pc:sldMkLst>
        <pc:spChg chg="del">
          <ac:chgData name="MURAD, Sofia Jenny Juliette" userId="609d3eb8-04db-4da7-84a5-b39f1996835f" providerId="ADAL" clId="{7D2249C0-C0B2-41BE-93D6-EAC6903D8321}" dt="2021-08-04T13:11:32.796" v="349" actId="478"/>
          <ac:spMkLst>
            <pc:docMk/>
            <pc:sldMk cId="1029400749" sldId="272"/>
            <ac:spMk id="30" creationId="{C83C047F-7F35-42E5-9CEE-E748DCF0ECF4}"/>
          </ac:spMkLst>
        </pc:spChg>
        <pc:spChg chg="mod">
          <ac:chgData name="MURAD, Sofia Jenny Juliette" userId="609d3eb8-04db-4da7-84a5-b39f1996835f" providerId="ADAL" clId="{7D2249C0-C0B2-41BE-93D6-EAC6903D8321}" dt="2021-08-04T13:08:15.519" v="340" actId="1076"/>
          <ac:spMkLst>
            <pc:docMk/>
            <pc:sldMk cId="1029400749" sldId="272"/>
            <ac:spMk id="37" creationId="{E7421E8E-1BC7-4A08-98D9-2C82E7D83433}"/>
          </ac:spMkLst>
        </pc:spChg>
        <pc:spChg chg="mod">
          <ac:chgData name="MURAD, Sofia Jenny Juliette" userId="609d3eb8-04db-4da7-84a5-b39f1996835f" providerId="ADAL" clId="{7D2249C0-C0B2-41BE-93D6-EAC6903D8321}" dt="2021-07-30T11:11:15.697" v="168" actId="20577"/>
          <ac:spMkLst>
            <pc:docMk/>
            <pc:sldMk cId="1029400749" sldId="272"/>
            <ac:spMk id="41" creationId="{FAFF52FB-CA82-490A-B402-EA7E79C1E458}"/>
          </ac:spMkLst>
        </pc:spChg>
        <pc:grpChg chg="del">
          <ac:chgData name="MURAD, Sofia Jenny Juliette" userId="609d3eb8-04db-4da7-84a5-b39f1996835f" providerId="ADAL" clId="{7D2249C0-C0B2-41BE-93D6-EAC6903D8321}" dt="2021-08-02T06:10:08.472" v="319" actId="478"/>
          <ac:grpSpMkLst>
            <pc:docMk/>
            <pc:sldMk cId="1029400749" sldId="272"/>
            <ac:grpSpMk id="56" creationId="{8E45904F-FCD0-4A5A-807F-A3B2D9900F0C}"/>
          </ac:grpSpMkLst>
        </pc:grp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7" creationId="{445E4E56-26EE-446C-B809-2275051D949F}"/>
          </ac:picMkLst>
        </pc:pic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8" creationId="{925463FC-B473-4D51-A518-8EABE9BF4217}"/>
          </ac:picMkLst>
        </pc:pic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9" creationId="{DE0E57A4-5F74-4C4B-98D0-D01AD60068D0}"/>
          </ac:picMkLst>
        </pc:picChg>
        <pc:picChg chg="mod">
          <ac:chgData name="MURAD, Sofia Jenny Juliette" userId="609d3eb8-04db-4da7-84a5-b39f1996835f" providerId="ADAL" clId="{7D2249C0-C0B2-41BE-93D6-EAC6903D8321}" dt="2021-08-04T13:09:05.635" v="343" actId="1076"/>
          <ac:picMkLst>
            <pc:docMk/>
            <pc:sldMk cId="1029400749" sldId="272"/>
            <ac:picMk id="54" creationId="{FDF0735E-C198-4DD2-B5EC-721A498CCE46}"/>
          </ac:picMkLst>
        </pc:picChg>
        <pc:picChg chg="del">
          <ac:chgData name="MURAD, Sofia Jenny Juliette" userId="609d3eb8-04db-4da7-84a5-b39f1996835f" providerId="ADAL" clId="{7D2249C0-C0B2-41BE-93D6-EAC6903D8321}" dt="2021-08-04T13:12:02.225" v="350" actId="478"/>
          <ac:picMkLst>
            <pc:docMk/>
            <pc:sldMk cId="1029400749" sldId="272"/>
            <ac:picMk id="55" creationId="{1DBF7C21-3370-4528-9D34-23F8495C2A0D}"/>
          </ac:picMkLst>
        </pc:picChg>
      </pc:sldChg>
      <pc:sldChg chg="modSp mod delCm">
        <pc:chgData name="MURAD, Sofia Jenny Juliette" userId="609d3eb8-04db-4da7-84a5-b39f1996835f" providerId="ADAL" clId="{7D2249C0-C0B2-41BE-93D6-EAC6903D8321}" dt="2021-08-04T13:16:36.389" v="463" actId="1592"/>
        <pc:sldMkLst>
          <pc:docMk/>
          <pc:sldMk cId="462793292" sldId="273"/>
        </pc:sldMkLst>
        <pc:spChg chg="mod">
          <ac:chgData name="MURAD, Sofia Jenny Juliette" userId="609d3eb8-04db-4da7-84a5-b39f1996835f" providerId="ADAL" clId="{7D2249C0-C0B2-41BE-93D6-EAC6903D8321}" dt="2021-08-04T13:15:35.767" v="462" actId="20577"/>
          <ac:spMkLst>
            <pc:docMk/>
            <pc:sldMk cId="462793292" sldId="273"/>
            <ac:spMk id="2" creationId="{7CCB009A-6724-4927-8E44-65450EFFF229}"/>
          </ac:spMkLst>
        </pc:spChg>
      </pc:sldChg>
      <pc:sldChg chg="modSp mod delCm">
        <pc:chgData name="MURAD, Sofia Jenny Juliette" userId="609d3eb8-04db-4da7-84a5-b39f1996835f" providerId="ADAL" clId="{7D2249C0-C0B2-41BE-93D6-EAC6903D8321}" dt="2021-08-04T13:22:26.396" v="466" actId="20577"/>
        <pc:sldMkLst>
          <pc:docMk/>
          <pc:sldMk cId="3925254335" sldId="274"/>
        </pc:sldMkLst>
        <pc:spChg chg="mod">
          <ac:chgData name="MURAD, Sofia Jenny Juliette" userId="609d3eb8-04db-4da7-84a5-b39f1996835f" providerId="ADAL" clId="{7D2249C0-C0B2-41BE-93D6-EAC6903D8321}" dt="2021-08-04T13:22:26.396" v="466" actId="20577"/>
          <ac:spMkLst>
            <pc:docMk/>
            <pc:sldMk cId="3925254335" sldId="274"/>
            <ac:spMk id="5" creationId="{1214AB76-3C1E-418D-BDA1-A142EC2DCADE}"/>
          </ac:spMkLst>
        </pc:spChg>
      </pc:sldChg>
      <pc:sldChg chg="del">
        <pc:chgData name="MURAD, Sofia Jenny Juliette" userId="609d3eb8-04db-4da7-84a5-b39f1996835f" providerId="ADAL" clId="{7D2249C0-C0B2-41BE-93D6-EAC6903D8321}" dt="2021-08-04T13:23:25.626" v="467" actId="47"/>
        <pc:sldMkLst>
          <pc:docMk/>
          <pc:sldMk cId="3872734592" sldId="275"/>
        </pc:sldMkLst>
      </pc:sldChg>
      <pc:sldChg chg="modSp mod">
        <pc:chgData name="MURAD, Sofia Jenny Juliette" userId="609d3eb8-04db-4da7-84a5-b39f1996835f" providerId="ADAL" clId="{7D2249C0-C0B2-41BE-93D6-EAC6903D8321}" dt="2021-08-04T13:25:00.300" v="484" actId="20577"/>
        <pc:sldMkLst>
          <pc:docMk/>
          <pc:sldMk cId="3915487361" sldId="276"/>
        </pc:sldMkLst>
        <pc:spChg chg="mod">
          <ac:chgData name="MURAD, Sofia Jenny Juliette" userId="609d3eb8-04db-4da7-84a5-b39f1996835f" providerId="ADAL" clId="{7D2249C0-C0B2-41BE-93D6-EAC6903D8321}" dt="2021-08-04T13:25:00.300" v="484" actId="20577"/>
          <ac:spMkLst>
            <pc:docMk/>
            <pc:sldMk cId="3915487361" sldId="276"/>
            <ac:spMk id="2" creationId="{FD8483A5-F590-4175-8F09-AF0E140BD63E}"/>
          </ac:spMkLst>
        </pc:spChg>
      </pc:sldChg>
      <pc:sldChg chg="delSp modSp mod modCm">
        <pc:chgData name="MURAD, Sofia Jenny Juliette" userId="609d3eb8-04db-4da7-84a5-b39f1996835f" providerId="ADAL" clId="{7D2249C0-C0B2-41BE-93D6-EAC6903D8321}" dt="2021-08-04T13:29:58.549" v="565" actId="1076"/>
        <pc:sldMkLst>
          <pc:docMk/>
          <pc:sldMk cId="1235691608" sldId="277"/>
        </pc:sldMkLst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7" creationId="{5CCBFFD6-820A-4AC6-93D5-3C90BA25EF40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8" creationId="{4CD0F869-28FF-4D92-A2EB-BBCB85E10D55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9" creationId="{1AC7AB7F-8D98-498B-B474-6885A76BBD5F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0" creationId="{5296395D-AF2F-494B-882E-20D71FBB48BA}"/>
          </ac:spMkLst>
        </pc:spChg>
        <pc:spChg chg="del">
          <ac:chgData name="MURAD, Sofia Jenny Juliette" userId="609d3eb8-04db-4da7-84a5-b39f1996835f" providerId="ADAL" clId="{7D2249C0-C0B2-41BE-93D6-EAC6903D8321}" dt="2021-08-04T13:26:05.404" v="485" actId="478"/>
          <ac:spMkLst>
            <pc:docMk/>
            <pc:sldMk cId="1235691608" sldId="277"/>
            <ac:spMk id="11" creationId="{7C3FA370-99CB-4143-8106-4F2C9BE35E98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2" creationId="{4F12D889-9358-4F36-A539-16EF5511166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3" creationId="{00C70677-55DE-4407-B7CC-D57B4F4D6498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4" creationId="{10D831F6-CC3C-4576-B5A2-487F9A86CD4C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6" creationId="{8BA041C3-8A8D-4C01-A86A-974D2652C3FC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7" creationId="{AFCDCF27-60B6-45AF-B21F-299EF8376BA5}"/>
          </ac:spMkLst>
        </pc:spChg>
        <pc:spChg chg="mod">
          <ac:chgData name="MURAD, Sofia Jenny Juliette" userId="609d3eb8-04db-4da7-84a5-b39f1996835f" providerId="ADAL" clId="{7D2249C0-C0B2-41BE-93D6-EAC6903D8321}" dt="2021-08-04T13:28:51.223" v="562" actId="1076"/>
          <ac:spMkLst>
            <pc:docMk/>
            <pc:sldMk cId="1235691608" sldId="277"/>
            <ac:spMk id="18" creationId="{C690AA03-6AE8-4C58-A1F7-7E0E8166E8F6}"/>
          </ac:spMkLst>
        </pc:spChg>
        <pc:spChg chg="mod">
          <ac:chgData name="MURAD, Sofia Jenny Juliette" userId="609d3eb8-04db-4da7-84a5-b39f1996835f" providerId="ADAL" clId="{7D2249C0-C0B2-41BE-93D6-EAC6903D8321}" dt="2021-08-04T13:27:21.453" v="559" actId="1076"/>
          <ac:spMkLst>
            <pc:docMk/>
            <pc:sldMk cId="1235691608" sldId="277"/>
            <ac:spMk id="19" creationId="{1ED211ED-5F01-4EAC-A237-D16861FCA484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0" creationId="{EF6C0CE3-94DA-4582-9345-46945DA932B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1" creationId="{0C7136B4-E3AA-4A7D-90A2-2AD7EBD88AE4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2" creationId="{A5FE7C3E-D78A-44D8-A5EC-9B341B460B05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3" creationId="{1F4F6DFF-2589-4257-A05F-F31796AEFAD2}"/>
          </ac:spMkLst>
        </pc:spChg>
        <pc:spChg chg="mod">
          <ac:chgData name="MURAD, Sofia Jenny Juliette" userId="609d3eb8-04db-4da7-84a5-b39f1996835f" providerId="ADAL" clId="{7D2249C0-C0B2-41BE-93D6-EAC6903D8321}" dt="2021-08-04T13:28:47.932" v="561" actId="14100"/>
          <ac:spMkLst>
            <pc:docMk/>
            <pc:sldMk cId="1235691608" sldId="277"/>
            <ac:spMk id="26" creationId="{102E3DFE-D668-4CDC-B24E-5B7AB2A7027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7" creationId="{2B117192-960D-4A26-9FFD-B1428B62CDFD}"/>
          </ac:spMkLst>
        </pc:spChg>
        <pc:spChg chg="mod">
          <ac:chgData name="MURAD, Sofia Jenny Juliette" userId="609d3eb8-04db-4da7-84a5-b39f1996835f" providerId="ADAL" clId="{7D2249C0-C0B2-41BE-93D6-EAC6903D8321}" dt="2021-08-04T13:29:58.549" v="565" actId="1076"/>
          <ac:spMkLst>
            <pc:docMk/>
            <pc:sldMk cId="1235691608" sldId="277"/>
            <ac:spMk id="29" creationId="{8CCBA1BC-0777-41DD-9355-008819AF269A}"/>
          </ac:spMkLst>
        </pc:sp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4" creationId="{B986B3B8-8E42-48FF-98F8-1E8DBF9F9AF6}"/>
          </ac:cxnSpMkLst>
        </pc:cxn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5" creationId="{82D59F01-C52E-42FB-8DC7-551E607DA879}"/>
          </ac:cxnSpMkLst>
        </pc:cxnChg>
        <pc:cxnChg chg="mod">
          <ac:chgData name="MURAD, Sofia Jenny Juliette" userId="609d3eb8-04db-4da7-84a5-b39f1996835f" providerId="ADAL" clId="{7D2249C0-C0B2-41BE-93D6-EAC6903D8321}" dt="2021-08-04T13:26:25.044" v="522" actId="14100"/>
          <ac:cxnSpMkLst>
            <pc:docMk/>
            <pc:sldMk cId="1235691608" sldId="277"/>
            <ac:cxnSpMk id="6" creationId="{1D983C5F-F6CE-43A5-989D-9D82491FA1FF}"/>
          </ac:cxnSpMkLst>
        </pc:cxn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24" creationId="{374F050B-69C2-43B7-921F-F53AFBB1C4D1}"/>
          </ac:cxnSpMkLst>
        </pc:cxnChg>
        <pc:cxnChg chg="mod">
          <ac:chgData name="MURAD, Sofia Jenny Juliette" userId="609d3eb8-04db-4da7-84a5-b39f1996835f" providerId="ADAL" clId="{7D2249C0-C0B2-41BE-93D6-EAC6903D8321}" dt="2021-08-04T13:29:36.301" v="563" actId="1076"/>
          <ac:cxnSpMkLst>
            <pc:docMk/>
            <pc:sldMk cId="1235691608" sldId="277"/>
            <ac:cxnSpMk id="28" creationId="{6FEA36CA-1E90-4D52-8438-8876378AB6F7}"/>
          </ac:cxnSpMkLst>
        </pc:cxnChg>
      </pc:sldChg>
      <pc:sldChg chg="add del">
        <pc:chgData name="MURAD, Sofia Jenny Juliette" userId="609d3eb8-04db-4da7-84a5-b39f1996835f" providerId="ADAL" clId="{7D2249C0-C0B2-41BE-93D6-EAC6903D8321}" dt="2021-08-02T06:09:16.496" v="314"/>
        <pc:sldMkLst>
          <pc:docMk/>
          <pc:sldMk cId="2212033094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399B-F8E0-4DA5-8319-E5715C88B21D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490C-0DEC-4EBD-86E0-7ACA53B4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6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/>
          </a:p>
          <a:p>
            <a:endParaRPr lang="en-GB" i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00050" indent="-40005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E98DA2-1865-4E97-8590-444FE01B1FE4}"/>
              </a:ext>
            </a:extLst>
          </p:cNvPr>
          <p:cNvGrpSpPr/>
          <p:nvPr userDrawn="1"/>
        </p:nvGrpSpPr>
        <p:grpSpPr>
          <a:xfrm>
            <a:off x="-1" y="6055824"/>
            <a:ext cx="12192001" cy="802177"/>
            <a:chOff x="-1" y="6055823"/>
            <a:chExt cx="9144001" cy="8021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50B300-CF84-43C1-BFB3-9466A9B79B6A}"/>
                </a:ext>
              </a:extLst>
            </p:cNvPr>
            <p:cNvSpPr/>
            <p:nvPr userDrawn="1"/>
          </p:nvSpPr>
          <p:spPr>
            <a:xfrm>
              <a:off x="-1" y="6055823"/>
              <a:ext cx="9144001" cy="802177"/>
            </a:xfrm>
            <a:prstGeom prst="rect">
              <a:avLst/>
            </a:prstGeom>
            <a:solidFill>
              <a:srgbClr val="3759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B1804B-41C0-49EC-9CCC-56DC06511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2" t="37722" r="13637" b="36565"/>
            <a:stretch/>
          </p:blipFill>
          <p:spPr>
            <a:xfrm>
              <a:off x="158955" y="6176035"/>
              <a:ext cx="1904977" cy="66669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814F6A-8856-40D8-8CAF-4C5E6641F5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60" y="6210065"/>
              <a:ext cx="1473694" cy="5033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73065-C6F7-4816-8CA3-7879EC806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123" y="6147263"/>
              <a:ext cx="1590678" cy="55491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F59952"/>
                </a:solidFill>
                <a:cs typeface="Calibri"/>
              </a:rPr>
              <a:t>GLAAS information module 1 </a:t>
            </a:r>
            <a:br>
              <a:rPr lang="en-US">
                <a:cs typeface="Calibri"/>
              </a:rPr>
            </a:br>
            <a:r>
              <a:rPr lang="en-US" sz="3600">
                <a:cs typeface="Calibri"/>
              </a:rPr>
              <a:t>Introduction to GLAAS </a:t>
            </a:r>
            <a:br>
              <a:rPr lang="en-US" sz="3600">
                <a:cs typeface="Calibri"/>
              </a:rPr>
            </a:br>
            <a:r>
              <a:rPr lang="en-US" sz="2400" err="1">
                <a:solidFill>
                  <a:schemeClr val="bg1"/>
                </a:solidFill>
                <a:cs typeface="Calibri"/>
              </a:rPr>
              <a:t>GLAAS</a:t>
            </a:r>
            <a:r>
              <a:rPr lang="en-US" sz="2400">
                <a:solidFill>
                  <a:schemeClr val="bg1"/>
                </a:solidFill>
                <a:cs typeface="Calibri"/>
              </a:rPr>
              <a:t> 2021/2022 country survey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28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93C69-EB27-4623-BAEC-EE2B54184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>
                <a:solidFill>
                  <a:schemeClr val="accent2"/>
                </a:solidFill>
              </a:rPr>
              <a:t>GLAAS: </a:t>
            </a:r>
            <a:r>
              <a:rPr lang="en-GB" sz="3200"/>
              <a:t>UN-Water Global Analysis and Assessment of Sanitation and Drinking-Water</a:t>
            </a:r>
          </a:p>
          <a:p>
            <a:r>
              <a:rPr lang="en-GB" sz="3200"/>
              <a:t>Implemented by the World Health Organization on behalf of UN-Water.</a:t>
            </a:r>
          </a:p>
          <a:p>
            <a:r>
              <a:rPr lang="en-GB" sz="3200"/>
              <a:t>A global update on WASH systems, including policy frameworks, institutional arrangements, monitoring systems, regulation, human resources and finance.</a:t>
            </a:r>
            <a:endParaRPr lang="en-US" sz="32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What is GLAAS? </a:t>
            </a:r>
          </a:p>
        </p:txBody>
      </p:sp>
    </p:spTree>
    <p:extLst>
      <p:ext uri="{BB962C8B-B14F-4D97-AF65-F5344CB8AC3E}">
        <p14:creationId xmlns:p14="http://schemas.microsoft.com/office/powerpoint/2010/main" val="144675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03" y="287077"/>
            <a:ext cx="4785284" cy="693090"/>
          </a:xfrm>
        </p:spPr>
        <p:txBody>
          <a:bodyPr>
            <a:normAutofit/>
          </a:bodyPr>
          <a:lstStyle/>
          <a:p>
            <a:r>
              <a:rPr lang="en-US" sz="4000"/>
              <a:t>GLAAS areas of work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4320E4A8-074E-4416-9752-B6157A93BE42}"/>
              </a:ext>
            </a:extLst>
          </p:cNvPr>
          <p:cNvSpPr/>
          <p:nvPr/>
        </p:nvSpPr>
        <p:spPr>
          <a:xfrm rot="13799412">
            <a:off x="4323807" y="3327656"/>
            <a:ext cx="1185890" cy="633267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48349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6E2EFFFD-7A9A-42DC-A0FB-85B1E4ACB6EB}"/>
              </a:ext>
            </a:extLst>
          </p:cNvPr>
          <p:cNvSpPr/>
          <p:nvPr/>
        </p:nvSpPr>
        <p:spPr>
          <a:xfrm rot="10800000" flipH="1">
            <a:off x="7399353" y="4679087"/>
            <a:ext cx="922679" cy="633267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48349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5F61DEC-A225-42B2-B9DB-2123535DD2B7}"/>
              </a:ext>
            </a:extLst>
          </p:cNvPr>
          <p:cNvSpPr/>
          <p:nvPr/>
        </p:nvSpPr>
        <p:spPr>
          <a:xfrm>
            <a:off x="5149188" y="3695545"/>
            <a:ext cx="2248395" cy="2260906"/>
          </a:xfrm>
          <a:custGeom>
            <a:avLst/>
            <a:gdLst>
              <a:gd name="connsiteX0" fmla="*/ 0 w 2221992"/>
              <a:gd name="connsiteY0" fmla="*/ 1110996 h 2221992"/>
              <a:gd name="connsiteX1" fmla="*/ 1110996 w 2221992"/>
              <a:gd name="connsiteY1" fmla="*/ 0 h 2221992"/>
              <a:gd name="connsiteX2" fmla="*/ 2221992 w 2221992"/>
              <a:gd name="connsiteY2" fmla="*/ 1110996 h 2221992"/>
              <a:gd name="connsiteX3" fmla="*/ 1110996 w 2221992"/>
              <a:gd name="connsiteY3" fmla="*/ 2221992 h 2221992"/>
              <a:gd name="connsiteX4" fmla="*/ 0 w 2221992"/>
              <a:gd name="connsiteY4" fmla="*/ 1110996 h 22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992" h="2221992">
                <a:moveTo>
                  <a:pt x="0" y="1110996"/>
                </a:moveTo>
                <a:cubicBezTo>
                  <a:pt x="0" y="497410"/>
                  <a:pt x="497410" y="0"/>
                  <a:pt x="1110996" y="0"/>
                </a:cubicBezTo>
                <a:cubicBezTo>
                  <a:pt x="1724582" y="0"/>
                  <a:pt x="2221992" y="497410"/>
                  <a:pt x="2221992" y="1110996"/>
                </a:cubicBezTo>
                <a:cubicBezTo>
                  <a:pt x="2221992" y="1724582"/>
                  <a:pt x="1724582" y="2221992"/>
                  <a:pt x="1110996" y="2221992"/>
                </a:cubicBezTo>
                <a:cubicBezTo>
                  <a:pt x="497410" y="2221992"/>
                  <a:pt x="0" y="1724582"/>
                  <a:pt x="0" y="11109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263" tIns="348263" rIns="348263" bIns="348263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UN-Water GLAAS</a:t>
            </a:r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5A9E2824-D64A-45FD-BB02-BF59C11CC895}"/>
              </a:ext>
            </a:extLst>
          </p:cNvPr>
          <p:cNvSpPr/>
          <p:nvPr/>
        </p:nvSpPr>
        <p:spPr>
          <a:xfrm rot="10800000">
            <a:off x="4215839" y="4679087"/>
            <a:ext cx="922679" cy="633267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48349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5923B3-6899-494F-B116-34B1F4E542A4}"/>
              </a:ext>
            </a:extLst>
          </p:cNvPr>
          <p:cNvSpPr/>
          <p:nvPr/>
        </p:nvSpPr>
        <p:spPr>
          <a:xfrm>
            <a:off x="1743740" y="4349541"/>
            <a:ext cx="2560320" cy="128016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GLAAS data collection,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reports and data portal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92DCAC5-7F6F-44F1-A47F-0BE8F64C3A44}"/>
              </a:ext>
            </a:extLst>
          </p:cNvPr>
          <p:cNvSpPr/>
          <p:nvPr/>
        </p:nvSpPr>
        <p:spPr>
          <a:xfrm>
            <a:off x="2181771" y="2158915"/>
            <a:ext cx="2560320" cy="128016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SDG monitoring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7421E8E-1BC7-4A08-98D9-2C82E7D83433}"/>
              </a:ext>
            </a:extLst>
          </p:cNvPr>
          <p:cNvSpPr/>
          <p:nvPr/>
        </p:nvSpPr>
        <p:spPr>
          <a:xfrm>
            <a:off x="8280391" y="4252112"/>
            <a:ext cx="2560320" cy="128016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Collaboration and partnerships</a:t>
            </a:r>
          </a:p>
        </p:txBody>
      </p:sp>
      <p:sp>
        <p:nvSpPr>
          <p:cNvPr id="38" name="Arrow: Left 37">
            <a:extLst>
              <a:ext uri="{FF2B5EF4-FFF2-40B4-BE49-F238E27FC236}">
                <a16:creationId xmlns:a16="http://schemas.microsoft.com/office/drawing/2014/main" id="{CB57C4EF-2180-40BD-ADFD-0937442176B2}"/>
              </a:ext>
            </a:extLst>
          </p:cNvPr>
          <p:cNvSpPr/>
          <p:nvPr/>
        </p:nvSpPr>
        <p:spPr>
          <a:xfrm rot="5400000" flipH="1">
            <a:off x="5530546" y="2602124"/>
            <a:ext cx="1490741" cy="633267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48349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B2232D8-AED6-482B-AAA4-6E8D6EBCBA31}"/>
              </a:ext>
            </a:extLst>
          </p:cNvPr>
          <p:cNvSpPr/>
          <p:nvPr/>
        </p:nvSpPr>
        <p:spPr>
          <a:xfrm>
            <a:off x="4995756" y="901549"/>
            <a:ext cx="2560320" cy="128016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WASH accounts using the TrackFin methodology</a:t>
            </a:r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BABE03AF-E08E-4476-86CD-7162D802F2FC}"/>
              </a:ext>
            </a:extLst>
          </p:cNvPr>
          <p:cNvSpPr/>
          <p:nvPr/>
        </p:nvSpPr>
        <p:spPr>
          <a:xfrm rot="7800588" flipH="1">
            <a:off x="6982044" y="3327656"/>
            <a:ext cx="1185890" cy="633267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48349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AFF52FB-CA82-490A-B402-EA7E79C1E458}"/>
              </a:ext>
            </a:extLst>
          </p:cNvPr>
          <p:cNvSpPr/>
          <p:nvPr/>
        </p:nvSpPr>
        <p:spPr>
          <a:xfrm>
            <a:off x="7806355" y="2148840"/>
            <a:ext cx="2560320" cy="128016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PMAT: Policy monitoring and assessment tool</a:t>
            </a:r>
          </a:p>
        </p:txBody>
      </p:sp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FDF0735E-C198-4DD2-B5EC-721A498CC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1" y="4058375"/>
            <a:ext cx="1247472" cy="1751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4E5367F-E781-49DA-8793-7542B714A6A3}"/>
              </a:ext>
            </a:extLst>
          </p:cNvPr>
          <p:cNvGrpSpPr/>
          <p:nvPr/>
        </p:nvGrpSpPr>
        <p:grpSpPr>
          <a:xfrm>
            <a:off x="10568633" y="2207949"/>
            <a:ext cx="1349099" cy="1349483"/>
            <a:chOff x="10568633" y="2207949"/>
            <a:chExt cx="1349099" cy="1349483"/>
          </a:xfrm>
        </p:grpSpPr>
        <p:sp>
          <p:nvSpPr>
            <p:cNvPr id="68" name="Teardrop 67">
              <a:extLst>
                <a:ext uri="{FF2B5EF4-FFF2-40B4-BE49-F238E27FC236}">
                  <a16:creationId xmlns:a16="http://schemas.microsoft.com/office/drawing/2014/main" id="{46D37380-4430-4ADE-B3A9-2AC62C752849}"/>
                </a:ext>
              </a:extLst>
            </p:cNvPr>
            <p:cNvSpPr/>
            <p:nvPr/>
          </p:nvSpPr>
          <p:spPr>
            <a:xfrm flipH="1">
              <a:off x="10820452" y="2236903"/>
              <a:ext cx="1097280" cy="1097280"/>
            </a:xfrm>
            <a:prstGeom prst="teardrop">
              <a:avLst>
                <a:gd name="adj" fmla="val 100000"/>
              </a:avLst>
            </a:prstGeom>
            <a:solidFill>
              <a:srgbClr val="375988"/>
            </a:solidFill>
            <a:ln>
              <a:noFill/>
            </a:ln>
            <a:effectLst>
              <a:outerShdw blurRad="76200" dist="25400" dir="5400000" algn="t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/>
            </a:p>
          </p:txBody>
        </p:sp>
        <p:sp>
          <p:nvSpPr>
            <p:cNvPr id="67" name="Teardrop 66">
              <a:extLst>
                <a:ext uri="{FF2B5EF4-FFF2-40B4-BE49-F238E27FC236}">
                  <a16:creationId xmlns:a16="http://schemas.microsoft.com/office/drawing/2014/main" id="{05E26146-1220-42D6-B0EE-1B2EF5B9E0D2}"/>
                </a:ext>
              </a:extLst>
            </p:cNvPr>
            <p:cNvSpPr/>
            <p:nvPr/>
          </p:nvSpPr>
          <p:spPr>
            <a:xfrm flipH="1">
              <a:off x="10568633" y="2460152"/>
              <a:ext cx="1097280" cy="1097280"/>
            </a:xfrm>
            <a:prstGeom prst="teardrop">
              <a:avLst>
                <a:gd name="adj" fmla="val 100000"/>
              </a:avLst>
            </a:prstGeom>
            <a:solidFill>
              <a:srgbClr val="107AA4"/>
            </a:solidFill>
            <a:ln>
              <a:noFill/>
            </a:ln>
            <a:effectLst>
              <a:outerShdw blurRad="76200" dist="25400" dir="8100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/>
            </a:p>
          </p:txBody>
        </p:sp>
        <p:sp>
          <p:nvSpPr>
            <p:cNvPr id="69" name="Teardrop 68">
              <a:extLst>
                <a:ext uri="{FF2B5EF4-FFF2-40B4-BE49-F238E27FC236}">
                  <a16:creationId xmlns:a16="http://schemas.microsoft.com/office/drawing/2014/main" id="{A95C5909-112D-4748-8D50-48AE3733C699}"/>
                </a:ext>
              </a:extLst>
            </p:cNvPr>
            <p:cNvSpPr/>
            <p:nvPr/>
          </p:nvSpPr>
          <p:spPr>
            <a:xfrm flipH="1">
              <a:off x="10568633" y="2207949"/>
              <a:ext cx="1097280" cy="1097280"/>
            </a:xfrm>
            <a:prstGeom prst="teardrop">
              <a:avLst/>
            </a:prstGeom>
            <a:gradFill flip="none" rotWithShape="1">
              <a:gsLst>
                <a:gs pos="97000">
                  <a:schemeClr val="bg1"/>
                </a:gs>
                <a:gs pos="71000">
                  <a:srgbClr val="F9BE8F"/>
                </a:gs>
                <a:gs pos="39000">
                  <a:srgbClr val="F37C1E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sv-SE" sz="1600">
                <a:latin typeface="Berlin Sans FB" panose="020E0602020502020306" pitchFamily="34" charset="0"/>
                <a:cs typeface="Aharoni" panose="020B0604020202020204" pitchFamily="2" charset="-79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2E34714-493C-492F-84CF-B67EC5373C1A}"/>
                </a:ext>
              </a:extLst>
            </p:cNvPr>
            <p:cNvSpPr txBox="1"/>
            <p:nvPr/>
          </p:nvSpPr>
          <p:spPr>
            <a:xfrm flipH="1">
              <a:off x="10609701" y="2350691"/>
              <a:ext cx="109728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Berlin Sans FB" panose="020E0602020502020306" pitchFamily="34" charset="0"/>
                </a:rPr>
                <a:t>pmat</a:t>
              </a:r>
            </a:p>
            <a:p>
              <a:r>
                <a:rPr lang="en-US" sz="900">
                  <a:solidFill>
                    <a:schemeClr val="bg1"/>
                  </a:solidFill>
                  <a:latin typeface="Berlin Sans FB" panose="020E0602020502020306" pitchFamily="34" charset="0"/>
                </a:rPr>
                <a:t>policy monitoring </a:t>
              </a:r>
            </a:p>
            <a:p>
              <a:r>
                <a:rPr lang="en-US" sz="900">
                  <a:solidFill>
                    <a:schemeClr val="bg1"/>
                  </a:solidFill>
                  <a:latin typeface="Berlin Sans FB" panose="020E0602020502020306" pitchFamily="34" charset="0"/>
                </a:rPr>
                <a:t>&amp; assessment tool</a:t>
              </a:r>
            </a:p>
          </p:txBody>
        </p:sp>
      </p:grpSp>
      <p:pic>
        <p:nvPicPr>
          <p:cNvPr id="72" name="Picture 71" descr="Logo&#10;&#10;Description automatically generated">
            <a:extLst>
              <a:ext uri="{FF2B5EF4-FFF2-40B4-BE49-F238E27FC236}">
                <a16:creationId xmlns:a16="http://schemas.microsoft.com/office/drawing/2014/main" id="{A2315FA3-0E0D-4F39-8A35-03B05D39B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98" y="1568512"/>
            <a:ext cx="1257318" cy="52073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3D5B101-FC47-4FC8-A5AF-946B5124F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615" y="156824"/>
            <a:ext cx="978220" cy="138120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EE7CD4-00B4-164A-BBB5-B822646B267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73" y="4958927"/>
            <a:ext cx="949888" cy="1216261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D9BD22E-C728-3C45-B0DF-9F6BDF76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11" y="5577244"/>
            <a:ext cx="1651100" cy="6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813485-ADC7-B543-84BE-275B8A35E8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006" y="2206922"/>
            <a:ext cx="1247472" cy="1218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8305E-7961-334C-8070-DE378D02DD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5886" y="6240707"/>
            <a:ext cx="1530581" cy="497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DE4E8-C9FC-EF4F-9AB8-9787C79706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1643" y="4157616"/>
            <a:ext cx="1104900" cy="73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F330A-C328-2840-AB27-14D495E19D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6171" y="5567057"/>
            <a:ext cx="1830344" cy="506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E747B-1E35-7440-8431-E4C20F5C05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3593" y="6222234"/>
            <a:ext cx="2150790" cy="5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0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D65D9-9F16-4A6B-A806-4C6DEA46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Monitor the inputs </a:t>
            </a:r>
            <a:r>
              <a:rPr lang="en-US" sz="3200" dirty="0">
                <a:solidFill>
                  <a:schemeClr val="tx2"/>
                </a:solidFill>
              </a:rPr>
              <a:t>required to extend and sustain WASH systems and services to all, especially unserved and disadvantaged groups 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Support country-led processes </a:t>
            </a:r>
            <a:r>
              <a:rPr lang="en-US" sz="3200" dirty="0">
                <a:solidFill>
                  <a:schemeClr val="tx2"/>
                </a:solidFill>
              </a:rPr>
              <a:t>that bring together the many institutions and actors that are involved in WASH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Identify drivers and bottlenecks of progress</a:t>
            </a:r>
            <a:r>
              <a:rPr lang="en-US" sz="3200" dirty="0">
                <a:solidFill>
                  <a:schemeClr val="tx2"/>
                </a:solidFill>
              </a:rPr>
              <a:t>, highlight knowledge gaps and assess strengths and challenges across countries 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Analyze and highlight data </a:t>
            </a:r>
            <a:r>
              <a:rPr lang="en-US" sz="3200" dirty="0">
                <a:solidFill>
                  <a:schemeClr val="tx2"/>
                </a:solidFill>
              </a:rPr>
              <a:t>from countries and external support agencies in reports, highlights and on the GLAAS data portal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96C4B4-9D4C-4B69-8A69-FDECB114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/>
              <a:t>GLAAS data collection and reports: Purpose and objectives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314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D48D6-5D7F-400D-8022-66551D42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/>
            <a:r>
              <a:rPr lang="en-GB" sz="3600">
                <a:solidFill>
                  <a:schemeClr val="tx2"/>
                </a:solidFill>
              </a:rPr>
              <a:t>Provides a useful situation analysis of the WASH sector</a:t>
            </a:r>
          </a:p>
          <a:p>
            <a:pPr marL="461963" indent="-461963"/>
            <a:r>
              <a:rPr lang="en-GB" sz="3600">
                <a:solidFill>
                  <a:schemeClr val="tx2"/>
                </a:solidFill>
              </a:rPr>
              <a:t>Identifies information gaps</a:t>
            </a:r>
          </a:p>
          <a:p>
            <a:pPr marL="461963" indent="-461963"/>
            <a:r>
              <a:rPr lang="en-GB" sz="3600">
                <a:solidFill>
                  <a:schemeClr val="tx2"/>
                </a:solidFill>
              </a:rPr>
              <a:t>Helps decision-makers define priorities and devise plans</a:t>
            </a:r>
          </a:p>
          <a:p>
            <a:pPr marL="461963" indent="-461963"/>
            <a:r>
              <a:rPr lang="en-GB" sz="3600">
                <a:solidFill>
                  <a:schemeClr val="tx2"/>
                </a:solidFill>
              </a:rPr>
              <a:t>Brings different stakeholders together</a:t>
            </a:r>
          </a:p>
          <a:p>
            <a:pPr marL="461963" indent="-461963"/>
            <a:r>
              <a:rPr lang="en-GB" sz="3600">
                <a:solidFill>
                  <a:schemeClr val="tx2"/>
                </a:solidFill>
              </a:rPr>
              <a:t>Contributes to SDG monitoring and regional monitoring initiatives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E0E65A-C33F-4526-A7DA-ADC570FE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GLAAS to Countries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8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CB009A-6724-4927-8E44-65450EFF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7159"/>
            <a:ext cx="10972800" cy="4709291"/>
          </a:xfrm>
        </p:spPr>
        <p:txBody>
          <a:bodyPr>
            <a:noAutofit/>
          </a:bodyPr>
          <a:lstStyle/>
          <a:p>
            <a:r>
              <a:rPr lang="en-GB">
                <a:solidFill>
                  <a:schemeClr val="tx2"/>
                </a:solidFill>
              </a:rPr>
              <a:t>Updates to the </a:t>
            </a:r>
            <a:r>
              <a:rPr lang="en-GB" b="1">
                <a:solidFill>
                  <a:schemeClr val="accent2"/>
                </a:solidFill>
              </a:rPr>
              <a:t>GLAAS country survey</a:t>
            </a:r>
            <a:r>
              <a:rPr lang="en-GB" b="1">
                <a:solidFill>
                  <a:schemeClr val="tx2"/>
                </a:solidFill>
              </a:rPr>
              <a:t>:</a:t>
            </a:r>
            <a:r>
              <a:rPr lang="en-GB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More comprehensive questions on hand hygiene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New question on WASH in COVID-19 preparedness and response plans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Revised Section C on human resources for WASH 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As in 2018, the GLAAS survey format is a fillable PDF</a:t>
            </a:r>
          </a:p>
          <a:p>
            <a:r>
              <a:rPr lang="en-US">
                <a:solidFill>
                  <a:schemeClr val="tx2"/>
                </a:solidFill>
              </a:rPr>
              <a:t>Streamlined and refined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</a:rPr>
              <a:t>survey guidance document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Outlines the GLAAS process and general survey instructions 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Provides additional information for some key questions</a:t>
            </a:r>
          </a:p>
          <a:p>
            <a:r>
              <a:rPr lang="en-US" b="1" err="1">
                <a:solidFill>
                  <a:schemeClr val="accent2"/>
                </a:solidFill>
              </a:rPr>
              <a:t>eGLAAS</a:t>
            </a:r>
            <a:r>
              <a:rPr lang="en-US" b="1">
                <a:solidFill>
                  <a:schemeClr val="accent2"/>
                </a:solidFill>
              </a:rPr>
              <a:t>:</a:t>
            </a:r>
            <a:r>
              <a:rPr lang="en-US">
                <a:solidFill>
                  <a:schemeClr val="tx2"/>
                </a:solidFill>
              </a:rPr>
              <a:t> Piloting an online version of the GLAAS country survey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Based on feedback from the 2018/2019 cycle, GLAAS is preparing a pilot for online data collection for the country survey 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Select countries will complete the GLAAS survey via the online data collection tool in English and in Spanish, providing feedback on the experience 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For further information, please contact </a:t>
            </a:r>
            <a:r>
              <a:rPr lang="en-US" sz="1800">
                <a:solidFill>
                  <a:schemeClr val="tx2"/>
                </a:solidFill>
                <a:hlinkClick r:id="rId3"/>
              </a:rPr>
              <a:t>glaas@who.int</a:t>
            </a:r>
            <a:r>
              <a:rPr lang="en-US" sz="1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695A70-32FE-4A71-928B-7FC96F0C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GLAAS 2021/2022 cycle - Updates</a:t>
            </a:r>
          </a:p>
        </p:txBody>
      </p:sp>
    </p:spTree>
    <p:extLst>
      <p:ext uri="{BB962C8B-B14F-4D97-AF65-F5344CB8AC3E}">
        <p14:creationId xmlns:p14="http://schemas.microsoft.com/office/powerpoint/2010/main" val="46279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FDEF62-5E5D-4960-9231-434BF814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500"/>
              <a:t>Information collected through the GLAAS country survey will be presented in the UN-Water GLAAS 2022 report.</a:t>
            </a:r>
            <a:endParaRPr lang="en-US" sz="3500"/>
          </a:p>
          <a:p>
            <a:r>
              <a:rPr lang="en-US" sz="3500"/>
              <a:t>The GLAAS 2022 Report is expected in Q4 2022.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60042-5D9B-45AA-99E1-2E895DA4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UN-Water GLAAS 2022 Report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017D6D5-5F5F-4E1D-A01C-B467E5357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97" y="3193693"/>
            <a:ext cx="1697712" cy="23841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14AB76-3C1E-418D-BDA1-A142EC2DCADE}"/>
              </a:ext>
            </a:extLst>
          </p:cNvPr>
          <p:cNvSpPr txBox="1"/>
          <p:nvPr/>
        </p:nvSpPr>
        <p:spPr>
          <a:xfrm>
            <a:off x="5964865" y="3617287"/>
            <a:ext cx="2371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The GLAAS 2019 Report featured data from 115 countries and 29 external support agencies (ESAs). </a:t>
            </a:r>
          </a:p>
        </p:txBody>
      </p:sp>
    </p:spTree>
    <p:extLst>
      <p:ext uri="{BB962C8B-B14F-4D97-AF65-F5344CB8AC3E}">
        <p14:creationId xmlns:p14="http://schemas.microsoft.com/office/powerpoint/2010/main" val="392525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483A5-F590-4175-8F09-AF0E140BD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7600545" cy="450549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llow users to interactively explore and download datasets by topic area, visualize key indicators, and search for GLAAS and national documents (such as national WASH policies and plans).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generation of GLAAS country highlights.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Initially the data portal will focus on data from GLAAS country surveys from the past three cycles (2013/2014, 2016/2017, 2018/2019).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from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support agency surveys and WASH accounts results to be added progressively over time.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GLAAS data portal will be launched Q3 2021 and the full GLAAS data portal will be launched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2021.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2C492-1EFD-466D-B112-A59781C3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GLAAS data portal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84D46-FEA9-4DE3-8DE3-A6F0BDCBD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45" y="1116912"/>
            <a:ext cx="3593303" cy="46687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548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209A5-0DA9-4398-BF30-9AECCE67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GLAAS 2021/2022 cycle timeline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D59F01-C52E-42FB-8DC7-551E607DA879}"/>
              </a:ext>
            </a:extLst>
          </p:cNvPr>
          <p:cNvCxnSpPr>
            <a:cxnSpLocks/>
          </p:cNvCxnSpPr>
          <p:nvPr/>
        </p:nvCxnSpPr>
        <p:spPr>
          <a:xfrm rot="5400000">
            <a:off x="8343682" y="3617078"/>
            <a:ext cx="640080" cy="0"/>
          </a:xfrm>
          <a:prstGeom prst="straightConnector1">
            <a:avLst/>
          </a:prstGeom>
          <a:ln w="28575">
            <a:solidFill>
              <a:srgbClr val="235E5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983C5F-F6CE-43A5-989D-9D82491FA1FF}"/>
              </a:ext>
            </a:extLst>
          </p:cNvPr>
          <p:cNvCxnSpPr>
            <a:cxnSpLocks/>
          </p:cNvCxnSpPr>
          <p:nvPr/>
        </p:nvCxnSpPr>
        <p:spPr>
          <a:xfrm>
            <a:off x="857250" y="3937118"/>
            <a:ext cx="10706748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CBFFD6-820A-4AC6-93D5-3C90BA25EF40}"/>
              </a:ext>
            </a:extLst>
          </p:cNvPr>
          <p:cNvSpPr txBox="1"/>
          <p:nvPr/>
        </p:nvSpPr>
        <p:spPr>
          <a:xfrm>
            <a:off x="3885373" y="37339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Oct</a:t>
            </a:r>
            <a:r>
              <a:rPr lang="fr-CH" b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0F869-28FF-4D92-A2EB-BBCB85E10D55}"/>
              </a:ext>
            </a:extLst>
          </p:cNvPr>
          <p:cNvSpPr txBox="1"/>
          <p:nvPr/>
        </p:nvSpPr>
        <p:spPr>
          <a:xfrm>
            <a:off x="8129392" y="3733924"/>
            <a:ext cx="106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Apr</a:t>
            </a:r>
            <a:r>
              <a:rPr lang="fr-CH" b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7AB7F-8D98-498B-B474-6885A76BBD5F}"/>
              </a:ext>
            </a:extLst>
          </p:cNvPr>
          <p:cNvSpPr txBox="1"/>
          <p:nvPr/>
        </p:nvSpPr>
        <p:spPr>
          <a:xfrm>
            <a:off x="7430958" y="2146676"/>
            <a:ext cx="246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tx2"/>
                </a:solidFill>
              </a:rPr>
              <a:t>Final deadline for GLAAS </a:t>
            </a:r>
            <a:r>
              <a:rPr lang="en-US" b="1" dirty="0">
                <a:solidFill>
                  <a:schemeClr val="tx2"/>
                </a:solidFill>
              </a:rPr>
              <a:t>survey</a:t>
            </a:r>
            <a:r>
              <a:rPr lang="fr-CH" b="1" dirty="0">
                <a:solidFill>
                  <a:schemeClr val="tx2"/>
                </a:solidFill>
              </a:rPr>
              <a:t> package: </a:t>
            </a:r>
          </a:p>
          <a:p>
            <a:pPr algn="ctr"/>
            <a:r>
              <a:rPr lang="fr-CH" b="1" dirty="0">
                <a:solidFill>
                  <a:schemeClr val="accent2"/>
                </a:solidFill>
              </a:rPr>
              <a:t>April 1st, 2022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6395D-AF2F-494B-882E-20D71FBB48BA}"/>
              </a:ext>
            </a:extLst>
          </p:cNvPr>
          <p:cNvSpPr txBox="1"/>
          <p:nvPr/>
        </p:nvSpPr>
        <p:spPr>
          <a:xfrm>
            <a:off x="1056027" y="37339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Aug</a:t>
            </a:r>
            <a:r>
              <a:rPr lang="fr-CH" b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4F12D889-9358-4F36-A539-16EF55111669}"/>
              </a:ext>
            </a:extLst>
          </p:cNvPr>
          <p:cNvSpPr txBox="1"/>
          <p:nvPr/>
        </p:nvSpPr>
        <p:spPr>
          <a:xfrm>
            <a:off x="2470700" y="37339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Sept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0C70677-55DE-4407-B7CC-D57B4F4D6498}"/>
              </a:ext>
            </a:extLst>
          </p:cNvPr>
          <p:cNvSpPr txBox="1"/>
          <p:nvPr/>
        </p:nvSpPr>
        <p:spPr>
          <a:xfrm>
            <a:off x="5300046" y="37339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Dec</a:t>
            </a:r>
            <a:r>
              <a:rPr lang="fr-CH" b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0D831F6-CC3C-4576-B5A2-487F9A86CD4C}"/>
              </a:ext>
            </a:extLst>
          </p:cNvPr>
          <p:cNvSpPr txBox="1"/>
          <p:nvPr/>
        </p:nvSpPr>
        <p:spPr>
          <a:xfrm>
            <a:off x="6714719" y="373392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Jan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A041C3-8A8D-4C01-A86A-974D2652C3FC}"/>
              </a:ext>
            </a:extLst>
          </p:cNvPr>
          <p:cNvSpPr/>
          <p:nvPr/>
        </p:nvSpPr>
        <p:spPr>
          <a:xfrm>
            <a:off x="1648156" y="1397705"/>
            <a:ext cx="162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PDF survey and package online in EN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DCF27-60B6-45AF-B21F-299EF8376BA5}"/>
              </a:ext>
            </a:extLst>
          </p:cNvPr>
          <p:cNvSpPr/>
          <p:nvPr/>
        </p:nvSpPr>
        <p:spPr>
          <a:xfrm>
            <a:off x="2989053" y="2320423"/>
            <a:ext cx="1813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PDF survey and package online in six 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0AA03-6AE8-4C58-A1F7-7E0E8166E8F6}"/>
              </a:ext>
            </a:extLst>
          </p:cNvPr>
          <p:cNvSpPr/>
          <p:nvPr/>
        </p:nvSpPr>
        <p:spPr>
          <a:xfrm>
            <a:off x="2837070" y="4630483"/>
            <a:ext cx="2735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Regional GLAAS trainings</a:t>
            </a:r>
          </a:p>
        </p:txBody>
      </p:sp>
      <p:sp>
        <p:nvSpPr>
          <p:cNvPr id="19" name="ZoneTexte 1">
            <a:extLst>
              <a:ext uri="{FF2B5EF4-FFF2-40B4-BE49-F238E27FC236}">
                <a16:creationId xmlns:a16="http://schemas.microsoft.com/office/drawing/2014/main" id="{1ED211ED-5F01-4EAC-A237-D16861FCA484}"/>
              </a:ext>
            </a:extLst>
          </p:cNvPr>
          <p:cNvSpPr txBox="1"/>
          <p:nvPr/>
        </p:nvSpPr>
        <p:spPr>
          <a:xfrm>
            <a:off x="7809468" y="4658883"/>
            <a:ext cx="293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Data management including quality assurance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EF6C0CE3-94DA-4582-9345-46945DA932B9}"/>
              </a:ext>
            </a:extLst>
          </p:cNvPr>
          <p:cNvSpPr txBox="1"/>
          <p:nvPr/>
        </p:nvSpPr>
        <p:spPr>
          <a:xfrm>
            <a:off x="6701349" y="341668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2022</a:t>
            </a:r>
            <a:endParaRPr lang="en-US" sz="2000" b="1">
              <a:solidFill>
                <a:schemeClr val="tx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0C7136B4-E3AA-4A7D-90A2-2AD7EBD88AE4}"/>
              </a:ext>
            </a:extLst>
          </p:cNvPr>
          <p:cNvSpPr txBox="1"/>
          <p:nvPr/>
        </p:nvSpPr>
        <p:spPr>
          <a:xfrm>
            <a:off x="1146493" y="3452139"/>
            <a:ext cx="107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</a:rPr>
              <a:t>2021</a:t>
            </a:r>
            <a:endParaRPr lang="en-US" sz="2000" b="1">
              <a:solidFill>
                <a:schemeClr val="tx2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E7C3E-D78A-44D8-A5EC-9B341B460B05}"/>
              </a:ext>
            </a:extLst>
          </p:cNvPr>
          <p:cNvSpPr txBox="1"/>
          <p:nvPr/>
        </p:nvSpPr>
        <p:spPr>
          <a:xfrm>
            <a:off x="9355426" y="3733924"/>
            <a:ext cx="106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Jun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4F6DFF-2589-4257-A05F-F31796AEFAD2}"/>
              </a:ext>
            </a:extLst>
          </p:cNvPr>
          <p:cNvSpPr txBox="1"/>
          <p:nvPr/>
        </p:nvSpPr>
        <p:spPr>
          <a:xfrm>
            <a:off x="10581460" y="3733924"/>
            <a:ext cx="106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Dec</a:t>
            </a:r>
            <a:r>
              <a:rPr lang="fr-CH" b="1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F050B-69C2-43B7-921F-F53AFBB1C4D1}"/>
              </a:ext>
            </a:extLst>
          </p:cNvPr>
          <p:cNvCxnSpPr>
            <a:cxnSpLocks/>
          </p:cNvCxnSpPr>
          <p:nvPr/>
        </p:nvCxnSpPr>
        <p:spPr>
          <a:xfrm flipH="1">
            <a:off x="2461247" y="2550243"/>
            <a:ext cx="9453" cy="1386875"/>
          </a:xfrm>
          <a:prstGeom prst="straightConnector1">
            <a:avLst/>
          </a:prstGeom>
          <a:ln w="28575">
            <a:solidFill>
              <a:srgbClr val="235E5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102E3DFE-D668-4CDC-B24E-5B7AB2A70279}"/>
              </a:ext>
            </a:extLst>
          </p:cNvPr>
          <p:cNvSpPr/>
          <p:nvPr/>
        </p:nvSpPr>
        <p:spPr>
          <a:xfrm rot="16200000">
            <a:off x="3985968" y="3209529"/>
            <a:ext cx="437322" cy="2190834"/>
          </a:xfrm>
          <a:prstGeom prst="leftBrace">
            <a:avLst/>
          </a:prstGeom>
          <a:ln w="28575">
            <a:solidFill>
              <a:srgbClr val="235E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5F73"/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2B117192-960D-4A26-9FFD-B1428B62CDFD}"/>
              </a:ext>
            </a:extLst>
          </p:cNvPr>
          <p:cNvSpPr/>
          <p:nvPr/>
        </p:nvSpPr>
        <p:spPr>
          <a:xfrm rot="16200000">
            <a:off x="9057259" y="3709282"/>
            <a:ext cx="437322" cy="1224397"/>
          </a:xfrm>
          <a:prstGeom prst="leftBrace">
            <a:avLst/>
          </a:prstGeom>
          <a:ln w="28575">
            <a:solidFill>
              <a:srgbClr val="235E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5F73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EA36CA-1E90-4D52-8438-8876378AB6F7}"/>
              </a:ext>
            </a:extLst>
          </p:cNvPr>
          <p:cNvCxnSpPr>
            <a:cxnSpLocks/>
          </p:cNvCxnSpPr>
          <p:nvPr/>
        </p:nvCxnSpPr>
        <p:spPr>
          <a:xfrm flipH="1">
            <a:off x="10739986" y="2345754"/>
            <a:ext cx="2385" cy="1591364"/>
          </a:xfrm>
          <a:prstGeom prst="straightConnector1">
            <a:avLst/>
          </a:prstGeom>
          <a:ln w="28575">
            <a:solidFill>
              <a:srgbClr val="235E5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CBA1BC-0777-41DD-9355-008819AF269A}"/>
              </a:ext>
            </a:extLst>
          </p:cNvPr>
          <p:cNvSpPr txBox="1"/>
          <p:nvPr/>
        </p:nvSpPr>
        <p:spPr>
          <a:xfrm>
            <a:off x="9640923" y="1145424"/>
            <a:ext cx="219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GLAAS 2022 Report and data available on the GLAAS data portal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986B3B8-8E42-48FF-98F8-1E8DBF9F9AF6}"/>
              </a:ext>
            </a:extLst>
          </p:cNvPr>
          <p:cNvCxnSpPr>
            <a:cxnSpLocks/>
          </p:cNvCxnSpPr>
          <p:nvPr/>
        </p:nvCxnSpPr>
        <p:spPr>
          <a:xfrm rot="5400000">
            <a:off x="3482477" y="3617078"/>
            <a:ext cx="640080" cy="0"/>
          </a:xfrm>
          <a:prstGeom prst="straightConnector1">
            <a:avLst/>
          </a:prstGeom>
          <a:ln w="28575">
            <a:solidFill>
              <a:srgbClr val="235E5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691608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C1BF789B5AC4B9EF53DDBA590C81D" ma:contentTypeVersion="2" ma:contentTypeDescription="Create a new document." ma:contentTypeScope="" ma:versionID="40c4c839102323477448bd257943a245">
  <xsd:schema xmlns:xsd="http://www.w3.org/2001/XMLSchema" xmlns:xs="http://www.w3.org/2001/XMLSchema" xmlns:p="http://schemas.microsoft.com/office/2006/metadata/properties" xmlns:ns2="17d4c9e9-139a-427c-97b0-ce32edd45541" targetNamespace="http://schemas.microsoft.com/office/2006/metadata/properties" ma:root="true" ma:fieldsID="bd8c9b195ec662d639cfab5aad383970" ns2:_="">
    <xsd:import namespace="17d4c9e9-139a-427c-97b0-ce32edd45541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c9e9-139a-427c-97b0-ce32edd45541" elementFormDefault="qualified">
    <xsd:import namespace="http://schemas.microsoft.com/office/2006/documentManagement/types"/>
    <xsd:import namespace="http://schemas.microsoft.com/office/infopath/2007/PartnerControls"/>
    <xsd:element name="Language" ma:index="8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DocumentType" ma:index="9" nillable="true" ma:displayName="Document Type" ma:format="Dropdown" ma:internalName="DocumentTyp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17d4c9e9-139a-427c-97b0-ce32edd45541">English</Language>
    <DocumentType xmlns="17d4c9e9-139a-427c-97b0-ce32edd45541">Info module</DocumentType>
  </documentManagement>
</p:properties>
</file>

<file path=customXml/itemProps1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8D4ED1-061E-4A8D-92D4-072B6D7FBC15}"/>
</file>

<file path=customXml/itemProps3.xml><?xml version="1.0" encoding="utf-8"?>
<ds:datastoreItem xmlns:ds="http://schemas.openxmlformats.org/officeDocument/2006/customXml" ds:itemID="{F2D5FE5E-37CC-4CE9-96F5-D43556D39C9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1ae83553-cbc3-47cc-bfe3-ad28d3d97e94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580</Words>
  <Application>Microsoft Macintosh PowerPoint</Application>
  <PresentationFormat>Widescreen</PresentationFormat>
  <Paragraphs>74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Berlin Sans FB</vt:lpstr>
      <vt:lpstr>Calibri</vt:lpstr>
      <vt:lpstr>Wingdings</vt:lpstr>
      <vt:lpstr>GLAAS Main Template</vt:lpstr>
      <vt:lpstr>GLAAS 2019 Report Template</vt:lpstr>
      <vt:lpstr>GLAAS information module 1  Introduction to GLAAS  GLAAS 2021/2022 country survey</vt:lpstr>
      <vt:lpstr>What is GLAAS? </vt:lpstr>
      <vt:lpstr>GLAAS areas of work</vt:lpstr>
      <vt:lpstr>GLAAS data collection and reports: Purpose and objectives</vt:lpstr>
      <vt:lpstr>Benefits of GLAAS to Countries</vt:lpstr>
      <vt:lpstr>GLAAS 2021/2022 cycle - Updates</vt:lpstr>
      <vt:lpstr>UN-Water GLAAS 2022 Report</vt:lpstr>
      <vt:lpstr>GLAAS data portal </vt:lpstr>
      <vt:lpstr>GLAAS 2021/2022 cycle timeline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Betsy Engebretson</cp:lastModifiedBy>
  <cp:revision>2</cp:revision>
  <dcterms:created xsi:type="dcterms:W3CDTF">2019-09-12T12:12:51Z</dcterms:created>
  <dcterms:modified xsi:type="dcterms:W3CDTF">2021-08-19T20:09:51Z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0x010100818C1BF789B5AC4B9EF53DDBA590C81D</vt:lpwstr>
  </property>
</Properties>
</file>