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Lst>
  <p:notesMasterIdLst>
    <p:notesMasterId r:id="rId20"/>
  </p:notesMasterIdLst>
  <p:handoutMasterIdLst>
    <p:handoutMasterId r:id="rId21"/>
  </p:handoutMasterIdLst>
  <p:sldIdLst>
    <p:sldId id="258" r:id="rId6"/>
    <p:sldId id="278" r:id="rId7"/>
    <p:sldId id="279" r:id="rId8"/>
    <p:sldId id="280" r:id="rId9"/>
    <p:sldId id="281" r:id="rId10"/>
    <p:sldId id="282" r:id="rId11"/>
    <p:sldId id="289" r:id="rId12"/>
    <p:sldId id="283" r:id="rId13"/>
    <p:sldId id="284" r:id="rId14"/>
    <p:sldId id="291" r:id="rId15"/>
    <p:sldId id="285" r:id="rId16"/>
    <p:sldId id="286" r:id="rId17"/>
    <p:sldId id="277"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KANE, Marina" initials="TM" lastIdx="2" clrIdx="6">
    <p:extLst>
      <p:ext uri="{19B8F6BF-5375-455C-9EA6-DF929625EA0E}">
        <p15:presenceInfo xmlns:p15="http://schemas.microsoft.com/office/powerpoint/2012/main" userId="S::takanem@who.int::0c62abb9-5f1e-4540-b5da-327c1000617a" providerId="AD"/>
      </p:ext>
    </p:extLst>
  </p:cmAuthor>
  <p:cmAuthor id="1" name="Sofia Murad" initials="SM" lastIdx="11" clrIdx="0">
    <p:extLst>
      <p:ext uri="{19B8F6BF-5375-455C-9EA6-DF929625EA0E}">
        <p15:presenceInfo xmlns:p15="http://schemas.microsoft.com/office/powerpoint/2012/main" userId="e026b1207f6de5b6" providerId="Windows Live"/>
      </p:ext>
    </p:extLst>
  </p:cmAuthor>
  <p:cmAuthor id="8" name="TIFFAY, Kathleen" initials="TK" lastIdx="14" clrIdx="7">
    <p:extLst>
      <p:ext uri="{19B8F6BF-5375-455C-9EA6-DF929625EA0E}">
        <p15:presenceInfo xmlns:p15="http://schemas.microsoft.com/office/powerpoint/2012/main" userId="TIFFAY, Kathleen" providerId="None"/>
      </p:ext>
    </p:extLst>
  </p:cmAuthor>
  <p:cmAuthor id="2" name="MURAD, Sofia Jenny Juliette" initials="MSJJ" lastIdx="16" clrIdx="1">
    <p:extLst>
      <p:ext uri="{19B8F6BF-5375-455C-9EA6-DF929625EA0E}">
        <p15:presenceInfo xmlns:p15="http://schemas.microsoft.com/office/powerpoint/2012/main" userId="MURAD, Sofia Jenny Juliette" providerId="None"/>
      </p:ext>
    </p:extLst>
  </p:cmAuthor>
  <p:cmAuthor id="3" name="Elizabeth ENGEBRETSON" initials="EE" lastIdx="8" clrIdx="2">
    <p:extLst>
      <p:ext uri="{19B8F6BF-5375-455C-9EA6-DF929625EA0E}">
        <p15:presenceInfo xmlns:p15="http://schemas.microsoft.com/office/powerpoint/2012/main" userId="S::engebretsone@who.int::3432f663-7c0c-4f2e-b85b-b6f4c97bdf77" providerId="AD"/>
      </p:ext>
    </p:extLst>
  </p:cmAuthor>
  <p:cmAuthor id="4" name="Sofia Jenny Juliette MURAD" initials="SJJM" lastIdx="3" clrIdx="3">
    <p:extLst>
      <p:ext uri="{19B8F6BF-5375-455C-9EA6-DF929625EA0E}">
        <p15:presenceInfo xmlns:p15="http://schemas.microsoft.com/office/powerpoint/2012/main" userId="Sofia Jenny Juliette MURAD" providerId="None"/>
      </p:ext>
    </p:extLst>
  </p:cmAuthor>
  <p:cmAuthor id="5" name="Betsy Engebretson" initials="BE" lastIdx="3" clrIdx="4">
    <p:extLst>
      <p:ext uri="{19B8F6BF-5375-455C-9EA6-DF929625EA0E}">
        <p15:presenceInfo xmlns:p15="http://schemas.microsoft.com/office/powerpoint/2012/main" userId="de7a1987bec85a67" providerId="Windows Live"/>
      </p:ext>
    </p:extLst>
  </p:cmAuthor>
  <p:cmAuthor id="6" name="GORE, Fiona Margaret" initials="GM" lastIdx="5" clrIdx="5">
    <p:extLst>
      <p:ext uri="{19B8F6BF-5375-455C-9EA6-DF929625EA0E}">
        <p15:presenceInfo xmlns:p15="http://schemas.microsoft.com/office/powerpoint/2012/main" userId="S::goref@who.int::8990c2d0-068d-4ea4-a7b0-fc9e7bcf8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59952"/>
    <a:srgbClr val="17375E"/>
    <a:srgbClr val="4F81BD"/>
    <a:srgbClr val="505F73"/>
    <a:srgbClr val="358D8B"/>
    <a:srgbClr val="7BD0EF"/>
    <a:srgbClr val="FFFFFF"/>
    <a:srgbClr val="375987"/>
    <a:srgbClr val="365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63887-5967-8840-B3E9-68304186B141}" v="5" dt="2021-08-19T19:12:28.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7"/>
    <p:restoredTop sz="94630"/>
  </p:normalViewPr>
  <p:slideViewPr>
    <p:cSldViewPr snapToGrid="0">
      <p:cViewPr varScale="1">
        <p:scale>
          <a:sx n="87" d="100"/>
          <a:sy n="87" d="100"/>
        </p:scale>
        <p:origin x="100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ENGEBRETSON" userId="3432f663-7c0c-4f2e-b85b-b6f4c97bdf77" providerId="ADAL" clId="{D8B63887-5967-8840-B3E9-68304186B141}"/>
    <pc:docChg chg="undo custSel addSld delSld modSld sldOrd">
      <pc:chgData name="Elizabeth ENGEBRETSON" userId="3432f663-7c0c-4f2e-b85b-b6f4c97bdf77" providerId="ADAL" clId="{D8B63887-5967-8840-B3E9-68304186B141}" dt="2021-08-19T20:54:03.746" v="425" actId="20577"/>
      <pc:docMkLst>
        <pc:docMk/>
      </pc:docMkLst>
      <pc:sldChg chg="modSp add del mod ord">
        <pc:chgData name="Elizabeth ENGEBRETSON" userId="3432f663-7c0c-4f2e-b85b-b6f4c97bdf77" providerId="ADAL" clId="{D8B63887-5967-8840-B3E9-68304186B141}" dt="2021-08-19T20:54:03.746" v="425" actId="20577"/>
        <pc:sldMkLst>
          <pc:docMk/>
          <pc:sldMk cId="1235691608" sldId="277"/>
        </pc:sldMkLst>
        <pc:spChg chg="mod">
          <ac:chgData name="Elizabeth ENGEBRETSON" userId="3432f663-7c0c-4f2e-b85b-b6f4c97bdf77" providerId="ADAL" clId="{D8B63887-5967-8840-B3E9-68304186B141}" dt="2021-08-19T20:54:03.746" v="425" actId="20577"/>
          <ac:spMkLst>
            <pc:docMk/>
            <pc:sldMk cId="1235691608" sldId="277"/>
            <ac:spMk id="17" creationId="{AFCDCF27-60B6-45AF-B21F-299EF8376BA5}"/>
          </ac:spMkLst>
        </pc:spChg>
      </pc:sldChg>
      <pc:sldChg chg="modSp mod delCm">
        <pc:chgData name="Elizabeth ENGEBRETSON" userId="3432f663-7c0c-4f2e-b85b-b6f4c97bdf77" providerId="ADAL" clId="{D8B63887-5967-8840-B3E9-68304186B141}" dt="2021-08-11T18:34:19.657" v="126" actId="1592"/>
        <pc:sldMkLst>
          <pc:docMk/>
          <pc:sldMk cId="1455915805" sldId="280"/>
        </pc:sldMkLst>
        <pc:spChg chg="mod">
          <ac:chgData name="Elizabeth ENGEBRETSON" userId="3432f663-7c0c-4f2e-b85b-b6f4c97bdf77" providerId="ADAL" clId="{D8B63887-5967-8840-B3E9-68304186B141}" dt="2021-08-11T18:34:09.914" v="125" actId="20577"/>
          <ac:spMkLst>
            <pc:docMk/>
            <pc:sldMk cId="1455915805" sldId="280"/>
            <ac:spMk id="51" creationId="{804788B2-0209-484F-BC9E-B66F7EAE2453}"/>
          </ac:spMkLst>
        </pc:spChg>
      </pc:sldChg>
      <pc:sldChg chg="delCm">
        <pc:chgData name="Elizabeth ENGEBRETSON" userId="3432f663-7c0c-4f2e-b85b-b6f4c97bdf77" providerId="ADAL" clId="{D8B63887-5967-8840-B3E9-68304186B141}" dt="2021-08-19T14:14:40.558" v="414" actId="1592"/>
        <pc:sldMkLst>
          <pc:docMk/>
          <pc:sldMk cId="3110859831" sldId="281"/>
        </pc:sldMkLst>
      </pc:sldChg>
      <pc:sldChg chg="modSp mod">
        <pc:chgData name="Elizabeth ENGEBRETSON" userId="3432f663-7c0c-4f2e-b85b-b6f4c97bdf77" providerId="ADAL" clId="{D8B63887-5967-8840-B3E9-68304186B141}" dt="2021-08-19T19:12:33.268" v="421" actId="27636"/>
        <pc:sldMkLst>
          <pc:docMk/>
          <pc:sldMk cId="918762032" sldId="282"/>
        </pc:sldMkLst>
        <pc:spChg chg="mod">
          <ac:chgData name="Elizabeth ENGEBRETSON" userId="3432f663-7c0c-4f2e-b85b-b6f4c97bdf77" providerId="ADAL" clId="{D8B63887-5967-8840-B3E9-68304186B141}" dt="2021-08-19T19:12:33.268" v="421" actId="27636"/>
          <ac:spMkLst>
            <pc:docMk/>
            <pc:sldMk cId="918762032" sldId="282"/>
            <ac:spMk id="51" creationId="{804788B2-0209-484F-BC9E-B66F7EAE2453}"/>
          </ac:spMkLst>
        </pc:spChg>
      </pc:sldChg>
      <pc:sldChg chg="delCm">
        <pc:chgData name="Elizabeth ENGEBRETSON" userId="3432f663-7c0c-4f2e-b85b-b6f4c97bdf77" providerId="ADAL" clId="{D8B63887-5967-8840-B3E9-68304186B141}" dt="2021-08-18T21:04:03.987" v="367" actId="1592"/>
        <pc:sldMkLst>
          <pc:docMk/>
          <pc:sldMk cId="934674071" sldId="283"/>
        </pc:sldMkLst>
      </pc:sldChg>
      <pc:sldChg chg="delCm">
        <pc:chgData name="Elizabeth ENGEBRETSON" userId="3432f663-7c0c-4f2e-b85b-b6f4c97bdf77" providerId="ADAL" clId="{D8B63887-5967-8840-B3E9-68304186B141}" dt="2021-08-18T21:04:49.642" v="368" actId="1592"/>
        <pc:sldMkLst>
          <pc:docMk/>
          <pc:sldMk cId="286969588" sldId="284"/>
        </pc:sldMkLst>
      </pc:sldChg>
      <pc:sldChg chg="modSp mod delCm">
        <pc:chgData name="Elizabeth ENGEBRETSON" userId="3432f663-7c0c-4f2e-b85b-b6f4c97bdf77" providerId="ADAL" clId="{D8B63887-5967-8840-B3E9-68304186B141}" dt="2021-08-19T14:12:11.574" v="412" actId="1592"/>
        <pc:sldMkLst>
          <pc:docMk/>
          <pc:sldMk cId="3847111059" sldId="285"/>
        </pc:sldMkLst>
        <pc:spChg chg="mod">
          <ac:chgData name="Elizabeth ENGEBRETSON" userId="3432f663-7c0c-4f2e-b85b-b6f4c97bdf77" providerId="ADAL" clId="{D8B63887-5967-8840-B3E9-68304186B141}" dt="2021-08-19T14:12:06.134" v="411" actId="20577"/>
          <ac:spMkLst>
            <pc:docMk/>
            <pc:sldMk cId="3847111059" sldId="285"/>
            <ac:spMk id="51" creationId="{804788B2-0209-484F-BC9E-B66F7EAE2453}"/>
          </ac:spMkLst>
        </pc:spChg>
      </pc:sldChg>
      <pc:sldChg chg="modSp mod delCm">
        <pc:chgData name="Elizabeth ENGEBRETSON" userId="3432f663-7c0c-4f2e-b85b-b6f4c97bdf77" providerId="ADAL" clId="{D8B63887-5967-8840-B3E9-68304186B141}" dt="2021-08-18T21:06:43.473" v="381" actId="1592"/>
        <pc:sldMkLst>
          <pc:docMk/>
          <pc:sldMk cId="1334536120" sldId="286"/>
        </pc:sldMkLst>
        <pc:spChg chg="mod">
          <ac:chgData name="Elizabeth ENGEBRETSON" userId="3432f663-7c0c-4f2e-b85b-b6f4c97bdf77" providerId="ADAL" clId="{D8B63887-5967-8840-B3E9-68304186B141}" dt="2021-08-18T21:05:39.019" v="377" actId="20577"/>
          <ac:spMkLst>
            <pc:docMk/>
            <pc:sldMk cId="1334536120" sldId="286"/>
            <ac:spMk id="3" creationId="{C7E96619-DA61-4AB4-A8B4-D2CE5D8D50D5}"/>
          </ac:spMkLst>
        </pc:spChg>
        <pc:spChg chg="mod">
          <ac:chgData name="Elizabeth ENGEBRETSON" userId="3432f663-7c0c-4f2e-b85b-b6f4c97bdf77" providerId="ADAL" clId="{D8B63887-5967-8840-B3E9-68304186B141}" dt="2021-08-18T21:06:33.025" v="380" actId="20577"/>
          <ac:spMkLst>
            <pc:docMk/>
            <pc:sldMk cId="1334536120" sldId="286"/>
            <ac:spMk id="51" creationId="{804788B2-0209-484F-BC9E-B66F7EAE2453}"/>
          </ac:spMkLst>
        </pc:spChg>
      </pc:sldChg>
      <pc:sldChg chg="modSp mod delCm">
        <pc:chgData name="Elizabeth ENGEBRETSON" userId="3432f663-7c0c-4f2e-b85b-b6f4c97bdf77" providerId="ADAL" clId="{D8B63887-5967-8840-B3E9-68304186B141}" dt="2021-08-18T21:03:50.949" v="366" actId="1592"/>
        <pc:sldMkLst>
          <pc:docMk/>
          <pc:sldMk cId="227597455" sldId="289"/>
        </pc:sldMkLst>
        <pc:spChg chg="mod">
          <ac:chgData name="Elizabeth ENGEBRETSON" userId="3432f663-7c0c-4f2e-b85b-b6f4c97bdf77" providerId="ADAL" clId="{D8B63887-5967-8840-B3E9-68304186B141}" dt="2021-08-18T21:03:40.334" v="365" actId="20577"/>
          <ac:spMkLst>
            <pc:docMk/>
            <pc:sldMk cId="227597455" sldId="289"/>
            <ac:spMk id="51" creationId="{804788B2-0209-484F-BC9E-B66F7EAE2453}"/>
          </ac:spMkLst>
        </pc:spChg>
      </pc:sldChg>
      <pc:sldChg chg="modSp add del mod delCm">
        <pc:chgData name="Elizabeth ENGEBRETSON" userId="3432f663-7c0c-4f2e-b85b-b6f4c97bdf77" providerId="ADAL" clId="{D8B63887-5967-8840-B3E9-68304186B141}" dt="2021-08-18T20:56:23.476" v="237" actId="2696"/>
        <pc:sldMkLst>
          <pc:docMk/>
          <pc:sldMk cId="2277324098" sldId="290"/>
        </pc:sldMkLst>
        <pc:spChg chg="mod">
          <ac:chgData name="Elizabeth ENGEBRETSON" userId="3432f663-7c0c-4f2e-b85b-b6f4c97bdf77" providerId="ADAL" clId="{D8B63887-5967-8840-B3E9-68304186B141}" dt="2021-08-11T19:08:25.704" v="214" actId="790"/>
          <ac:spMkLst>
            <pc:docMk/>
            <pc:sldMk cId="2277324098" sldId="290"/>
            <ac:spMk id="7" creationId="{5CCBFFD6-820A-4AC6-93D5-3C90BA25EF40}"/>
          </ac:spMkLst>
        </pc:spChg>
        <pc:spChg chg="mod">
          <ac:chgData name="Elizabeth ENGEBRETSON" userId="3432f663-7c0c-4f2e-b85b-b6f4c97bdf77" providerId="ADAL" clId="{D8B63887-5967-8840-B3E9-68304186B141}" dt="2021-08-11T19:08:40.550" v="216" actId="790"/>
          <ac:spMkLst>
            <pc:docMk/>
            <pc:sldMk cId="2277324098" sldId="290"/>
            <ac:spMk id="8" creationId="{4CD0F869-28FF-4D92-A2EB-BBCB85E10D55}"/>
          </ac:spMkLst>
        </pc:spChg>
        <pc:spChg chg="mod">
          <ac:chgData name="Elizabeth ENGEBRETSON" userId="3432f663-7c0c-4f2e-b85b-b6f4c97bdf77" providerId="ADAL" clId="{D8B63887-5967-8840-B3E9-68304186B141}" dt="2021-08-11T19:08:15.512" v="213" actId="790"/>
          <ac:spMkLst>
            <pc:docMk/>
            <pc:sldMk cId="2277324098" sldId="290"/>
            <ac:spMk id="10" creationId="{5296395D-AF2F-494B-882E-20D71FBB48BA}"/>
          </ac:spMkLst>
        </pc:spChg>
        <pc:spChg chg="mod">
          <ac:chgData name="Elizabeth ENGEBRETSON" userId="3432f663-7c0c-4f2e-b85b-b6f4c97bdf77" providerId="ADAL" clId="{D8B63887-5967-8840-B3E9-68304186B141}" dt="2021-08-11T19:08:33.981" v="215" actId="790"/>
          <ac:spMkLst>
            <pc:docMk/>
            <pc:sldMk cId="2277324098" sldId="290"/>
            <ac:spMk id="13" creationId="{00C70677-55DE-4407-B7CC-D57B4F4D6498}"/>
          </ac:spMkLst>
        </pc:spChg>
        <pc:spChg chg="mod">
          <ac:chgData name="Elizabeth ENGEBRETSON" userId="3432f663-7c0c-4f2e-b85b-b6f4c97bdf77" providerId="ADAL" clId="{D8B63887-5967-8840-B3E9-68304186B141}" dt="2021-08-11T19:08:45.503" v="217" actId="790"/>
          <ac:spMkLst>
            <pc:docMk/>
            <pc:sldMk cId="2277324098" sldId="290"/>
            <ac:spMk id="23" creationId="{1F4F6DFF-2589-4257-A05F-F31796AEFAD2}"/>
          </ac:spMkLst>
        </pc:spChg>
      </pc:sldChg>
      <pc:sldChg chg="modSp mod delCm">
        <pc:chgData name="Elizabeth ENGEBRETSON" userId="3432f663-7c0c-4f2e-b85b-b6f4c97bdf77" providerId="ADAL" clId="{D8B63887-5967-8840-B3E9-68304186B141}" dt="2021-08-19T14:15:53.251" v="415" actId="1592"/>
        <pc:sldMkLst>
          <pc:docMk/>
          <pc:sldMk cId="143228741" sldId="291"/>
        </pc:sldMkLst>
        <pc:spChg chg="mod">
          <ac:chgData name="Elizabeth ENGEBRETSON" userId="3432f663-7c0c-4f2e-b85b-b6f4c97bdf77" providerId="ADAL" clId="{D8B63887-5967-8840-B3E9-68304186B141}" dt="2021-08-11T18:40:35.394" v="144" actId="108"/>
          <ac:spMkLst>
            <pc:docMk/>
            <pc:sldMk cId="143228741" sldId="291"/>
            <ac:spMk id="51" creationId="{804788B2-0209-484F-BC9E-B66F7EAE2453}"/>
          </ac:spMkLst>
        </pc:spChg>
      </pc:sldChg>
    </pc:docChg>
  </pc:docChgLst>
  <pc:docChgLst>
    <pc:chgData name="TIFFAY, Kathleen" userId="d51f97e3-cd98-49b8-8d5e-1b0d4fc9d868" providerId="ADAL" clId="{3491F155-AD4F-470C-BAC8-ABA34CEB8E4E}"/>
    <pc:docChg chg="custSel modSld">
      <pc:chgData name="TIFFAY, Kathleen" userId="d51f97e3-cd98-49b8-8d5e-1b0d4fc9d868" providerId="ADAL" clId="{3491F155-AD4F-470C-BAC8-ABA34CEB8E4E}" dt="2021-08-18T16:27:32.467" v="39"/>
      <pc:docMkLst>
        <pc:docMk/>
      </pc:docMkLst>
      <pc:sldChg chg="addCm modCm">
        <pc:chgData name="TIFFAY, Kathleen" userId="d51f97e3-cd98-49b8-8d5e-1b0d4fc9d868" providerId="ADAL" clId="{3491F155-AD4F-470C-BAC8-ABA34CEB8E4E}" dt="2021-08-18T16:16:13.520" v="7"/>
        <pc:sldMkLst>
          <pc:docMk/>
          <pc:sldMk cId="3110859831" sldId="281"/>
        </pc:sldMkLst>
      </pc:sldChg>
      <pc:sldChg chg="addCm modCm">
        <pc:chgData name="TIFFAY, Kathleen" userId="d51f97e3-cd98-49b8-8d5e-1b0d4fc9d868" providerId="ADAL" clId="{3491F155-AD4F-470C-BAC8-ABA34CEB8E4E}" dt="2021-08-18T16:18:29.144" v="13"/>
        <pc:sldMkLst>
          <pc:docMk/>
          <pc:sldMk cId="934674071" sldId="283"/>
        </pc:sldMkLst>
      </pc:sldChg>
      <pc:sldChg chg="addCm modCm">
        <pc:chgData name="TIFFAY, Kathleen" userId="d51f97e3-cd98-49b8-8d5e-1b0d4fc9d868" providerId="ADAL" clId="{3491F155-AD4F-470C-BAC8-ABA34CEB8E4E}" dt="2021-08-18T16:19:07.610" v="16"/>
        <pc:sldMkLst>
          <pc:docMk/>
          <pc:sldMk cId="286969588" sldId="284"/>
        </pc:sldMkLst>
      </pc:sldChg>
      <pc:sldChg chg="addCm modCm">
        <pc:chgData name="TIFFAY, Kathleen" userId="d51f97e3-cd98-49b8-8d5e-1b0d4fc9d868" providerId="ADAL" clId="{3491F155-AD4F-470C-BAC8-ABA34CEB8E4E}" dt="2021-08-18T16:22:44.088" v="26" actId="1589"/>
        <pc:sldMkLst>
          <pc:docMk/>
          <pc:sldMk cId="3847111059" sldId="285"/>
        </pc:sldMkLst>
      </pc:sldChg>
      <pc:sldChg chg="addCm delCm modCm">
        <pc:chgData name="TIFFAY, Kathleen" userId="d51f97e3-cd98-49b8-8d5e-1b0d4fc9d868" providerId="ADAL" clId="{3491F155-AD4F-470C-BAC8-ABA34CEB8E4E}" dt="2021-08-18T16:26:43.320" v="36"/>
        <pc:sldMkLst>
          <pc:docMk/>
          <pc:sldMk cId="1334536120" sldId="286"/>
        </pc:sldMkLst>
      </pc:sldChg>
      <pc:sldChg chg="addCm modCm">
        <pc:chgData name="TIFFAY, Kathleen" userId="d51f97e3-cd98-49b8-8d5e-1b0d4fc9d868" providerId="ADAL" clId="{3491F155-AD4F-470C-BAC8-ABA34CEB8E4E}" dt="2021-08-18T16:17:52.085" v="10" actId="5900"/>
        <pc:sldMkLst>
          <pc:docMk/>
          <pc:sldMk cId="227597455" sldId="289"/>
        </pc:sldMkLst>
      </pc:sldChg>
      <pc:sldChg chg="addCm modCm">
        <pc:chgData name="TIFFAY, Kathleen" userId="d51f97e3-cd98-49b8-8d5e-1b0d4fc9d868" providerId="ADAL" clId="{3491F155-AD4F-470C-BAC8-ABA34CEB8E4E}" dt="2021-08-18T16:27:32.467" v="39"/>
        <pc:sldMkLst>
          <pc:docMk/>
          <pc:sldMk cId="2277324098" sldId="290"/>
        </pc:sldMkLst>
      </pc:sldChg>
      <pc:sldChg chg="addCm modCm">
        <pc:chgData name="TIFFAY, Kathleen" userId="d51f97e3-cd98-49b8-8d5e-1b0d4fc9d868" providerId="ADAL" clId="{3491F155-AD4F-470C-BAC8-ABA34CEB8E4E}" dt="2021-08-18T16:21:00.598" v="22" actId="5900"/>
        <pc:sldMkLst>
          <pc:docMk/>
          <pc:sldMk cId="143228741" sldId="291"/>
        </pc:sldMkLst>
      </pc:sldChg>
    </pc:docChg>
  </pc:docChgLst>
  <pc:docChgLst>
    <pc:chgData name="Elizabeth ENGEBRETSON" userId="3432f663-7c0c-4f2e-b85b-b6f4c97bdf77" providerId="ADAL" clId="{A5F42032-D342-CA49-BE7D-95DCF05CC715}"/>
    <pc:docChg chg="custSel modSld">
      <pc:chgData name="Elizabeth ENGEBRETSON" userId="3432f663-7c0c-4f2e-b85b-b6f4c97bdf77" providerId="ADAL" clId="{A5F42032-D342-CA49-BE7D-95DCF05CC715}" dt="2021-07-30T18:10:21.798" v="34" actId="20577"/>
      <pc:docMkLst>
        <pc:docMk/>
      </pc:docMkLst>
      <pc:sldChg chg="modSp mod">
        <pc:chgData name="Elizabeth ENGEBRETSON" userId="3432f663-7c0c-4f2e-b85b-b6f4c97bdf77" providerId="ADAL" clId="{A5F42032-D342-CA49-BE7D-95DCF05CC715}" dt="2021-07-30T18:10:21.798" v="34" actId="20577"/>
        <pc:sldMkLst>
          <pc:docMk/>
          <pc:sldMk cId="3625526989" sldId="278"/>
        </pc:sldMkLst>
        <pc:spChg chg="mod">
          <ac:chgData name="Elizabeth ENGEBRETSON" userId="3432f663-7c0c-4f2e-b85b-b6f4c97bdf77" providerId="ADAL" clId="{A5F42032-D342-CA49-BE7D-95DCF05CC715}" dt="2021-07-30T18:10:21.798" v="34" actId="20577"/>
          <ac:spMkLst>
            <pc:docMk/>
            <pc:sldMk cId="3625526989" sldId="278"/>
            <ac:spMk id="2" creationId="{D802B05C-4EAA-4DF4-914E-CD54C3A52C8F}"/>
          </ac:spMkLst>
        </pc:spChg>
      </pc:sldChg>
      <pc:sldChg chg="addCm modCm">
        <pc:chgData name="Elizabeth ENGEBRETSON" userId="3432f663-7c0c-4f2e-b85b-b6f4c97bdf77" providerId="ADAL" clId="{A5F42032-D342-CA49-BE7D-95DCF05CC715}" dt="2021-07-28T18:40:24.087" v="7"/>
        <pc:sldMkLst>
          <pc:docMk/>
          <pc:sldMk cId="1455915805" sldId="280"/>
        </pc:sldMkLst>
      </pc:sldChg>
      <pc:sldChg chg="addCm modCm">
        <pc:chgData name="Elizabeth ENGEBRETSON" userId="3432f663-7c0c-4f2e-b85b-b6f4c97bdf77" providerId="ADAL" clId="{A5F42032-D342-CA49-BE7D-95DCF05CC715}" dt="2021-07-28T18:42:18.203" v="12"/>
        <pc:sldMkLst>
          <pc:docMk/>
          <pc:sldMk cId="3110859831" sldId="281"/>
        </pc:sldMkLst>
      </pc:sldChg>
      <pc:sldChg chg="addCm delCm">
        <pc:chgData name="Elizabeth ENGEBRETSON" userId="3432f663-7c0c-4f2e-b85b-b6f4c97bdf77" providerId="ADAL" clId="{A5F42032-D342-CA49-BE7D-95DCF05CC715}" dt="2021-07-28T18:44:06.109" v="14" actId="1592"/>
        <pc:sldMkLst>
          <pc:docMk/>
          <pc:sldMk cId="934674071" sldId="283"/>
        </pc:sldMkLst>
      </pc:sldChg>
      <pc:sldChg chg="addCm modCm">
        <pc:chgData name="Elizabeth ENGEBRETSON" userId="3432f663-7c0c-4f2e-b85b-b6f4c97bdf77" providerId="ADAL" clId="{A5F42032-D342-CA49-BE7D-95DCF05CC715}" dt="2021-07-28T18:47:16.736" v="20"/>
        <pc:sldMkLst>
          <pc:docMk/>
          <pc:sldMk cId="286969588" sldId="284"/>
        </pc:sldMkLst>
      </pc:sldChg>
      <pc:sldChg chg="addCm modCm">
        <pc:chgData name="Elizabeth ENGEBRETSON" userId="3432f663-7c0c-4f2e-b85b-b6f4c97bdf77" providerId="ADAL" clId="{A5F42032-D342-CA49-BE7D-95DCF05CC715}" dt="2021-07-28T18:48:29.081" v="22"/>
        <pc:sldMkLst>
          <pc:docMk/>
          <pc:sldMk cId="3847111059" sldId="285"/>
        </pc:sldMkLst>
      </pc:sldChg>
      <pc:sldChg chg="addCm modCm">
        <pc:chgData name="Elizabeth ENGEBRETSON" userId="3432f663-7c0c-4f2e-b85b-b6f4c97bdf77" providerId="ADAL" clId="{A5F42032-D342-CA49-BE7D-95DCF05CC715}" dt="2021-07-28T18:50:54.679" v="24"/>
        <pc:sldMkLst>
          <pc:docMk/>
          <pc:sldMk cId="1334536120" sldId="286"/>
        </pc:sldMkLst>
      </pc:sldChg>
    </pc:docChg>
  </pc:docChgLst>
  <pc:docChgLst>
    <pc:chgData name="GORE, Fiona Margaret" userId="S::goref@who.int::8990c2d0-068d-4ea4-a7b0-fc9e7bcf8844" providerId="AD" clId="Web-{C8B02C56-95D2-A973-D7BA-526154F0554D}"/>
    <pc:docChg chg="">
      <pc:chgData name="GORE, Fiona Margaret" userId="S::goref@who.int::8990c2d0-068d-4ea4-a7b0-fc9e7bcf8844" providerId="AD" clId="Web-{C8B02C56-95D2-A973-D7BA-526154F0554D}" dt="2021-08-11T09:00:20.869" v="4"/>
      <pc:docMkLst>
        <pc:docMk/>
      </pc:docMkLst>
      <pc:sldChg chg="addCm">
        <pc:chgData name="GORE, Fiona Margaret" userId="S::goref@who.int::8990c2d0-068d-4ea4-a7b0-fc9e7bcf8844" providerId="AD" clId="Web-{C8B02C56-95D2-A973-D7BA-526154F0554D}" dt="2021-08-11T09:00:20.869" v="4"/>
        <pc:sldMkLst>
          <pc:docMk/>
          <pc:sldMk cId="1455915805" sldId="280"/>
        </pc:sldMkLst>
      </pc:sldChg>
      <pc:sldChg chg="addCm">
        <pc:chgData name="GORE, Fiona Margaret" userId="S::goref@who.int::8990c2d0-068d-4ea4-a7b0-fc9e7bcf8844" providerId="AD" clId="Web-{C8B02C56-95D2-A973-D7BA-526154F0554D}" dt="2021-08-11T08:55:36.336" v="1"/>
        <pc:sldMkLst>
          <pc:docMk/>
          <pc:sldMk cId="286969588" sldId="284"/>
        </pc:sldMkLst>
      </pc:sldChg>
      <pc:sldChg chg="addCm">
        <pc:chgData name="GORE, Fiona Margaret" userId="S::goref@who.int::8990c2d0-068d-4ea4-a7b0-fc9e7bcf8844" providerId="AD" clId="Web-{C8B02C56-95D2-A973-D7BA-526154F0554D}" dt="2021-08-11T08:57:45.828" v="3"/>
        <pc:sldMkLst>
          <pc:docMk/>
          <pc:sldMk cId="1334536120" sldId="286"/>
        </pc:sldMkLst>
      </pc:sldChg>
      <pc:sldChg chg="addCm">
        <pc:chgData name="GORE, Fiona Margaret" userId="S::goref@who.int::8990c2d0-068d-4ea4-a7b0-fc9e7bcf8844" providerId="AD" clId="Web-{C8B02C56-95D2-A973-D7BA-526154F0554D}" dt="2021-08-11T08:54:31.848" v="0"/>
        <pc:sldMkLst>
          <pc:docMk/>
          <pc:sldMk cId="227597455" sldId="289"/>
        </pc:sldMkLst>
      </pc:sldChg>
    </pc:docChg>
  </pc:docChgLst>
  <pc:docChgLst>
    <pc:chgData name="Sofia Jenny Juliette MURAD" userId="609d3eb8-04db-4da7-84a5-b39f1996835f" providerId="ADAL" clId="{FED6293C-A2DA-4B3D-AE6F-5633082C53C8}"/>
    <pc:docChg chg="custSel modSld">
      <pc:chgData name="Sofia Jenny Juliette MURAD" userId="609d3eb8-04db-4da7-84a5-b39f1996835f" providerId="ADAL" clId="{FED6293C-A2DA-4B3D-AE6F-5633082C53C8}" dt="2021-08-09T14:19:51.350" v="32" actId="20577"/>
      <pc:docMkLst>
        <pc:docMk/>
      </pc:docMkLst>
      <pc:sldChg chg="modSp mod">
        <pc:chgData name="Sofia Jenny Juliette MURAD" userId="609d3eb8-04db-4da7-84a5-b39f1996835f" providerId="ADAL" clId="{FED6293C-A2DA-4B3D-AE6F-5633082C53C8}" dt="2021-08-09T14:16:04.753" v="3" actId="207"/>
        <pc:sldMkLst>
          <pc:docMk/>
          <pc:sldMk cId="1455915805" sldId="280"/>
        </pc:sldMkLst>
        <pc:spChg chg="mod">
          <ac:chgData name="Sofia Jenny Juliette MURAD" userId="609d3eb8-04db-4da7-84a5-b39f1996835f" providerId="ADAL" clId="{FED6293C-A2DA-4B3D-AE6F-5633082C53C8}" dt="2021-08-09T14:16:04.753" v="3" actId="207"/>
          <ac:spMkLst>
            <pc:docMk/>
            <pc:sldMk cId="1455915805" sldId="280"/>
            <ac:spMk id="51" creationId="{804788B2-0209-484F-BC9E-B66F7EAE2453}"/>
          </ac:spMkLst>
        </pc:spChg>
      </pc:sldChg>
      <pc:sldChg chg="modSp mod">
        <pc:chgData name="Sofia Jenny Juliette MURAD" userId="609d3eb8-04db-4da7-84a5-b39f1996835f" providerId="ADAL" clId="{FED6293C-A2DA-4B3D-AE6F-5633082C53C8}" dt="2021-08-09T14:16:30.710" v="9" actId="27636"/>
        <pc:sldMkLst>
          <pc:docMk/>
          <pc:sldMk cId="3110859831" sldId="281"/>
        </pc:sldMkLst>
        <pc:spChg chg="mod">
          <ac:chgData name="Sofia Jenny Juliette MURAD" userId="609d3eb8-04db-4da7-84a5-b39f1996835f" providerId="ADAL" clId="{FED6293C-A2DA-4B3D-AE6F-5633082C53C8}" dt="2021-08-09T14:16:30.710" v="9" actId="27636"/>
          <ac:spMkLst>
            <pc:docMk/>
            <pc:sldMk cId="3110859831" sldId="281"/>
            <ac:spMk id="51" creationId="{804788B2-0209-484F-BC9E-B66F7EAE2453}"/>
          </ac:spMkLst>
        </pc:spChg>
      </pc:sldChg>
      <pc:sldChg chg="modSp mod">
        <pc:chgData name="Sofia Jenny Juliette MURAD" userId="609d3eb8-04db-4da7-84a5-b39f1996835f" providerId="ADAL" clId="{FED6293C-A2DA-4B3D-AE6F-5633082C53C8}" dt="2021-08-09T14:16:55.260" v="14" actId="27636"/>
        <pc:sldMkLst>
          <pc:docMk/>
          <pc:sldMk cId="918762032" sldId="282"/>
        </pc:sldMkLst>
        <pc:spChg chg="mod">
          <ac:chgData name="Sofia Jenny Juliette MURAD" userId="609d3eb8-04db-4da7-84a5-b39f1996835f" providerId="ADAL" clId="{FED6293C-A2DA-4B3D-AE6F-5633082C53C8}" dt="2021-08-09T14:16:55.260" v="14" actId="27636"/>
          <ac:spMkLst>
            <pc:docMk/>
            <pc:sldMk cId="918762032" sldId="282"/>
            <ac:spMk id="51" creationId="{804788B2-0209-484F-BC9E-B66F7EAE2453}"/>
          </ac:spMkLst>
        </pc:spChg>
      </pc:sldChg>
      <pc:sldChg chg="modSp mod">
        <pc:chgData name="Sofia Jenny Juliette MURAD" userId="609d3eb8-04db-4da7-84a5-b39f1996835f" providerId="ADAL" clId="{FED6293C-A2DA-4B3D-AE6F-5633082C53C8}" dt="2021-08-09T14:18:37.830" v="19" actId="207"/>
        <pc:sldMkLst>
          <pc:docMk/>
          <pc:sldMk cId="934674071" sldId="283"/>
        </pc:sldMkLst>
        <pc:spChg chg="mod">
          <ac:chgData name="Sofia Jenny Juliette MURAD" userId="609d3eb8-04db-4da7-84a5-b39f1996835f" providerId="ADAL" clId="{FED6293C-A2DA-4B3D-AE6F-5633082C53C8}" dt="2021-08-09T14:18:37.830" v="19" actId="207"/>
          <ac:spMkLst>
            <pc:docMk/>
            <pc:sldMk cId="934674071" sldId="283"/>
            <ac:spMk id="51" creationId="{804788B2-0209-484F-BC9E-B66F7EAE2453}"/>
          </ac:spMkLst>
        </pc:spChg>
      </pc:sldChg>
      <pc:sldChg chg="modSp mod">
        <pc:chgData name="Sofia Jenny Juliette MURAD" userId="609d3eb8-04db-4da7-84a5-b39f1996835f" providerId="ADAL" clId="{FED6293C-A2DA-4B3D-AE6F-5633082C53C8}" dt="2021-08-09T14:18:42.649" v="20" actId="207"/>
        <pc:sldMkLst>
          <pc:docMk/>
          <pc:sldMk cId="286969588" sldId="284"/>
        </pc:sldMkLst>
        <pc:spChg chg="mod">
          <ac:chgData name="Sofia Jenny Juliette MURAD" userId="609d3eb8-04db-4da7-84a5-b39f1996835f" providerId="ADAL" clId="{FED6293C-A2DA-4B3D-AE6F-5633082C53C8}" dt="2021-08-09T14:18:42.649" v="20" actId="207"/>
          <ac:spMkLst>
            <pc:docMk/>
            <pc:sldMk cId="286969588" sldId="284"/>
            <ac:spMk id="51" creationId="{804788B2-0209-484F-BC9E-B66F7EAE2453}"/>
          </ac:spMkLst>
        </pc:spChg>
      </pc:sldChg>
      <pc:sldChg chg="modSp mod addCm modCm">
        <pc:chgData name="Sofia Jenny Juliette MURAD" userId="609d3eb8-04db-4da7-84a5-b39f1996835f" providerId="ADAL" clId="{FED6293C-A2DA-4B3D-AE6F-5633082C53C8}" dt="2021-08-09T14:19:21.928" v="28" actId="20577"/>
        <pc:sldMkLst>
          <pc:docMk/>
          <pc:sldMk cId="3847111059" sldId="285"/>
        </pc:sldMkLst>
        <pc:spChg chg="mod">
          <ac:chgData name="Sofia Jenny Juliette MURAD" userId="609d3eb8-04db-4da7-84a5-b39f1996835f" providerId="ADAL" clId="{FED6293C-A2DA-4B3D-AE6F-5633082C53C8}" dt="2021-08-09T14:19:21.928" v="28" actId="20577"/>
          <ac:spMkLst>
            <pc:docMk/>
            <pc:sldMk cId="3847111059" sldId="285"/>
            <ac:spMk id="51" creationId="{804788B2-0209-484F-BC9E-B66F7EAE2453}"/>
          </ac:spMkLst>
        </pc:spChg>
      </pc:sldChg>
      <pc:sldChg chg="modSp mod delCm">
        <pc:chgData name="Sofia Jenny Juliette MURAD" userId="609d3eb8-04db-4da7-84a5-b39f1996835f" providerId="ADAL" clId="{FED6293C-A2DA-4B3D-AE6F-5633082C53C8}" dt="2021-08-09T14:19:51.350" v="32" actId="20577"/>
        <pc:sldMkLst>
          <pc:docMk/>
          <pc:sldMk cId="1334536120" sldId="286"/>
        </pc:sldMkLst>
        <pc:spChg chg="mod">
          <ac:chgData name="Sofia Jenny Juliette MURAD" userId="609d3eb8-04db-4da7-84a5-b39f1996835f" providerId="ADAL" clId="{FED6293C-A2DA-4B3D-AE6F-5633082C53C8}" dt="2021-08-09T14:19:51.350" v="32" actId="20577"/>
          <ac:spMkLst>
            <pc:docMk/>
            <pc:sldMk cId="1334536120" sldId="286"/>
            <ac:spMk id="51" creationId="{804788B2-0209-484F-BC9E-B66F7EAE2453}"/>
          </ac:spMkLst>
        </pc:spChg>
      </pc:sldChg>
      <pc:sldChg chg="modSp mod addCm modCm">
        <pc:chgData name="Sofia Jenny Juliette MURAD" userId="609d3eb8-04db-4da7-84a5-b39f1996835f" providerId="ADAL" clId="{FED6293C-A2DA-4B3D-AE6F-5633082C53C8}" dt="2021-08-09T14:18:29.449" v="18"/>
        <pc:sldMkLst>
          <pc:docMk/>
          <pc:sldMk cId="227597455" sldId="289"/>
        </pc:sldMkLst>
        <pc:spChg chg="mod">
          <ac:chgData name="Sofia Jenny Juliette MURAD" userId="609d3eb8-04db-4da7-84a5-b39f1996835f" providerId="ADAL" clId="{FED6293C-A2DA-4B3D-AE6F-5633082C53C8}" dt="2021-08-09T14:17:02.933" v="15" actId="207"/>
          <ac:spMkLst>
            <pc:docMk/>
            <pc:sldMk cId="227597455" sldId="289"/>
            <ac:spMk id="51" creationId="{804788B2-0209-484F-BC9E-B66F7EAE2453}"/>
          </ac:spMkLst>
        </pc:spChg>
      </pc:sldChg>
      <pc:sldChg chg="modSp mod">
        <pc:chgData name="Sofia Jenny Juliette MURAD" userId="609d3eb8-04db-4da7-84a5-b39f1996835f" providerId="ADAL" clId="{FED6293C-A2DA-4B3D-AE6F-5633082C53C8}" dt="2021-08-09T14:19:01.245" v="24" actId="14100"/>
        <pc:sldMkLst>
          <pc:docMk/>
          <pc:sldMk cId="143228741" sldId="291"/>
        </pc:sldMkLst>
        <pc:spChg chg="mod">
          <ac:chgData name="Sofia Jenny Juliette MURAD" userId="609d3eb8-04db-4da7-84a5-b39f1996835f" providerId="ADAL" clId="{FED6293C-A2DA-4B3D-AE6F-5633082C53C8}" dt="2021-08-09T14:19:01.245" v="24" actId="14100"/>
          <ac:spMkLst>
            <pc:docMk/>
            <pc:sldMk cId="143228741" sldId="291"/>
            <ac:spMk id="51" creationId="{804788B2-0209-484F-BC9E-B66F7EAE2453}"/>
          </ac:spMkLst>
        </pc:spChg>
      </pc:sldChg>
    </pc:docChg>
  </pc:docChgLst>
  <pc:docChgLst>
    <pc:chgData name="MURAD, Sofia Jenny Juliette" userId="609d3eb8-04db-4da7-84a5-b39f1996835f" providerId="ADAL" clId="{A9920C54-8032-4F83-9123-A092BC7FAD2B}"/>
    <pc:docChg chg="undo custSel delSld modSld">
      <pc:chgData name="MURAD, Sofia Jenny Juliette" userId="609d3eb8-04db-4da7-84a5-b39f1996835f" providerId="ADAL" clId="{A9920C54-8032-4F83-9123-A092BC7FAD2B}" dt="2021-08-04T13:50:29.046" v="415" actId="1592"/>
      <pc:docMkLst>
        <pc:docMk/>
      </pc:docMkLst>
      <pc:sldChg chg="modSp mod">
        <pc:chgData name="MURAD, Sofia Jenny Juliette" userId="609d3eb8-04db-4da7-84a5-b39f1996835f" providerId="ADAL" clId="{A9920C54-8032-4F83-9123-A092BC7FAD2B}" dt="2021-07-28T12:55:56.223" v="8" actId="20577"/>
        <pc:sldMkLst>
          <pc:docMk/>
          <pc:sldMk cId="4154322372" sldId="258"/>
        </pc:sldMkLst>
        <pc:spChg chg="mod">
          <ac:chgData name="MURAD, Sofia Jenny Juliette" userId="609d3eb8-04db-4da7-84a5-b39f1996835f" providerId="ADAL" clId="{A9920C54-8032-4F83-9123-A092BC7FAD2B}" dt="2021-07-28T12:55:56.223" v="8" actId="20577"/>
          <ac:spMkLst>
            <pc:docMk/>
            <pc:sldMk cId="4154322372" sldId="258"/>
            <ac:spMk id="4" creationId="{EEB624C6-8AF0-44C4-83D8-3A2C2CD4ECF7}"/>
          </ac:spMkLst>
        </pc:spChg>
      </pc:sldChg>
      <pc:sldChg chg="modSp del mod">
        <pc:chgData name="MURAD, Sofia Jenny Juliette" userId="609d3eb8-04db-4da7-84a5-b39f1996835f" providerId="ADAL" clId="{A9920C54-8032-4F83-9123-A092BC7FAD2B}" dt="2021-07-28T12:54:09.035" v="2" actId="47"/>
        <pc:sldMkLst>
          <pc:docMk/>
          <pc:sldMk cId="2976346630" sldId="259"/>
        </pc:sldMkLst>
        <pc:spChg chg="mod">
          <ac:chgData name="MURAD, Sofia Jenny Juliette" userId="609d3eb8-04db-4da7-84a5-b39f1996835f" providerId="ADAL" clId="{A9920C54-8032-4F83-9123-A092BC7FAD2B}" dt="2021-07-28T12:53:31.375" v="0" actId="404"/>
          <ac:spMkLst>
            <pc:docMk/>
            <pc:sldMk cId="2976346630" sldId="259"/>
            <ac:spMk id="3" creationId="{00000000-0000-0000-0000-000000000000}"/>
          </ac:spMkLst>
        </pc:spChg>
      </pc:sldChg>
      <pc:sldChg chg="addCm modCm">
        <pc:chgData name="MURAD, Sofia Jenny Juliette" userId="609d3eb8-04db-4da7-84a5-b39f1996835f" providerId="ADAL" clId="{A9920C54-8032-4F83-9123-A092BC7FAD2B}" dt="2021-08-04T13:35:51.139" v="30"/>
        <pc:sldMkLst>
          <pc:docMk/>
          <pc:sldMk cId="1235691608" sldId="277"/>
        </pc:sldMkLst>
      </pc:sldChg>
      <pc:sldChg chg="modSp mod addCm modCm">
        <pc:chgData name="MURAD, Sofia Jenny Juliette" userId="609d3eb8-04db-4da7-84a5-b39f1996835f" providerId="ADAL" clId="{A9920C54-8032-4F83-9123-A092BC7FAD2B}" dt="2021-08-04T13:46:11.050" v="398" actId="20577"/>
        <pc:sldMkLst>
          <pc:docMk/>
          <pc:sldMk cId="1455915805" sldId="280"/>
        </pc:sldMkLst>
        <pc:spChg chg="mod">
          <ac:chgData name="MURAD, Sofia Jenny Juliette" userId="609d3eb8-04db-4da7-84a5-b39f1996835f" providerId="ADAL" clId="{A9920C54-8032-4F83-9123-A092BC7FAD2B}" dt="2021-08-04T13:41:35.915" v="78" actId="6549"/>
          <ac:spMkLst>
            <pc:docMk/>
            <pc:sldMk cId="1455915805" sldId="280"/>
            <ac:spMk id="3" creationId="{C7E96619-DA61-4AB4-A8B4-D2CE5D8D50D5}"/>
          </ac:spMkLst>
        </pc:spChg>
        <pc:spChg chg="mod">
          <ac:chgData name="MURAD, Sofia Jenny Juliette" userId="609d3eb8-04db-4da7-84a5-b39f1996835f" providerId="ADAL" clId="{A9920C54-8032-4F83-9123-A092BC7FAD2B}" dt="2021-08-04T13:41:29.773" v="52" actId="6549"/>
          <ac:spMkLst>
            <pc:docMk/>
            <pc:sldMk cId="1455915805" sldId="280"/>
            <ac:spMk id="30" creationId="{1B1303F3-9339-4339-AF3A-B5CF700673DF}"/>
          </ac:spMkLst>
        </pc:spChg>
        <pc:spChg chg="mod">
          <ac:chgData name="MURAD, Sofia Jenny Juliette" userId="609d3eb8-04db-4da7-84a5-b39f1996835f" providerId="ADAL" clId="{A9920C54-8032-4F83-9123-A092BC7FAD2B}" dt="2021-08-04T13:46:11.050" v="398" actId="20577"/>
          <ac:spMkLst>
            <pc:docMk/>
            <pc:sldMk cId="1455915805" sldId="280"/>
            <ac:spMk id="51" creationId="{804788B2-0209-484F-BC9E-B66F7EAE2453}"/>
          </ac:spMkLst>
        </pc:spChg>
      </pc:sldChg>
      <pc:sldChg chg="modSp mod addCm delCm">
        <pc:chgData name="MURAD, Sofia Jenny Juliette" userId="609d3eb8-04db-4da7-84a5-b39f1996835f" providerId="ADAL" clId="{A9920C54-8032-4F83-9123-A092BC7FAD2B}" dt="2021-08-04T13:47:24.375" v="401" actId="1592"/>
        <pc:sldMkLst>
          <pc:docMk/>
          <pc:sldMk cId="3110859831" sldId="281"/>
        </pc:sldMkLst>
        <pc:spChg chg="mod">
          <ac:chgData name="MURAD, Sofia Jenny Juliette" userId="609d3eb8-04db-4da7-84a5-b39f1996835f" providerId="ADAL" clId="{A9920C54-8032-4F83-9123-A092BC7FAD2B}" dt="2021-08-04T13:47:04.397" v="399" actId="114"/>
          <ac:spMkLst>
            <pc:docMk/>
            <pc:sldMk cId="3110859831" sldId="281"/>
            <ac:spMk id="51" creationId="{804788B2-0209-484F-BC9E-B66F7EAE2453}"/>
          </ac:spMkLst>
        </pc:spChg>
      </pc:sldChg>
      <pc:sldChg chg="modSp mod addCm modCm">
        <pc:chgData name="MURAD, Sofia Jenny Juliette" userId="609d3eb8-04db-4da7-84a5-b39f1996835f" providerId="ADAL" clId="{A9920C54-8032-4F83-9123-A092BC7FAD2B}" dt="2021-08-04T13:49:42.886" v="412"/>
        <pc:sldMkLst>
          <pc:docMk/>
          <pc:sldMk cId="286969588" sldId="284"/>
        </pc:sldMkLst>
        <pc:spChg chg="mod">
          <ac:chgData name="MURAD, Sofia Jenny Juliette" userId="609d3eb8-04db-4da7-84a5-b39f1996835f" providerId="ADAL" clId="{A9920C54-8032-4F83-9123-A092BC7FAD2B}" dt="2021-08-04T13:48:42.760" v="410" actId="20577"/>
          <ac:spMkLst>
            <pc:docMk/>
            <pc:sldMk cId="286969588" sldId="284"/>
            <ac:spMk id="79" creationId="{C09948AC-FADE-4F42-A6CA-01D5AFE1B6F2}"/>
          </ac:spMkLst>
        </pc:spChg>
      </pc:sldChg>
      <pc:sldChg chg="modSp mod delCm modCm">
        <pc:chgData name="MURAD, Sofia Jenny Juliette" userId="609d3eb8-04db-4da7-84a5-b39f1996835f" providerId="ADAL" clId="{A9920C54-8032-4F83-9123-A092BC7FAD2B}" dt="2021-08-04T13:50:29.046" v="415" actId="1592"/>
        <pc:sldMkLst>
          <pc:docMk/>
          <pc:sldMk cId="3847111059" sldId="285"/>
        </pc:sldMkLst>
        <pc:spChg chg="mod">
          <ac:chgData name="MURAD, Sofia Jenny Juliette" userId="609d3eb8-04db-4da7-84a5-b39f1996835f" providerId="ADAL" clId="{A9920C54-8032-4F83-9123-A092BC7FAD2B}" dt="2021-07-30T11:17:08.003" v="28" actId="5793"/>
          <ac:spMkLst>
            <pc:docMk/>
            <pc:sldMk cId="3847111059" sldId="285"/>
            <ac:spMk id="51" creationId="{804788B2-0209-484F-BC9E-B66F7EAE2453}"/>
          </ac:spMkLst>
        </pc:spChg>
      </pc:sldChg>
      <pc:sldChg chg="addCm modCm">
        <pc:chgData name="MURAD, Sofia Jenny Juliette" userId="609d3eb8-04db-4da7-84a5-b39f1996835f" providerId="ADAL" clId="{A9920C54-8032-4F83-9123-A092BC7FAD2B}" dt="2021-07-28T12:55:44.733" v="7" actId="5900"/>
        <pc:sldMkLst>
          <pc:docMk/>
          <pc:sldMk cId="1334536120" sldId="286"/>
        </pc:sldMkLst>
      </pc:sldChg>
      <pc:sldChg chg="del">
        <pc:chgData name="MURAD, Sofia Jenny Juliette" userId="609d3eb8-04db-4da7-84a5-b39f1996835f" providerId="ADAL" clId="{A9920C54-8032-4F83-9123-A092BC7FAD2B}" dt="2021-07-28T12:54:09.035" v="2" actId="47"/>
        <pc:sldMkLst>
          <pc:docMk/>
          <pc:sldMk cId="3887341132" sldId="287"/>
        </pc:sldMkLst>
      </pc:sldChg>
      <pc:sldChg chg="modSp del mod">
        <pc:chgData name="MURAD, Sofia Jenny Juliette" userId="609d3eb8-04db-4da7-84a5-b39f1996835f" providerId="ADAL" clId="{A9920C54-8032-4F83-9123-A092BC7FAD2B}" dt="2021-07-28T12:54:09.035" v="2" actId="47"/>
        <pc:sldMkLst>
          <pc:docMk/>
          <pc:sldMk cId="300413227" sldId="288"/>
        </pc:sldMkLst>
        <pc:spChg chg="mod">
          <ac:chgData name="MURAD, Sofia Jenny Juliette" userId="609d3eb8-04db-4da7-84a5-b39f1996835f" providerId="ADAL" clId="{A9920C54-8032-4F83-9123-A092BC7FAD2B}" dt="2021-07-28T12:53:39.844" v="1" actId="404"/>
          <ac:spMkLst>
            <pc:docMk/>
            <pc:sldMk cId="300413227" sldId="288"/>
            <ac:spMk id="3" creationId="{00000000-0000-0000-0000-000000000000}"/>
          </ac:spMkLst>
        </pc:spChg>
      </pc:sldChg>
    </pc:docChg>
  </pc:docChgLst>
  <pc:docChgLst>
    <pc:chgData name="TAKANE, Marina" userId="0c62abb9-5f1e-4540-b5da-327c1000617a" providerId="ADAL" clId="{19145A8C-AED1-4E87-9143-3FD3A53B298F}"/>
    <pc:docChg chg="custSel modSld">
      <pc:chgData name="TAKANE, Marina" userId="0c62abb9-5f1e-4540-b5da-327c1000617a" providerId="ADAL" clId="{19145A8C-AED1-4E87-9143-3FD3A53B298F}" dt="2021-08-12T15:48:34.932" v="113" actId="1589"/>
      <pc:docMkLst>
        <pc:docMk/>
      </pc:docMkLst>
      <pc:sldChg chg="modSp addCm">
        <pc:chgData name="TAKANE, Marina" userId="0c62abb9-5f1e-4540-b5da-327c1000617a" providerId="ADAL" clId="{19145A8C-AED1-4E87-9143-3FD3A53B298F}" dt="2021-08-12T15:47:31.714" v="73" actId="1589"/>
        <pc:sldMkLst>
          <pc:docMk/>
          <pc:sldMk cId="3847111059" sldId="285"/>
        </pc:sldMkLst>
        <pc:spChg chg="mod">
          <ac:chgData name="TAKANE, Marina" userId="0c62abb9-5f1e-4540-b5da-327c1000617a" providerId="ADAL" clId="{19145A8C-AED1-4E87-9143-3FD3A53B298F}" dt="2021-08-12T15:02:28.756" v="72" actId="20577"/>
          <ac:spMkLst>
            <pc:docMk/>
            <pc:sldMk cId="3847111059" sldId="285"/>
            <ac:spMk id="51" creationId="{804788B2-0209-484F-BC9E-B66F7EAE2453}"/>
          </ac:spMkLst>
        </pc:spChg>
      </pc:sldChg>
      <pc:sldChg chg="modSp addCm">
        <pc:chgData name="TAKANE, Marina" userId="0c62abb9-5f1e-4540-b5da-327c1000617a" providerId="ADAL" clId="{19145A8C-AED1-4E87-9143-3FD3A53B298F}" dt="2021-08-12T15:48:34.932" v="113" actId="1589"/>
        <pc:sldMkLst>
          <pc:docMk/>
          <pc:sldMk cId="1334536120" sldId="286"/>
        </pc:sldMkLst>
        <pc:spChg chg="mod">
          <ac:chgData name="TAKANE, Marina" userId="0c62abb9-5f1e-4540-b5da-327c1000617a" providerId="ADAL" clId="{19145A8C-AED1-4E87-9143-3FD3A53B298F}" dt="2021-08-12T15:47:53.334" v="112" actId="20577"/>
          <ac:spMkLst>
            <pc:docMk/>
            <pc:sldMk cId="1334536120" sldId="286"/>
            <ac:spMk id="51" creationId="{804788B2-0209-484F-BC9E-B66F7EAE2453}"/>
          </ac:spMkLst>
        </pc:spChg>
      </pc:sldChg>
    </pc:docChg>
  </pc:docChgLst>
  <pc:docChgLst>
    <pc:chgData name="MURAD, Sofia Jenny Juliette" userId="609d3eb8-04db-4da7-84a5-b39f1996835f" providerId="ADAL" clId="{FED6293C-A2DA-4B3D-AE6F-5633082C53C8}"/>
    <pc:docChg chg="custSel modSld">
      <pc:chgData name="MURAD, Sofia Jenny Juliette" userId="609d3eb8-04db-4da7-84a5-b39f1996835f" providerId="ADAL" clId="{FED6293C-A2DA-4B3D-AE6F-5633082C53C8}" dt="2021-08-18T12:45:20.576" v="73" actId="1592"/>
      <pc:docMkLst>
        <pc:docMk/>
      </pc:docMkLst>
      <pc:sldChg chg="modSp mod addCm">
        <pc:chgData name="MURAD, Sofia Jenny Juliette" userId="609d3eb8-04db-4da7-84a5-b39f1996835f" providerId="ADAL" clId="{FED6293C-A2DA-4B3D-AE6F-5633082C53C8}" dt="2021-08-11T12:40:46.300" v="54" actId="1589"/>
        <pc:sldMkLst>
          <pc:docMk/>
          <pc:sldMk cId="1455915805" sldId="280"/>
        </pc:sldMkLst>
        <pc:spChg chg="mod">
          <ac:chgData name="MURAD, Sofia Jenny Juliette" userId="609d3eb8-04db-4da7-84a5-b39f1996835f" providerId="ADAL" clId="{FED6293C-A2DA-4B3D-AE6F-5633082C53C8}" dt="2021-08-11T12:40:25.989" v="53" actId="14100"/>
          <ac:spMkLst>
            <pc:docMk/>
            <pc:sldMk cId="1455915805" sldId="280"/>
            <ac:spMk id="51" creationId="{804788B2-0209-484F-BC9E-B66F7EAE2453}"/>
          </ac:spMkLst>
        </pc:spChg>
      </pc:sldChg>
      <pc:sldChg chg="addCm delCm modCm">
        <pc:chgData name="MURAD, Sofia Jenny Juliette" userId="609d3eb8-04db-4da7-84a5-b39f1996835f" providerId="ADAL" clId="{FED6293C-A2DA-4B3D-AE6F-5633082C53C8}" dt="2021-08-18T12:45:20.576" v="73" actId="1592"/>
        <pc:sldMkLst>
          <pc:docMk/>
          <pc:sldMk cId="918762032" sldId="282"/>
        </pc:sldMkLst>
      </pc:sldChg>
      <pc:sldChg chg="delCm">
        <pc:chgData name="MURAD, Sofia Jenny Juliette" userId="609d3eb8-04db-4da7-84a5-b39f1996835f" providerId="ADAL" clId="{FED6293C-A2DA-4B3D-AE6F-5633082C53C8}" dt="2021-08-11T12:42:46.636" v="64" actId="1592"/>
        <pc:sldMkLst>
          <pc:docMk/>
          <pc:sldMk cId="286969588" sldId="284"/>
        </pc:sldMkLst>
      </pc:sldChg>
      <pc:sldChg chg="addCm">
        <pc:chgData name="MURAD, Sofia Jenny Juliette" userId="609d3eb8-04db-4da7-84a5-b39f1996835f" providerId="ADAL" clId="{FED6293C-A2DA-4B3D-AE6F-5633082C53C8}" dt="2021-08-11T12:45:49.283" v="70" actId="1589"/>
        <pc:sldMkLst>
          <pc:docMk/>
          <pc:sldMk cId="1334536120" sldId="286"/>
        </pc:sldMkLst>
      </pc:sldChg>
      <pc:sldChg chg="modSp mod delCm">
        <pc:chgData name="MURAD, Sofia Jenny Juliette" userId="609d3eb8-04db-4da7-84a5-b39f1996835f" providerId="ADAL" clId="{FED6293C-A2DA-4B3D-AE6F-5633082C53C8}" dt="2021-08-11T12:41:20.664" v="63" actId="1592"/>
        <pc:sldMkLst>
          <pc:docMk/>
          <pc:sldMk cId="227597455" sldId="289"/>
        </pc:sldMkLst>
        <pc:spChg chg="mod">
          <ac:chgData name="MURAD, Sofia Jenny Juliette" userId="609d3eb8-04db-4da7-84a5-b39f1996835f" providerId="ADAL" clId="{FED6293C-A2DA-4B3D-AE6F-5633082C53C8}" dt="2021-08-11T12:41:16.230" v="62" actId="20577"/>
          <ac:spMkLst>
            <pc:docMk/>
            <pc:sldMk cId="227597455" sldId="289"/>
            <ac:spMk id="51" creationId="{804788B2-0209-484F-BC9E-B66F7EAE2453}"/>
          </ac:spMkLst>
        </pc:spChg>
      </pc:sldChg>
      <pc:sldChg chg="modSp mod">
        <pc:chgData name="MURAD, Sofia Jenny Juliette" userId="609d3eb8-04db-4da7-84a5-b39f1996835f" providerId="ADAL" clId="{FED6293C-A2DA-4B3D-AE6F-5633082C53C8}" dt="2021-08-11T12:43:29.936" v="69" actId="12"/>
        <pc:sldMkLst>
          <pc:docMk/>
          <pc:sldMk cId="143228741" sldId="291"/>
        </pc:sldMkLst>
        <pc:spChg chg="mod">
          <ac:chgData name="MURAD, Sofia Jenny Juliette" userId="609d3eb8-04db-4da7-84a5-b39f1996835f" providerId="ADAL" clId="{FED6293C-A2DA-4B3D-AE6F-5633082C53C8}" dt="2021-08-11T12:43:29.936" v="69" actId="12"/>
          <ac:spMkLst>
            <pc:docMk/>
            <pc:sldMk cId="143228741" sldId="291"/>
            <ac:spMk id="51" creationId="{804788B2-0209-484F-BC9E-B66F7EAE2453}"/>
          </ac:spMkLst>
        </pc:spChg>
      </pc:sldChg>
    </pc:docChg>
  </pc:docChgLst>
  <pc:docChgLst>
    <pc:chgData name="Sofia Jenny Juliette MURAD" userId="609d3eb8-04db-4da7-84a5-b39f1996835f" providerId="ADAL" clId="{A9920C54-8032-4F83-9123-A092BC7FAD2B}"/>
    <pc:docChg chg="custSel modSld">
      <pc:chgData name="Sofia Jenny Juliette MURAD" userId="609d3eb8-04db-4da7-84a5-b39f1996835f" providerId="ADAL" clId="{A9920C54-8032-4F83-9123-A092BC7FAD2B}" dt="2021-08-06T10:50:03.223" v="3"/>
      <pc:docMkLst>
        <pc:docMk/>
      </pc:docMkLst>
      <pc:sldChg chg="addCm modCm">
        <pc:chgData name="Sofia Jenny Juliette MURAD" userId="609d3eb8-04db-4da7-84a5-b39f1996835f" providerId="ADAL" clId="{A9920C54-8032-4F83-9123-A092BC7FAD2B}" dt="2021-08-06T10:50:03.223" v="3"/>
        <pc:sldMkLst>
          <pc:docMk/>
          <pc:sldMk cId="1334536120" sldId="2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8/19/21</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2</a:t>
            </a:fld>
            <a:endParaRPr lang="en-US"/>
          </a:p>
        </p:txBody>
      </p:sp>
    </p:spTree>
    <p:extLst>
      <p:ext uri="{BB962C8B-B14F-4D97-AF65-F5344CB8AC3E}">
        <p14:creationId xmlns:p14="http://schemas.microsoft.com/office/powerpoint/2010/main" val="63769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12</a:t>
            </a:fld>
            <a:endParaRPr lang="en-US"/>
          </a:p>
        </p:txBody>
      </p:sp>
    </p:spTree>
    <p:extLst>
      <p:ext uri="{BB962C8B-B14F-4D97-AF65-F5344CB8AC3E}">
        <p14:creationId xmlns:p14="http://schemas.microsoft.com/office/powerpoint/2010/main" val="147374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13</a:t>
            </a:fld>
            <a:endParaRPr lang="en-US"/>
          </a:p>
        </p:txBody>
      </p:sp>
    </p:spTree>
    <p:extLst>
      <p:ext uri="{BB962C8B-B14F-4D97-AF65-F5344CB8AC3E}">
        <p14:creationId xmlns:p14="http://schemas.microsoft.com/office/powerpoint/2010/main" val="160524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4</a:t>
            </a:fld>
            <a:endParaRPr lang="en-US"/>
          </a:p>
        </p:txBody>
      </p:sp>
    </p:spTree>
    <p:extLst>
      <p:ext uri="{BB962C8B-B14F-4D97-AF65-F5344CB8AC3E}">
        <p14:creationId xmlns:p14="http://schemas.microsoft.com/office/powerpoint/2010/main" val="297967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b="1" baseline="0"/>
          </a:p>
        </p:txBody>
      </p:sp>
      <p:sp>
        <p:nvSpPr>
          <p:cNvPr id="4" name="Slide Number Placeholder 3"/>
          <p:cNvSpPr>
            <a:spLocks noGrp="1"/>
          </p:cNvSpPr>
          <p:nvPr>
            <p:ph type="sldNum" sz="quarter" idx="5"/>
          </p:nvPr>
        </p:nvSpPr>
        <p:spPr/>
        <p:txBody>
          <a:bodyPr/>
          <a:lstStyle/>
          <a:p>
            <a:fld id="{5068490C-0DEC-4EBD-86E0-7ACA53B40D66}" type="slidenum">
              <a:rPr lang="en-US" smtClean="0"/>
              <a:t>5</a:t>
            </a:fld>
            <a:endParaRPr lang="en-US"/>
          </a:p>
        </p:txBody>
      </p:sp>
    </p:spTree>
    <p:extLst>
      <p:ext uri="{BB962C8B-B14F-4D97-AF65-F5344CB8AC3E}">
        <p14:creationId xmlns:p14="http://schemas.microsoft.com/office/powerpoint/2010/main" val="39533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a:t>Other steps could include:</a:t>
            </a:r>
          </a:p>
          <a:p>
            <a:pPr marL="171450" indent="-171450">
              <a:buFontTx/>
              <a:buChar char="-"/>
            </a:pPr>
            <a:r>
              <a:rPr lang="en-GB" b="0" baseline="0"/>
              <a:t>Formation of a national multi stakeholder working group</a:t>
            </a:r>
          </a:p>
          <a:p>
            <a:pPr marL="171450" indent="-171450">
              <a:buFontTx/>
              <a:buChar char="-"/>
            </a:pPr>
            <a:r>
              <a:rPr lang="en-GB" b="0" baseline="0"/>
              <a:t>Sector mapping exercise to identify sector governance, key donors, major activities, budgets, implementers, key dates etc.)</a:t>
            </a:r>
          </a:p>
          <a:p>
            <a:pPr marL="171450" indent="-171450">
              <a:buFontTx/>
              <a:buChar char="-"/>
            </a:pPr>
            <a:r>
              <a:rPr lang="en-GB" b="0" baseline="0"/>
              <a:t>Working group and government identifies key areas of mutual interest in the GLAAS survey</a:t>
            </a:r>
          </a:p>
          <a:p>
            <a:pPr marL="0" indent="0">
              <a:buFontTx/>
              <a:buNone/>
            </a:pPr>
            <a:endParaRPr lang="en-GB" b="0" baseline="0"/>
          </a:p>
          <a:p>
            <a:pPr marL="0" indent="0">
              <a:buFontTx/>
              <a:buNone/>
            </a:pPr>
            <a:r>
              <a:rPr lang="en-GB" b="1" baseline="0">
                <a:highlight>
                  <a:srgbClr val="FFFF00"/>
                </a:highlight>
              </a:rPr>
              <a:t>To identify other focal points: </a:t>
            </a:r>
          </a:p>
          <a:p>
            <a:r>
              <a:rPr lang="en-GB" sz="1200" kern="1200">
                <a:solidFill>
                  <a:schemeClr val="tx1"/>
                </a:solidFill>
                <a:effectLst/>
                <a:latin typeface="+mn-lt"/>
                <a:ea typeface="+mn-ea"/>
                <a:cs typeface="+mn-cs"/>
              </a:rPr>
              <a:t>It is recommended that GLAAS focal points reach out to the focal points of other national, regional or global monitoring initiatives particularly for the inception workshop or discussions (e.g. SWA, African Ministers’ Council on Water (AMCOW), Protocol on Water and Health, Sustainable Sanitation Alliance (</a:t>
            </a:r>
            <a:r>
              <a:rPr lang="en-GB" sz="1200" kern="1200" err="1">
                <a:solidFill>
                  <a:schemeClr val="tx1"/>
                </a:solidFill>
                <a:effectLst/>
                <a:latin typeface="+mn-lt"/>
                <a:ea typeface="+mn-ea"/>
                <a:cs typeface="+mn-cs"/>
              </a:rPr>
              <a:t>SuSanA</a:t>
            </a:r>
            <a:r>
              <a:rPr lang="en-GB" sz="1200" kern="1200">
                <a:solidFill>
                  <a:schemeClr val="tx1"/>
                </a:solidFill>
                <a:effectLst/>
                <a:latin typeface="+mn-lt"/>
                <a:ea typeface="+mn-ea"/>
                <a:cs typeface="+mn-cs"/>
              </a:rPr>
              <a:t>), Integrated monitoring initiative for SDG 6, Integrated Water Resources Management monitoring initiative) to ensure alignment and coordination. Contact information for some of these country focal points is available from the WHO regional office and the GLAAS team at </a:t>
            </a:r>
            <a:r>
              <a:rPr lang="en-GB" sz="1200" u="sng" kern="1200">
                <a:solidFill>
                  <a:schemeClr val="tx1"/>
                </a:solidFill>
                <a:effectLst/>
                <a:latin typeface="+mn-lt"/>
                <a:ea typeface="+mn-ea"/>
                <a:cs typeface="+mn-cs"/>
                <a:hlinkClick r:id="rId3"/>
              </a:rPr>
              <a:t>glaas@who.int</a:t>
            </a:r>
            <a:r>
              <a:rPr lang="en-GB" sz="1200" kern="1200">
                <a:solidFill>
                  <a:schemeClr val="tx1"/>
                </a:solidFill>
                <a:effectLst/>
                <a:latin typeface="+mn-lt"/>
                <a:ea typeface="+mn-ea"/>
                <a:cs typeface="+mn-cs"/>
              </a:rPr>
              <a:t>.</a:t>
            </a:r>
            <a:endParaRPr lang="en-GB"/>
          </a:p>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6</a:t>
            </a:fld>
            <a:endParaRPr lang="en-US"/>
          </a:p>
        </p:txBody>
      </p:sp>
    </p:spTree>
    <p:extLst>
      <p:ext uri="{BB962C8B-B14F-4D97-AF65-F5344CB8AC3E}">
        <p14:creationId xmlns:p14="http://schemas.microsoft.com/office/powerpoint/2010/main" val="220408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7</a:t>
            </a:fld>
            <a:endParaRPr lang="en-US"/>
          </a:p>
        </p:txBody>
      </p:sp>
    </p:spTree>
    <p:extLst>
      <p:ext uri="{BB962C8B-B14F-4D97-AF65-F5344CB8AC3E}">
        <p14:creationId xmlns:p14="http://schemas.microsoft.com/office/powerpoint/2010/main" val="6253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8</a:t>
            </a:fld>
            <a:endParaRPr lang="en-US"/>
          </a:p>
        </p:txBody>
      </p:sp>
    </p:spTree>
    <p:extLst>
      <p:ext uri="{BB962C8B-B14F-4D97-AF65-F5344CB8AC3E}">
        <p14:creationId xmlns:p14="http://schemas.microsoft.com/office/powerpoint/2010/main" val="427752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a:p>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9</a:t>
            </a:fld>
            <a:endParaRPr lang="en-US"/>
          </a:p>
        </p:txBody>
      </p:sp>
    </p:spTree>
    <p:extLst>
      <p:ext uri="{BB962C8B-B14F-4D97-AF65-F5344CB8AC3E}">
        <p14:creationId xmlns:p14="http://schemas.microsoft.com/office/powerpoint/2010/main" val="130447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a:p>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10</a:t>
            </a:fld>
            <a:endParaRPr lang="en-US"/>
          </a:p>
        </p:txBody>
      </p:sp>
    </p:spTree>
    <p:extLst>
      <p:ext uri="{BB962C8B-B14F-4D97-AF65-F5344CB8AC3E}">
        <p14:creationId xmlns:p14="http://schemas.microsoft.com/office/powerpoint/2010/main" val="278461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11</a:t>
            </a:fld>
            <a:endParaRPr lang="en-US"/>
          </a:p>
        </p:txBody>
      </p:sp>
    </p:spTree>
    <p:extLst>
      <p:ext uri="{BB962C8B-B14F-4D97-AF65-F5344CB8AC3E}">
        <p14:creationId xmlns:p14="http://schemas.microsoft.com/office/powerpoint/2010/main" val="108361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en-US" sz="2800">
                <a:solidFill>
                  <a:srgbClr val="F59952"/>
                </a:solidFill>
                <a:cs typeface="Calibri"/>
              </a:rPr>
              <a:t>GLAAS information module 2 </a:t>
            </a:r>
            <a:br>
              <a:rPr lang="en-US">
                <a:cs typeface="Calibri"/>
              </a:rPr>
            </a:br>
            <a:r>
              <a:rPr lang="en-US" sz="3600">
                <a:cs typeface="Calibri"/>
              </a:rPr>
              <a:t>GLAAS Process</a:t>
            </a:r>
            <a:br>
              <a:rPr lang="en-US" sz="3600">
                <a:cs typeface="Calibri"/>
              </a:rPr>
            </a:br>
            <a:r>
              <a:rPr lang="en-US" sz="2400">
                <a:solidFill>
                  <a:schemeClr val="bg1"/>
                </a:solidFill>
                <a:cs typeface="Calibri"/>
              </a:rPr>
              <a:t>GLAAS 2021/2022 country survey</a:t>
            </a:r>
            <a:endParaRPr lang="en-US"/>
          </a:p>
        </p:txBody>
      </p:sp>
    </p:spTree>
    <p:extLst>
      <p:ext uri="{BB962C8B-B14F-4D97-AF65-F5344CB8AC3E}">
        <p14:creationId xmlns:p14="http://schemas.microsoft.com/office/powerpoint/2010/main" val="415432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3" y="1280166"/>
            <a:ext cx="9528991" cy="4505491"/>
          </a:xfrm>
        </p:spPr>
        <p:txBody>
          <a:bodyPr>
            <a:normAutofit/>
          </a:bodyPr>
          <a:lstStyle/>
          <a:p>
            <a:r>
              <a:rPr lang="en-GB"/>
              <a:t>National focal point submits the following documents: </a:t>
            </a:r>
          </a:p>
          <a:p>
            <a:pPr marL="971550" lvl="1" indent="-514350">
              <a:buFont typeface="+mj-lt"/>
              <a:buAutoNum type="arabicPeriod"/>
            </a:pPr>
            <a:r>
              <a:rPr lang="en-GB"/>
              <a:t>Survey form</a:t>
            </a:r>
          </a:p>
          <a:p>
            <a:pPr marL="971550" lvl="1" indent="-514350">
              <a:buFont typeface="+mj-lt"/>
              <a:buAutoNum type="arabicPeriod"/>
            </a:pPr>
            <a:r>
              <a:rPr lang="en-GB"/>
              <a:t>Country feedback form </a:t>
            </a:r>
          </a:p>
          <a:p>
            <a:pPr lvl="2"/>
            <a:r>
              <a:rPr lang="en-GB"/>
              <a:t>The feedback form has been revised and asks specific questions about data use. The responses to this form will help WHO improve the GLAAS process. </a:t>
            </a:r>
          </a:p>
          <a:p>
            <a:pPr marL="971550" lvl="1" indent="-514350">
              <a:buFont typeface="+mj-lt"/>
              <a:buAutoNum type="arabicPeriod"/>
            </a:pPr>
            <a:r>
              <a:rPr lang="en-GB"/>
              <a:t>Consent form (if applicable)</a:t>
            </a:r>
          </a:p>
          <a:p>
            <a:r>
              <a:rPr lang="en-GB"/>
              <a:t>Documents should be submitted to the WHO regional office and GLAAS at </a:t>
            </a:r>
            <a:r>
              <a:rPr lang="en-GB">
                <a:solidFill>
                  <a:schemeClr val="tx2">
                    <a:lumMod val="75000"/>
                  </a:schemeClr>
                </a:solidFill>
                <a:hlinkClick r:id="rId3"/>
              </a:rPr>
              <a:t>glaas@who.int</a:t>
            </a:r>
            <a:r>
              <a:rPr lang="en-GB">
                <a:solidFill>
                  <a:schemeClr val="tx2">
                    <a:lumMod val="75000"/>
                  </a:schemeClr>
                </a:solidFill>
              </a:rPr>
              <a:t> </a:t>
            </a:r>
            <a:r>
              <a:rPr lang="en-GB"/>
              <a:t>by </a:t>
            </a:r>
            <a:r>
              <a:rPr lang="en-GB" b="1">
                <a:solidFill>
                  <a:schemeClr val="accent2"/>
                </a:solidFill>
              </a:rPr>
              <a:t>1</a:t>
            </a:r>
            <a:r>
              <a:rPr lang="en-GB"/>
              <a:t> </a:t>
            </a:r>
            <a:r>
              <a:rPr lang="en-GB" b="1">
                <a:solidFill>
                  <a:schemeClr val="accent2"/>
                </a:solidFill>
              </a:rPr>
              <a:t>April 2022</a:t>
            </a:r>
            <a:r>
              <a:rPr lang="en-GB"/>
              <a:t>.</a:t>
            </a:r>
          </a:p>
          <a:p>
            <a:pPr marL="0" indent="0">
              <a:buNone/>
            </a:pPr>
            <a:endParaRPr lang="en-US"/>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fontScale="90000"/>
          </a:bodyPr>
          <a:lstStyle/>
          <a:p>
            <a:r>
              <a:rPr lang="en-US" sz="3600"/>
              <a:t>Submission of GLAAS country survey documents</a:t>
            </a:r>
          </a:p>
        </p:txBody>
      </p:sp>
      <p:grpSp>
        <p:nvGrpSpPr>
          <p:cNvPr id="74" name="Group 73">
            <a:extLst>
              <a:ext uri="{FF2B5EF4-FFF2-40B4-BE49-F238E27FC236}">
                <a16:creationId xmlns:a16="http://schemas.microsoft.com/office/drawing/2014/main" id="{A7478E2D-A723-4693-BE45-1B39191F0D49}"/>
              </a:ext>
            </a:extLst>
          </p:cNvPr>
          <p:cNvGrpSpPr/>
          <p:nvPr/>
        </p:nvGrpSpPr>
        <p:grpSpPr>
          <a:xfrm>
            <a:off x="386535" y="531710"/>
            <a:ext cx="1500973" cy="5159424"/>
            <a:chOff x="6401397" y="291049"/>
            <a:chExt cx="1500973" cy="5159424"/>
          </a:xfrm>
        </p:grpSpPr>
        <p:sp>
          <p:nvSpPr>
            <p:cNvPr id="75" name="Rounded Rectangle 4">
              <a:extLst>
                <a:ext uri="{FF2B5EF4-FFF2-40B4-BE49-F238E27FC236}">
                  <a16:creationId xmlns:a16="http://schemas.microsoft.com/office/drawing/2014/main" id="{7A9447CF-1C08-42A5-9C8C-7C7D99236A4D}"/>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76" name="Rounded Rectangle 5">
              <a:extLst>
                <a:ext uri="{FF2B5EF4-FFF2-40B4-BE49-F238E27FC236}">
                  <a16:creationId xmlns:a16="http://schemas.microsoft.com/office/drawing/2014/main" id="{FCBE14FB-95D5-4ED3-B987-D5986F51ADB0}"/>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77" name="Rounded Rectangle 6">
              <a:extLst>
                <a:ext uri="{FF2B5EF4-FFF2-40B4-BE49-F238E27FC236}">
                  <a16:creationId xmlns:a16="http://schemas.microsoft.com/office/drawing/2014/main" id="{18B8302D-363E-4B1F-8887-9FC3023800AA}"/>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Pre-data collection</a:t>
              </a:r>
            </a:p>
          </p:txBody>
        </p:sp>
        <p:sp>
          <p:nvSpPr>
            <p:cNvPr id="78" name="Rounded Rectangle 7">
              <a:extLst>
                <a:ext uri="{FF2B5EF4-FFF2-40B4-BE49-F238E27FC236}">
                  <a16:creationId xmlns:a16="http://schemas.microsoft.com/office/drawing/2014/main" id="{997D408A-4F05-4300-A0F3-9FEE2947CD54}"/>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79" name="Rounded Rectangle 8">
              <a:extLst>
                <a:ext uri="{FF2B5EF4-FFF2-40B4-BE49-F238E27FC236}">
                  <a16:creationId xmlns:a16="http://schemas.microsoft.com/office/drawing/2014/main" id="{C09948AC-FADE-4F42-A6CA-01D5AFE1B6F2}"/>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a:solidFill>
                    <a:prstClr val="white"/>
                  </a:solidFill>
                  <a:latin typeface="Calibri"/>
                </a:rPr>
                <a:t>Validation &amp; Submission</a:t>
              </a: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80" name="Rounded Rectangle 9">
              <a:extLst>
                <a:ext uri="{FF2B5EF4-FFF2-40B4-BE49-F238E27FC236}">
                  <a16:creationId xmlns:a16="http://schemas.microsoft.com/office/drawing/2014/main" id="{14E0C35F-01B7-4267-8DDE-ADC7425B57EA}"/>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81" name="Rounded Rectangle 10">
              <a:extLst>
                <a:ext uri="{FF2B5EF4-FFF2-40B4-BE49-F238E27FC236}">
                  <a16:creationId xmlns:a16="http://schemas.microsoft.com/office/drawing/2014/main" id="{4A256E2E-FF97-47D9-8AF1-C3AD1C9D89B5}"/>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82" name="Group 81">
            <a:extLst>
              <a:ext uri="{FF2B5EF4-FFF2-40B4-BE49-F238E27FC236}">
                <a16:creationId xmlns:a16="http://schemas.microsoft.com/office/drawing/2014/main" id="{D3898F3A-3A31-4474-BF13-C1814A37B089}"/>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9F4FEBF-E675-4D0A-810F-11C1F839A03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09DC0CF4-CFC0-4EE4-A185-7789D66E4C8A}"/>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96299C85-AC55-468F-8F77-C28D0DF4FA0B}"/>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CF19BCBA-01CD-4F07-9844-C3492D513EA1}"/>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D37D56C6-A14D-43F1-816C-9B3E37CA37D8}"/>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2F3A7549-C3E0-46B2-8AFF-926285CA8286}"/>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9" name="Group 88">
            <a:extLst>
              <a:ext uri="{FF2B5EF4-FFF2-40B4-BE49-F238E27FC236}">
                <a16:creationId xmlns:a16="http://schemas.microsoft.com/office/drawing/2014/main" id="{0AEFA515-E839-4E40-9D31-7A91729F7766}"/>
              </a:ext>
            </a:extLst>
          </p:cNvPr>
          <p:cNvGrpSpPr/>
          <p:nvPr/>
        </p:nvGrpSpPr>
        <p:grpSpPr>
          <a:xfrm>
            <a:off x="204129" y="625477"/>
            <a:ext cx="364812" cy="4947770"/>
            <a:chOff x="204129" y="396875"/>
            <a:chExt cx="364812" cy="4947770"/>
          </a:xfrm>
        </p:grpSpPr>
        <p:sp>
          <p:nvSpPr>
            <p:cNvPr id="90" name="Oval 89">
              <a:extLst>
                <a:ext uri="{FF2B5EF4-FFF2-40B4-BE49-F238E27FC236}">
                  <a16:creationId xmlns:a16="http://schemas.microsoft.com/office/drawing/2014/main" id="{8BDA7F28-B36C-43E5-B399-9C6F994E50CD}"/>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F6E3292F-A3E0-4B1A-8704-3B9D11AB3E40}"/>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A54D2FD3-24D9-403C-B996-4396427CB15E}"/>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93" name="Oval 92">
              <a:extLst>
                <a:ext uri="{FF2B5EF4-FFF2-40B4-BE49-F238E27FC236}">
                  <a16:creationId xmlns:a16="http://schemas.microsoft.com/office/drawing/2014/main" id="{084A2680-C413-46CB-8764-E576A7E8ED50}"/>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DD133E86-A9A9-499D-8E72-59C310BAB521}"/>
                </a:ext>
              </a:extLst>
            </p:cNvPr>
            <p:cNvSpPr/>
            <p:nvPr/>
          </p:nvSpPr>
          <p:spPr>
            <a:xfrm>
              <a:off x="208901" y="3463627"/>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5</a:t>
              </a:r>
            </a:p>
          </p:txBody>
        </p:sp>
        <p:sp>
          <p:nvSpPr>
            <p:cNvPr id="95" name="Oval 94">
              <a:extLst>
                <a:ext uri="{FF2B5EF4-FFF2-40B4-BE49-F238E27FC236}">
                  <a16:creationId xmlns:a16="http://schemas.microsoft.com/office/drawing/2014/main" id="{67F960B2-1CAA-4C0C-9E39-E1E0D3153EE2}"/>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F3738CE8-D496-4F1F-9C5F-D6AB05889842}"/>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14322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lstStyle/>
          <a:p>
            <a:pPr>
              <a:buFont typeface="Wingdings" panose="05000000000000000000" pitchFamily="2" charset="2"/>
              <a:buChar char="§"/>
            </a:pPr>
            <a:r>
              <a:rPr lang="en-GB" dirty="0"/>
              <a:t>After the GLAAS survey is submitted, WHO will review the surveys and follow up with the GLAAS focal point with any additional questions.</a:t>
            </a:r>
          </a:p>
          <a:p>
            <a:r>
              <a:rPr lang="en-GB" dirty="0"/>
              <a:t>GLAAS country highlights will be generated through the GLAAS data portal for country review as part of the quality assurance process.</a:t>
            </a:r>
            <a:endParaRPr lang="en-US"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3" y="198438"/>
            <a:ext cx="9711397" cy="841375"/>
          </a:xfrm>
        </p:spPr>
        <p:txBody>
          <a:bodyPr>
            <a:normAutofit/>
          </a:bodyPr>
          <a:lstStyle/>
          <a:p>
            <a:r>
              <a:rPr lang="en-US" sz="3600"/>
              <a:t>Data management and quality assurance</a:t>
            </a:r>
          </a:p>
        </p:txBody>
      </p:sp>
      <p:grpSp>
        <p:nvGrpSpPr>
          <p:cNvPr id="97" name="Group 96">
            <a:extLst>
              <a:ext uri="{FF2B5EF4-FFF2-40B4-BE49-F238E27FC236}">
                <a16:creationId xmlns:a16="http://schemas.microsoft.com/office/drawing/2014/main" id="{B022A4F0-4A20-418A-BCAE-9BD8D1544BDA}"/>
              </a:ext>
            </a:extLst>
          </p:cNvPr>
          <p:cNvGrpSpPr/>
          <p:nvPr/>
        </p:nvGrpSpPr>
        <p:grpSpPr>
          <a:xfrm>
            <a:off x="386535" y="521319"/>
            <a:ext cx="1500973" cy="5159424"/>
            <a:chOff x="6401397" y="291049"/>
            <a:chExt cx="1500973" cy="5159424"/>
          </a:xfrm>
        </p:grpSpPr>
        <p:sp>
          <p:nvSpPr>
            <p:cNvPr id="98" name="Rounded Rectangle 4">
              <a:extLst>
                <a:ext uri="{FF2B5EF4-FFF2-40B4-BE49-F238E27FC236}">
                  <a16:creationId xmlns:a16="http://schemas.microsoft.com/office/drawing/2014/main" id="{CEE9CD6E-5A0E-49E1-B23D-9F1A3A5ABC5C}"/>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Calibri"/>
                  <a:ea typeface="+mn-ea"/>
                  <a:cs typeface="+mn-cs"/>
                </a:rPr>
                <a:t>Deciding to participate</a:t>
              </a:r>
            </a:p>
          </p:txBody>
        </p:sp>
        <p:sp>
          <p:nvSpPr>
            <p:cNvPr id="99" name="Rounded Rectangle 5">
              <a:extLst>
                <a:ext uri="{FF2B5EF4-FFF2-40B4-BE49-F238E27FC236}">
                  <a16:creationId xmlns:a16="http://schemas.microsoft.com/office/drawing/2014/main" id="{01A5A30E-16DF-4C5B-9A16-75E603C51537}"/>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100" name="Rounded Rectangle 6">
              <a:extLst>
                <a:ext uri="{FF2B5EF4-FFF2-40B4-BE49-F238E27FC236}">
                  <a16:creationId xmlns:a16="http://schemas.microsoft.com/office/drawing/2014/main" id="{0457E907-5C1A-42E7-848D-A4556D108A88}"/>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Calibri"/>
                  <a:ea typeface="+mn-ea"/>
                  <a:cs typeface="+mn-cs"/>
                </a:rPr>
                <a:t>Pre-data collection</a:t>
              </a:r>
            </a:p>
          </p:txBody>
        </p:sp>
        <p:sp>
          <p:nvSpPr>
            <p:cNvPr id="101" name="Rounded Rectangle 7">
              <a:extLst>
                <a:ext uri="{FF2B5EF4-FFF2-40B4-BE49-F238E27FC236}">
                  <a16:creationId xmlns:a16="http://schemas.microsoft.com/office/drawing/2014/main" id="{3C5D65F2-6301-4BCF-AD22-E5ABD0708304}"/>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Calibri"/>
                  <a:ea typeface="+mn-ea"/>
                  <a:cs typeface="+mn-cs"/>
                </a:rPr>
                <a:t>Data collection</a:t>
              </a:r>
            </a:p>
          </p:txBody>
        </p:sp>
        <p:sp>
          <p:nvSpPr>
            <p:cNvPr id="102" name="Rounded Rectangle 8">
              <a:extLst>
                <a:ext uri="{FF2B5EF4-FFF2-40B4-BE49-F238E27FC236}">
                  <a16:creationId xmlns:a16="http://schemas.microsoft.com/office/drawing/2014/main" id="{842D8A58-9B90-4AC4-A3AF-1E50EE6AC9F6}"/>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Validation &amp; Submission</a:t>
              </a:r>
            </a:p>
          </p:txBody>
        </p:sp>
        <p:sp>
          <p:nvSpPr>
            <p:cNvPr id="103" name="Rounded Rectangle 9">
              <a:extLst>
                <a:ext uri="{FF2B5EF4-FFF2-40B4-BE49-F238E27FC236}">
                  <a16:creationId xmlns:a16="http://schemas.microsoft.com/office/drawing/2014/main" id="{2A86BA94-FFCE-42D5-A0AC-951B442F0E01}"/>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Calibri"/>
                  <a:ea typeface="+mn-ea"/>
                  <a:cs typeface="+mn-cs"/>
                </a:rPr>
                <a:t>Data management</a:t>
              </a:r>
            </a:p>
          </p:txBody>
        </p:sp>
        <p:sp>
          <p:nvSpPr>
            <p:cNvPr id="104" name="Rounded Rectangle 10">
              <a:extLst>
                <a:ext uri="{FF2B5EF4-FFF2-40B4-BE49-F238E27FC236}">
                  <a16:creationId xmlns:a16="http://schemas.microsoft.com/office/drawing/2014/main" id="{38E9016F-58AD-4CB4-B214-A973CFD444EA}"/>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105" name="Group 104">
            <a:extLst>
              <a:ext uri="{FF2B5EF4-FFF2-40B4-BE49-F238E27FC236}">
                <a16:creationId xmlns:a16="http://schemas.microsoft.com/office/drawing/2014/main" id="{E9B2EE3A-9821-4A92-9950-6D39C2E68502}"/>
              </a:ext>
            </a:extLst>
          </p:cNvPr>
          <p:cNvGrpSpPr/>
          <p:nvPr/>
        </p:nvGrpSpPr>
        <p:grpSpPr>
          <a:xfrm>
            <a:off x="1049908" y="1080613"/>
            <a:ext cx="174224" cy="4040837"/>
            <a:chOff x="7064770" y="850343"/>
            <a:chExt cx="174224" cy="4040837"/>
          </a:xfrm>
        </p:grpSpPr>
        <p:sp>
          <p:nvSpPr>
            <p:cNvPr id="106" name="Right Arrow 12">
              <a:extLst>
                <a:ext uri="{FF2B5EF4-FFF2-40B4-BE49-F238E27FC236}">
                  <a16:creationId xmlns:a16="http://schemas.microsoft.com/office/drawing/2014/main" id="{E8B06016-413B-4E3F-8BF1-C7149E4CB8FB}"/>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Right Arrow 13">
              <a:extLst>
                <a:ext uri="{FF2B5EF4-FFF2-40B4-BE49-F238E27FC236}">
                  <a16:creationId xmlns:a16="http://schemas.microsoft.com/office/drawing/2014/main" id="{AC45B8D5-1069-4ACD-AFE0-9F788C7F5928}"/>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ight Arrow 14">
              <a:extLst>
                <a:ext uri="{FF2B5EF4-FFF2-40B4-BE49-F238E27FC236}">
                  <a16:creationId xmlns:a16="http://schemas.microsoft.com/office/drawing/2014/main" id="{A724C325-5689-48B6-84A5-F089CCDDDF43}"/>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Right Arrow 15">
              <a:extLst>
                <a:ext uri="{FF2B5EF4-FFF2-40B4-BE49-F238E27FC236}">
                  <a16:creationId xmlns:a16="http://schemas.microsoft.com/office/drawing/2014/main" id="{C16FEFCE-FAC1-4114-A96A-20A467B5C3A7}"/>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ight Arrow 16">
              <a:extLst>
                <a:ext uri="{FF2B5EF4-FFF2-40B4-BE49-F238E27FC236}">
                  <a16:creationId xmlns:a16="http://schemas.microsoft.com/office/drawing/2014/main" id="{AFEAA239-908D-4182-B799-25ED00BAFE2E}"/>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ight Arrow 17">
              <a:extLst>
                <a:ext uri="{FF2B5EF4-FFF2-40B4-BE49-F238E27FC236}">
                  <a16:creationId xmlns:a16="http://schemas.microsoft.com/office/drawing/2014/main" id="{862489C0-C444-471F-8F52-C2FD071479A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2" name="Group 111">
            <a:extLst>
              <a:ext uri="{FF2B5EF4-FFF2-40B4-BE49-F238E27FC236}">
                <a16:creationId xmlns:a16="http://schemas.microsoft.com/office/drawing/2014/main" id="{01A68E58-E20D-459A-A3FD-C6E9F61063A0}"/>
              </a:ext>
            </a:extLst>
          </p:cNvPr>
          <p:cNvGrpSpPr/>
          <p:nvPr/>
        </p:nvGrpSpPr>
        <p:grpSpPr>
          <a:xfrm>
            <a:off x="204129" y="615086"/>
            <a:ext cx="364812" cy="4947770"/>
            <a:chOff x="204129" y="396875"/>
            <a:chExt cx="364812" cy="4947770"/>
          </a:xfrm>
        </p:grpSpPr>
        <p:sp>
          <p:nvSpPr>
            <p:cNvPr id="113" name="Oval 112">
              <a:extLst>
                <a:ext uri="{FF2B5EF4-FFF2-40B4-BE49-F238E27FC236}">
                  <a16:creationId xmlns:a16="http://schemas.microsoft.com/office/drawing/2014/main" id="{9D7F5504-314C-486B-A138-77DD5C45CBB2}"/>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114" name="Oval 113">
              <a:extLst>
                <a:ext uri="{FF2B5EF4-FFF2-40B4-BE49-F238E27FC236}">
                  <a16:creationId xmlns:a16="http://schemas.microsoft.com/office/drawing/2014/main" id="{5149F2F4-D016-4E2A-A2C6-0C29D8DB1869}"/>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115" name="Oval 114">
              <a:extLst>
                <a:ext uri="{FF2B5EF4-FFF2-40B4-BE49-F238E27FC236}">
                  <a16:creationId xmlns:a16="http://schemas.microsoft.com/office/drawing/2014/main" id="{31E8D930-B06D-4ACF-A79D-56A099EB95C6}"/>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116" name="Oval 115">
              <a:extLst>
                <a:ext uri="{FF2B5EF4-FFF2-40B4-BE49-F238E27FC236}">
                  <a16:creationId xmlns:a16="http://schemas.microsoft.com/office/drawing/2014/main" id="{1A4F7A0F-C3CC-4E1E-B389-22D188367D43}"/>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117" name="Oval 116">
              <a:extLst>
                <a:ext uri="{FF2B5EF4-FFF2-40B4-BE49-F238E27FC236}">
                  <a16:creationId xmlns:a16="http://schemas.microsoft.com/office/drawing/2014/main" id="{09A62027-C3C9-4B4C-AE0C-3F3B9AD7D1EB}"/>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118" name="Oval 117">
              <a:extLst>
                <a:ext uri="{FF2B5EF4-FFF2-40B4-BE49-F238E27FC236}">
                  <a16:creationId xmlns:a16="http://schemas.microsoft.com/office/drawing/2014/main" id="{214C470F-9B92-486F-B48B-039A9A884F61}"/>
                </a:ext>
              </a:extLst>
            </p:cNvPr>
            <p:cNvSpPr/>
            <p:nvPr/>
          </p:nvSpPr>
          <p:spPr>
            <a:xfrm>
              <a:off x="208901" y="4230315"/>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6</a:t>
              </a:r>
            </a:p>
          </p:txBody>
        </p:sp>
        <p:sp>
          <p:nvSpPr>
            <p:cNvPr id="119" name="Oval 118">
              <a:extLst>
                <a:ext uri="{FF2B5EF4-FFF2-40B4-BE49-F238E27FC236}">
                  <a16:creationId xmlns:a16="http://schemas.microsoft.com/office/drawing/2014/main" id="{3B4CC7DF-BB3B-4105-A2FF-5043DF6C3ABC}"/>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384711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a:bodyPr>
          <a:lstStyle/>
          <a:p>
            <a:pPr>
              <a:spcAft>
                <a:spcPts val="1200"/>
              </a:spcAft>
              <a:buFont typeface="Wingdings" panose="05000000000000000000" pitchFamily="2" charset="2"/>
              <a:buChar char="§"/>
            </a:pPr>
            <a:r>
              <a:rPr lang="en-US" sz="2800" dirty="0"/>
              <a:t>The GLAAS 2022 report is expected in Q4 2022 and will be publicly available online on the </a:t>
            </a:r>
            <a:r>
              <a:rPr lang="en-US" sz="2800" dirty="0">
                <a:hlinkClick r:id="rId3"/>
              </a:rPr>
              <a:t>GLAAS website</a:t>
            </a:r>
            <a:r>
              <a:rPr lang="en-US" sz="2800" dirty="0"/>
              <a:t>. </a:t>
            </a:r>
          </a:p>
          <a:p>
            <a:pPr>
              <a:spcAft>
                <a:spcPts val="1200"/>
              </a:spcAft>
              <a:buFont typeface="Wingdings" panose="05000000000000000000" pitchFamily="2" charset="2"/>
              <a:buChar char="§"/>
            </a:pPr>
            <a:r>
              <a:rPr lang="en-US" sz="2800" dirty="0"/>
              <a:t>Data from the GLAAS 2021/2022 cycle will also be published on the GLAAS data portal. On the data portal, users can generate customized country highlights as well as other data analyses and download GLAAS datasets. </a:t>
            </a:r>
          </a:p>
          <a:p>
            <a:pPr>
              <a:spcAft>
                <a:spcPts val="1200"/>
              </a:spcAft>
            </a:pPr>
            <a:r>
              <a:rPr lang="en-US" sz="2800" dirty="0"/>
              <a:t>Given the increased emphasis on country use of data from the GLAAS process, WHO may follow up on information provided by countries in the country feedback forms.</a:t>
            </a:r>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dirty="0"/>
              <a:t>GLAAS 2022 report and data</a:t>
            </a:r>
          </a:p>
        </p:txBody>
      </p:sp>
      <p:grpSp>
        <p:nvGrpSpPr>
          <p:cNvPr id="74" name="Group 73">
            <a:extLst>
              <a:ext uri="{FF2B5EF4-FFF2-40B4-BE49-F238E27FC236}">
                <a16:creationId xmlns:a16="http://schemas.microsoft.com/office/drawing/2014/main" id="{BB240FE3-DDE5-440F-B09D-8D8C3F76E846}"/>
              </a:ext>
            </a:extLst>
          </p:cNvPr>
          <p:cNvGrpSpPr/>
          <p:nvPr/>
        </p:nvGrpSpPr>
        <p:grpSpPr>
          <a:xfrm>
            <a:off x="386535" y="521319"/>
            <a:ext cx="1500973" cy="5159424"/>
            <a:chOff x="6401397" y="291049"/>
            <a:chExt cx="1500973" cy="5159424"/>
          </a:xfrm>
        </p:grpSpPr>
        <p:sp>
          <p:nvSpPr>
            <p:cNvPr id="75" name="Rounded Rectangle 4">
              <a:extLst>
                <a:ext uri="{FF2B5EF4-FFF2-40B4-BE49-F238E27FC236}">
                  <a16:creationId xmlns:a16="http://schemas.microsoft.com/office/drawing/2014/main" id="{7C6AF00C-131B-4246-8E14-EA8F192AF019}"/>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76" name="Rounded Rectangle 5">
              <a:extLst>
                <a:ext uri="{FF2B5EF4-FFF2-40B4-BE49-F238E27FC236}">
                  <a16:creationId xmlns:a16="http://schemas.microsoft.com/office/drawing/2014/main" id="{3E6D6609-BBC3-48CD-90FA-DDE2AA370EEB}"/>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77" name="Rounded Rectangle 6">
              <a:extLst>
                <a:ext uri="{FF2B5EF4-FFF2-40B4-BE49-F238E27FC236}">
                  <a16:creationId xmlns:a16="http://schemas.microsoft.com/office/drawing/2014/main" id="{DE932B9D-9723-43F1-9CB7-821B1F66A71F}"/>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Pre-data collection</a:t>
              </a:r>
            </a:p>
          </p:txBody>
        </p:sp>
        <p:sp>
          <p:nvSpPr>
            <p:cNvPr id="78" name="Rounded Rectangle 7">
              <a:extLst>
                <a:ext uri="{FF2B5EF4-FFF2-40B4-BE49-F238E27FC236}">
                  <a16:creationId xmlns:a16="http://schemas.microsoft.com/office/drawing/2014/main" id="{AA3E7A41-5DB8-4E90-BBB3-8EB509877D6B}"/>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79" name="Rounded Rectangle 8">
              <a:extLst>
                <a:ext uri="{FF2B5EF4-FFF2-40B4-BE49-F238E27FC236}">
                  <a16:creationId xmlns:a16="http://schemas.microsoft.com/office/drawing/2014/main" id="{89BCEEB9-99D4-4B24-82DD-7841889EF4D3}"/>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Validation &amp; Submission</a:t>
              </a:r>
            </a:p>
          </p:txBody>
        </p:sp>
        <p:sp>
          <p:nvSpPr>
            <p:cNvPr id="80" name="Rounded Rectangle 9">
              <a:extLst>
                <a:ext uri="{FF2B5EF4-FFF2-40B4-BE49-F238E27FC236}">
                  <a16:creationId xmlns:a16="http://schemas.microsoft.com/office/drawing/2014/main" id="{E29904AB-6045-4724-969C-C481309CA7DD}"/>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81" name="Rounded Rectangle 10">
              <a:extLst>
                <a:ext uri="{FF2B5EF4-FFF2-40B4-BE49-F238E27FC236}">
                  <a16:creationId xmlns:a16="http://schemas.microsoft.com/office/drawing/2014/main" id="{DCF17873-F0D3-4FAE-A6AC-541F2974FDDF}"/>
                </a:ext>
              </a:extLst>
            </p:cNvPr>
            <p:cNvSpPr/>
            <p:nvPr/>
          </p:nvSpPr>
          <p:spPr>
            <a:xfrm>
              <a:off x="6424051" y="4891177"/>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Calibri"/>
                  <a:ea typeface="+mn-ea"/>
                  <a:cs typeface="+mn-cs"/>
                </a:rPr>
                <a:t>GLAAS 2022 report &amp; data</a:t>
              </a:r>
            </a:p>
          </p:txBody>
        </p:sp>
      </p:grpSp>
      <p:grpSp>
        <p:nvGrpSpPr>
          <p:cNvPr id="82" name="Group 81">
            <a:extLst>
              <a:ext uri="{FF2B5EF4-FFF2-40B4-BE49-F238E27FC236}">
                <a16:creationId xmlns:a16="http://schemas.microsoft.com/office/drawing/2014/main" id="{3D9077E4-9D4B-45D0-A03D-565E91EDF0E4}"/>
              </a:ext>
            </a:extLst>
          </p:cNvPr>
          <p:cNvGrpSpPr/>
          <p:nvPr/>
        </p:nvGrpSpPr>
        <p:grpSpPr>
          <a:xfrm>
            <a:off x="1049908" y="1080613"/>
            <a:ext cx="174224" cy="4040837"/>
            <a:chOff x="7064770" y="850343"/>
            <a:chExt cx="174224" cy="4040837"/>
          </a:xfrm>
        </p:grpSpPr>
        <p:sp>
          <p:nvSpPr>
            <p:cNvPr id="83" name="Right Arrow 12">
              <a:extLst>
                <a:ext uri="{FF2B5EF4-FFF2-40B4-BE49-F238E27FC236}">
                  <a16:creationId xmlns:a16="http://schemas.microsoft.com/office/drawing/2014/main" id="{CF61778B-F5D1-4AD6-BB90-3D24EF84A765}"/>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A2FFDE90-0055-493D-A845-6A81E8E6D3EE}"/>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C79DDE5C-B60B-498D-94B5-D0FBB2469728}"/>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7AD88D97-46D4-4F09-A940-AA371FE38045}"/>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FCD8DD34-F9CE-45A9-A8EF-AE9EB91E7370}"/>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573F38B7-23EE-4FB4-AD64-6596954F6B9A}"/>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9" name="Group 88">
            <a:extLst>
              <a:ext uri="{FF2B5EF4-FFF2-40B4-BE49-F238E27FC236}">
                <a16:creationId xmlns:a16="http://schemas.microsoft.com/office/drawing/2014/main" id="{E8EC2FA0-4455-47CF-BCCE-4CD9BEC04641}"/>
              </a:ext>
            </a:extLst>
          </p:cNvPr>
          <p:cNvGrpSpPr/>
          <p:nvPr/>
        </p:nvGrpSpPr>
        <p:grpSpPr>
          <a:xfrm>
            <a:off x="204129" y="615086"/>
            <a:ext cx="364812" cy="4947770"/>
            <a:chOff x="204129" y="396875"/>
            <a:chExt cx="364812" cy="4947770"/>
          </a:xfrm>
        </p:grpSpPr>
        <p:sp>
          <p:nvSpPr>
            <p:cNvPr id="90" name="Oval 89">
              <a:extLst>
                <a:ext uri="{FF2B5EF4-FFF2-40B4-BE49-F238E27FC236}">
                  <a16:creationId xmlns:a16="http://schemas.microsoft.com/office/drawing/2014/main" id="{D57FD43E-3738-45D3-B24B-33B79AF7D343}"/>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26785520-8EAF-41B0-A19F-874BF90DA192}"/>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BC92501E-0585-4D31-91AA-44CD50A00552}"/>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93" name="Oval 92">
              <a:extLst>
                <a:ext uri="{FF2B5EF4-FFF2-40B4-BE49-F238E27FC236}">
                  <a16:creationId xmlns:a16="http://schemas.microsoft.com/office/drawing/2014/main" id="{5C27271D-0268-46E8-B939-DD01948B92F1}"/>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1AE654FD-7621-4DC5-BF57-F7331E51639B}"/>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95" name="Oval 94">
              <a:extLst>
                <a:ext uri="{FF2B5EF4-FFF2-40B4-BE49-F238E27FC236}">
                  <a16:creationId xmlns:a16="http://schemas.microsoft.com/office/drawing/2014/main" id="{D12FADD7-93FF-43CC-B8A1-3D213A48147E}"/>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F94D328C-27B1-47DB-8A2E-F11A5967AE68}"/>
                </a:ext>
              </a:extLst>
            </p:cNvPr>
            <p:cNvSpPr/>
            <p:nvPr/>
          </p:nvSpPr>
          <p:spPr>
            <a:xfrm>
              <a:off x="208901" y="4997004"/>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7</a:t>
              </a:r>
            </a:p>
          </p:txBody>
        </p:sp>
      </p:grpSp>
    </p:spTree>
    <p:extLst>
      <p:ext uri="{BB962C8B-B14F-4D97-AF65-F5344CB8AC3E}">
        <p14:creationId xmlns:p14="http://schemas.microsoft.com/office/powerpoint/2010/main" val="133453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209A5-0DA9-4398-BF30-9AECCE677686}"/>
              </a:ext>
            </a:extLst>
          </p:cNvPr>
          <p:cNvSpPr>
            <a:spLocks noGrp="1"/>
          </p:cNvSpPr>
          <p:nvPr>
            <p:ph type="title"/>
          </p:nvPr>
        </p:nvSpPr>
        <p:spPr/>
        <p:txBody>
          <a:bodyPr/>
          <a:lstStyle/>
          <a:p>
            <a:r>
              <a:rPr lang="en-US"/>
              <a:t>GLAAS 2021/2022 cycle timeline </a:t>
            </a:r>
          </a:p>
        </p:txBody>
      </p:sp>
      <p:cxnSp>
        <p:nvCxnSpPr>
          <p:cNvPr id="5" name="Straight Arrow Connector 4">
            <a:extLst>
              <a:ext uri="{FF2B5EF4-FFF2-40B4-BE49-F238E27FC236}">
                <a16:creationId xmlns:a16="http://schemas.microsoft.com/office/drawing/2014/main" id="{82D59F01-C52E-42FB-8DC7-551E607DA879}"/>
              </a:ext>
            </a:extLst>
          </p:cNvPr>
          <p:cNvCxnSpPr>
            <a:cxnSpLocks/>
          </p:cNvCxnSpPr>
          <p:nvPr/>
        </p:nvCxnSpPr>
        <p:spPr>
          <a:xfrm rot="5400000">
            <a:off x="8343682" y="3617078"/>
            <a:ext cx="640080" cy="0"/>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D983C5F-F6CE-43A5-989D-9D82491FA1FF}"/>
              </a:ext>
            </a:extLst>
          </p:cNvPr>
          <p:cNvCxnSpPr>
            <a:cxnSpLocks/>
          </p:cNvCxnSpPr>
          <p:nvPr/>
        </p:nvCxnSpPr>
        <p:spPr>
          <a:xfrm>
            <a:off x="857250" y="3937118"/>
            <a:ext cx="1070674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CBFFD6-820A-4AC6-93D5-3C90BA25EF40}"/>
              </a:ext>
            </a:extLst>
          </p:cNvPr>
          <p:cNvSpPr txBox="1"/>
          <p:nvPr/>
        </p:nvSpPr>
        <p:spPr>
          <a:xfrm>
            <a:off x="3885373" y="3733924"/>
            <a:ext cx="1257300" cy="369332"/>
          </a:xfrm>
          <a:prstGeom prst="rect">
            <a:avLst/>
          </a:prstGeom>
          <a:noFill/>
        </p:spPr>
        <p:txBody>
          <a:bodyPr wrap="square" rtlCol="0">
            <a:spAutoFit/>
          </a:bodyPr>
          <a:lstStyle/>
          <a:p>
            <a:pPr algn="ctr"/>
            <a:r>
              <a:rPr lang="fr-CH" b="1" err="1">
                <a:solidFill>
                  <a:schemeClr val="accent2"/>
                </a:solidFill>
                <a:effectLst>
                  <a:glow rad="127000">
                    <a:schemeClr val="bg1"/>
                  </a:glow>
                </a:effectLst>
              </a:rPr>
              <a:t>Oct</a:t>
            </a:r>
            <a:r>
              <a:rPr lang="fr-CH" b="1">
                <a:solidFill>
                  <a:schemeClr val="accent2"/>
                </a:solidFill>
                <a:effectLst>
                  <a:glow rad="127000">
                    <a:schemeClr val="bg1"/>
                  </a:glow>
                </a:effectLst>
              </a:rPr>
              <a:t> </a:t>
            </a:r>
          </a:p>
        </p:txBody>
      </p:sp>
      <p:sp>
        <p:nvSpPr>
          <p:cNvPr id="8" name="TextBox 7">
            <a:extLst>
              <a:ext uri="{FF2B5EF4-FFF2-40B4-BE49-F238E27FC236}">
                <a16:creationId xmlns:a16="http://schemas.microsoft.com/office/drawing/2014/main" id="{4CD0F869-28FF-4D92-A2EB-BBCB85E10D55}"/>
              </a:ext>
            </a:extLst>
          </p:cNvPr>
          <p:cNvSpPr txBox="1"/>
          <p:nvPr/>
        </p:nvSpPr>
        <p:spPr>
          <a:xfrm>
            <a:off x="8129392" y="3733924"/>
            <a:ext cx="1068661" cy="369332"/>
          </a:xfrm>
          <a:prstGeom prst="rect">
            <a:avLst/>
          </a:prstGeom>
          <a:noFill/>
        </p:spPr>
        <p:txBody>
          <a:bodyPr wrap="square" rtlCol="0">
            <a:spAutoFit/>
          </a:bodyPr>
          <a:lstStyle/>
          <a:p>
            <a:pPr algn="ctr"/>
            <a:r>
              <a:rPr lang="fr-CH" b="1" err="1">
                <a:solidFill>
                  <a:schemeClr val="accent2"/>
                </a:solidFill>
                <a:effectLst>
                  <a:glow rad="127000">
                    <a:schemeClr val="bg1"/>
                  </a:glow>
                </a:effectLst>
              </a:rPr>
              <a:t>Apr</a:t>
            </a:r>
            <a:r>
              <a:rPr lang="fr-CH" b="1">
                <a:solidFill>
                  <a:schemeClr val="accent2"/>
                </a:solidFill>
                <a:effectLst>
                  <a:glow rad="127000">
                    <a:schemeClr val="bg1"/>
                  </a:glow>
                </a:effectLst>
              </a:rPr>
              <a:t> </a:t>
            </a:r>
          </a:p>
        </p:txBody>
      </p:sp>
      <p:sp>
        <p:nvSpPr>
          <p:cNvPr id="9" name="TextBox 8">
            <a:extLst>
              <a:ext uri="{FF2B5EF4-FFF2-40B4-BE49-F238E27FC236}">
                <a16:creationId xmlns:a16="http://schemas.microsoft.com/office/drawing/2014/main" id="{1AC7AB7F-8D98-498B-B474-6885A76BBD5F}"/>
              </a:ext>
            </a:extLst>
          </p:cNvPr>
          <p:cNvSpPr txBox="1"/>
          <p:nvPr/>
        </p:nvSpPr>
        <p:spPr>
          <a:xfrm>
            <a:off x="7430958" y="2146676"/>
            <a:ext cx="2465526" cy="923330"/>
          </a:xfrm>
          <a:prstGeom prst="rect">
            <a:avLst/>
          </a:prstGeom>
          <a:noFill/>
        </p:spPr>
        <p:txBody>
          <a:bodyPr wrap="square" rtlCol="0">
            <a:spAutoFit/>
          </a:bodyPr>
          <a:lstStyle/>
          <a:p>
            <a:pPr algn="ctr"/>
            <a:r>
              <a:rPr lang="fr-CH" b="1" dirty="0">
                <a:solidFill>
                  <a:schemeClr val="tx2"/>
                </a:solidFill>
              </a:rPr>
              <a:t>Final deadline for GLAAS </a:t>
            </a:r>
            <a:r>
              <a:rPr lang="en-US" b="1" dirty="0">
                <a:solidFill>
                  <a:schemeClr val="tx2"/>
                </a:solidFill>
              </a:rPr>
              <a:t>survey</a:t>
            </a:r>
            <a:r>
              <a:rPr lang="fr-CH" b="1" dirty="0">
                <a:solidFill>
                  <a:schemeClr val="tx2"/>
                </a:solidFill>
              </a:rPr>
              <a:t> package: </a:t>
            </a:r>
          </a:p>
          <a:p>
            <a:pPr algn="ctr"/>
            <a:r>
              <a:rPr lang="fr-CH" b="1" dirty="0">
                <a:solidFill>
                  <a:schemeClr val="accent2"/>
                </a:solidFill>
              </a:rPr>
              <a:t>April 1st, 2022</a:t>
            </a:r>
            <a:endParaRPr lang="en-US" b="1" dirty="0">
              <a:solidFill>
                <a:schemeClr val="accent2"/>
              </a:solidFill>
            </a:endParaRPr>
          </a:p>
        </p:txBody>
      </p:sp>
      <p:sp>
        <p:nvSpPr>
          <p:cNvPr id="10" name="TextBox 9">
            <a:extLst>
              <a:ext uri="{FF2B5EF4-FFF2-40B4-BE49-F238E27FC236}">
                <a16:creationId xmlns:a16="http://schemas.microsoft.com/office/drawing/2014/main" id="{5296395D-AF2F-494B-882E-20D71FBB48BA}"/>
              </a:ext>
            </a:extLst>
          </p:cNvPr>
          <p:cNvSpPr txBox="1"/>
          <p:nvPr/>
        </p:nvSpPr>
        <p:spPr>
          <a:xfrm>
            <a:off x="1056027" y="3733924"/>
            <a:ext cx="1257300" cy="369332"/>
          </a:xfrm>
          <a:prstGeom prst="rect">
            <a:avLst/>
          </a:prstGeom>
          <a:noFill/>
        </p:spPr>
        <p:txBody>
          <a:bodyPr wrap="square" rtlCol="0">
            <a:spAutoFit/>
          </a:bodyPr>
          <a:lstStyle/>
          <a:p>
            <a:pPr algn="ctr"/>
            <a:r>
              <a:rPr lang="fr-CH" b="1" err="1">
                <a:solidFill>
                  <a:schemeClr val="accent2"/>
                </a:solidFill>
                <a:effectLst>
                  <a:glow rad="127000">
                    <a:schemeClr val="bg1"/>
                  </a:glow>
                </a:effectLst>
              </a:rPr>
              <a:t>Aug</a:t>
            </a:r>
            <a:r>
              <a:rPr lang="fr-CH" b="1">
                <a:solidFill>
                  <a:schemeClr val="accent2"/>
                </a:solidFill>
                <a:effectLst>
                  <a:glow rad="127000">
                    <a:schemeClr val="bg1"/>
                  </a:glow>
                </a:effectLst>
              </a:rPr>
              <a:t> </a:t>
            </a:r>
          </a:p>
        </p:txBody>
      </p:sp>
      <p:sp>
        <p:nvSpPr>
          <p:cNvPr id="12" name="TextBox 28">
            <a:extLst>
              <a:ext uri="{FF2B5EF4-FFF2-40B4-BE49-F238E27FC236}">
                <a16:creationId xmlns:a16="http://schemas.microsoft.com/office/drawing/2014/main" id="{4F12D889-9358-4F36-A539-16EF55111669}"/>
              </a:ext>
            </a:extLst>
          </p:cNvPr>
          <p:cNvSpPr txBox="1"/>
          <p:nvPr/>
        </p:nvSpPr>
        <p:spPr>
          <a:xfrm>
            <a:off x="2470700" y="3733924"/>
            <a:ext cx="1257300" cy="369332"/>
          </a:xfrm>
          <a:prstGeom prst="rect">
            <a:avLst/>
          </a:prstGeom>
          <a:noFill/>
        </p:spPr>
        <p:txBody>
          <a:bodyPr wrap="square" rtlCol="0">
            <a:spAutoFit/>
          </a:bodyPr>
          <a:lstStyle/>
          <a:p>
            <a:pPr algn="ctr"/>
            <a:r>
              <a:rPr lang="fr-CH" b="1">
                <a:solidFill>
                  <a:schemeClr val="accent2"/>
                </a:solidFill>
                <a:effectLst>
                  <a:glow rad="127000">
                    <a:schemeClr val="bg1"/>
                  </a:glow>
                </a:effectLst>
              </a:rPr>
              <a:t>Sept </a:t>
            </a:r>
          </a:p>
        </p:txBody>
      </p:sp>
      <p:sp>
        <p:nvSpPr>
          <p:cNvPr id="13" name="TextBox 7">
            <a:extLst>
              <a:ext uri="{FF2B5EF4-FFF2-40B4-BE49-F238E27FC236}">
                <a16:creationId xmlns:a16="http://schemas.microsoft.com/office/drawing/2014/main" id="{00C70677-55DE-4407-B7CC-D57B4F4D6498}"/>
              </a:ext>
            </a:extLst>
          </p:cNvPr>
          <p:cNvSpPr txBox="1"/>
          <p:nvPr/>
        </p:nvSpPr>
        <p:spPr>
          <a:xfrm>
            <a:off x="5300046" y="3733924"/>
            <a:ext cx="1257300" cy="369332"/>
          </a:xfrm>
          <a:prstGeom prst="rect">
            <a:avLst/>
          </a:prstGeom>
          <a:noFill/>
        </p:spPr>
        <p:txBody>
          <a:bodyPr wrap="square" rtlCol="0">
            <a:spAutoFit/>
          </a:bodyPr>
          <a:lstStyle/>
          <a:p>
            <a:pPr algn="ctr"/>
            <a:r>
              <a:rPr lang="fr-CH" b="1" err="1">
                <a:solidFill>
                  <a:schemeClr val="accent2"/>
                </a:solidFill>
                <a:effectLst>
                  <a:glow rad="127000">
                    <a:schemeClr val="bg1"/>
                  </a:glow>
                </a:effectLst>
              </a:rPr>
              <a:t>Dec</a:t>
            </a:r>
            <a:r>
              <a:rPr lang="fr-CH" b="1">
                <a:solidFill>
                  <a:schemeClr val="accent2"/>
                </a:solidFill>
                <a:effectLst>
                  <a:glow rad="127000">
                    <a:schemeClr val="bg1"/>
                  </a:glow>
                </a:effectLst>
              </a:rPr>
              <a:t> </a:t>
            </a:r>
          </a:p>
        </p:txBody>
      </p:sp>
      <p:sp>
        <p:nvSpPr>
          <p:cNvPr id="14" name="TextBox 7">
            <a:extLst>
              <a:ext uri="{FF2B5EF4-FFF2-40B4-BE49-F238E27FC236}">
                <a16:creationId xmlns:a16="http://schemas.microsoft.com/office/drawing/2014/main" id="{10D831F6-CC3C-4576-B5A2-487F9A86CD4C}"/>
              </a:ext>
            </a:extLst>
          </p:cNvPr>
          <p:cNvSpPr txBox="1"/>
          <p:nvPr/>
        </p:nvSpPr>
        <p:spPr>
          <a:xfrm>
            <a:off x="6714719" y="3733924"/>
            <a:ext cx="1257300" cy="369332"/>
          </a:xfrm>
          <a:prstGeom prst="rect">
            <a:avLst/>
          </a:prstGeom>
          <a:noFill/>
        </p:spPr>
        <p:txBody>
          <a:bodyPr wrap="square" rtlCol="0">
            <a:spAutoFit/>
          </a:bodyPr>
          <a:lstStyle/>
          <a:p>
            <a:pPr algn="ctr"/>
            <a:r>
              <a:rPr lang="fr-CH" b="1">
                <a:solidFill>
                  <a:schemeClr val="accent2"/>
                </a:solidFill>
                <a:effectLst>
                  <a:glow rad="127000">
                    <a:schemeClr val="bg1"/>
                  </a:glow>
                </a:effectLst>
              </a:rPr>
              <a:t>Jan </a:t>
            </a:r>
          </a:p>
        </p:txBody>
      </p:sp>
      <p:sp>
        <p:nvSpPr>
          <p:cNvPr id="16" name="Rectangle 15">
            <a:extLst>
              <a:ext uri="{FF2B5EF4-FFF2-40B4-BE49-F238E27FC236}">
                <a16:creationId xmlns:a16="http://schemas.microsoft.com/office/drawing/2014/main" id="{8BA041C3-8A8D-4C01-A86A-974D2652C3FC}"/>
              </a:ext>
            </a:extLst>
          </p:cNvPr>
          <p:cNvSpPr/>
          <p:nvPr/>
        </p:nvSpPr>
        <p:spPr>
          <a:xfrm>
            <a:off x="1648156" y="1397705"/>
            <a:ext cx="1626182" cy="923330"/>
          </a:xfrm>
          <a:prstGeom prst="rect">
            <a:avLst/>
          </a:prstGeom>
        </p:spPr>
        <p:txBody>
          <a:bodyPr wrap="square">
            <a:spAutoFit/>
          </a:bodyPr>
          <a:lstStyle/>
          <a:p>
            <a:pPr algn="ctr"/>
            <a:r>
              <a:rPr lang="en-US" b="1">
                <a:solidFill>
                  <a:schemeClr val="tx2"/>
                </a:solidFill>
              </a:rPr>
              <a:t>PDF survey and package online in EN  </a:t>
            </a:r>
          </a:p>
        </p:txBody>
      </p:sp>
      <p:sp>
        <p:nvSpPr>
          <p:cNvPr id="17" name="Rectangle 16">
            <a:extLst>
              <a:ext uri="{FF2B5EF4-FFF2-40B4-BE49-F238E27FC236}">
                <a16:creationId xmlns:a16="http://schemas.microsoft.com/office/drawing/2014/main" id="{AFCDCF27-60B6-45AF-B21F-299EF8376BA5}"/>
              </a:ext>
            </a:extLst>
          </p:cNvPr>
          <p:cNvSpPr/>
          <p:nvPr/>
        </p:nvSpPr>
        <p:spPr>
          <a:xfrm>
            <a:off x="2989053" y="2320423"/>
            <a:ext cx="1813495" cy="923330"/>
          </a:xfrm>
          <a:prstGeom prst="rect">
            <a:avLst/>
          </a:prstGeom>
        </p:spPr>
        <p:txBody>
          <a:bodyPr wrap="square">
            <a:spAutoFit/>
          </a:bodyPr>
          <a:lstStyle/>
          <a:p>
            <a:pPr algn="ctr"/>
            <a:r>
              <a:rPr lang="en-US" b="1" dirty="0">
                <a:solidFill>
                  <a:schemeClr val="tx2"/>
                </a:solidFill>
              </a:rPr>
              <a:t>PDF survey and package online in six languages</a:t>
            </a:r>
          </a:p>
        </p:txBody>
      </p:sp>
      <p:sp>
        <p:nvSpPr>
          <p:cNvPr id="18" name="Rectangle 17">
            <a:extLst>
              <a:ext uri="{FF2B5EF4-FFF2-40B4-BE49-F238E27FC236}">
                <a16:creationId xmlns:a16="http://schemas.microsoft.com/office/drawing/2014/main" id="{C690AA03-6AE8-4C58-A1F7-7E0E8166E8F6}"/>
              </a:ext>
            </a:extLst>
          </p:cNvPr>
          <p:cNvSpPr/>
          <p:nvPr/>
        </p:nvSpPr>
        <p:spPr>
          <a:xfrm>
            <a:off x="2837070" y="4630483"/>
            <a:ext cx="2735118" cy="369332"/>
          </a:xfrm>
          <a:prstGeom prst="rect">
            <a:avLst/>
          </a:prstGeom>
        </p:spPr>
        <p:txBody>
          <a:bodyPr wrap="square">
            <a:spAutoFit/>
          </a:bodyPr>
          <a:lstStyle/>
          <a:p>
            <a:pPr algn="ctr"/>
            <a:r>
              <a:rPr lang="en-US" b="1">
                <a:solidFill>
                  <a:schemeClr val="tx2"/>
                </a:solidFill>
              </a:rPr>
              <a:t>Regional GLAAS trainings</a:t>
            </a:r>
          </a:p>
        </p:txBody>
      </p:sp>
      <p:sp>
        <p:nvSpPr>
          <p:cNvPr id="19" name="ZoneTexte 1">
            <a:extLst>
              <a:ext uri="{FF2B5EF4-FFF2-40B4-BE49-F238E27FC236}">
                <a16:creationId xmlns:a16="http://schemas.microsoft.com/office/drawing/2014/main" id="{1ED211ED-5F01-4EAC-A237-D16861FCA484}"/>
              </a:ext>
            </a:extLst>
          </p:cNvPr>
          <p:cNvSpPr txBox="1"/>
          <p:nvPr/>
        </p:nvSpPr>
        <p:spPr>
          <a:xfrm>
            <a:off x="7809468" y="4658883"/>
            <a:ext cx="2932903" cy="646331"/>
          </a:xfrm>
          <a:prstGeom prst="rect">
            <a:avLst/>
          </a:prstGeom>
          <a:noFill/>
        </p:spPr>
        <p:txBody>
          <a:bodyPr wrap="square" rtlCol="0">
            <a:spAutoFit/>
          </a:bodyPr>
          <a:lstStyle/>
          <a:p>
            <a:pPr algn="ctr"/>
            <a:r>
              <a:rPr lang="en-US" b="1">
                <a:solidFill>
                  <a:schemeClr val="tx2"/>
                </a:solidFill>
              </a:rPr>
              <a:t>Data management including quality assurance</a:t>
            </a:r>
            <a:endParaRPr lang="en-GB">
              <a:solidFill>
                <a:schemeClr val="tx2"/>
              </a:solidFill>
            </a:endParaRPr>
          </a:p>
        </p:txBody>
      </p:sp>
      <p:sp>
        <p:nvSpPr>
          <p:cNvPr id="20" name="TextBox 23">
            <a:extLst>
              <a:ext uri="{FF2B5EF4-FFF2-40B4-BE49-F238E27FC236}">
                <a16:creationId xmlns:a16="http://schemas.microsoft.com/office/drawing/2014/main" id="{EF6C0CE3-94DA-4582-9345-46945DA932B9}"/>
              </a:ext>
            </a:extLst>
          </p:cNvPr>
          <p:cNvSpPr txBox="1"/>
          <p:nvPr/>
        </p:nvSpPr>
        <p:spPr>
          <a:xfrm>
            <a:off x="6701349" y="3416688"/>
            <a:ext cx="1257300" cy="400110"/>
          </a:xfrm>
          <a:prstGeom prst="rect">
            <a:avLst/>
          </a:prstGeom>
          <a:noFill/>
        </p:spPr>
        <p:txBody>
          <a:bodyPr wrap="square" rtlCol="0">
            <a:spAutoFit/>
          </a:bodyPr>
          <a:lstStyle/>
          <a:p>
            <a:pPr algn="ctr"/>
            <a:r>
              <a:rPr lang="fr-CH" sz="2000" b="1">
                <a:solidFill>
                  <a:schemeClr val="tx2"/>
                </a:solidFill>
                <a:effectLst>
                  <a:glow rad="127000">
                    <a:schemeClr val="bg1"/>
                  </a:glow>
                </a:effectLst>
              </a:rPr>
              <a:t>2022</a:t>
            </a:r>
            <a:endParaRPr lang="en-US" sz="2000" b="1">
              <a:solidFill>
                <a:schemeClr val="tx2"/>
              </a:solidFill>
              <a:effectLst>
                <a:glow rad="127000">
                  <a:schemeClr val="bg1"/>
                </a:glow>
              </a:effectLst>
            </a:endParaRPr>
          </a:p>
        </p:txBody>
      </p:sp>
      <p:sp>
        <p:nvSpPr>
          <p:cNvPr id="21" name="TextBox 23">
            <a:extLst>
              <a:ext uri="{FF2B5EF4-FFF2-40B4-BE49-F238E27FC236}">
                <a16:creationId xmlns:a16="http://schemas.microsoft.com/office/drawing/2014/main" id="{0C7136B4-E3AA-4A7D-90A2-2AD7EBD88AE4}"/>
              </a:ext>
            </a:extLst>
          </p:cNvPr>
          <p:cNvSpPr txBox="1"/>
          <p:nvPr/>
        </p:nvSpPr>
        <p:spPr>
          <a:xfrm>
            <a:off x="1146493" y="3452139"/>
            <a:ext cx="1076367" cy="400110"/>
          </a:xfrm>
          <a:prstGeom prst="rect">
            <a:avLst/>
          </a:prstGeom>
          <a:noFill/>
        </p:spPr>
        <p:txBody>
          <a:bodyPr wrap="square" rtlCol="0">
            <a:spAutoFit/>
          </a:bodyPr>
          <a:lstStyle/>
          <a:p>
            <a:pPr algn="ctr"/>
            <a:r>
              <a:rPr lang="fr-CH" sz="2000" b="1">
                <a:solidFill>
                  <a:schemeClr val="tx2"/>
                </a:solidFill>
                <a:effectLst>
                  <a:glow rad="127000">
                    <a:schemeClr val="bg1"/>
                  </a:glow>
                </a:effectLst>
              </a:rPr>
              <a:t>2021</a:t>
            </a:r>
            <a:endParaRPr lang="en-US" sz="2000" b="1">
              <a:solidFill>
                <a:schemeClr val="tx2"/>
              </a:solidFill>
              <a:effectLst>
                <a:glow rad="127000">
                  <a:schemeClr val="bg1"/>
                </a:glow>
              </a:effectLst>
            </a:endParaRPr>
          </a:p>
        </p:txBody>
      </p:sp>
      <p:sp>
        <p:nvSpPr>
          <p:cNvPr id="22" name="TextBox 21">
            <a:extLst>
              <a:ext uri="{FF2B5EF4-FFF2-40B4-BE49-F238E27FC236}">
                <a16:creationId xmlns:a16="http://schemas.microsoft.com/office/drawing/2014/main" id="{A5FE7C3E-D78A-44D8-A5EC-9B341B460B05}"/>
              </a:ext>
            </a:extLst>
          </p:cNvPr>
          <p:cNvSpPr txBox="1"/>
          <p:nvPr/>
        </p:nvSpPr>
        <p:spPr>
          <a:xfrm>
            <a:off x="9355426" y="3733924"/>
            <a:ext cx="1068661" cy="369332"/>
          </a:xfrm>
          <a:prstGeom prst="rect">
            <a:avLst/>
          </a:prstGeom>
          <a:noFill/>
        </p:spPr>
        <p:txBody>
          <a:bodyPr wrap="square" rtlCol="0">
            <a:spAutoFit/>
          </a:bodyPr>
          <a:lstStyle/>
          <a:p>
            <a:pPr algn="ctr"/>
            <a:r>
              <a:rPr lang="fr-CH" b="1">
                <a:solidFill>
                  <a:schemeClr val="accent2"/>
                </a:solidFill>
                <a:effectLst>
                  <a:glow rad="127000">
                    <a:schemeClr val="bg1"/>
                  </a:glow>
                </a:effectLst>
              </a:rPr>
              <a:t>Jun </a:t>
            </a:r>
          </a:p>
        </p:txBody>
      </p:sp>
      <p:sp>
        <p:nvSpPr>
          <p:cNvPr id="23" name="TextBox 22">
            <a:extLst>
              <a:ext uri="{FF2B5EF4-FFF2-40B4-BE49-F238E27FC236}">
                <a16:creationId xmlns:a16="http://schemas.microsoft.com/office/drawing/2014/main" id="{1F4F6DFF-2589-4257-A05F-F31796AEFAD2}"/>
              </a:ext>
            </a:extLst>
          </p:cNvPr>
          <p:cNvSpPr txBox="1"/>
          <p:nvPr/>
        </p:nvSpPr>
        <p:spPr>
          <a:xfrm>
            <a:off x="10581460" y="3733924"/>
            <a:ext cx="1068661" cy="369332"/>
          </a:xfrm>
          <a:prstGeom prst="rect">
            <a:avLst/>
          </a:prstGeom>
          <a:noFill/>
        </p:spPr>
        <p:txBody>
          <a:bodyPr wrap="square" rtlCol="0">
            <a:spAutoFit/>
          </a:bodyPr>
          <a:lstStyle/>
          <a:p>
            <a:pPr algn="ctr"/>
            <a:r>
              <a:rPr lang="fr-CH" b="1" err="1">
                <a:solidFill>
                  <a:schemeClr val="accent2"/>
                </a:solidFill>
                <a:effectLst>
                  <a:glow rad="127000">
                    <a:schemeClr val="bg1"/>
                  </a:glow>
                </a:effectLst>
              </a:rPr>
              <a:t>Dec</a:t>
            </a:r>
            <a:r>
              <a:rPr lang="fr-CH" b="1">
                <a:solidFill>
                  <a:schemeClr val="accent2"/>
                </a:solidFill>
                <a:effectLst>
                  <a:glow rad="127000">
                    <a:schemeClr val="bg1"/>
                  </a:glow>
                </a:effectLst>
              </a:rPr>
              <a:t> </a:t>
            </a:r>
          </a:p>
        </p:txBody>
      </p:sp>
      <p:cxnSp>
        <p:nvCxnSpPr>
          <p:cNvPr id="24" name="Straight Arrow Connector 23">
            <a:extLst>
              <a:ext uri="{FF2B5EF4-FFF2-40B4-BE49-F238E27FC236}">
                <a16:creationId xmlns:a16="http://schemas.microsoft.com/office/drawing/2014/main" id="{374F050B-69C2-43B7-921F-F53AFBB1C4D1}"/>
              </a:ext>
            </a:extLst>
          </p:cNvPr>
          <p:cNvCxnSpPr>
            <a:cxnSpLocks/>
          </p:cNvCxnSpPr>
          <p:nvPr/>
        </p:nvCxnSpPr>
        <p:spPr>
          <a:xfrm flipH="1">
            <a:off x="2461247" y="2550243"/>
            <a:ext cx="9453" cy="1386875"/>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102E3DFE-D668-4CDC-B24E-5B7AB2A70279}"/>
              </a:ext>
            </a:extLst>
          </p:cNvPr>
          <p:cNvSpPr/>
          <p:nvPr/>
        </p:nvSpPr>
        <p:spPr>
          <a:xfrm rot="16200000">
            <a:off x="3985968" y="3209529"/>
            <a:ext cx="437322" cy="2190834"/>
          </a:xfrm>
          <a:prstGeom prst="leftBrace">
            <a:avLst/>
          </a:prstGeom>
          <a:ln w="28575">
            <a:solidFill>
              <a:srgbClr val="235E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F73"/>
              </a:solidFill>
            </a:endParaRPr>
          </a:p>
        </p:txBody>
      </p:sp>
      <p:sp>
        <p:nvSpPr>
          <p:cNvPr id="27" name="Left Brace 26">
            <a:extLst>
              <a:ext uri="{FF2B5EF4-FFF2-40B4-BE49-F238E27FC236}">
                <a16:creationId xmlns:a16="http://schemas.microsoft.com/office/drawing/2014/main" id="{2B117192-960D-4A26-9FFD-B1428B62CDFD}"/>
              </a:ext>
            </a:extLst>
          </p:cNvPr>
          <p:cNvSpPr/>
          <p:nvPr/>
        </p:nvSpPr>
        <p:spPr>
          <a:xfrm rot="16200000">
            <a:off x="9057259" y="3709282"/>
            <a:ext cx="437322" cy="1224397"/>
          </a:xfrm>
          <a:prstGeom prst="leftBrace">
            <a:avLst/>
          </a:prstGeom>
          <a:ln w="28575">
            <a:solidFill>
              <a:srgbClr val="235E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F73"/>
              </a:solidFill>
            </a:endParaRPr>
          </a:p>
        </p:txBody>
      </p:sp>
      <p:cxnSp>
        <p:nvCxnSpPr>
          <p:cNvPr id="28" name="Straight Arrow Connector 27">
            <a:extLst>
              <a:ext uri="{FF2B5EF4-FFF2-40B4-BE49-F238E27FC236}">
                <a16:creationId xmlns:a16="http://schemas.microsoft.com/office/drawing/2014/main" id="{6FEA36CA-1E90-4D52-8438-8876378AB6F7}"/>
              </a:ext>
            </a:extLst>
          </p:cNvPr>
          <p:cNvCxnSpPr>
            <a:cxnSpLocks/>
          </p:cNvCxnSpPr>
          <p:nvPr/>
        </p:nvCxnSpPr>
        <p:spPr>
          <a:xfrm flipH="1">
            <a:off x="10739986" y="2345754"/>
            <a:ext cx="2385" cy="1591364"/>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CBA1BC-0777-41DD-9355-008819AF269A}"/>
              </a:ext>
            </a:extLst>
          </p:cNvPr>
          <p:cNvSpPr txBox="1"/>
          <p:nvPr/>
        </p:nvSpPr>
        <p:spPr>
          <a:xfrm>
            <a:off x="9640923" y="1145424"/>
            <a:ext cx="2198125" cy="1200329"/>
          </a:xfrm>
          <a:prstGeom prst="rect">
            <a:avLst/>
          </a:prstGeom>
          <a:noFill/>
        </p:spPr>
        <p:txBody>
          <a:bodyPr wrap="square" rtlCol="0">
            <a:spAutoFit/>
          </a:bodyPr>
          <a:lstStyle/>
          <a:p>
            <a:pPr algn="ctr"/>
            <a:r>
              <a:rPr lang="en-US" b="1" dirty="0">
                <a:solidFill>
                  <a:schemeClr val="tx2"/>
                </a:solidFill>
              </a:rPr>
              <a:t>GLAAS 2022 Report and data available on the GLAAS data portal</a:t>
            </a:r>
          </a:p>
        </p:txBody>
      </p:sp>
      <p:cxnSp>
        <p:nvCxnSpPr>
          <p:cNvPr id="4" name="Straight Arrow Connector 3">
            <a:extLst>
              <a:ext uri="{FF2B5EF4-FFF2-40B4-BE49-F238E27FC236}">
                <a16:creationId xmlns:a16="http://schemas.microsoft.com/office/drawing/2014/main" id="{B986B3B8-8E42-48FF-98F8-1E8DBF9F9AF6}"/>
              </a:ext>
            </a:extLst>
          </p:cNvPr>
          <p:cNvCxnSpPr>
            <a:cxnSpLocks/>
          </p:cNvCxnSpPr>
          <p:nvPr/>
        </p:nvCxnSpPr>
        <p:spPr>
          <a:xfrm rot="5400000">
            <a:off x="3482477" y="3617078"/>
            <a:ext cx="640080" cy="0"/>
          </a:xfrm>
          <a:prstGeom prst="straightConnector1">
            <a:avLst/>
          </a:prstGeom>
          <a:ln w="28575">
            <a:solidFill>
              <a:srgbClr val="235E5D"/>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69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28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02B05C-4EAA-4DF4-914E-CD54C3A52C8F}"/>
              </a:ext>
            </a:extLst>
          </p:cNvPr>
          <p:cNvSpPr>
            <a:spLocks noGrp="1"/>
          </p:cNvSpPr>
          <p:nvPr>
            <p:ph idx="1"/>
          </p:nvPr>
        </p:nvSpPr>
        <p:spPr/>
        <p:txBody>
          <a:bodyPr>
            <a:normAutofit/>
          </a:bodyPr>
          <a:lstStyle/>
          <a:p>
            <a:pPr>
              <a:spcAft>
                <a:spcPts val="600"/>
              </a:spcAft>
            </a:pPr>
            <a:r>
              <a:rPr lang="en-GB" sz="4000">
                <a:solidFill>
                  <a:schemeClr val="tx2">
                    <a:lumMod val="75000"/>
                  </a:schemeClr>
                </a:solidFill>
              </a:rPr>
              <a:t>This module gives an overview of the </a:t>
            </a:r>
            <a:r>
              <a:rPr lang="en-GB" sz="4000" b="1">
                <a:solidFill>
                  <a:schemeClr val="tx2">
                    <a:lumMod val="75000"/>
                  </a:schemeClr>
                </a:solidFill>
              </a:rPr>
              <a:t>proposed</a:t>
            </a:r>
            <a:r>
              <a:rPr lang="en-GB" sz="4000">
                <a:solidFill>
                  <a:schemeClr val="tx2">
                    <a:lumMod val="75000"/>
                  </a:schemeClr>
                </a:solidFill>
              </a:rPr>
              <a:t> process for implementing GLAAS at country level.</a:t>
            </a:r>
          </a:p>
          <a:p>
            <a:pPr>
              <a:spcAft>
                <a:spcPts val="600"/>
              </a:spcAft>
            </a:pPr>
            <a:r>
              <a:rPr lang="en-GB" sz="4000">
                <a:solidFill>
                  <a:schemeClr val="tx2">
                    <a:lumMod val="75000"/>
                  </a:schemeClr>
                </a:solidFill>
              </a:rPr>
              <a:t>This module provides a list of documents to submit alongside the survey form. </a:t>
            </a:r>
          </a:p>
          <a:p>
            <a:pPr>
              <a:spcAft>
                <a:spcPts val="600"/>
              </a:spcAft>
            </a:pPr>
            <a:r>
              <a:rPr lang="en-GB" sz="4000">
                <a:solidFill>
                  <a:schemeClr val="tx2">
                    <a:lumMod val="75000"/>
                  </a:schemeClr>
                </a:solidFill>
              </a:rPr>
              <a:t>The deadlines for submitting the GLAAS 2021/2022 country survey is </a:t>
            </a:r>
            <a:r>
              <a:rPr lang="en-GB" sz="4000" b="1">
                <a:solidFill>
                  <a:schemeClr val="tx2">
                    <a:lumMod val="75000"/>
                  </a:schemeClr>
                </a:solidFill>
              </a:rPr>
              <a:t>1 April 2022</a:t>
            </a:r>
            <a:r>
              <a:rPr lang="en-GB" sz="4000">
                <a:solidFill>
                  <a:schemeClr val="tx2">
                    <a:lumMod val="75000"/>
                  </a:schemeClr>
                </a:solidFill>
              </a:rPr>
              <a:t>. </a:t>
            </a:r>
          </a:p>
        </p:txBody>
      </p:sp>
      <p:sp>
        <p:nvSpPr>
          <p:cNvPr id="3" name="Title 2">
            <a:extLst>
              <a:ext uri="{FF2B5EF4-FFF2-40B4-BE49-F238E27FC236}">
                <a16:creationId xmlns:a16="http://schemas.microsoft.com/office/drawing/2014/main" id="{22402246-721E-4BFE-B7EE-0072901EC322}"/>
              </a:ext>
            </a:extLst>
          </p:cNvPr>
          <p:cNvSpPr>
            <a:spLocks noGrp="1"/>
          </p:cNvSpPr>
          <p:nvPr>
            <p:ph type="title"/>
          </p:nvPr>
        </p:nvSpPr>
        <p:spPr/>
        <p:txBody>
          <a:bodyPr/>
          <a:lstStyle/>
          <a:p>
            <a:r>
              <a:rPr lang="en-US" sz="4000"/>
              <a:t>Overview</a:t>
            </a:r>
            <a:r>
              <a:rPr lang="en-US"/>
              <a:t>	</a:t>
            </a:r>
          </a:p>
        </p:txBody>
      </p:sp>
    </p:spTree>
    <p:extLst>
      <p:ext uri="{BB962C8B-B14F-4D97-AF65-F5344CB8AC3E}">
        <p14:creationId xmlns:p14="http://schemas.microsoft.com/office/powerpoint/2010/main" val="362552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3492D5E-9AFC-4219-8C15-851834E43D29}"/>
              </a:ext>
            </a:extLst>
          </p:cNvPr>
          <p:cNvGrpSpPr/>
          <p:nvPr/>
        </p:nvGrpSpPr>
        <p:grpSpPr>
          <a:xfrm>
            <a:off x="9373197" y="472024"/>
            <a:ext cx="1500973" cy="5159424"/>
            <a:chOff x="6401397" y="291049"/>
            <a:chExt cx="1500973" cy="5159424"/>
          </a:xfrm>
        </p:grpSpPr>
        <p:sp>
          <p:nvSpPr>
            <p:cNvPr id="31" name="Rounded Rectangle 5">
              <a:extLst>
                <a:ext uri="{FF2B5EF4-FFF2-40B4-BE49-F238E27FC236}">
                  <a16:creationId xmlns:a16="http://schemas.microsoft.com/office/drawing/2014/main" id="{70BC946A-CD8A-4EB9-A900-AB076F37EFFE}"/>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32" name="Rounded Rectangle 8">
              <a:extLst>
                <a:ext uri="{FF2B5EF4-FFF2-40B4-BE49-F238E27FC236}">
                  <a16:creationId xmlns:a16="http://schemas.microsoft.com/office/drawing/2014/main" id="{73A1E1BE-9165-4419-8C01-6C73A1D69B4C}"/>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a:solidFill>
                    <a:srgbClr val="1F497D">
                      <a:lumMod val="75000"/>
                    </a:srgbClr>
                  </a:solidFill>
                  <a:latin typeface="Calibri"/>
                </a:rPr>
                <a:t>Introducing GLAAS</a:t>
              </a:r>
              <a:endParaRPr kumimoji="0" lang="en-GB" sz="1600" b="1" i="0" u="none" strike="noStrike" kern="0" cap="none" spc="0" normalizeH="0" baseline="0" noProof="0">
                <a:ln>
                  <a:noFill/>
                </a:ln>
                <a:solidFill>
                  <a:srgbClr val="1F497D">
                    <a:lumMod val="75000"/>
                  </a:srgbClr>
                </a:solidFill>
                <a:effectLst/>
                <a:uLnTx/>
                <a:uFillTx/>
                <a:latin typeface="Calibri"/>
                <a:ea typeface="+mn-ea"/>
                <a:cs typeface="+mn-cs"/>
              </a:endParaRPr>
            </a:p>
          </p:txBody>
        </p:sp>
        <p:sp>
          <p:nvSpPr>
            <p:cNvPr id="33" name="Rounded Rectangle 9">
              <a:extLst>
                <a:ext uri="{FF2B5EF4-FFF2-40B4-BE49-F238E27FC236}">
                  <a16:creationId xmlns:a16="http://schemas.microsoft.com/office/drawing/2014/main" id="{1C08EC55-7D4D-4043-8E8A-0BF3FE0077DA}"/>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Pre-data collection</a:t>
              </a:r>
            </a:p>
          </p:txBody>
        </p:sp>
        <p:sp>
          <p:nvSpPr>
            <p:cNvPr id="34" name="Rounded Rectangle 10">
              <a:extLst>
                <a:ext uri="{FF2B5EF4-FFF2-40B4-BE49-F238E27FC236}">
                  <a16:creationId xmlns:a16="http://schemas.microsoft.com/office/drawing/2014/main" id="{841A8056-DEDF-4365-9C2E-6164F3D52DDA}"/>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35" name="Rounded Rectangle 11">
              <a:extLst>
                <a:ext uri="{FF2B5EF4-FFF2-40B4-BE49-F238E27FC236}">
                  <a16:creationId xmlns:a16="http://schemas.microsoft.com/office/drawing/2014/main" id="{6F713546-3B52-4D3A-8522-7B6103EEDB9A}"/>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Validation &amp; Submission</a:t>
              </a:r>
            </a:p>
          </p:txBody>
        </p:sp>
        <p:sp>
          <p:nvSpPr>
            <p:cNvPr id="36" name="Rounded Rectangle 12">
              <a:extLst>
                <a:ext uri="{FF2B5EF4-FFF2-40B4-BE49-F238E27FC236}">
                  <a16:creationId xmlns:a16="http://schemas.microsoft.com/office/drawing/2014/main" id="{E72CBE28-22BA-42E5-8533-C0EAD075B3D3}"/>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management</a:t>
              </a:r>
            </a:p>
          </p:txBody>
        </p:sp>
        <p:sp>
          <p:nvSpPr>
            <p:cNvPr id="37" name="Rounded Rectangle 13">
              <a:extLst>
                <a:ext uri="{FF2B5EF4-FFF2-40B4-BE49-F238E27FC236}">
                  <a16:creationId xmlns:a16="http://schemas.microsoft.com/office/drawing/2014/main" id="{90A8E015-5F78-43BB-B73D-AA42CFE9808B}"/>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GLAAS 2022 report &amp; data</a:t>
              </a:r>
            </a:p>
          </p:txBody>
        </p:sp>
      </p:grpSp>
      <p:grpSp>
        <p:nvGrpSpPr>
          <p:cNvPr id="38" name="Group 37">
            <a:extLst>
              <a:ext uri="{FF2B5EF4-FFF2-40B4-BE49-F238E27FC236}">
                <a16:creationId xmlns:a16="http://schemas.microsoft.com/office/drawing/2014/main" id="{233D4432-E72E-4158-A9FA-7D378E6CFFB9}"/>
              </a:ext>
            </a:extLst>
          </p:cNvPr>
          <p:cNvGrpSpPr/>
          <p:nvPr/>
        </p:nvGrpSpPr>
        <p:grpSpPr>
          <a:xfrm>
            <a:off x="10036570" y="1031318"/>
            <a:ext cx="174224" cy="4040837"/>
            <a:chOff x="7064770" y="850343"/>
            <a:chExt cx="174224" cy="4040837"/>
          </a:xfrm>
        </p:grpSpPr>
        <p:sp>
          <p:nvSpPr>
            <p:cNvPr id="39" name="Right Arrow 6">
              <a:extLst>
                <a:ext uri="{FF2B5EF4-FFF2-40B4-BE49-F238E27FC236}">
                  <a16:creationId xmlns:a16="http://schemas.microsoft.com/office/drawing/2014/main" id="{CE942E03-43EA-464F-8764-C16EC0048C74}"/>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7">
              <a:extLst>
                <a:ext uri="{FF2B5EF4-FFF2-40B4-BE49-F238E27FC236}">
                  <a16:creationId xmlns:a16="http://schemas.microsoft.com/office/drawing/2014/main" id="{A402ED08-2487-4037-BB20-EB845E1549C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14">
              <a:extLst>
                <a:ext uri="{FF2B5EF4-FFF2-40B4-BE49-F238E27FC236}">
                  <a16:creationId xmlns:a16="http://schemas.microsoft.com/office/drawing/2014/main" id="{06A3F954-7B08-45E6-ACB5-F1056D2C5CCC}"/>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15">
              <a:extLst>
                <a:ext uri="{FF2B5EF4-FFF2-40B4-BE49-F238E27FC236}">
                  <a16:creationId xmlns:a16="http://schemas.microsoft.com/office/drawing/2014/main" id="{B31F3BAC-0A8B-4F9C-A8F0-F4E426B5F140}"/>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Right Arrow 16">
              <a:extLst>
                <a:ext uri="{FF2B5EF4-FFF2-40B4-BE49-F238E27FC236}">
                  <a16:creationId xmlns:a16="http://schemas.microsoft.com/office/drawing/2014/main" id="{41009CA2-ED90-4371-B396-536C9E8C3E6F}"/>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Right Arrow 17">
              <a:extLst>
                <a:ext uri="{FF2B5EF4-FFF2-40B4-BE49-F238E27FC236}">
                  <a16:creationId xmlns:a16="http://schemas.microsoft.com/office/drawing/2014/main" id="{65FC5E0E-ABB1-44CB-8657-FF19D5202D7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D1FE5A84-2807-4B86-A331-61942CFE94B5}"/>
              </a:ext>
            </a:extLst>
          </p:cNvPr>
          <p:cNvGrpSpPr/>
          <p:nvPr/>
        </p:nvGrpSpPr>
        <p:grpSpPr>
          <a:xfrm>
            <a:off x="8893950" y="577850"/>
            <a:ext cx="364812" cy="4947770"/>
            <a:chOff x="5877145" y="396875"/>
            <a:chExt cx="364812" cy="4947770"/>
          </a:xfrm>
        </p:grpSpPr>
        <p:sp>
          <p:nvSpPr>
            <p:cNvPr id="46" name="Oval 45">
              <a:extLst>
                <a:ext uri="{FF2B5EF4-FFF2-40B4-BE49-F238E27FC236}">
                  <a16:creationId xmlns:a16="http://schemas.microsoft.com/office/drawing/2014/main" id="{0A3EBB72-1A6D-4426-A5DD-64F2DA642A37}"/>
                </a:ext>
              </a:extLst>
            </p:cNvPr>
            <p:cNvSpPr/>
            <p:nvPr/>
          </p:nvSpPr>
          <p:spPr>
            <a:xfrm>
              <a:off x="5877145"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47" name="Oval 46">
              <a:extLst>
                <a:ext uri="{FF2B5EF4-FFF2-40B4-BE49-F238E27FC236}">
                  <a16:creationId xmlns:a16="http://schemas.microsoft.com/office/drawing/2014/main" id="{7A98B0C5-4387-4372-B9CB-84338C210BBB}"/>
                </a:ext>
              </a:extLst>
            </p:cNvPr>
            <p:cNvSpPr/>
            <p:nvPr/>
          </p:nvSpPr>
          <p:spPr>
            <a:xfrm>
              <a:off x="5877145"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48" name="Oval 47">
              <a:extLst>
                <a:ext uri="{FF2B5EF4-FFF2-40B4-BE49-F238E27FC236}">
                  <a16:creationId xmlns:a16="http://schemas.microsoft.com/office/drawing/2014/main" id="{6F69EF13-54EF-4D13-9CC1-6DB81D102AF0}"/>
                </a:ext>
              </a:extLst>
            </p:cNvPr>
            <p:cNvSpPr/>
            <p:nvPr/>
          </p:nvSpPr>
          <p:spPr>
            <a:xfrm>
              <a:off x="5877145"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49" name="Oval 48">
              <a:extLst>
                <a:ext uri="{FF2B5EF4-FFF2-40B4-BE49-F238E27FC236}">
                  <a16:creationId xmlns:a16="http://schemas.microsoft.com/office/drawing/2014/main" id="{B45521AB-33D2-4AF3-8EDE-D1CF5D857FDC}"/>
                </a:ext>
              </a:extLst>
            </p:cNvPr>
            <p:cNvSpPr/>
            <p:nvPr/>
          </p:nvSpPr>
          <p:spPr>
            <a:xfrm>
              <a:off x="5881917"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50" name="Oval 49">
              <a:extLst>
                <a:ext uri="{FF2B5EF4-FFF2-40B4-BE49-F238E27FC236}">
                  <a16:creationId xmlns:a16="http://schemas.microsoft.com/office/drawing/2014/main" id="{0FD5C06E-3970-4822-A5F5-8CB5EC2F911B}"/>
                </a:ext>
              </a:extLst>
            </p:cNvPr>
            <p:cNvSpPr/>
            <p:nvPr/>
          </p:nvSpPr>
          <p:spPr>
            <a:xfrm>
              <a:off x="5881917"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51" name="Oval 50">
              <a:extLst>
                <a:ext uri="{FF2B5EF4-FFF2-40B4-BE49-F238E27FC236}">
                  <a16:creationId xmlns:a16="http://schemas.microsoft.com/office/drawing/2014/main" id="{75B3C3FF-E980-4631-A887-299B2D30BEEB}"/>
                </a:ext>
              </a:extLst>
            </p:cNvPr>
            <p:cNvSpPr/>
            <p:nvPr/>
          </p:nvSpPr>
          <p:spPr>
            <a:xfrm>
              <a:off x="5881917"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52" name="Oval 51">
              <a:extLst>
                <a:ext uri="{FF2B5EF4-FFF2-40B4-BE49-F238E27FC236}">
                  <a16:creationId xmlns:a16="http://schemas.microsoft.com/office/drawing/2014/main" id="{21BC3E76-CC90-457F-B356-F19B987538A4}"/>
                </a:ext>
              </a:extLst>
            </p:cNvPr>
            <p:cNvSpPr/>
            <p:nvPr/>
          </p:nvSpPr>
          <p:spPr>
            <a:xfrm>
              <a:off x="5881917"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54" name="Title 2">
            <a:extLst>
              <a:ext uri="{FF2B5EF4-FFF2-40B4-BE49-F238E27FC236}">
                <a16:creationId xmlns:a16="http://schemas.microsoft.com/office/drawing/2014/main" id="{0C1CA417-6803-4008-9D3D-58A8EC68E410}"/>
              </a:ext>
            </a:extLst>
          </p:cNvPr>
          <p:cNvSpPr txBox="1">
            <a:spLocks/>
          </p:cNvSpPr>
          <p:nvPr/>
        </p:nvSpPr>
        <p:spPr>
          <a:xfrm>
            <a:off x="408670" y="2588782"/>
            <a:ext cx="6601731" cy="840218"/>
          </a:xfrm>
          <a:prstGeom prst="rect">
            <a:avLst/>
          </a:prstGeom>
        </p:spPr>
        <p:txBody>
          <a:bodyPr anchor="ct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n-US" sz="4400"/>
              <a:t>Suggested GLAAS process</a:t>
            </a:r>
            <a:endParaRPr lang="en-US" sz="3600"/>
          </a:p>
        </p:txBody>
      </p:sp>
      <p:cxnSp>
        <p:nvCxnSpPr>
          <p:cNvPr id="3" name="Straight Connector 2">
            <a:extLst>
              <a:ext uri="{FF2B5EF4-FFF2-40B4-BE49-F238E27FC236}">
                <a16:creationId xmlns:a16="http://schemas.microsoft.com/office/drawing/2014/main" id="{D3F018BB-529F-4104-8939-E4E0A597321B}"/>
              </a:ext>
            </a:extLst>
          </p:cNvPr>
          <p:cNvCxnSpPr/>
          <p:nvPr/>
        </p:nvCxnSpPr>
        <p:spPr>
          <a:xfrm>
            <a:off x="8548915" y="524935"/>
            <a:ext cx="0" cy="5053598"/>
          </a:xfrm>
          <a:prstGeom prst="line">
            <a:avLst/>
          </a:prstGeom>
          <a:ln w="28575">
            <a:solidFill>
              <a:srgbClr val="F796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34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244966" cy="4505491"/>
          </a:xfrm>
        </p:spPr>
        <p:txBody>
          <a:bodyPr>
            <a:normAutofit/>
          </a:bodyPr>
          <a:lstStyle/>
          <a:p>
            <a:r>
              <a:rPr lang="en-GB"/>
              <a:t>Exchanges among WHO country and regional offices and partners, including UNICEF, with government representatives and key stakeholders to assess interest in participating in the GLAAS process</a:t>
            </a:r>
          </a:p>
          <a:p>
            <a:pPr marL="0" indent="0">
              <a:buNone/>
            </a:pPr>
            <a:endParaRPr lang="en-GB" sz="2400">
              <a:solidFill>
                <a:schemeClr val="tx2">
                  <a:lumMod val="75000"/>
                </a:schemeClr>
              </a:solidFill>
            </a:endParaRPr>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a:t>Introducing GLAAS</a:t>
            </a:r>
          </a:p>
        </p:txBody>
      </p:sp>
      <p:grpSp>
        <p:nvGrpSpPr>
          <p:cNvPr id="28" name="Group 27">
            <a:extLst>
              <a:ext uri="{FF2B5EF4-FFF2-40B4-BE49-F238E27FC236}">
                <a16:creationId xmlns:a16="http://schemas.microsoft.com/office/drawing/2014/main" id="{6D9239BB-F92D-4332-9B1F-3A2594B721A0}"/>
              </a:ext>
            </a:extLst>
          </p:cNvPr>
          <p:cNvGrpSpPr/>
          <p:nvPr/>
        </p:nvGrpSpPr>
        <p:grpSpPr>
          <a:xfrm>
            <a:off x="386535" y="531710"/>
            <a:ext cx="1500973" cy="5159424"/>
            <a:chOff x="6401397" y="291049"/>
            <a:chExt cx="1500973" cy="5159424"/>
          </a:xfrm>
        </p:grpSpPr>
        <p:sp>
          <p:nvSpPr>
            <p:cNvPr id="29" name="Rounded Rectangle 4">
              <a:extLst>
                <a:ext uri="{FF2B5EF4-FFF2-40B4-BE49-F238E27FC236}">
                  <a16:creationId xmlns:a16="http://schemas.microsoft.com/office/drawing/2014/main" id="{301C3AF3-D0DB-4572-9A34-B653CBBF0DBB}"/>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30" name="Rounded Rectangle 5">
              <a:extLst>
                <a:ext uri="{FF2B5EF4-FFF2-40B4-BE49-F238E27FC236}">
                  <a16:creationId xmlns:a16="http://schemas.microsoft.com/office/drawing/2014/main" id="{1B1303F3-9339-4339-AF3A-B5CF700673DF}"/>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Calibri"/>
                  <a:ea typeface="+mn-ea"/>
                  <a:cs typeface="+mn-cs"/>
                </a:rPr>
                <a:t>Introducing GLAAS</a:t>
              </a:r>
            </a:p>
          </p:txBody>
        </p:sp>
        <p:sp>
          <p:nvSpPr>
            <p:cNvPr id="31" name="Rounded Rectangle 6">
              <a:extLst>
                <a:ext uri="{FF2B5EF4-FFF2-40B4-BE49-F238E27FC236}">
                  <a16:creationId xmlns:a16="http://schemas.microsoft.com/office/drawing/2014/main" id="{F3EC4D0C-612C-474A-BC97-70F5F67A123D}"/>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Pre-data collection</a:t>
              </a:r>
            </a:p>
          </p:txBody>
        </p:sp>
        <p:sp>
          <p:nvSpPr>
            <p:cNvPr id="32" name="Rounded Rectangle 7">
              <a:extLst>
                <a:ext uri="{FF2B5EF4-FFF2-40B4-BE49-F238E27FC236}">
                  <a16:creationId xmlns:a16="http://schemas.microsoft.com/office/drawing/2014/main" id="{538412C6-9498-4A9B-A5F1-5CD927838717}"/>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33" name="Rounded Rectangle 8">
              <a:extLst>
                <a:ext uri="{FF2B5EF4-FFF2-40B4-BE49-F238E27FC236}">
                  <a16:creationId xmlns:a16="http://schemas.microsoft.com/office/drawing/2014/main" id="{75A39174-F412-472D-9761-8687E661E1DD}"/>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Validation &amp; Submission</a:t>
              </a:r>
            </a:p>
          </p:txBody>
        </p:sp>
        <p:sp>
          <p:nvSpPr>
            <p:cNvPr id="34" name="Rounded Rectangle 9">
              <a:extLst>
                <a:ext uri="{FF2B5EF4-FFF2-40B4-BE49-F238E27FC236}">
                  <a16:creationId xmlns:a16="http://schemas.microsoft.com/office/drawing/2014/main" id="{11EF5C03-3DDB-424D-99B4-05E8DEC1CD77}"/>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35" name="Rounded Rectangle 10">
              <a:extLst>
                <a:ext uri="{FF2B5EF4-FFF2-40B4-BE49-F238E27FC236}">
                  <a16:creationId xmlns:a16="http://schemas.microsoft.com/office/drawing/2014/main" id="{4A297843-16C9-426B-A236-E3DC0E0E5099}"/>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36" name="Group 35">
            <a:extLst>
              <a:ext uri="{FF2B5EF4-FFF2-40B4-BE49-F238E27FC236}">
                <a16:creationId xmlns:a16="http://schemas.microsoft.com/office/drawing/2014/main" id="{CF382FDB-52C7-4806-9F8B-820BF8E1EF52}"/>
              </a:ext>
            </a:extLst>
          </p:cNvPr>
          <p:cNvGrpSpPr/>
          <p:nvPr/>
        </p:nvGrpSpPr>
        <p:grpSpPr>
          <a:xfrm>
            <a:off x="1049908" y="1091004"/>
            <a:ext cx="174224" cy="4040837"/>
            <a:chOff x="7064770" y="850343"/>
            <a:chExt cx="174224" cy="4040837"/>
          </a:xfrm>
        </p:grpSpPr>
        <p:sp>
          <p:nvSpPr>
            <p:cNvPr id="37" name="Right Arrow 12">
              <a:extLst>
                <a:ext uri="{FF2B5EF4-FFF2-40B4-BE49-F238E27FC236}">
                  <a16:creationId xmlns:a16="http://schemas.microsoft.com/office/drawing/2014/main" id="{321DA67E-6318-4537-8C10-0F6016627E2F}"/>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ight Arrow 13">
              <a:extLst>
                <a:ext uri="{FF2B5EF4-FFF2-40B4-BE49-F238E27FC236}">
                  <a16:creationId xmlns:a16="http://schemas.microsoft.com/office/drawing/2014/main" id="{87B83EAD-2C09-4FEB-BA25-29B4BAC91990}"/>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ight Arrow 14">
              <a:extLst>
                <a:ext uri="{FF2B5EF4-FFF2-40B4-BE49-F238E27FC236}">
                  <a16:creationId xmlns:a16="http://schemas.microsoft.com/office/drawing/2014/main" id="{A6E714AB-EA3D-4D0C-9824-33852AC93DB2}"/>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15">
              <a:extLst>
                <a:ext uri="{FF2B5EF4-FFF2-40B4-BE49-F238E27FC236}">
                  <a16:creationId xmlns:a16="http://schemas.microsoft.com/office/drawing/2014/main" id="{59FF98F4-F78D-4323-B21E-C9BCAEC894CE}"/>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16">
              <a:extLst>
                <a:ext uri="{FF2B5EF4-FFF2-40B4-BE49-F238E27FC236}">
                  <a16:creationId xmlns:a16="http://schemas.microsoft.com/office/drawing/2014/main" id="{96234E4C-F27B-47DC-9BE2-BBFFD444AECC}"/>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17">
              <a:extLst>
                <a:ext uri="{FF2B5EF4-FFF2-40B4-BE49-F238E27FC236}">
                  <a16:creationId xmlns:a16="http://schemas.microsoft.com/office/drawing/2014/main" id="{F2DEBEB8-ABB0-450F-8FB9-440A165C8DC0}"/>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id="{0851727C-FF66-4B39-90E9-7DFB6969E06E}"/>
              </a:ext>
            </a:extLst>
          </p:cNvPr>
          <p:cNvGrpSpPr/>
          <p:nvPr/>
        </p:nvGrpSpPr>
        <p:grpSpPr>
          <a:xfrm>
            <a:off x="204129" y="625477"/>
            <a:ext cx="364812" cy="4947770"/>
            <a:chOff x="5877145" y="396875"/>
            <a:chExt cx="364812" cy="4947770"/>
          </a:xfrm>
        </p:grpSpPr>
        <p:sp>
          <p:nvSpPr>
            <p:cNvPr id="44" name="Oval 43">
              <a:extLst>
                <a:ext uri="{FF2B5EF4-FFF2-40B4-BE49-F238E27FC236}">
                  <a16:creationId xmlns:a16="http://schemas.microsoft.com/office/drawing/2014/main" id="{90F2824A-4D02-485E-9FBA-5AE3A4C00680}"/>
                </a:ext>
              </a:extLst>
            </p:cNvPr>
            <p:cNvSpPr/>
            <p:nvPr/>
          </p:nvSpPr>
          <p:spPr>
            <a:xfrm>
              <a:off x="5877145" y="396875"/>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1</a:t>
              </a:r>
            </a:p>
          </p:txBody>
        </p:sp>
        <p:sp>
          <p:nvSpPr>
            <p:cNvPr id="45" name="Oval 44">
              <a:extLst>
                <a:ext uri="{FF2B5EF4-FFF2-40B4-BE49-F238E27FC236}">
                  <a16:creationId xmlns:a16="http://schemas.microsoft.com/office/drawing/2014/main" id="{72319A31-5663-4F29-8EDF-26C618C242C1}"/>
                </a:ext>
              </a:extLst>
            </p:cNvPr>
            <p:cNvSpPr/>
            <p:nvPr/>
          </p:nvSpPr>
          <p:spPr>
            <a:xfrm>
              <a:off x="5877145"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46" name="Oval 45">
              <a:extLst>
                <a:ext uri="{FF2B5EF4-FFF2-40B4-BE49-F238E27FC236}">
                  <a16:creationId xmlns:a16="http://schemas.microsoft.com/office/drawing/2014/main" id="{CB5B6E9B-F115-4FEA-938F-3D328E54E651}"/>
                </a:ext>
              </a:extLst>
            </p:cNvPr>
            <p:cNvSpPr/>
            <p:nvPr/>
          </p:nvSpPr>
          <p:spPr>
            <a:xfrm>
              <a:off x="5877145"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47" name="Oval 46">
              <a:extLst>
                <a:ext uri="{FF2B5EF4-FFF2-40B4-BE49-F238E27FC236}">
                  <a16:creationId xmlns:a16="http://schemas.microsoft.com/office/drawing/2014/main" id="{64EFD93C-C61D-4EF5-9815-197777D8FE21}"/>
                </a:ext>
              </a:extLst>
            </p:cNvPr>
            <p:cNvSpPr/>
            <p:nvPr/>
          </p:nvSpPr>
          <p:spPr>
            <a:xfrm>
              <a:off x="5881917"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48" name="Oval 47">
              <a:extLst>
                <a:ext uri="{FF2B5EF4-FFF2-40B4-BE49-F238E27FC236}">
                  <a16:creationId xmlns:a16="http://schemas.microsoft.com/office/drawing/2014/main" id="{35DB88BC-334F-4B84-9E52-F183D8A3C07C}"/>
                </a:ext>
              </a:extLst>
            </p:cNvPr>
            <p:cNvSpPr/>
            <p:nvPr/>
          </p:nvSpPr>
          <p:spPr>
            <a:xfrm>
              <a:off x="5881917"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49" name="Oval 48">
              <a:extLst>
                <a:ext uri="{FF2B5EF4-FFF2-40B4-BE49-F238E27FC236}">
                  <a16:creationId xmlns:a16="http://schemas.microsoft.com/office/drawing/2014/main" id="{ABB8D194-172B-4A8A-B79D-DFBBFDFA8497}"/>
                </a:ext>
              </a:extLst>
            </p:cNvPr>
            <p:cNvSpPr/>
            <p:nvPr/>
          </p:nvSpPr>
          <p:spPr>
            <a:xfrm>
              <a:off x="5881917"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50" name="Oval 49">
              <a:extLst>
                <a:ext uri="{FF2B5EF4-FFF2-40B4-BE49-F238E27FC236}">
                  <a16:creationId xmlns:a16="http://schemas.microsoft.com/office/drawing/2014/main" id="{77E9393F-1D91-405F-97E3-8D5B1201348B}"/>
                </a:ext>
              </a:extLst>
            </p:cNvPr>
            <p:cNvSpPr/>
            <p:nvPr/>
          </p:nvSpPr>
          <p:spPr>
            <a:xfrm>
              <a:off x="5881917"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145591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a:bodyPr>
          <a:lstStyle/>
          <a:p>
            <a:pPr marL="457200" indent="-457200"/>
            <a:r>
              <a:rPr lang="en-US" sz="3900"/>
              <a:t>Decision by government to participation in GLAAS</a:t>
            </a:r>
          </a:p>
          <a:p>
            <a:pPr marL="457200" indent="-457200"/>
            <a:r>
              <a:rPr lang="en-US" sz="3900"/>
              <a:t>Identify a national focal person</a:t>
            </a:r>
          </a:p>
          <a:p>
            <a:pPr marL="914400" lvl="1" indent="-457200"/>
            <a:r>
              <a:rPr lang="en-GB" sz="3400" baseline="0"/>
              <a:t>Preferably from within a lead ministry or department to be the main coordinator of GLAAS </a:t>
            </a:r>
          </a:p>
          <a:p>
            <a:pPr marL="568325" indent="-457200"/>
            <a:r>
              <a:rPr lang="en-US" sz="3900"/>
              <a:t>Identify resource needs and outline a </a:t>
            </a:r>
            <a:r>
              <a:rPr lang="en-US" sz="3900" i="1"/>
              <a:t>brief</a:t>
            </a:r>
            <a:r>
              <a:rPr lang="en-US" sz="3900"/>
              <a:t> work plan</a:t>
            </a:r>
            <a:endParaRPr lang="en-GB" sz="3500" baseline="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a:t>Deciding to participate</a:t>
            </a:r>
          </a:p>
        </p:txBody>
      </p:sp>
      <p:grpSp>
        <p:nvGrpSpPr>
          <p:cNvPr id="120" name="Group 119">
            <a:extLst>
              <a:ext uri="{FF2B5EF4-FFF2-40B4-BE49-F238E27FC236}">
                <a16:creationId xmlns:a16="http://schemas.microsoft.com/office/drawing/2014/main" id="{0ACF6EB2-4AB7-4D75-814B-4A22D885D7A3}"/>
              </a:ext>
            </a:extLst>
          </p:cNvPr>
          <p:cNvGrpSpPr/>
          <p:nvPr/>
        </p:nvGrpSpPr>
        <p:grpSpPr>
          <a:xfrm>
            <a:off x="386535" y="531710"/>
            <a:ext cx="1500973" cy="5159424"/>
            <a:chOff x="6401397" y="291049"/>
            <a:chExt cx="1500973" cy="5159424"/>
          </a:xfrm>
        </p:grpSpPr>
        <p:sp>
          <p:nvSpPr>
            <p:cNvPr id="121" name="Rounded Rectangle 4">
              <a:extLst>
                <a:ext uri="{FF2B5EF4-FFF2-40B4-BE49-F238E27FC236}">
                  <a16:creationId xmlns:a16="http://schemas.microsoft.com/office/drawing/2014/main" id="{840C0994-264D-43C8-989C-4BEB968C5F60}"/>
                </a:ext>
              </a:extLst>
            </p:cNvPr>
            <p:cNvSpPr/>
            <p:nvPr/>
          </p:nvSpPr>
          <p:spPr>
            <a:xfrm>
              <a:off x="6401397" y="1057737"/>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Calibri"/>
                  <a:ea typeface="+mn-ea"/>
                  <a:cs typeface="+mn-cs"/>
                </a:rPr>
                <a:t>Deciding to participate</a:t>
              </a:r>
            </a:p>
          </p:txBody>
        </p:sp>
        <p:sp>
          <p:nvSpPr>
            <p:cNvPr id="122" name="Rounded Rectangle 5">
              <a:extLst>
                <a:ext uri="{FF2B5EF4-FFF2-40B4-BE49-F238E27FC236}">
                  <a16:creationId xmlns:a16="http://schemas.microsoft.com/office/drawing/2014/main" id="{50C535F5-23BF-4D5A-85CA-40C62450DA37}"/>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123" name="Rounded Rectangle 6">
              <a:extLst>
                <a:ext uri="{FF2B5EF4-FFF2-40B4-BE49-F238E27FC236}">
                  <a16:creationId xmlns:a16="http://schemas.microsoft.com/office/drawing/2014/main" id="{B474BEE4-4596-4E66-AB8D-6E72CFA49DA5}"/>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Pre-data collection</a:t>
              </a:r>
            </a:p>
          </p:txBody>
        </p:sp>
        <p:sp>
          <p:nvSpPr>
            <p:cNvPr id="124" name="Rounded Rectangle 7">
              <a:extLst>
                <a:ext uri="{FF2B5EF4-FFF2-40B4-BE49-F238E27FC236}">
                  <a16:creationId xmlns:a16="http://schemas.microsoft.com/office/drawing/2014/main" id="{68E2AC52-AB93-41BD-B048-4EB9CECA43FE}"/>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125" name="Rounded Rectangle 8">
              <a:extLst>
                <a:ext uri="{FF2B5EF4-FFF2-40B4-BE49-F238E27FC236}">
                  <a16:creationId xmlns:a16="http://schemas.microsoft.com/office/drawing/2014/main" id="{36E41EB5-70D9-4D94-83DC-41B2EF7349AD}"/>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Validation &amp; Submission</a:t>
              </a:r>
            </a:p>
          </p:txBody>
        </p:sp>
        <p:sp>
          <p:nvSpPr>
            <p:cNvPr id="126" name="Rounded Rectangle 9">
              <a:extLst>
                <a:ext uri="{FF2B5EF4-FFF2-40B4-BE49-F238E27FC236}">
                  <a16:creationId xmlns:a16="http://schemas.microsoft.com/office/drawing/2014/main" id="{F51CEB34-6FFC-44E2-AC88-694BF47408E1}"/>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127" name="Rounded Rectangle 10">
              <a:extLst>
                <a:ext uri="{FF2B5EF4-FFF2-40B4-BE49-F238E27FC236}">
                  <a16:creationId xmlns:a16="http://schemas.microsoft.com/office/drawing/2014/main" id="{8DCD3BB9-CF8C-4862-9DAE-CE76EFB5A21E}"/>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128" name="Group 127">
            <a:extLst>
              <a:ext uri="{FF2B5EF4-FFF2-40B4-BE49-F238E27FC236}">
                <a16:creationId xmlns:a16="http://schemas.microsoft.com/office/drawing/2014/main" id="{5B4E15FC-9DD7-42A9-BD63-0820C7B53FFC}"/>
              </a:ext>
            </a:extLst>
          </p:cNvPr>
          <p:cNvGrpSpPr/>
          <p:nvPr/>
        </p:nvGrpSpPr>
        <p:grpSpPr>
          <a:xfrm>
            <a:off x="1049908" y="1091004"/>
            <a:ext cx="174224" cy="4040837"/>
            <a:chOff x="7064770" y="850343"/>
            <a:chExt cx="174224" cy="4040837"/>
          </a:xfrm>
        </p:grpSpPr>
        <p:sp>
          <p:nvSpPr>
            <p:cNvPr id="129" name="Right Arrow 12">
              <a:extLst>
                <a:ext uri="{FF2B5EF4-FFF2-40B4-BE49-F238E27FC236}">
                  <a16:creationId xmlns:a16="http://schemas.microsoft.com/office/drawing/2014/main" id="{489CB6A8-637A-4F30-8598-61359CF2C582}"/>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0" name="Right Arrow 13">
              <a:extLst>
                <a:ext uri="{FF2B5EF4-FFF2-40B4-BE49-F238E27FC236}">
                  <a16:creationId xmlns:a16="http://schemas.microsoft.com/office/drawing/2014/main" id="{C1B7C445-D447-44C5-9F62-C9B1CE308E4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1" name="Right Arrow 14">
              <a:extLst>
                <a:ext uri="{FF2B5EF4-FFF2-40B4-BE49-F238E27FC236}">
                  <a16:creationId xmlns:a16="http://schemas.microsoft.com/office/drawing/2014/main" id="{ABD438C9-6C04-4F20-BE8C-F2E53F4BEF2F}"/>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2" name="Right Arrow 15">
              <a:extLst>
                <a:ext uri="{FF2B5EF4-FFF2-40B4-BE49-F238E27FC236}">
                  <a16:creationId xmlns:a16="http://schemas.microsoft.com/office/drawing/2014/main" id="{E0487BC7-D18B-460E-9F43-D8B3A8360FAB}"/>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3" name="Right Arrow 16">
              <a:extLst>
                <a:ext uri="{FF2B5EF4-FFF2-40B4-BE49-F238E27FC236}">
                  <a16:creationId xmlns:a16="http://schemas.microsoft.com/office/drawing/2014/main" id="{E61166AC-4EED-44FD-8EA6-A3ADC8F028A9}"/>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4" name="Right Arrow 17">
              <a:extLst>
                <a:ext uri="{FF2B5EF4-FFF2-40B4-BE49-F238E27FC236}">
                  <a16:creationId xmlns:a16="http://schemas.microsoft.com/office/drawing/2014/main" id="{12E0F5C8-20E1-47E2-855F-2A37DF999E68}"/>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308C0CD6-BABA-4B1D-A83D-A7255554D4F2}"/>
              </a:ext>
            </a:extLst>
          </p:cNvPr>
          <p:cNvGrpSpPr/>
          <p:nvPr/>
        </p:nvGrpSpPr>
        <p:grpSpPr>
          <a:xfrm>
            <a:off x="204129" y="625477"/>
            <a:ext cx="364812" cy="4947770"/>
            <a:chOff x="204129" y="396875"/>
            <a:chExt cx="364812" cy="4947770"/>
          </a:xfrm>
        </p:grpSpPr>
        <p:sp>
          <p:nvSpPr>
            <p:cNvPr id="136" name="Oval 135">
              <a:extLst>
                <a:ext uri="{FF2B5EF4-FFF2-40B4-BE49-F238E27FC236}">
                  <a16:creationId xmlns:a16="http://schemas.microsoft.com/office/drawing/2014/main" id="{8EDBD2D4-F9E7-4C65-B033-758ECA8D5F5E}"/>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137" name="Oval 136">
              <a:extLst>
                <a:ext uri="{FF2B5EF4-FFF2-40B4-BE49-F238E27FC236}">
                  <a16:creationId xmlns:a16="http://schemas.microsoft.com/office/drawing/2014/main" id="{92ECF31B-D47C-4DB8-A90E-9A63F289F88E}"/>
                </a:ext>
              </a:extLst>
            </p:cNvPr>
            <p:cNvSpPr/>
            <p:nvPr/>
          </p:nvSpPr>
          <p:spPr>
            <a:xfrm>
              <a:off x="204129" y="1163563"/>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2</a:t>
              </a:r>
            </a:p>
          </p:txBody>
        </p:sp>
        <p:sp>
          <p:nvSpPr>
            <p:cNvPr id="138" name="Oval 137">
              <a:extLst>
                <a:ext uri="{FF2B5EF4-FFF2-40B4-BE49-F238E27FC236}">
                  <a16:creationId xmlns:a16="http://schemas.microsoft.com/office/drawing/2014/main" id="{DD586A59-4861-4CB5-A512-D79A9444A274}"/>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139" name="Oval 138">
              <a:extLst>
                <a:ext uri="{FF2B5EF4-FFF2-40B4-BE49-F238E27FC236}">
                  <a16:creationId xmlns:a16="http://schemas.microsoft.com/office/drawing/2014/main" id="{DECABFDB-BD60-4F01-83AA-B5D2F07921A3}"/>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140" name="Oval 139">
              <a:extLst>
                <a:ext uri="{FF2B5EF4-FFF2-40B4-BE49-F238E27FC236}">
                  <a16:creationId xmlns:a16="http://schemas.microsoft.com/office/drawing/2014/main" id="{4AF73AC0-5339-48C2-B535-74C9B637D284}"/>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141" name="Oval 140">
              <a:extLst>
                <a:ext uri="{FF2B5EF4-FFF2-40B4-BE49-F238E27FC236}">
                  <a16:creationId xmlns:a16="http://schemas.microsoft.com/office/drawing/2014/main" id="{BC6EFECD-827D-4982-A0ED-0B6422AC952F}"/>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142" name="Oval 141">
              <a:extLst>
                <a:ext uri="{FF2B5EF4-FFF2-40B4-BE49-F238E27FC236}">
                  <a16:creationId xmlns:a16="http://schemas.microsoft.com/office/drawing/2014/main" id="{EFF0531A-8B9B-4F84-A0AF-5826998C727A}"/>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311085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658721"/>
          </a:xfrm>
        </p:spPr>
        <p:txBody>
          <a:bodyPr>
            <a:normAutofit fontScale="92500" lnSpcReduction="10000"/>
          </a:bodyPr>
          <a:lstStyle/>
          <a:p>
            <a:pPr>
              <a:spcBef>
                <a:spcPts val="0"/>
              </a:spcBef>
              <a:spcAft>
                <a:spcPts val="1200"/>
              </a:spcAft>
              <a:buFont typeface="Wingdings" panose="05000000000000000000" pitchFamily="2" charset="2"/>
              <a:buChar char="§"/>
            </a:pPr>
            <a:r>
              <a:rPr lang="en-GB" sz="3600" dirty="0"/>
              <a:t>Identify key stakeholders including:</a:t>
            </a:r>
          </a:p>
          <a:p>
            <a:pPr marL="801688" lvl="1" indent="-344488">
              <a:spcBef>
                <a:spcPts val="0"/>
              </a:spcBef>
              <a:buFont typeface="Wingdings" panose="05000000000000000000" pitchFamily="2" charset="2"/>
              <a:buChar char="§"/>
            </a:pPr>
            <a:r>
              <a:rPr lang="en-GB" dirty="0"/>
              <a:t>WASH line ministries</a:t>
            </a:r>
          </a:p>
          <a:p>
            <a:pPr marL="801688" lvl="1" indent="-344488">
              <a:spcBef>
                <a:spcPts val="0"/>
              </a:spcBef>
              <a:buFont typeface="Wingdings" panose="05000000000000000000" pitchFamily="2" charset="2"/>
              <a:buChar char="§"/>
            </a:pPr>
            <a:r>
              <a:rPr lang="en-GB" dirty="0"/>
              <a:t>National Statistics Office</a:t>
            </a:r>
          </a:p>
          <a:p>
            <a:pPr marL="801688" lvl="1" indent="-344488">
              <a:spcBef>
                <a:spcPts val="0"/>
              </a:spcBef>
              <a:buFont typeface="Wingdings" panose="05000000000000000000" pitchFamily="2" charset="2"/>
              <a:buChar char="§"/>
            </a:pPr>
            <a:r>
              <a:rPr lang="en-GB" dirty="0"/>
              <a:t>Ministry of Finance</a:t>
            </a:r>
          </a:p>
          <a:p>
            <a:pPr marL="801688" lvl="1" indent="-344488">
              <a:spcBef>
                <a:spcPts val="0"/>
              </a:spcBef>
              <a:buFont typeface="Wingdings" panose="05000000000000000000" pitchFamily="2" charset="2"/>
              <a:buChar char="§"/>
            </a:pPr>
            <a:r>
              <a:rPr lang="en-GB" dirty="0"/>
              <a:t>Ministry of Health</a:t>
            </a:r>
          </a:p>
          <a:p>
            <a:pPr marL="801688" lvl="1" indent="-344488">
              <a:spcBef>
                <a:spcPts val="0"/>
              </a:spcBef>
              <a:buFont typeface="Wingdings" panose="05000000000000000000" pitchFamily="2" charset="2"/>
              <a:buChar char="§"/>
            </a:pPr>
            <a:r>
              <a:rPr lang="en-GB" dirty="0"/>
              <a:t>Ministry of Education</a:t>
            </a:r>
          </a:p>
          <a:p>
            <a:pPr marL="801688" lvl="1" indent="-344488">
              <a:spcBef>
                <a:spcPts val="0"/>
              </a:spcBef>
              <a:buFont typeface="Wingdings" panose="05000000000000000000" pitchFamily="2" charset="2"/>
              <a:buChar char="§"/>
            </a:pPr>
            <a:r>
              <a:rPr lang="en-GB" dirty="0"/>
              <a:t>Drinking-water and wastewater regulators</a:t>
            </a:r>
          </a:p>
          <a:p>
            <a:pPr marL="801688" lvl="1" indent="-344488">
              <a:spcBef>
                <a:spcPts val="0"/>
              </a:spcBef>
              <a:buFont typeface="Wingdings" panose="05000000000000000000" pitchFamily="2" charset="2"/>
              <a:buChar char="§"/>
            </a:pPr>
            <a:r>
              <a:rPr lang="en-GB" dirty="0"/>
              <a:t>Ministry of Water Resources or equivalent</a:t>
            </a:r>
          </a:p>
          <a:p>
            <a:pPr marL="801688" lvl="1" indent="-344488">
              <a:spcBef>
                <a:spcPts val="0"/>
              </a:spcBef>
              <a:buFont typeface="Wingdings" panose="05000000000000000000" pitchFamily="2" charset="2"/>
              <a:buChar char="§"/>
            </a:pPr>
            <a:r>
              <a:rPr lang="en-GB" dirty="0"/>
              <a:t>In-country development partners (e.g. donors, NGOs, etc.)</a:t>
            </a:r>
          </a:p>
          <a:p>
            <a:pPr marL="801688" lvl="1" indent="-344488">
              <a:spcBef>
                <a:spcPts val="0"/>
              </a:spcBef>
              <a:buFont typeface="Wingdings" panose="05000000000000000000" pitchFamily="2" charset="2"/>
              <a:buChar char="§"/>
            </a:pPr>
            <a:r>
              <a:rPr lang="en-GB" dirty="0"/>
              <a:t>Private sector</a:t>
            </a:r>
          </a:p>
          <a:p>
            <a:pPr marL="801688" lvl="1" indent="-344488">
              <a:spcBef>
                <a:spcPts val="0"/>
              </a:spcBef>
            </a:pPr>
            <a:r>
              <a:rPr lang="en-GB" dirty="0"/>
              <a:t>Other focal points of national, regional, or global monitoring initiatives, such as the SDG 6 focal point and the National Statistics Office SDG reporting focal point </a:t>
            </a:r>
            <a:endParaRPr lang="en-GB" sz="6000" dirty="0"/>
          </a:p>
          <a:p>
            <a:pPr marL="801688" lvl="1" indent="-344488">
              <a:spcBef>
                <a:spcPts val="0"/>
              </a:spcBef>
              <a:buFont typeface="Wingdings" panose="05000000000000000000" pitchFamily="2" charset="2"/>
              <a:buChar char="§"/>
            </a:pPr>
            <a:endParaRPr lang="en-GB" sz="3200" dirty="0"/>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a:t>Pre-data collection phase</a:t>
            </a:r>
          </a:p>
        </p:txBody>
      </p:sp>
      <p:grpSp>
        <p:nvGrpSpPr>
          <p:cNvPr id="74" name="Group 73">
            <a:extLst>
              <a:ext uri="{FF2B5EF4-FFF2-40B4-BE49-F238E27FC236}">
                <a16:creationId xmlns:a16="http://schemas.microsoft.com/office/drawing/2014/main" id="{61B74614-CEE3-4AC4-A62F-AA2EF452850B}"/>
              </a:ext>
            </a:extLst>
          </p:cNvPr>
          <p:cNvGrpSpPr/>
          <p:nvPr/>
        </p:nvGrpSpPr>
        <p:grpSpPr>
          <a:xfrm>
            <a:off x="386535" y="531710"/>
            <a:ext cx="1500973" cy="5159424"/>
            <a:chOff x="6401397" y="291049"/>
            <a:chExt cx="1500973" cy="5159424"/>
          </a:xfrm>
        </p:grpSpPr>
        <p:sp>
          <p:nvSpPr>
            <p:cNvPr id="75" name="Rounded Rectangle 4">
              <a:extLst>
                <a:ext uri="{FF2B5EF4-FFF2-40B4-BE49-F238E27FC236}">
                  <a16:creationId xmlns:a16="http://schemas.microsoft.com/office/drawing/2014/main" id="{485CD4EA-EC93-449F-A07A-6B2E5309BDB4}"/>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76" name="Rounded Rectangle 5">
              <a:extLst>
                <a:ext uri="{FF2B5EF4-FFF2-40B4-BE49-F238E27FC236}">
                  <a16:creationId xmlns:a16="http://schemas.microsoft.com/office/drawing/2014/main" id="{27A11295-56EC-4C19-9CDB-30B84C9462C0}"/>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77" name="Rounded Rectangle 6">
              <a:extLst>
                <a:ext uri="{FF2B5EF4-FFF2-40B4-BE49-F238E27FC236}">
                  <a16:creationId xmlns:a16="http://schemas.microsoft.com/office/drawing/2014/main" id="{5872E0E6-41CA-49DA-AD29-6D2058A09858}"/>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Calibri"/>
                  <a:ea typeface="+mn-ea"/>
                  <a:cs typeface="+mn-cs"/>
                </a:rPr>
                <a:t>Pre-data collection</a:t>
              </a:r>
            </a:p>
          </p:txBody>
        </p:sp>
        <p:sp>
          <p:nvSpPr>
            <p:cNvPr id="78" name="Rounded Rectangle 7">
              <a:extLst>
                <a:ext uri="{FF2B5EF4-FFF2-40B4-BE49-F238E27FC236}">
                  <a16:creationId xmlns:a16="http://schemas.microsoft.com/office/drawing/2014/main" id="{A18915DF-FFB7-45A8-BCF5-E1F55A3C8C76}"/>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79" name="Rounded Rectangle 8">
              <a:extLst>
                <a:ext uri="{FF2B5EF4-FFF2-40B4-BE49-F238E27FC236}">
                  <a16:creationId xmlns:a16="http://schemas.microsoft.com/office/drawing/2014/main" id="{2139AE6D-3E76-4F66-B4FA-8CCA053B0767}"/>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Validation &amp; Submission</a:t>
              </a:r>
            </a:p>
          </p:txBody>
        </p:sp>
        <p:sp>
          <p:nvSpPr>
            <p:cNvPr id="80" name="Rounded Rectangle 9">
              <a:extLst>
                <a:ext uri="{FF2B5EF4-FFF2-40B4-BE49-F238E27FC236}">
                  <a16:creationId xmlns:a16="http://schemas.microsoft.com/office/drawing/2014/main" id="{BFE33D80-6C9B-438C-9977-87405286D567}"/>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81" name="Rounded Rectangle 10">
              <a:extLst>
                <a:ext uri="{FF2B5EF4-FFF2-40B4-BE49-F238E27FC236}">
                  <a16:creationId xmlns:a16="http://schemas.microsoft.com/office/drawing/2014/main" id="{19F9FC5B-7BFB-4FB1-B7A7-5030ABBAF769}"/>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82" name="Group 81">
            <a:extLst>
              <a:ext uri="{FF2B5EF4-FFF2-40B4-BE49-F238E27FC236}">
                <a16:creationId xmlns:a16="http://schemas.microsoft.com/office/drawing/2014/main" id="{68BA7DF2-7887-4CBB-8578-11CD81D3B14F}"/>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F141C7F-7053-458F-9CFC-D135FE8D8D6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19C8DA72-AF76-4229-8B68-F0BD108D917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B02CDDBC-FEF7-4D79-BAB1-C4CB2C82B027}"/>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85BB50DA-344F-45D8-A18D-A4DC148EB58A}"/>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F1B5CE06-3B4D-47B5-A6B7-E8D8D2B15C61}"/>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39726D95-65D4-4D39-A19C-D2A23EB50225}"/>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9" name="Group 88">
            <a:extLst>
              <a:ext uri="{FF2B5EF4-FFF2-40B4-BE49-F238E27FC236}">
                <a16:creationId xmlns:a16="http://schemas.microsoft.com/office/drawing/2014/main" id="{51B63F88-169F-48C6-8975-DF40B9DC983A}"/>
              </a:ext>
            </a:extLst>
          </p:cNvPr>
          <p:cNvGrpSpPr/>
          <p:nvPr/>
        </p:nvGrpSpPr>
        <p:grpSpPr>
          <a:xfrm>
            <a:off x="204129" y="625477"/>
            <a:ext cx="364812" cy="4947770"/>
            <a:chOff x="204129" y="396875"/>
            <a:chExt cx="364812" cy="4947770"/>
          </a:xfrm>
        </p:grpSpPr>
        <p:sp>
          <p:nvSpPr>
            <p:cNvPr id="90" name="Oval 89">
              <a:extLst>
                <a:ext uri="{FF2B5EF4-FFF2-40B4-BE49-F238E27FC236}">
                  <a16:creationId xmlns:a16="http://schemas.microsoft.com/office/drawing/2014/main" id="{1BD21A7C-8E60-4331-8CA6-03365DB5AC19}"/>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D0799364-DB9C-463A-B908-F87590E0824B}"/>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82690CF8-B9B1-4665-90F7-87E1C3718624}"/>
                </a:ext>
              </a:extLst>
            </p:cNvPr>
            <p:cNvSpPr/>
            <p:nvPr/>
          </p:nvSpPr>
          <p:spPr>
            <a:xfrm>
              <a:off x="204129" y="1930251"/>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3</a:t>
              </a:r>
            </a:p>
          </p:txBody>
        </p:sp>
        <p:sp>
          <p:nvSpPr>
            <p:cNvPr id="93" name="Oval 92">
              <a:extLst>
                <a:ext uri="{FF2B5EF4-FFF2-40B4-BE49-F238E27FC236}">
                  <a16:creationId xmlns:a16="http://schemas.microsoft.com/office/drawing/2014/main" id="{E531F474-5870-4940-8DCD-9B4254BB9E9C}"/>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E9E8C5EC-05C7-40B6-B878-01D3545F4A57}"/>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95" name="Oval 94">
              <a:extLst>
                <a:ext uri="{FF2B5EF4-FFF2-40B4-BE49-F238E27FC236}">
                  <a16:creationId xmlns:a16="http://schemas.microsoft.com/office/drawing/2014/main" id="{053D4355-7BC3-4076-9327-24FF239CC871}"/>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7FF3974E-EA51-45E8-A039-386D3CD39AD9}"/>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91876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lnSpcReduction="10000"/>
          </a:bodyPr>
          <a:lstStyle/>
          <a:p>
            <a:pPr>
              <a:spcAft>
                <a:spcPts val="2400"/>
              </a:spcAft>
              <a:buFont typeface="Wingdings" panose="05000000000000000000" pitchFamily="2" charset="2"/>
              <a:buChar char="§"/>
            </a:pPr>
            <a:r>
              <a:rPr lang="en-GB" sz="3600" dirty="0"/>
              <a:t>Gather copies of any relevant sector documents, policies, and plans.</a:t>
            </a:r>
          </a:p>
          <a:p>
            <a:pPr>
              <a:spcAft>
                <a:spcPts val="2400"/>
              </a:spcAft>
              <a:buFont typeface="Wingdings" panose="05000000000000000000" pitchFamily="2" charset="2"/>
              <a:buChar char="§"/>
            </a:pPr>
            <a:r>
              <a:rPr lang="en-GB" sz="3600" dirty="0"/>
              <a:t>To prepare for GLAAS data collection, organize an inception meeting or workshop to present GLAAS and discuss data collection with government and key stakeholders.</a:t>
            </a:r>
          </a:p>
          <a:p>
            <a:pPr lvl="1">
              <a:spcAft>
                <a:spcPts val="2400"/>
              </a:spcAft>
            </a:pPr>
            <a:r>
              <a:rPr lang="en-GB" sz="3200" dirty="0"/>
              <a:t>Given the pandemic and depending on the country situation, meetings may need to be virtual. </a:t>
            </a:r>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a:t>Pre-data collection phase</a:t>
            </a:r>
          </a:p>
        </p:txBody>
      </p:sp>
      <p:grpSp>
        <p:nvGrpSpPr>
          <p:cNvPr id="74" name="Group 73">
            <a:extLst>
              <a:ext uri="{FF2B5EF4-FFF2-40B4-BE49-F238E27FC236}">
                <a16:creationId xmlns:a16="http://schemas.microsoft.com/office/drawing/2014/main" id="{61B74614-CEE3-4AC4-A62F-AA2EF452850B}"/>
              </a:ext>
            </a:extLst>
          </p:cNvPr>
          <p:cNvGrpSpPr/>
          <p:nvPr/>
        </p:nvGrpSpPr>
        <p:grpSpPr>
          <a:xfrm>
            <a:off x="386535" y="531710"/>
            <a:ext cx="1500973" cy="5159424"/>
            <a:chOff x="6401397" y="291049"/>
            <a:chExt cx="1500973" cy="5159424"/>
          </a:xfrm>
        </p:grpSpPr>
        <p:sp>
          <p:nvSpPr>
            <p:cNvPr id="75" name="Rounded Rectangle 4">
              <a:extLst>
                <a:ext uri="{FF2B5EF4-FFF2-40B4-BE49-F238E27FC236}">
                  <a16:creationId xmlns:a16="http://schemas.microsoft.com/office/drawing/2014/main" id="{485CD4EA-EC93-449F-A07A-6B2E5309BDB4}"/>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76" name="Rounded Rectangle 5">
              <a:extLst>
                <a:ext uri="{FF2B5EF4-FFF2-40B4-BE49-F238E27FC236}">
                  <a16:creationId xmlns:a16="http://schemas.microsoft.com/office/drawing/2014/main" id="{27A11295-56EC-4C19-9CDB-30B84C9462C0}"/>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77" name="Rounded Rectangle 6">
              <a:extLst>
                <a:ext uri="{FF2B5EF4-FFF2-40B4-BE49-F238E27FC236}">
                  <a16:creationId xmlns:a16="http://schemas.microsoft.com/office/drawing/2014/main" id="{5872E0E6-41CA-49DA-AD29-6D2058A09858}"/>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Calibri"/>
                  <a:ea typeface="+mn-ea"/>
                  <a:cs typeface="+mn-cs"/>
                </a:rPr>
                <a:t>Pre-data collection</a:t>
              </a:r>
            </a:p>
          </p:txBody>
        </p:sp>
        <p:sp>
          <p:nvSpPr>
            <p:cNvPr id="78" name="Rounded Rectangle 7">
              <a:extLst>
                <a:ext uri="{FF2B5EF4-FFF2-40B4-BE49-F238E27FC236}">
                  <a16:creationId xmlns:a16="http://schemas.microsoft.com/office/drawing/2014/main" id="{A18915DF-FFB7-45A8-BCF5-E1F55A3C8C76}"/>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79" name="Rounded Rectangle 8">
              <a:extLst>
                <a:ext uri="{FF2B5EF4-FFF2-40B4-BE49-F238E27FC236}">
                  <a16:creationId xmlns:a16="http://schemas.microsoft.com/office/drawing/2014/main" id="{2139AE6D-3E76-4F66-B4FA-8CCA053B0767}"/>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Validation &amp; Submission</a:t>
              </a:r>
            </a:p>
          </p:txBody>
        </p:sp>
        <p:sp>
          <p:nvSpPr>
            <p:cNvPr id="80" name="Rounded Rectangle 9">
              <a:extLst>
                <a:ext uri="{FF2B5EF4-FFF2-40B4-BE49-F238E27FC236}">
                  <a16:creationId xmlns:a16="http://schemas.microsoft.com/office/drawing/2014/main" id="{BFE33D80-6C9B-438C-9977-87405286D567}"/>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81" name="Rounded Rectangle 10">
              <a:extLst>
                <a:ext uri="{FF2B5EF4-FFF2-40B4-BE49-F238E27FC236}">
                  <a16:creationId xmlns:a16="http://schemas.microsoft.com/office/drawing/2014/main" id="{19F9FC5B-7BFB-4FB1-B7A7-5030ABBAF769}"/>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82" name="Group 81">
            <a:extLst>
              <a:ext uri="{FF2B5EF4-FFF2-40B4-BE49-F238E27FC236}">
                <a16:creationId xmlns:a16="http://schemas.microsoft.com/office/drawing/2014/main" id="{68BA7DF2-7887-4CBB-8578-11CD81D3B14F}"/>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F141C7F-7053-458F-9CFC-D135FE8D8D6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19C8DA72-AF76-4229-8B68-F0BD108D917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B02CDDBC-FEF7-4D79-BAB1-C4CB2C82B027}"/>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85BB50DA-344F-45D8-A18D-A4DC148EB58A}"/>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F1B5CE06-3B4D-47B5-A6B7-E8D8D2B15C61}"/>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39726D95-65D4-4D39-A19C-D2A23EB50225}"/>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9" name="Group 88">
            <a:extLst>
              <a:ext uri="{FF2B5EF4-FFF2-40B4-BE49-F238E27FC236}">
                <a16:creationId xmlns:a16="http://schemas.microsoft.com/office/drawing/2014/main" id="{51B63F88-169F-48C6-8975-DF40B9DC983A}"/>
              </a:ext>
            </a:extLst>
          </p:cNvPr>
          <p:cNvGrpSpPr/>
          <p:nvPr/>
        </p:nvGrpSpPr>
        <p:grpSpPr>
          <a:xfrm>
            <a:off x="204129" y="625477"/>
            <a:ext cx="364812" cy="4947770"/>
            <a:chOff x="204129" y="396875"/>
            <a:chExt cx="364812" cy="4947770"/>
          </a:xfrm>
        </p:grpSpPr>
        <p:sp>
          <p:nvSpPr>
            <p:cNvPr id="90" name="Oval 89">
              <a:extLst>
                <a:ext uri="{FF2B5EF4-FFF2-40B4-BE49-F238E27FC236}">
                  <a16:creationId xmlns:a16="http://schemas.microsoft.com/office/drawing/2014/main" id="{1BD21A7C-8E60-4331-8CA6-03365DB5AC19}"/>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D0799364-DB9C-463A-B908-F87590E0824B}"/>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82690CF8-B9B1-4665-90F7-87E1C3718624}"/>
                </a:ext>
              </a:extLst>
            </p:cNvPr>
            <p:cNvSpPr/>
            <p:nvPr/>
          </p:nvSpPr>
          <p:spPr>
            <a:xfrm>
              <a:off x="204129" y="1930251"/>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3</a:t>
              </a:r>
            </a:p>
          </p:txBody>
        </p:sp>
        <p:sp>
          <p:nvSpPr>
            <p:cNvPr id="93" name="Oval 92">
              <a:extLst>
                <a:ext uri="{FF2B5EF4-FFF2-40B4-BE49-F238E27FC236}">
                  <a16:creationId xmlns:a16="http://schemas.microsoft.com/office/drawing/2014/main" id="{E531F474-5870-4940-8DCD-9B4254BB9E9C}"/>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E9E8C5EC-05C7-40B6-B878-01D3545F4A57}"/>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95" name="Oval 94">
              <a:extLst>
                <a:ext uri="{FF2B5EF4-FFF2-40B4-BE49-F238E27FC236}">
                  <a16:creationId xmlns:a16="http://schemas.microsoft.com/office/drawing/2014/main" id="{053D4355-7BC3-4076-9327-24FF239CC871}"/>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7FF3974E-EA51-45E8-A039-386D3CD39AD9}"/>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22759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a:bodyPr>
          <a:lstStyle/>
          <a:p>
            <a:pPr>
              <a:spcAft>
                <a:spcPts val="2400"/>
              </a:spcAft>
              <a:buFont typeface="Wingdings" panose="05000000000000000000" pitchFamily="2" charset="2"/>
              <a:buChar char="§"/>
            </a:pPr>
            <a:r>
              <a:rPr lang="en-GB" sz="3600"/>
              <a:t>National focal point coordinates responses to GLAAS survey from various stakeholders</a:t>
            </a:r>
          </a:p>
          <a:p>
            <a:pPr>
              <a:spcAft>
                <a:spcPts val="2400"/>
              </a:spcAft>
              <a:buFont typeface="Wingdings" panose="05000000000000000000" pitchFamily="2" charset="2"/>
              <a:buChar char="§"/>
            </a:pPr>
            <a:r>
              <a:rPr lang="en-GB" sz="3600"/>
              <a:t>Ongoing meetings and discussions among stakeholders to complete individual sections of survey</a:t>
            </a:r>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a:t>Data collection phase</a:t>
            </a:r>
          </a:p>
        </p:txBody>
      </p:sp>
      <p:grpSp>
        <p:nvGrpSpPr>
          <p:cNvPr id="97" name="Group 96">
            <a:extLst>
              <a:ext uri="{FF2B5EF4-FFF2-40B4-BE49-F238E27FC236}">
                <a16:creationId xmlns:a16="http://schemas.microsoft.com/office/drawing/2014/main" id="{1A0AD2E1-D4C0-41A8-8611-29B5140B9C9C}"/>
              </a:ext>
            </a:extLst>
          </p:cNvPr>
          <p:cNvGrpSpPr/>
          <p:nvPr/>
        </p:nvGrpSpPr>
        <p:grpSpPr>
          <a:xfrm>
            <a:off x="386535" y="531710"/>
            <a:ext cx="1500973" cy="5159424"/>
            <a:chOff x="6401397" y="291049"/>
            <a:chExt cx="1500973" cy="5159424"/>
          </a:xfrm>
        </p:grpSpPr>
        <p:sp>
          <p:nvSpPr>
            <p:cNvPr id="98" name="Rounded Rectangle 4">
              <a:extLst>
                <a:ext uri="{FF2B5EF4-FFF2-40B4-BE49-F238E27FC236}">
                  <a16:creationId xmlns:a16="http://schemas.microsoft.com/office/drawing/2014/main" id="{F264AD7F-CC30-4013-AF8D-1736702C26E7}"/>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99" name="Rounded Rectangle 5">
              <a:extLst>
                <a:ext uri="{FF2B5EF4-FFF2-40B4-BE49-F238E27FC236}">
                  <a16:creationId xmlns:a16="http://schemas.microsoft.com/office/drawing/2014/main" id="{DF20F135-6303-4186-90BC-F53376FC58E4}"/>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100" name="Rounded Rectangle 6">
              <a:extLst>
                <a:ext uri="{FF2B5EF4-FFF2-40B4-BE49-F238E27FC236}">
                  <a16:creationId xmlns:a16="http://schemas.microsoft.com/office/drawing/2014/main" id="{BCC61F97-DAAF-48E9-8DC6-4C563DD300B7}"/>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Pre-data collection</a:t>
              </a:r>
            </a:p>
          </p:txBody>
        </p:sp>
        <p:sp>
          <p:nvSpPr>
            <p:cNvPr id="101" name="Rounded Rectangle 7">
              <a:extLst>
                <a:ext uri="{FF2B5EF4-FFF2-40B4-BE49-F238E27FC236}">
                  <a16:creationId xmlns:a16="http://schemas.microsoft.com/office/drawing/2014/main" id="{5289CC68-15FA-4701-8F81-9D6DBFE0A166}"/>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Calibri"/>
                  <a:ea typeface="+mn-ea"/>
                  <a:cs typeface="+mn-cs"/>
                </a:rPr>
                <a:t>Data collection</a:t>
              </a:r>
            </a:p>
          </p:txBody>
        </p:sp>
        <p:sp>
          <p:nvSpPr>
            <p:cNvPr id="102" name="Rounded Rectangle 8">
              <a:extLst>
                <a:ext uri="{FF2B5EF4-FFF2-40B4-BE49-F238E27FC236}">
                  <a16:creationId xmlns:a16="http://schemas.microsoft.com/office/drawing/2014/main" id="{28998AE2-0A19-47D6-8DFF-5BBFFCBA6635}"/>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Validation &amp; Submission</a:t>
              </a:r>
            </a:p>
          </p:txBody>
        </p:sp>
        <p:sp>
          <p:nvSpPr>
            <p:cNvPr id="103" name="Rounded Rectangle 9">
              <a:extLst>
                <a:ext uri="{FF2B5EF4-FFF2-40B4-BE49-F238E27FC236}">
                  <a16:creationId xmlns:a16="http://schemas.microsoft.com/office/drawing/2014/main" id="{334BE35E-0050-4DEB-9DF1-BC442420A75D}"/>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104" name="Rounded Rectangle 10">
              <a:extLst>
                <a:ext uri="{FF2B5EF4-FFF2-40B4-BE49-F238E27FC236}">
                  <a16:creationId xmlns:a16="http://schemas.microsoft.com/office/drawing/2014/main" id="{60E3A420-5C9F-4F0A-A02C-A795E2C32764}"/>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105" name="Group 104">
            <a:extLst>
              <a:ext uri="{FF2B5EF4-FFF2-40B4-BE49-F238E27FC236}">
                <a16:creationId xmlns:a16="http://schemas.microsoft.com/office/drawing/2014/main" id="{B128B200-6BA6-480B-B5EF-8F02EF442EBE}"/>
              </a:ext>
            </a:extLst>
          </p:cNvPr>
          <p:cNvGrpSpPr/>
          <p:nvPr/>
        </p:nvGrpSpPr>
        <p:grpSpPr>
          <a:xfrm>
            <a:off x="1049908" y="1091004"/>
            <a:ext cx="174224" cy="4040837"/>
            <a:chOff x="7064770" y="850343"/>
            <a:chExt cx="174224" cy="4040837"/>
          </a:xfrm>
        </p:grpSpPr>
        <p:sp>
          <p:nvSpPr>
            <p:cNvPr id="106" name="Right Arrow 12">
              <a:extLst>
                <a:ext uri="{FF2B5EF4-FFF2-40B4-BE49-F238E27FC236}">
                  <a16:creationId xmlns:a16="http://schemas.microsoft.com/office/drawing/2014/main" id="{865D6901-B2D2-4722-9B08-05DF6FFECD2B}"/>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Right Arrow 13">
              <a:extLst>
                <a:ext uri="{FF2B5EF4-FFF2-40B4-BE49-F238E27FC236}">
                  <a16:creationId xmlns:a16="http://schemas.microsoft.com/office/drawing/2014/main" id="{4D95F927-862E-43AA-B59A-6C272F24A9A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ight Arrow 14">
              <a:extLst>
                <a:ext uri="{FF2B5EF4-FFF2-40B4-BE49-F238E27FC236}">
                  <a16:creationId xmlns:a16="http://schemas.microsoft.com/office/drawing/2014/main" id="{EEE43235-A78B-4CE1-9FD5-11442D7D8120}"/>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Right Arrow 15">
              <a:extLst>
                <a:ext uri="{FF2B5EF4-FFF2-40B4-BE49-F238E27FC236}">
                  <a16:creationId xmlns:a16="http://schemas.microsoft.com/office/drawing/2014/main" id="{048B0DE0-C5E4-4FB0-9CA9-17DEE83C44ED}"/>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ight Arrow 16">
              <a:extLst>
                <a:ext uri="{FF2B5EF4-FFF2-40B4-BE49-F238E27FC236}">
                  <a16:creationId xmlns:a16="http://schemas.microsoft.com/office/drawing/2014/main" id="{F24CB84E-FD81-4250-9610-CA0C7EF7A5EC}"/>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ight Arrow 17">
              <a:extLst>
                <a:ext uri="{FF2B5EF4-FFF2-40B4-BE49-F238E27FC236}">
                  <a16:creationId xmlns:a16="http://schemas.microsoft.com/office/drawing/2014/main" id="{07DF1D58-A286-465A-8C04-A0515D292F71}"/>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2" name="Group 111">
            <a:extLst>
              <a:ext uri="{FF2B5EF4-FFF2-40B4-BE49-F238E27FC236}">
                <a16:creationId xmlns:a16="http://schemas.microsoft.com/office/drawing/2014/main" id="{321B3803-2666-4713-BEBF-94612C7A633C}"/>
              </a:ext>
            </a:extLst>
          </p:cNvPr>
          <p:cNvGrpSpPr/>
          <p:nvPr/>
        </p:nvGrpSpPr>
        <p:grpSpPr>
          <a:xfrm>
            <a:off x="204129" y="625477"/>
            <a:ext cx="364812" cy="4947770"/>
            <a:chOff x="204129" y="396875"/>
            <a:chExt cx="364812" cy="4947770"/>
          </a:xfrm>
        </p:grpSpPr>
        <p:sp>
          <p:nvSpPr>
            <p:cNvPr id="113" name="Oval 112">
              <a:extLst>
                <a:ext uri="{FF2B5EF4-FFF2-40B4-BE49-F238E27FC236}">
                  <a16:creationId xmlns:a16="http://schemas.microsoft.com/office/drawing/2014/main" id="{B4904B0C-64A1-4708-AC9D-04F0EA024CDE}"/>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114" name="Oval 113">
              <a:extLst>
                <a:ext uri="{FF2B5EF4-FFF2-40B4-BE49-F238E27FC236}">
                  <a16:creationId xmlns:a16="http://schemas.microsoft.com/office/drawing/2014/main" id="{7F66343E-3E21-4FD8-87DE-BA8E3A256BEF}"/>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115" name="Oval 114">
              <a:extLst>
                <a:ext uri="{FF2B5EF4-FFF2-40B4-BE49-F238E27FC236}">
                  <a16:creationId xmlns:a16="http://schemas.microsoft.com/office/drawing/2014/main" id="{F12A6FA7-C85A-48D3-80B2-9EBF92D821FB}"/>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116" name="Oval 115">
              <a:extLst>
                <a:ext uri="{FF2B5EF4-FFF2-40B4-BE49-F238E27FC236}">
                  <a16:creationId xmlns:a16="http://schemas.microsoft.com/office/drawing/2014/main" id="{E553CC9B-BDEA-40D1-ACDD-CE2FCEDC2D60}"/>
                </a:ext>
              </a:extLst>
            </p:cNvPr>
            <p:cNvSpPr/>
            <p:nvPr/>
          </p:nvSpPr>
          <p:spPr>
            <a:xfrm>
              <a:off x="208901" y="2696939"/>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4</a:t>
              </a:r>
            </a:p>
          </p:txBody>
        </p:sp>
        <p:sp>
          <p:nvSpPr>
            <p:cNvPr id="117" name="Oval 116">
              <a:extLst>
                <a:ext uri="{FF2B5EF4-FFF2-40B4-BE49-F238E27FC236}">
                  <a16:creationId xmlns:a16="http://schemas.microsoft.com/office/drawing/2014/main" id="{894DB5F8-6CEE-469D-8B96-CA9F79831779}"/>
                </a:ext>
              </a:extLst>
            </p:cNvPr>
            <p:cNvSpPr/>
            <p:nvPr/>
          </p:nvSpPr>
          <p:spPr>
            <a:xfrm>
              <a:off x="208901" y="3463627"/>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118" name="Oval 117">
              <a:extLst>
                <a:ext uri="{FF2B5EF4-FFF2-40B4-BE49-F238E27FC236}">
                  <a16:creationId xmlns:a16="http://schemas.microsoft.com/office/drawing/2014/main" id="{9A6EC9C2-42E2-4FBD-8EE2-1C4F819BDDE5}"/>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119" name="Oval 118">
              <a:extLst>
                <a:ext uri="{FF2B5EF4-FFF2-40B4-BE49-F238E27FC236}">
                  <a16:creationId xmlns:a16="http://schemas.microsoft.com/office/drawing/2014/main" id="{C780D806-A80C-4CF2-9FCB-4A12FA0DFA95}"/>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93467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804788B2-0209-484F-BC9E-B66F7EAE2453}"/>
              </a:ext>
            </a:extLst>
          </p:cNvPr>
          <p:cNvSpPr>
            <a:spLocks noGrp="1"/>
          </p:cNvSpPr>
          <p:nvPr>
            <p:ph idx="1"/>
          </p:nvPr>
        </p:nvSpPr>
        <p:spPr>
          <a:xfrm>
            <a:off x="2276474" y="1280166"/>
            <a:ext cx="9305926" cy="4505491"/>
          </a:xfrm>
        </p:spPr>
        <p:txBody>
          <a:bodyPr>
            <a:normAutofit lnSpcReduction="10000"/>
          </a:bodyPr>
          <a:lstStyle/>
          <a:p>
            <a:pPr>
              <a:spcAft>
                <a:spcPts val="2400"/>
              </a:spcAft>
              <a:buFont typeface="Wingdings" panose="05000000000000000000" pitchFamily="2" charset="2"/>
              <a:buChar char="§"/>
            </a:pPr>
            <a:r>
              <a:rPr lang="en-GB" sz="3600"/>
              <a:t>As a number of stakeholders have likely been involved in completing the GLAAS survey, it is important to have a final government validation meeting with everyone involved in GLAAS to ensure that everyone agrees with the information in the survey. </a:t>
            </a:r>
          </a:p>
          <a:p>
            <a:pPr>
              <a:spcAft>
                <a:spcPts val="2400"/>
              </a:spcAft>
              <a:buFont typeface="Wingdings" panose="05000000000000000000" pitchFamily="2" charset="2"/>
              <a:buChar char="§"/>
            </a:pPr>
            <a:r>
              <a:rPr lang="en-US" sz="3600"/>
              <a:t>The government reviews the data and signs off on the results before submission.</a:t>
            </a:r>
            <a:endParaRPr lang="en-GB" sz="3600"/>
          </a:p>
          <a:p>
            <a:pPr marL="457200" indent="-457200"/>
            <a:endParaRPr lang="en-US"/>
          </a:p>
        </p:txBody>
      </p:sp>
      <p:sp>
        <p:nvSpPr>
          <p:cNvPr id="3" name="Title 2">
            <a:extLst>
              <a:ext uri="{FF2B5EF4-FFF2-40B4-BE49-F238E27FC236}">
                <a16:creationId xmlns:a16="http://schemas.microsoft.com/office/drawing/2014/main" id="{C7E96619-DA61-4AB4-A8B4-D2CE5D8D50D5}"/>
              </a:ext>
            </a:extLst>
          </p:cNvPr>
          <p:cNvSpPr>
            <a:spLocks noGrp="1"/>
          </p:cNvSpPr>
          <p:nvPr>
            <p:ph type="title" idx="4294967295"/>
          </p:nvPr>
        </p:nvSpPr>
        <p:spPr>
          <a:xfrm>
            <a:off x="2276474" y="198438"/>
            <a:ext cx="8696325" cy="841375"/>
          </a:xfrm>
        </p:spPr>
        <p:txBody>
          <a:bodyPr>
            <a:normAutofit/>
          </a:bodyPr>
          <a:lstStyle/>
          <a:p>
            <a:r>
              <a:rPr lang="en-US" sz="3600"/>
              <a:t>Validation of results</a:t>
            </a:r>
          </a:p>
        </p:txBody>
      </p:sp>
      <p:grpSp>
        <p:nvGrpSpPr>
          <p:cNvPr id="74" name="Group 73">
            <a:extLst>
              <a:ext uri="{FF2B5EF4-FFF2-40B4-BE49-F238E27FC236}">
                <a16:creationId xmlns:a16="http://schemas.microsoft.com/office/drawing/2014/main" id="{A7478E2D-A723-4693-BE45-1B39191F0D49}"/>
              </a:ext>
            </a:extLst>
          </p:cNvPr>
          <p:cNvGrpSpPr/>
          <p:nvPr/>
        </p:nvGrpSpPr>
        <p:grpSpPr>
          <a:xfrm>
            <a:off x="386535" y="531710"/>
            <a:ext cx="1500973" cy="5159424"/>
            <a:chOff x="6401397" y="291049"/>
            <a:chExt cx="1500973" cy="5159424"/>
          </a:xfrm>
        </p:grpSpPr>
        <p:sp>
          <p:nvSpPr>
            <p:cNvPr id="75" name="Rounded Rectangle 4">
              <a:extLst>
                <a:ext uri="{FF2B5EF4-FFF2-40B4-BE49-F238E27FC236}">
                  <a16:creationId xmlns:a16="http://schemas.microsoft.com/office/drawing/2014/main" id="{7A9447CF-1C08-42A5-9C8C-7C7D99236A4D}"/>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Deciding to participate</a:t>
              </a:r>
            </a:p>
          </p:txBody>
        </p:sp>
        <p:sp>
          <p:nvSpPr>
            <p:cNvPr id="76" name="Rounded Rectangle 5">
              <a:extLst>
                <a:ext uri="{FF2B5EF4-FFF2-40B4-BE49-F238E27FC236}">
                  <a16:creationId xmlns:a16="http://schemas.microsoft.com/office/drawing/2014/main" id="{FCBE14FB-95D5-4ED3-B987-D5986F51ADB0}"/>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Introducing GLAAS</a:t>
              </a:r>
            </a:p>
          </p:txBody>
        </p:sp>
        <p:sp>
          <p:nvSpPr>
            <p:cNvPr id="77" name="Rounded Rectangle 6">
              <a:extLst>
                <a:ext uri="{FF2B5EF4-FFF2-40B4-BE49-F238E27FC236}">
                  <a16:creationId xmlns:a16="http://schemas.microsoft.com/office/drawing/2014/main" id="{18B8302D-363E-4B1F-8887-9FC3023800AA}"/>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Pre-data collection</a:t>
              </a:r>
            </a:p>
          </p:txBody>
        </p:sp>
        <p:sp>
          <p:nvSpPr>
            <p:cNvPr id="78" name="Rounded Rectangle 7">
              <a:extLst>
                <a:ext uri="{FF2B5EF4-FFF2-40B4-BE49-F238E27FC236}">
                  <a16:creationId xmlns:a16="http://schemas.microsoft.com/office/drawing/2014/main" id="{997D408A-4F05-4300-A0F3-9FEE2947CD54}"/>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1F497D">
                      <a:lumMod val="75000"/>
                    </a:srgbClr>
                  </a:solidFill>
                  <a:effectLst/>
                  <a:uLnTx/>
                  <a:uFillTx/>
                  <a:latin typeface="Calibri"/>
                  <a:ea typeface="+mn-ea"/>
                  <a:cs typeface="+mn-cs"/>
                </a:rPr>
                <a:t>Data collection</a:t>
              </a:r>
            </a:p>
          </p:txBody>
        </p:sp>
        <p:sp>
          <p:nvSpPr>
            <p:cNvPr id="79" name="Rounded Rectangle 8">
              <a:extLst>
                <a:ext uri="{FF2B5EF4-FFF2-40B4-BE49-F238E27FC236}">
                  <a16:creationId xmlns:a16="http://schemas.microsoft.com/office/drawing/2014/main" id="{C09948AC-FADE-4F42-A6CA-01D5AFE1B6F2}"/>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a:solidFill>
                    <a:prstClr val="white"/>
                  </a:solidFill>
                  <a:latin typeface="Calibri"/>
                </a:rPr>
                <a:t>Validation &amp; Submission</a:t>
              </a: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80" name="Rounded Rectangle 9">
              <a:extLst>
                <a:ext uri="{FF2B5EF4-FFF2-40B4-BE49-F238E27FC236}">
                  <a16:creationId xmlns:a16="http://schemas.microsoft.com/office/drawing/2014/main" id="{14E0C35F-01B7-4267-8DDE-ADC7425B57EA}"/>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Data management</a:t>
              </a:r>
            </a:p>
          </p:txBody>
        </p:sp>
        <p:sp>
          <p:nvSpPr>
            <p:cNvPr id="81" name="Rounded Rectangle 10">
              <a:extLst>
                <a:ext uri="{FF2B5EF4-FFF2-40B4-BE49-F238E27FC236}">
                  <a16:creationId xmlns:a16="http://schemas.microsoft.com/office/drawing/2014/main" id="{4A256E2E-FF97-47D9-8AF1-C3AD1C9D89B5}"/>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n-GB" sz="1600" b="1" kern="0">
                  <a:solidFill>
                    <a:srgbClr val="1F497D">
                      <a:lumMod val="75000"/>
                    </a:srgbClr>
                  </a:solidFill>
                </a:rPr>
                <a:t>GLAAS 2022 report &amp; data</a:t>
              </a:r>
            </a:p>
          </p:txBody>
        </p:sp>
      </p:grpSp>
      <p:grpSp>
        <p:nvGrpSpPr>
          <p:cNvPr id="82" name="Group 81">
            <a:extLst>
              <a:ext uri="{FF2B5EF4-FFF2-40B4-BE49-F238E27FC236}">
                <a16:creationId xmlns:a16="http://schemas.microsoft.com/office/drawing/2014/main" id="{D3898F3A-3A31-4474-BF13-C1814A37B089}"/>
              </a:ext>
            </a:extLst>
          </p:cNvPr>
          <p:cNvGrpSpPr/>
          <p:nvPr/>
        </p:nvGrpSpPr>
        <p:grpSpPr>
          <a:xfrm>
            <a:off x="1049908" y="1091004"/>
            <a:ext cx="174224" cy="4040837"/>
            <a:chOff x="7064770" y="850343"/>
            <a:chExt cx="174224" cy="4040837"/>
          </a:xfrm>
        </p:grpSpPr>
        <p:sp>
          <p:nvSpPr>
            <p:cNvPr id="83" name="Right Arrow 12">
              <a:extLst>
                <a:ext uri="{FF2B5EF4-FFF2-40B4-BE49-F238E27FC236}">
                  <a16:creationId xmlns:a16="http://schemas.microsoft.com/office/drawing/2014/main" id="{39F4FEBF-E675-4D0A-810F-11C1F839A03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ight Arrow 13">
              <a:extLst>
                <a:ext uri="{FF2B5EF4-FFF2-40B4-BE49-F238E27FC236}">
                  <a16:creationId xmlns:a16="http://schemas.microsoft.com/office/drawing/2014/main" id="{09DC0CF4-CFC0-4EE4-A185-7789D66E4C8A}"/>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ight Arrow 14">
              <a:extLst>
                <a:ext uri="{FF2B5EF4-FFF2-40B4-BE49-F238E27FC236}">
                  <a16:creationId xmlns:a16="http://schemas.microsoft.com/office/drawing/2014/main" id="{96299C85-AC55-468F-8F77-C28D0DF4FA0B}"/>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ight Arrow 15">
              <a:extLst>
                <a:ext uri="{FF2B5EF4-FFF2-40B4-BE49-F238E27FC236}">
                  <a16:creationId xmlns:a16="http://schemas.microsoft.com/office/drawing/2014/main" id="{CF19BCBA-01CD-4F07-9844-C3492D513EA1}"/>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ight Arrow 16">
              <a:extLst>
                <a:ext uri="{FF2B5EF4-FFF2-40B4-BE49-F238E27FC236}">
                  <a16:creationId xmlns:a16="http://schemas.microsoft.com/office/drawing/2014/main" id="{D37D56C6-A14D-43F1-816C-9B3E37CA37D8}"/>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Right Arrow 17">
              <a:extLst>
                <a:ext uri="{FF2B5EF4-FFF2-40B4-BE49-F238E27FC236}">
                  <a16:creationId xmlns:a16="http://schemas.microsoft.com/office/drawing/2014/main" id="{2F3A7549-C3E0-46B2-8AFF-926285CA8286}"/>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9" name="Group 88">
            <a:extLst>
              <a:ext uri="{FF2B5EF4-FFF2-40B4-BE49-F238E27FC236}">
                <a16:creationId xmlns:a16="http://schemas.microsoft.com/office/drawing/2014/main" id="{0AEFA515-E839-4E40-9D31-7A91729F7766}"/>
              </a:ext>
            </a:extLst>
          </p:cNvPr>
          <p:cNvGrpSpPr/>
          <p:nvPr/>
        </p:nvGrpSpPr>
        <p:grpSpPr>
          <a:xfrm>
            <a:off x="204129" y="625477"/>
            <a:ext cx="364812" cy="4947770"/>
            <a:chOff x="204129" y="396875"/>
            <a:chExt cx="364812" cy="4947770"/>
          </a:xfrm>
        </p:grpSpPr>
        <p:sp>
          <p:nvSpPr>
            <p:cNvPr id="90" name="Oval 89">
              <a:extLst>
                <a:ext uri="{FF2B5EF4-FFF2-40B4-BE49-F238E27FC236}">
                  <a16:creationId xmlns:a16="http://schemas.microsoft.com/office/drawing/2014/main" id="{8BDA7F28-B36C-43E5-B399-9C6F994E50CD}"/>
                </a:ext>
              </a:extLst>
            </p:cNvPr>
            <p:cNvSpPr/>
            <p:nvPr/>
          </p:nvSpPr>
          <p:spPr>
            <a:xfrm>
              <a:off x="204129" y="39687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91" name="Oval 90">
              <a:extLst>
                <a:ext uri="{FF2B5EF4-FFF2-40B4-BE49-F238E27FC236}">
                  <a16:creationId xmlns:a16="http://schemas.microsoft.com/office/drawing/2014/main" id="{F6E3292F-A3E0-4B1A-8704-3B9D11AB3E40}"/>
                </a:ext>
              </a:extLst>
            </p:cNvPr>
            <p:cNvSpPr/>
            <p:nvPr/>
          </p:nvSpPr>
          <p:spPr>
            <a:xfrm>
              <a:off x="204129" y="1163563"/>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92" name="Oval 91">
              <a:extLst>
                <a:ext uri="{FF2B5EF4-FFF2-40B4-BE49-F238E27FC236}">
                  <a16:creationId xmlns:a16="http://schemas.microsoft.com/office/drawing/2014/main" id="{A54D2FD3-24D9-403C-B996-4396427CB15E}"/>
                </a:ext>
              </a:extLst>
            </p:cNvPr>
            <p:cNvSpPr/>
            <p:nvPr/>
          </p:nvSpPr>
          <p:spPr>
            <a:xfrm>
              <a:off x="204129" y="1930251"/>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93" name="Oval 92">
              <a:extLst>
                <a:ext uri="{FF2B5EF4-FFF2-40B4-BE49-F238E27FC236}">
                  <a16:creationId xmlns:a16="http://schemas.microsoft.com/office/drawing/2014/main" id="{084A2680-C413-46CB-8764-E576A7E8ED50}"/>
                </a:ext>
              </a:extLst>
            </p:cNvPr>
            <p:cNvSpPr/>
            <p:nvPr/>
          </p:nvSpPr>
          <p:spPr>
            <a:xfrm>
              <a:off x="208901" y="2696939"/>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94" name="Oval 93">
              <a:extLst>
                <a:ext uri="{FF2B5EF4-FFF2-40B4-BE49-F238E27FC236}">
                  <a16:creationId xmlns:a16="http://schemas.microsoft.com/office/drawing/2014/main" id="{DD133E86-A9A9-499D-8E72-59C310BAB521}"/>
                </a:ext>
              </a:extLst>
            </p:cNvPr>
            <p:cNvSpPr/>
            <p:nvPr/>
          </p:nvSpPr>
          <p:spPr>
            <a:xfrm>
              <a:off x="208901" y="3463627"/>
              <a:ext cx="360040" cy="347641"/>
            </a:xfrm>
            <a:prstGeom prst="ellipse">
              <a:avLst/>
            </a:prstGeom>
            <a:solidFill>
              <a:srgbClr val="F79646"/>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5</a:t>
              </a:r>
            </a:p>
          </p:txBody>
        </p:sp>
        <p:sp>
          <p:nvSpPr>
            <p:cNvPr id="95" name="Oval 94">
              <a:extLst>
                <a:ext uri="{FF2B5EF4-FFF2-40B4-BE49-F238E27FC236}">
                  <a16:creationId xmlns:a16="http://schemas.microsoft.com/office/drawing/2014/main" id="{67F960B2-1CAA-4C0C-9E39-E1E0D3153EE2}"/>
                </a:ext>
              </a:extLst>
            </p:cNvPr>
            <p:cNvSpPr/>
            <p:nvPr/>
          </p:nvSpPr>
          <p:spPr>
            <a:xfrm>
              <a:off x="208901" y="4230315"/>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96" name="Oval 95">
              <a:extLst>
                <a:ext uri="{FF2B5EF4-FFF2-40B4-BE49-F238E27FC236}">
                  <a16:creationId xmlns:a16="http://schemas.microsoft.com/office/drawing/2014/main" id="{F3738CE8-D496-4F1F-9C5F-D6AB05889842}"/>
                </a:ext>
              </a:extLst>
            </p:cNvPr>
            <p:cNvSpPr/>
            <p:nvPr/>
          </p:nvSpPr>
          <p:spPr>
            <a:xfrm>
              <a:off x="208901" y="4997004"/>
              <a:ext cx="360040" cy="34764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Tree>
    <p:extLst>
      <p:ext uri="{BB962C8B-B14F-4D97-AF65-F5344CB8AC3E}">
        <p14:creationId xmlns:p14="http://schemas.microsoft.com/office/powerpoint/2010/main" val="286969588"/>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C1BF789B5AC4B9EF53DDBA590C81D" ma:contentTypeVersion="2" ma:contentTypeDescription="Create a new document." ma:contentTypeScope="" ma:versionID="40c4c839102323477448bd257943a245">
  <xsd:schema xmlns:xsd="http://www.w3.org/2001/XMLSchema" xmlns:xs="http://www.w3.org/2001/XMLSchema" xmlns:p="http://schemas.microsoft.com/office/2006/metadata/properties" xmlns:ns2="17d4c9e9-139a-427c-97b0-ce32edd45541" targetNamespace="http://schemas.microsoft.com/office/2006/metadata/properties" ma:root="true" ma:fieldsID="bd8c9b195ec662d639cfab5aad383970" ns2:_="">
    <xsd:import namespace="17d4c9e9-139a-427c-97b0-ce32edd45541"/>
    <xsd:element name="properties">
      <xsd:complexType>
        <xsd:sequence>
          <xsd:element name="documentManagement">
            <xsd:complexType>
              <xsd:all>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c9e9-139a-427c-97b0-ce32edd45541"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17d4c9e9-139a-427c-97b0-ce32edd45541">English</Language>
    <DocumentType xmlns="17d4c9e9-139a-427c-97b0-ce32edd45541">Info module</DocumentType>
  </documentManagement>
</p:properties>
</file>

<file path=customXml/itemProps1.xml><?xml version="1.0" encoding="utf-8"?>
<ds:datastoreItem xmlns:ds="http://schemas.openxmlformats.org/officeDocument/2006/customXml" ds:itemID="{D45DD56B-EC7B-41A8-A617-6F963F6034E8}"/>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F2D5FE5E-37CC-4CE9-96F5-D43556D39C96}">
  <ds:schemaRef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1ae83553-cbc3-47cc-bfe3-ad28d3d97e94"/>
    <ds:schemaRef ds:uri="http://schemas.openxmlformats.org/package/2006/metadata/core-propertie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346</TotalTime>
  <Words>1059</Words>
  <Application>Microsoft Macintosh PowerPoint</Application>
  <PresentationFormat>Widescreen</PresentationFormat>
  <Paragraphs>225</Paragraphs>
  <Slides>14</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GLAAS Main Template</vt:lpstr>
      <vt:lpstr>GLAAS 2019 Report Template</vt:lpstr>
      <vt:lpstr>GLAAS information module 2  GLAAS Process GLAAS 2021/2022 country survey</vt:lpstr>
      <vt:lpstr>Overview </vt:lpstr>
      <vt:lpstr>PowerPoint Presentation</vt:lpstr>
      <vt:lpstr>Introducing GLAAS</vt:lpstr>
      <vt:lpstr>Deciding to participate</vt:lpstr>
      <vt:lpstr>Pre-data collection phase</vt:lpstr>
      <vt:lpstr>Pre-data collection phase</vt:lpstr>
      <vt:lpstr>Data collection phase</vt:lpstr>
      <vt:lpstr>Validation of results</vt:lpstr>
      <vt:lpstr>Submission of GLAAS country survey documents</vt:lpstr>
      <vt:lpstr>Data management and quality assurance</vt:lpstr>
      <vt:lpstr>GLAAS 2022 report and data</vt:lpstr>
      <vt:lpstr>GLAAS 2021/2022 cycle timeline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Betsy Engebretson</cp:lastModifiedBy>
  <cp:revision>3</cp:revision>
  <dcterms:created xsi:type="dcterms:W3CDTF">2019-09-12T12:12:51Z</dcterms:created>
  <dcterms:modified xsi:type="dcterms:W3CDTF">2021-08-19T20:55:08Z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0x010100818C1BF789B5AC4B9EF53DDBA590C81D</vt:lpwstr>
  </property>
</Properties>
</file>