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 id="2147483686" r:id="rId5"/>
  </p:sldMasterIdLst>
  <p:notesMasterIdLst>
    <p:notesMasterId r:id="rId35"/>
  </p:notesMasterIdLst>
  <p:handoutMasterIdLst>
    <p:handoutMasterId r:id="rId36"/>
  </p:handoutMasterIdLst>
  <p:sldIdLst>
    <p:sldId id="256" r:id="rId6"/>
    <p:sldId id="259" r:id="rId7"/>
    <p:sldId id="269" r:id="rId8"/>
    <p:sldId id="271" r:id="rId9"/>
    <p:sldId id="337" r:id="rId10"/>
    <p:sldId id="272" r:id="rId11"/>
    <p:sldId id="273" r:id="rId12"/>
    <p:sldId id="339" r:id="rId13"/>
    <p:sldId id="275" r:id="rId14"/>
    <p:sldId id="338" r:id="rId15"/>
    <p:sldId id="277" r:id="rId16"/>
    <p:sldId id="335" r:id="rId17"/>
    <p:sldId id="307" r:id="rId18"/>
    <p:sldId id="336" r:id="rId19"/>
    <p:sldId id="279" r:id="rId20"/>
    <p:sldId id="280" r:id="rId21"/>
    <p:sldId id="333" r:id="rId22"/>
    <p:sldId id="332" r:id="rId23"/>
    <p:sldId id="309" r:id="rId24"/>
    <p:sldId id="317" r:id="rId25"/>
    <p:sldId id="283" r:id="rId26"/>
    <p:sldId id="285" r:id="rId27"/>
    <p:sldId id="287" r:id="rId28"/>
    <p:sldId id="289" r:id="rId29"/>
    <p:sldId id="329" r:id="rId30"/>
    <p:sldId id="323" r:id="rId31"/>
    <p:sldId id="330" r:id="rId32"/>
    <p:sldId id="331" r:id="rId33"/>
    <p:sldId id="34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5: Section A Governance" id="{52207AEE-9AEB-4D76-B674-411FE1E2C11F}">
          <p14:sldIdLst>
            <p14:sldId id="256"/>
            <p14:sldId id="259"/>
            <p14:sldId id="269"/>
          </p14:sldIdLst>
        </p14:section>
        <p14:section name="A2" id="{FD9C8DCD-9D9F-4000-9895-FAB92EAADF25}">
          <p14:sldIdLst>
            <p14:sldId id="271"/>
            <p14:sldId id="337"/>
            <p14:sldId id="272"/>
          </p14:sldIdLst>
        </p14:section>
        <p14:section name="A3" id="{B4A5CF69-88F9-4046-8045-88820CC9ACCB}">
          <p14:sldIdLst>
            <p14:sldId id="273"/>
            <p14:sldId id="339"/>
          </p14:sldIdLst>
        </p14:section>
        <p14:section name="A4" id="{7951C3ED-32C9-4752-B649-A8107AF26690}">
          <p14:sldIdLst>
            <p14:sldId id="275"/>
            <p14:sldId id="338"/>
          </p14:sldIdLst>
        </p14:section>
        <p14:section name="A5" id="{C66C9C9E-1A01-424E-8A6D-4017AC9EE27A}">
          <p14:sldIdLst>
            <p14:sldId id="277"/>
            <p14:sldId id="335"/>
            <p14:sldId id="307"/>
            <p14:sldId id="336"/>
          </p14:sldIdLst>
        </p14:section>
        <p14:section name="A6" id="{6D75744B-2E9E-4EFF-8673-64D4A4A49E1A}">
          <p14:sldIdLst>
            <p14:sldId id="279"/>
            <p14:sldId id="280"/>
          </p14:sldIdLst>
        </p14:section>
        <p14:section name="A7" id="{4B41306E-4E86-4636-848E-1FB4F8963A15}">
          <p14:sldIdLst>
            <p14:sldId id="333"/>
            <p14:sldId id="332"/>
            <p14:sldId id="309"/>
            <p14:sldId id="317"/>
          </p14:sldIdLst>
        </p14:section>
        <p14:section name="A8" id="{F7183593-55A4-44A8-8B48-D0A075FD9728}">
          <p14:sldIdLst>
            <p14:sldId id="283"/>
          </p14:sldIdLst>
        </p14:section>
        <p14:section name="A9" id="{0C29D8D4-25AB-4A0D-8AF5-4E6E97FACDC5}">
          <p14:sldIdLst>
            <p14:sldId id="285"/>
          </p14:sldIdLst>
        </p14:section>
        <p14:section name="A10" id="{D206D561-E63C-4408-A374-38BDFA5E9F97}">
          <p14:sldIdLst>
            <p14:sldId id="287"/>
          </p14:sldIdLst>
        </p14:section>
        <p14:section name="A11" id="{8C139692-B826-414B-B0A6-E2BBF3DA874F}">
          <p14:sldIdLst>
            <p14:sldId id="289"/>
            <p14:sldId id="329"/>
            <p14:sldId id="323"/>
            <p14:sldId id="330"/>
            <p14:sldId id="331"/>
            <p14:sldId id="3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fia Murad" initials="SM" lastIdx="9" clrIdx="0">
    <p:extLst>
      <p:ext uri="{19B8F6BF-5375-455C-9EA6-DF929625EA0E}">
        <p15:presenceInfo xmlns:p15="http://schemas.microsoft.com/office/powerpoint/2012/main" userId="e026b1207f6de5b6" providerId="Windows Live"/>
      </p:ext>
    </p:extLst>
  </p:cmAuthor>
  <p:cmAuthor id="2" name="MURAD, Sofia Jenny Juliette" initials="MSJJ" lastIdx="6" clrIdx="1">
    <p:extLst>
      <p:ext uri="{19B8F6BF-5375-455C-9EA6-DF929625EA0E}">
        <p15:presenceInfo xmlns:p15="http://schemas.microsoft.com/office/powerpoint/2012/main" userId="MURAD, Sofia Jenny Juliette" providerId="None"/>
      </p:ext>
    </p:extLst>
  </p:cmAuthor>
  <p:cmAuthor id="3" name="Sofia Jenny Juliette MURAD" initials="SJJM" lastIdx="2" clrIdx="2">
    <p:extLst>
      <p:ext uri="{19B8F6BF-5375-455C-9EA6-DF929625EA0E}">
        <p15:presenceInfo xmlns:p15="http://schemas.microsoft.com/office/powerpoint/2012/main" userId="Sofia Jenny Juliette MURAD" providerId="None"/>
      </p:ext>
    </p:extLst>
  </p:cmAuthor>
  <p:cmAuthor id="4" name="GORE, Fiona Margaret" initials="GM" lastIdx="2" clrIdx="3">
    <p:extLst>
      <p:ext uri="{19B8F6BF-5375-455C-9EA6-DF929625EA0E}">
        <p15:presenceInfo xmlns:p15="http://schemas.microsoft.com/office/powerpoint/2012/main" userId="S::goref@who.int::8990c2d0-068d-4ea4-a7b0-fc9e7bcf8844" providerId="AD"/>
      </p:ext>
    </p:extLst>
  </p:cmAuthor>
  <p:cmAuthor id="5" name="TAKANE, Marina" initials="TM" lastIdx="1" clrIdx="4">
    <p:extLst>
      <p:ext uri="{19B8F6BF-5375-455C-9EA6-DF929625EA0E}">
        <p15:presenceInfo xmlns:p15="http://schemas.microsoft.com/office/powerpoint/2012/main" userId="S::takanem@who.int::0c62abb9-5f1e-4540-b5da-327c100061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952"/>
    <a:srgbClr val="203864"/>
    <a:srgbClr val="F49245"/>
    <a:srgbClr val="7BD0EF"/>
    <a:srgbClr val="FFFFFF"/>
    <a:srgbClr val="375987"/>
    <a:srgbClr val="365886"/>
    <a:srgbClr val="39588D"/>
    <a:srgbClr val="6088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96" autoAdjust="0"/>
    <p:restoredTop sz="95246" autoAdjust="0"/>
  </p:normalViewPr>
  <p:slideViewPr>
    <p:cSldViewPr snapToGrid="0">
      <p:cViewPr varScale="1">
        <p:scale>
          <a:sx n="83" d="100"/>
          <a:sy n="83" d="100"/>
        </p:scale>
        <p:origin x="835" y="7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ENGEBRETSON" userId="3432f663-7c0c-4f2e-b85b-b6f4c97bdf77" providerId="ADAL" clId="{4731F9F9-7236-9145-A872-AC0C43FB7DB6}"/>
    <pc:docChg chg="undo custSel delSld modSld modSection">
      <pc:chgData name="Elizabeth ENGEBRETSON" userId="3432f663-7c0c-4f2e-b85b-b6f4c97bdf77" providerId="ADAL" clId="{4731F9F9-7236-9145-A872-AC0C43FB7DB6}" dt="2021-08-19T21:36:37.969" v="1377" actId="20577"/>
      <pc:docMkLst>
        <pc:docMk/>
      </pc:docMkLst>
      <pc:sldChg chg="modSp mod">
        <pc:chgData name="Elizabeth ENGEBRETSON" userId="3432f663-7c0c-4f2e-b85b-b6f4c97bdf77" providerId="ADAL" clId="{4731F9F9-7236-9145-A872-AC0C43FB7DB6}" dt="2021-08-12T17:42:26.683" v="1375" actId="20577"/>
        <pc:sldMkLst>
          <pc:docMk/>
          <pc:sldMk cId="1446751405" sldId="259"/>
        </pc:sldMkLst>
        <pc:spChg chg="mod">
          <ac:chgData name="Elizabeth ENGEBRETSON" userId="3432f663-7c0c-4f2e-b85b-b6f4c97bdf77" providerId="ADAL" clId="{4731F9F9-7236-9145-A872-AC0C43FB7DB6}" dt="2021-08-12T17:42:26.683" v="1375" actId="20577"/>
          <ac:spMkLst>
            <pc:docMk/>
            <pc:sldMk cId="1446751405" sldId="259"/>
            <ac:spMk id="5" creationId="{F7793C69-EB27-4623-BAEC-EE2B54184B29}"/>
          </ac:spMkLst>
        </pc:spChg>
      </pc:sldChg>
      <pc:sldChg chg="modSp mod delCm modNotesTx">
        <pc:chgData name="Elizabeth ENGEBRETSON" userId="3432f663-7c0c-4f2e-b85b-b6f4c97bdf77" providerId="ADAL" clId="{4731F9F9-7236-9145-A872-AC0C43FB7DB6}" dt="2021-08-19T21:19:34.549" v="1376" actId="20577"/>
        <pc:sldMkLst>
          <pc:docMk/>
          <pc:sldMk cId="3676147972" sldId="272"/>
        </pc:sldMkLst>
        <pc:spChg chg="mod">
          <ac:chgData name="Elizabeth ENGEBRETSON" userId="3432f663-7c0c-4f2e-b85b-b6f4c97bdf77" providerId="ADAL" clId="{4731F9F9-7236-9145-A872-AC0C43FB7DB6}" dt="2021-08-19T21:19:34.549" v="1376" actId="20577"/>
          <ac:spMkLst>
            <pc:docMk/>
            <pc:sldMk cId="3676147972" sldId="272"/>
            <ac:spMk id="20" creationId="{6D3784AC-1263-4F31-BA0A-9F283599CA47}"/>
          </ac:spMkLst>
        </pc:spChg>
      </pc:sldChg>
      <pc:sldChg chg="addSp delSp modSp mod">
        <pc:chgData name="Elizabeth ENGEBRETSON" userId="3432f663-7c0c-4f2e-b85b-b6f4c97bdf77" providerId="ADAL" clId="{4731F9F9-7236-9145-A872-AC0C43FB7DB6}" dt="2021-08-12T17:19:16.144" v="1056" actId="1076"/>
        <pc:sldMkLst>
          <pc:docMk/>
          <pc:sldMk cId="1244542478" sldId="275"/>
        </pc:sldMkLst>
        <pc:spChg chg="del mod">
          <ac:chgData name="Elizabeth ENGEBRETSON" userId="3432f663-7c0c-4f2e-b85b-b6f4c97bdf77" providerId="ADAL" clId="{4731F9F9-7236-9145-A872-AC0C43FB7DB6}" dt="2021-08-11T22:17:42.432" v="813" actId="478"/>
          <ac:spMkLst>
            <pc:docMk/>
            <pc:sldMk cId="1244542478" sldId="275"/>
            <ac:spMk id="19" creationId="{5B5213EB-1D44-49AD-8AF0-246BE0BB1077}"/>
          </ac:spMkLst>
        </pc:spChg>
        <pc:spChg chg="add del mod">
          <ac:chgData name="Elizabeth ENGEBRETSON" userId="3432f663-7c0c-4f2e-b85b-b6f4c97bdf77" providerId="ADAL" clId="{4731F9F9-7236-9145-A872-AC0C43FB7DB6}" dt="2021-08-11T22:17:43.870" v="815" actId="478"/>
          <ac:spMkLst>
            <pc:docMk/>
            <pc:sldMk cId="1244542478" sldId="275"/>
            <ac:spMk id="23" creationId="{B8789DEC-672A-C740-A694-2144C9F8C27D}"/>
          </ac:spMkLst>
        </pc:spChg>
        <pc:spChg chg="add del mod">
          <ac:chgData name="Elizabeth ENGEBRETSON" userId="3432f663-7c0c-4f2e-b85b-b6f4c97bdf77" providerId="ADAL" clId="{4731F9F9-7236-9145-A872-AC0C43FB7DB6}" dt="2021-08-11T22:17:43.127" v="814" actId="478"/>
          <ac:spMkLst>
            <pc:docMk/>
            <pc:sldMk cId="1244542478" sldId="275"/>
            <ac:spMk id="24" creationId="{FAE2E94F-33DD-DF41-85D6-57E5F4DB6C4E}"/>
          </ac:spMkLst>
        </pc:spChg>
        <pc:spChg chg="mod">
          <ac:chgData name="Elizabeth ENGEBRETSON" userId="3432f663-7c0c-4f2e-b85b-b6f4c97bdf77" providerId="ADAL" clId="{4731F9F9-7236-9145-A872-AC0C43FB7DB6}" dt="2021-08-12T17:19:16.144" v="1056" actId="1076"/>
          <ac:spMkLst>
            <pc:docMk/>
            <pc:sldMk cId="1244542478" sldId="275"/>
            <ac:spMk id="26" creationId="{B0F162EB-3DB8-4BE9-8779-58BA9C986872}"/>
          </ac:spMkLst>
        </pc:spChg>
        <pc:spChg chg="mod">
          <ac:chgData name="Elizabeth ENGEBRETSON" userId="3432f663-7c0c-4f2e-b85b-b6f4c97bdf77" providerId="ADAL" clId="{4731F9F9-7236-9145-A872-AC0C43FB7DB6}" dt="2021-08-12T17:19:13.182" v="1055" actId="14100"/>
          <ac:spMkLst>
            <pc:docMk/>
            <pc:sldMk cId="1244542478" sldId="275"/>
            <ac:spMk id="27" creationId="{BC0E9238-61F4-49E0-B069-C0CC55F3B1AA}"/>
          </ac:spMkLst>
        </pc:spChg>
        <pc:spChg chg="add mod">
          <ac:chgData name="Elizabeth ENGEBRETSON" userId="3432f663-7c0c-4f2e-b85b-b6f4c97bdf77" providerId="ADAL" clId="{4731F9F9-7236-9145-A872-AC0C43FB7DB6}" dt="2021-08-11T22:16:56.824" v="684"/>
          <ac:spMkLst>
            <pc:docMk/>
            <pc:sldMk cId="1244542478" sldId="275"/>
            <ac:spMk id="28" creationId="{293CB148-B881-514D-A3D5-A601E02EB25A}"/>
          </ac:spMkLst>
        </pc:spChg>
      </pc:sldChg>
      <pc:sldChg chg="del">
        <pc:chgData name="Elizabeth ENGEBRETSON" userId="3432f663-7c0c-4f2e-b85b-b6f4c97bdf77" providerId="ADAL" clId="{4731F9F9-7236-9145-A872-AC0C43FB7DB6}" dt="2021-08-02T16:22:56.776" v="1" actId="2696"/>
        <pc:sldMkLst>
          <pc:docMk/>
          <pc:sldMk cId="1536564751" sldId="278"/>
        </pc:sldMkLst>
      </pc:sldChg>
      <pc:sldChg chg="modSp del mod delCm">
        <pc:chgData name="Elizabeth ENGEBRETSON" userId="3432f663-7c0c-4f2e-b85b-b6f4c97bdf77" providerId="ADAL" clId="{4731F9F9-7236-9145-A872-AC0C43FB7DB6}" dt="2021-08-02T19:25:28.551" v="672" actId="2696"/>
        <pc:sldMkLst>
          <pc:docMk/>
          <pc:sldMk cId="3672112027" sldId="281"/>
        </pc:sldMkLst>
        <pc:spChg chg="mod">
          <ac:chgData name="Elizabeth ENGEBRETSON" userId="3432f663-7c0c-4f2e-b85b-b6f4c97bdf77" providerId="ADAL" clId="{4731F9F9-7236-9145-A872-AC0C43FB7DB6}" dt="2021-08-02T19:25:26.073" v="671" actId="20577"/>
          <ac:spMkLst>
            <pc:docMk/>
            <pc:sldMk cId="3672112027" sldId="281"/>
            <ac:spMk id="22" creationId="{105057E6-5754-4C22-81C8-DF1659A3B264}"/>
          </ac:spMkLst>
        </pc:spChg>
      </pc:sldChg>
      <pc:sldChg chg="modSp mod delCm">
        <pc:chgData name="Elizabeth ENGEBRETSON" userId="3432f663-7c0c-4f2e-b85b-b6f4c97bdf77" providerId="ADAL" clId="{4731F9F9-7236-9145-A872-AC0C43FB7DB6}" dt="2021-08-12T17:22:55.306" v="1222" actId="207"/>
        <pc:sldMkLst>
          <pc:docMk/>
          <pc:sldMk cId="2316791378" sldId="283"/>
        </pc:sldMkLst>
        <pc:spChg chg="mod">
          <ac:chgData name="Elizabeth ENGEBRETSON" userId="3432f663-7c0c-4f2e-b85b-b6f4c97bdf77" providerId="ADAL" clId="{4731F9F9-7236-9145-A872-AC0C43FB7DB6}" dt="2021-08-12T17:21:09.791" v="1066" actId="1076"/>
          <ac:spMkLst>
            <pc:docMk/>
            <pc:sldMk cId="2316791378" sldId="283"/>
            <ac:spMk id="4" creationId="{C3332E9E-8BA9-48B1-956D-FEA12ADA1B28}"/>
          </ac:spMkLst>
        </pc:spChg>
        <pc:spChg chg="mod">
          <ac:chgData name="Elizabeth ENGEBRETSON" userId="3432f663-7c0c-4f2e-b85b-b6f4c97bdf77" providerId="ADAL" clId="{4731F9F9-7236-9145-A872-AC0C43FB7DB6}" dt="2021-08-12T17:22:55.306" v="1222" actId="207"/>
          <ac:spMkLst>
            <pc:docMk/>
            <pc:sldMk cId="2316791378" sldId="283"/>
            <ac:spMk id="23" creationId="{0BA3F7AD-FD5A-40F3-84EB-5DE0D59A9728}"/>
          </ac:spMkLst>
        </pc:spChg>
        <pc:spChg chg="mod">
          <ac:chgData name="Elizabeth ENGEBRETSON" userId="3432f663-7c0c-4f2e-b85b-b6f4c97bdf77" providerId="ADAL" clId="{4731F9F9-7236-9145-A872-AC0C43FB7DB6}" dt="2021-08-12T17:22:47.039" v="1202" actId="207"/>
          <ac:spMkLst>
            <pc:docMk/>
            <pc:sldMk cId="2316791378" sldId="283"/>
            <ac:spMk id="25" creationId="{1680956A-BBF3-4CD7-8B34-03838AFDF2AE}"/>
          </ac:spMkLst>
        </pc:spChg>
        <pc:picChg chg="mod">
          <ac:chgData name="Elizabeth ENGEBRETSON" userId="3432f663-7c0c-4f2e-b85b-b6f4c97bdf77" providerId="ADAL" clId="{4731F9F9-7236-9145-A872-AC0C43FB7DB6}" dt="2021-08-12T17:21:50.134" v="1071" actId="1076"/>
          <ac:picMkLst>
            <pc:docMk/>
            <pc:sldMk cId="2316791378" sldId="283"/>
            <ac:picMk id="5" creationId="{4D2281FC-426F-49F4-A293-C7AE62D981A9}"/>
          </ac:picMkLst>
        </pc:picChg>
      </pc:sldChg>
      <pc:sldChg chg="modSp mod">
        <pc:chgData name="Elizabeth ENGEBRETSON" userId="3432f663-7c0c-4f2e-b85b-b6f4c97bdf77" providerId="ADAL" clId="{4731F9F9-7236-9145-A872-AC0C43FB7DB6}" dt="2021-08-02T19:27:23.728" v="674" actId="20577"/>
        <pc:sldMkLst>
          <pc:docMk/>
          <pc:sldMk cId="1236902879" sldId="287"/>
        </pc:sldMkLst>
        <pc:spChg chg="mod">
          <ac:chgData name="Elizabeth ENGEBRETSON" userId="3432f663-7c0c-4f2e-b85b-b6f4c97bdf77" providerId="ADAL" clId="{4731F9F9-7236-9145-A872-AC0C43FB7DB6}" dt="2021-08-02T19:27:23.728" v="674" actId="20577"/>
          <ac:spMkLst>
            <pc:docMk/>
            <pc:sldMk cId="1236902879" sldId="287"/>
            <ac:spMk id="19" creationId="{3EFB5FFC-2A68-49D6-84B7-E20BE0A85D9F}"/>
          </ac:spMkLst>
        </pc:spChg>
      </pc:sldChg>
      <pc:sldChg chg="del">
        <pc:chgData name="Elizabeth ENGEBRETSON" userId="3432f663-7c0c-4f2e-b85b-b6f4c97bdf77" providerId="ADAL" clId="{4731F9F9-7236-9145-A872-AC0C43FB7DB6}" dt="2021-08-02T18:09:31.187" v="2" actId="2696"/>
        <pc:sldMkLst>
          <pc:docMk/>
          <pc:sldMk cId="2448453028" sldId="305"/>
        </pc:sldMkLst>
      </pc:sldChg>
      <pc:sldChg chg="modSp mod">
        <pc:chgData name="Elizabeth ENGEBRETSON" userId="3432f663-7c0c-4f2e-b85b-b6f4c97bdf77" providerId="ADAL" clId="{4731F9F9-7236-9145-A872-AC0C43FB7DB6}" dt="2021-08-02T19:28:03.446" v="677" actId="20577"/>
        <pc:sldMkLst>
          <pc:docMk/>
          <pc:sldMk cId="2480409090" sldId="323"/>
        </pc:sldMkLst>
        <pc:spChg chg="mod">
          <ac:chgData name="Elizabeth ENGEBRETSON" userId="3432f663-7c0c-4f2e-b85b-b6f4c97bdf77" providerId="ADAL" clId="{4731F9F9-7236-9145-A872-AC0C43FB7DB6}" dt="2021-08-02T19:28:03.446" v="677" actId="20577"/>
          <ac:spMkLst>
            <pc:docMk/>
            <pc:sldMk cId="2480409090" sldId="323"/>
            <ac:spMk id="20" creationId="{9959E902-2254-4CED-93AD-5CB1B26E5F9B}"/>
          </ac:spMkLst>
        </pc:spChg>
      </pc:sldChg>
      <pc:sldChg chg="modNotesTx">
        <pc:chgData name="Elizabeth ENGEBRETSON" userId="3432f663-7c0c-4f2e-b85b-b6f4c97bdf77" providerId="ADAL" clId="{4731F9F9-7236-9145-A872-AC0C43FB7DB6}" dt="2021-08-12T17:39:09.256" v="1367" actId="113"/>
        <pc:sldMkLst>
          <pc:docMk/>
          <pc:sldMk cId="3065837587" sldId="329"/>
        </pc:sldMkLst>
      </pc:sldChg>
      <pc:sldChg chg="modSp mod delCm">
        <pc:chgData name="Elizabeth ENGEBRETSON" userId="3432f663-7c0c-4f2e-b85b-b6f4c97bdf77" providerId="ADAL" clId="{4731F9F9-7236-9145-A872-AC0C43FB7DB6}" dt="2021-08-19T21:36:37.969" v="1377" actId="20577"/>
        <pc:sldMkLst>
          <pc:docMk/>
          <pc:sldMk cId="3507244477" sldId="331"/>
        </pc:sldMkLst>
        <pc:spChg chg="mod">
          <ac:chgData name="Elizabeth ENGEBRETSON" userId="3432f663-7c0c-4f2e-b85b-b6f4c97bdf77" providerId="ADAL" clId="{4731F9F9-7236-9145-A872-AC0C43FB7DB6}" dt="2021-08-12T17:23:38.703" v="1315" actId="207"/>
          <ac:spMkLst>
            <pc:docMk/>
            <pc:sldMk cId="3507244477" sldId="331"/>
            <ac:spMk id="20" creationId="{9959E902-2254-4CED-93AD-5CB1B26E5F9B}"/>
          </ac:spMkLst>
        </pc:spChg>
        <pc:spChg chg="mod">
          <ac:chgData name="Elizabeth ENGEBRETSON" userId="3432f663-7c0c-4f2e-b85b-b6f4c97bdf77" providerId="ADAL" clId="{4731F9F9-7236-9145-A872-AC0C43FB7DB6}" dt="2021-08-12T17:23:29.011" v="1269" actId="207"/>
          <ac:spMkLst>
            <pc:docMk/>
            <pc:sldMk cId="3507244477" sldId="331"/>
            <ac:spMk id="24" creationId="{5DABA72A-5D84-48CB-9903-31E2F75FF883}"/>
          </ac:spMkLst>
        </pc:spChg>
        <pc:spChg chg="mod">
          <ac:chgData name="Elizabeth ENGEBRETSON" userId="3432f663-7c0c-4f2e-b85b-b6f4c97bdf77" providerId="ADAL" clId="{4731F9F9-7236-9145-A872-AC0C43FB7DB6}" dt="2021-08-19T21:36:37.969" v="1377" actId="20577"/>
          <ac:spMkLst>
            <pc:docMk/>
            <pc:sldMk cId="3507244477" sldId="331"/>
            <ac:spMk id="25" creationId="{17A508C1-41F2-4509-B1FA-AE8C08EB3C18}"/>
          </ac:spMkLst>
        </pc:spChg>
      </pc:sldChg>
      <pc:sldChg chg="modSp mod">
        <pc:chgData name="Elizabeth ENGEBRETSON" userId="3432f663-7c0c-4f2e-b85b-b6f4c97bdf77" providerId="ADAL" clId="{4731F9F9-7236-9145-A872-AC0C43FB7DB6}" dt="2021-08-12T17:20:22.451" v="1065" actId="14100"/>
        <pc:sldMkLst>
          <pc:docMk/>
          <pc:sldMk cId="3344654590" sldId="332"/>
        </pc:sldMkLst>
        <pc:spChg chg="mod">
          <ac:chgData name="Elizabeth ENGEBRETSON" userId="3432f663-7c0c-4f2e-b85b-b6f4c97bdf77" providerId="ADAL" clId="{4731F9F9-7236-9145-A872-AC0C43FB7DB6}" dt="2021-08-12T17:20:18.481" v="1064" actId="1076"/>
          <ac:spMkLst>
            <pc:docMk/>
            <pc:sldMk cId="3344654590" sldId="332"/>
            <ac:spMk id="20" creationId="{2CD46A03-A210-41A1-B82A-AC71882DE5D5}"/>
          </ac:spMkLst>
        </pc:spChg>
        <pc:spChg chg="mod">
          <ac:chgData name="Elizabeth ENGEBRETSON" userId="3432f663-7c0c-4f2e-b85b-b6f4c97bdf77" providerId="ADAL" clId="{4731F9F9-7236-9145-A872-AC0C43FB7DB6}" dt="2021-08-12T17:20:22.451" v="1065" actId="14100"/>
          <ac:spMkLst>
            <pc:docMk/>
            <pc:sldMk cId="3344654590" sldId="332"/>
            <ac:spMk id="24" creationId="{629BAEF7-762C-4393-BA0B-A6CB838B3589}"/>
          </ac:spMkLst>
        </pc:spChg>
      </pc:sldChg>
      <pc:sldChg chg="modSp mod">
        <pc:chgData name="Elizabeth ENGEBRETSON" userId="3432f663-7c0c-4f2e-b85b-b6f4c97bdf77" providerId="ADAL" clId="{4731F9F9-7236-9145-A872-AC0C43FB7DB6}" dt="2021-08-11T22:22:47.188" v="1053" actId="20577"/>
        <pc:sldMkLst>
          <pc:docMk/>
          <pc:sldMk cId="1927927360" sldId="333"/>
        </pc:sldMkLst>
        <pc:spChg chg="mod">
          <ac:chgData name="Elizabeth ENGEBRETSON" userId="3432f663-7c0c-4f2e-b85b-b6f4c97bdf77" providerId="ADAL" clId="{4731F9F9-7236-9145-A872-AC0C43FB7DB6}" dt="2021-08-11T22:22:47.188" v="1053" actId="20577"/>
          <ac:spMkLst>
            <pc:docMk/>
            <pc:sldMk cId="1927927360" sldId="333"/>
            <ac:spMk id="22" creationId="{105057E6-5754-4C22-81C8-DF1659A3B264}"/>
          </ac:spMkLst>
        </pc:spChg>
      </pc:sldChg>
      <pc:sldChg chg="modSp mod">
        <pc:chgData name="Elizabeth ENGEBRETSON" userId="3432f663-7c0c-4f2e-b85b-b6f4c97bdf77" providerId="ADAL" clId="{4731F9F9-7236-9145-A872-AC0C43FB7DB6}" dt="2021-08-11T22:20:24.925" v="1048" actId="20577"/>
        <pc:sldMkLst>
          <pc:docMk/>
          <pc:sldMk cId="3220343819" sldId="335"/>
        </pc:sldMkLst>
        <pc:spChg chg="mod">
          <ac:chgData name="Elizabeth ENGEBRETSON" userId="3432f663-7c0c-4f2e-b85b-b6f4c97bdf77" providerId="ADAL" clId="{4731F9F9-7236-9145-A872-AC0C43FB7DB6}" dt="2021-08-11T22:20:24.925" v="1048" actId="20577"/>
          <ac:spMkLst>
            <pc:docMk/>
            <pc:sldMk cId="3220343819" sldId="335"/>
            <ac:spMk id="25" creationId="{A3AFE642-60F4-4323-B6D8-47504ECE43AA}"/>
          </ac:spMkLst>
        </pc:spChg>
      </pc:sldChg>
      <pc:sldChg chg="modSp mod delCm">
        <pc:chgData name="Elizabeth ENGEBRETSON" userId="3432f663-7c0c-4f2e-b85b-b6f4c97bdf77" providerId="ADAL" clId="{4731F9F9-7236-9145-A872-AC0C43FB7DB6}" dt="2021-08-11T22:21:05.799" v="1050" actId="20577"/>
        <pc:sldMkLst>
          <pc:docMk/>
          <pc:sldMk cId="4139833025" sldId="336"/>
        </pc:sldMkLst>
        <pc:spChg chg="mod">
          <ac:chgData name="Elizabeth ENGEBRETSON" userId="3432f663-7c0c-4f2e-b85b-b6f4c97bdf77" providerId="ADAL" clId="{4731F9F9-7236-9145-A872-AC0C43FB7DB6}" dt="2021-08-02T19:15:47.688" v="73" actId="20577"/>
          <ac:spMkLst>
            <pc:docMk/>
            <pc:sldMk cId="4139833025" sldId="336"/>
            <ac:spMk id="3" creationId="{1418965F-0AEE-499B-A018-577AC6DA5E63}"/>
          </ac:spMkLst>
        </pc:spChg>
        <pc:spChg chg="mod">
          <ac:chgData name="Elizabeth ENGEBRETSON" userId="3432f663-7c0c-4f2e-b85b-b6f4c97bdf77" providerId="ADAL" clId="{4731F9F9-7236-9145-A872-AC0C43FB7DB6}" dt="2021-08-11T22:21:05.799" v="1050" actId="20577"/>
          <ac:spMkLst>
            <pc:docMk/>
            <pc:sldMk cId="4139833025" sldId="336"/>
            <ac:spMk id="4" creationId="{15DF48A1-1A87-4244-950D-E1C63FFF0537}"/>
          </ac:spMkLst>
        </pc:spChg>
      </pc:sldChg>
      <pc:sldChg chg="addSp delSp modSp mod">
        <pc:chgData name="Elizabeth ENGEBRETSON" userId="3432f663-7c0c-4f2e-b85b-b6f4c97bdf77" providerId="ADAL" clId="{4731F9F9-7236-9145-A872-AC0C43FB7DB6}" dt="2021-08-12T17:19:48.531" v="1062" actId="1076"/>
        <pc:sldMkLst>
          <pc:docMk/>
          <pc:sldMk cId="1618838499" sldId="338"/>
        </pc:sldMkLst>
        <pc:spChg chg="add del mod">
          <ac:chgData name="Elizabeth ENGEBRETSON" userId="3432f663-7c0c-4f2e-b85b-b6f4c97bdf77" providerId="ADAL" clId="{4731F9F9-7236-9145-A872-AC0C43FB7DB6}" dt="2021-08-12T17:19:46.417" v="1061" actId="1076"/>
          <ac:spMkLst>
            <pc:docMk/>
            <pc:sldMk cId="1618838499" sldId="338"/>
            <ac:spMk id="19" creationId="{5B5213EB-1D44-49AD-8AF0-246BE0BB1077}"/>
          </ac:spMkLst>
        </pc:spChg>
        <pc:spChg chg="mod">
          <ac:chgData name="Elizabeth ENGEBRETSON" userId="3432f663-7c0c-4f2e-b85b-b6f4c97bdf77" providerId="ADAL" clId="{4731F9F9-7236-9145-A872-AC0C43FB7DB6}" dt="2021-08-12T17:19:29.216" v="1058" actId="14100"/>
          <ac:spMkLst>
            <pc:docMk/>
            <pc:sldMk cId="1618838499" sldId="338"/>
            <ac:spMk id="21" creationId="{0380CA99-2562-4C72-A6A7-1A578AA98EAC}"/>
          </ac:spMkLst>
        </pc:spChg>
        <pc:spChg chg="mod">
          <ac:chgData name="Elizabeth ENGEBRETSON" userId="3432f663-7c0c-4f2e-b85b-b6f4c97bdf77" providerId="ADAL" clId="{4731F9F9-7236-9145-A872-AC0C43FB7DB6}" dt="2021-08-12T17:19:48.531" v="1062" actId="1076"/>
          <ac:spMkLst>
            <pc:docMk/>
            <pc:sldMk cId="1618838499" sldId="338"/>
            <ac:spMk id="23" creationId="{70F48849-E060-43E0-8424-396935481F78}"/>
          </ac:spMkLst>
        </pc:spChg>
        <pc:spChg chg="mod">
          <ac:chgData name="Elizabeth ENGEBRETSON" userId="3432f663-7c0c-4f2e-b85b-b6f4c97bdf77" providerId="ADAL" clId="{4731F9F9-7236-9145-A872-AC0C43FB7DB6}" dt="2021-08-12T17:19:35.707" v="1060" actId="14100"/>
          <ac:spMkLst>
            <pc:docMk/>
            <pc:sldMk cId="1618838499" sldId="338"/>
            <ac:spMk id="24" creationId="{1448F185-E817-4A62-95DF-2F7501F718D6}"/>
          </ac:spMkLst>
        </pc:spChg>
      </pc:sldChg>
      <pc:sldChg chg="modSp mod">
        <pc:chgData name="Elizabeth ENGEBRETSON" userId="3432f663-7c0c-4f2e-b85b-b6f4c97bdf77" providerId="ADAL" clId="{4731F9F9-7236-9145-A872-AC0C43FB7DB6}" dt="2021-08-11T22:15:56.452" v="678" actId="14100"/>
        <pc:sldMkLst>
          <pc:docMk/>
          <pc:sldMk cId="2297519581" sldId="339"/>
        </pc:sldMkLst>
        <pc:spChg chg="mod">
          <ac:chgData name="Elizabeth ENGEBRETSON" userId="3432f663-7c0c-4f2e-b85b-b6f4c97bdf77" providerId="ADAL" clId="{4731F9F9-7236-9145-A872-AC0C43FB7DB6}" dt="2021-08-11T22:15:56.452" v="678" actId="14100"/>
          <ac:spMkLst>
            <pc:docMk/>
            <pc:sldMk cId="2297519581" sldId="339"/>
            <ac:spMk id="23" creationId="{427CDE6A-E566-419F-BD73-5D97D34C1EB3}"/>
          </ac:spMkLst>
        </pc:spChg>
      </pc:sldChg>
    </pc:docChg>
  </pc:docChgLst>
  <pc:docChgLst>
    <pc:chgData name="Sofia Jenny Juliette MURAD" userId="609d3eb8-04db-4da7-84a5-b39f1996835f" providerId="ADAL" clId="{2EFACCFF-15B8-4140-9F46-1C6F3183EAFD}"/>
    <pc:docChg chg="custSel modSld">
      <pc:chgData name="Sofia Jenny Juliette MURAD" userId="609d3eb8-04db-4da7-84a5-b39f1996835f" providerId="ADAL" clId="{2EFACCFF-15B8-4140-9F46-1C6F3183EAFD}" dt="2021-08-09T12:54:10.839" v="79"/>
      <pc:docMkLst>
        <pc:docMk/>
      </pc:docMkLst>
      <pc:sldChg chg="addSp modSp mod addCm modCm">
        <pc:chgData name="Sofia Jenny Juliette MURAD" userId="609d3eb8-04db-4da7-84a5-b39f1996835f" providerId="ADAL" clId="{2EFACCFF-15B8-4140-9F46-1C6F3183EAFD}" dt="2021-08-09T12:54:10.839" v="79"/>
        <pc:sldMkLst>
          <pc:docMk/>
          <pc:sldMk cId="3412071981" sldId="269"/>
        </pc:sldMkLst>
        <pc:spChg chg="mod">
          <ac:chgData name="Sofia Jenny Juliette MURAD" userId="609d3eb8-04db-4da7-84a5-b39f1996835f" providerId="ADAL" clId="{2EFACCFF-15B8-4140-9F46-1C6F3183EAFD}" dt="2021-08-09T12:53:53.170" v="78" actId="13926"/>
          <ac:spMkLst>
            <pc:docMk/>
            <pc:sldMk cId="3412071981" sldId="269"/>
            <ac:spMk id="2" creationId="{B1855370-3FBA-4735-8196-5F7511F82910}"/>
          </ac:spMkLst>
        </pc:spChg>
        <pc:spChg chg="mod">
          <ac:chgData name="Sofia Jenny Juliette MURAD" userId="609d3eb8-04db-4da7-84a5-b39f1996835f" providerId="ADAL" clId="{2EFACCFF-15B8-4140-9F46-1C6F3183EAFD}" dt="2021-08-09T12:52:26.020" v="17" actId="20577"/>
          <ac:spMkLst>
            <pc:docMk/>
            <pc:sldMk cId="3412071981" sldId="269"/>
            <ac:spMk id="3" creationId="{CC8E767F-1A1A-449D-8F78-F27B0A8C2EAD}"/>
          </ac:spMkLst>
        </pc:spChg>
        <pc:spChg chg="add mod">
          <ac:chgData name="Sofia Jenny Juliette MURAD" userId="609d3eb8-04db-4da7-84a5-b39f1996835f" providerId="ADAL" clId="{2EFACCFF-15B8-4140-9F46-1C6F3183EAFD}" dt="2021-08-09T12:52:21.270" v="4"/>
          <ac:spMkLst>
            <pc:docMk/>
            <pc:sldMk cId="3412071981" sldId="269"/>
            <ac:spMk id="4" creationId="{AE0A25F5-437F-4307-AA55-06C6961AD9AF}"/>
          </ac:spMkLst>
        </pc:spChg>
      </pc:sldChg>
      <pc:sldChg chg="modCm">
        <pc:chgData name="Sofia Jenny Juliette MURAD" userId="609d3eb8-04db-4da7-84a5-b39f1996835f" providerId="ADAL" clId="{2EFACCFF-15B8-4140-9F46-1C6F3183EAFD}" dt="2021-08-09T12:47:15.319" v="2" actId="5900"/>
        <pc:sldMkLst>
          <pc:docMk/>
          <pc:sldMk cId="3344654590" sldId="332"/>
        </pc:sldMkLst>
      </pc:sldChg>
    </pc:docChg>
  </pc:docChgLst>
  <pc:docChgLst>
    <pc:chgData name="TAKANE, Marina" userId="0c62abb9-5f1e-4540-b5da-327c1000617a" providerId="ADAL" clId="{E740F85D-EA76-494A-B667-87346617A16F}"/>
    <pc:docChg chg="custSel">
      <pc:chgData name="TAKANE, Marina" userId="0c62abb9-5f1e-4540-b5da-327c1000617a" providerId="ADAL" clId="{E740F85D-EA76-494A-B667-87346617A16F}" dt="2021-08-13T08:49:06.736" v="0" actId="1589"/>
      <pc:docMkLst>
        <pc:docMk/>
      </pc:docMkLst>
      <pc:sldChg chg="addCm">
        <pc:chgData name="TAKANE, Marina" userId="0c62abb9-5f1e-4540-b5da-327c1000617a" providerId="ADAL" clId="{E740F85D-EA76-494A-B667-87346617A16F}" dt="2021-08-13T08:49:06.736" v="0" actId="1589"/>
        <pc:sldMkLst>
          <pc:docMk/>
          <pc:sldMk cId="3344654590" sldId="332"/>
        </pc:sldMkLst>
      </pc:sldChg>
    </pc:docChg>
  </pc:docChgLst>
  <pc:docChgLst>
    <pc:chgData name="MURAD, Sofia Jenny Juliette" userId="609d3eb8-04db-4da7-84a5-b39f1996835f" providerId="ADAL" clId="{2EFACCFF-15B8-4140-9F46-1C6F3183EAFD}"/>
    <pc:docChg chg="undo redo custSel addSld delSld modSld sldOrd delSection modSection">
      <pc:chgData name="MURAD, Sofia Jenny Juliette" userId="609d3eb8-04db-4da7-84a5-b39f1996835f" providerId="ADAL" clId="{2EFACCFF-15B8-4140-9F46-1C6F3183EAFD}" dt="2021-08-18T11:48:51.161" v="5380" actId="115"/>
      <pc:docMkLst>
        <pc:docMk/>
      </pc:docMkLst>
      <pc:sldChg chg="modSp mod">
        <pc:chgData name="MURAD, Sofia Jenny Juliette" userId="609d3eb8-04db-4da7-84a5-b39f1996835f" providerId="ADAL" clId="{2EFACCFF-15B8-4140-9F46-1C6F3183EAFD}" dt="2021-08-11T13:46:43.644" v="5321" actId="20577"/>
        <pc:sldMkLst>
          <pc:docMk/>
          <pc:sldMk cId="1446751405" sldId="259"/>
        </pc:sldMkLst>
        <pc:spChg chg="mod">
          <ac:chgData name="MURAD, Sofia Jenny Juliette" userId="609d3eb8-04db-4da7-84a5-b39f1996835f" providerId="ADAL" clId="{2EFACCFF-15B8-4140-9F46-1C6F3183EAFD}" dt="2021-08-11T13:46:43.644" v="5321" actId="20577"/>
          <ac:spMkLst>
            <pc:docMk/>
            <pc:sldMk cId="1446751405" sldId="259"/>
            <ac:spMk id="5" creationId="{F7793C69-EB27-4623-BAEC-EE2B54184B29}"/>
          </ac:spMkLst>
        </pc:spChg>
      </pc:sldChg>
      <pc:sldChg chg="modSp del mod">
        <pc:chgData name="MURAD, Sofia Jenny Juliette" userId="609d3eb8-04db-4da7-84a5-b39f1996835f" providerId="ADAL" clId="{2EFACCFF-15B8-4140-9F46-1C6F3183EAFD}" dt="2021-08-02T03:50:49.057" v="7" actId="18676"/>
        <pc:sldMkLst>
          <pc:docMk/>
          <pc:sldMk cId="988277697" sldId="263"/>
        </pc:sldMkLst>
        <pc:spChg chg="mod">
          <ac:chgData name="MURAD, Sofia Jenny Juliette" userId="609d3eb8-04db-4da7-84a5-b39f1996835f" providerId="ADAL" clId="{2EFACCFF-15B8-4140-9F46-1C6F3183EAFD}" dt="2021-07-28T12:47:13.946" v="1" actId="1076"/>
          <ac:spMkLst>
            <pc:docMk/>
            <pc:sldMk cId="988277697" sldId="263"/>
            <ac:spMk id="29" creationId="{C8A4D835-E38A-44BA-96E3-968278819B9E}"/>
          </ac:spMkLst>
        </pc:spChg>
        <pc:picChg chg="mod">
          <ac:chgData name="MURAD, Sofia Jenny Juliette" userId="609d3eb8-04db-4da7-84a5-b39f1996835f" providerId="ADAL" clId="{2EFACCFF-15B8-4140-9F46-1C6F3183EAFD}" dt="2021-07-28T12:47:11.451" v="0" actId="1076"/>
          <ac:picMkLst>
            <pc:docMk/>
            <pc:sldMk cId="988277697" sldId="263"/>
            <ac:picMk id="3" creationId="{DAA82034-49B7-4A0D-B2F1-2D8E87468507}"/>
          </ac:picMkLst>
        </pc:picChg>
      </pc:sldChg>
      <pc:sldChg chg="modSp mod delCm modNotesTx">
        <pc:chgData name="MURAD, Sofia Jenny Juliette" userId="609d3eb8-04db-4da7-84a5-b39f1996835f" providerId="ADAL" clId="{2EFACCFF-15B8-4140-9F46-1C6F3183EAFD}" dt="2021-08-11T13:32:06.768" v="5269" actId="6549"/>
        <pc:sldMkLst>
          <pc:docMk/>
          <pc:sldMk cId="3412071981" sldId="269"/>
        </pc:sldMkLst>
        <pc:spChg chg="mod">
          <ac:chgData name="MURAD, Sofia Jenny Juliette" userId="609d3eb8-04db-4da7-84a5-b39f1996835f" providerId="ADAL" clId="{2EFACCFF-15B8-4140-9F46-1C6F3183EAFD}" dt="2021-08-11T13:31:05.365" v="5268" actId="207"/>
          <ac:spMkLst>
            <pc:docMk/>
            <pc:sldMk cId="3412071981" sldId="269"/>
            <ac:spMk id="2" creationId="{B1855370-3FBA-4735-8196-5F7511F82910}"/>
          </ac:spMkLst>
        </pc:spChg>
        <pc:spChg chg="mod">
          <ac:chgData name="MURAD, Sofia Jenny Juliette" userId="609d3eb8-04db-4da7-84a5-b39f1996835f" providerId="ADAL" clId="{2EFACCFF-15B8-4140-9F46-1C6F3183EAFD}" dt="2021-08-02T03:49:37.955" v="5" actId="20577"/>
          <ac:spMkLst>
            <pc:docMk/>
            <pc:sldMk cId="3412071981" sldId="269"/>
            <ac:spMk id="3" creationId="{CC8E767F-1A1A-449D-8F78-F27B0A8C2EAD}"/>
          </ac:spMkLst>
        </pc:spChg>
      </pc:sldChg>
      <pc:sldChg chg="addSp delSp modSp mod">
        <pc:chgData name="MURAD, Sofia Jenny Juliette" userId="609d3eb8-04db-4da7-84a5-b39f1996835f" providerId="ADAL" clId="{2EFACCFF-15B8-4140-9F46-1C6F3183EAFD}" dt="2021-08-02T05:17:32.307" v="4180" actId="6549"/>
        <pc:sldMkLst>
          <pc:docMk/>
          <pc:sldMk cId="2412881401" sldId="271"/>
        </pc:sldMkLst>
        <pc:spChg chg="del">
          <ac:chgData name="MURAD, Sofia Jenny Juliette" userId="609d3eb8-04db-4da7-84a5-b39f1996835f" providerId="ADAL" clId="{2EFACCFF-15B8-4140-9F46-1C6F3183EAFD}" dt="2021-08-02T05:16:02.502" v="4114" actId="478"/>
          <ac:spMkLst>
            <pc:docMk/>
            <pc:sldMk cId="2412881401" sldId="271"/>
            <ac:spMk id="18" creationId="{F0EC5625-5FDB-46A5-A121-DC4EE78D47E7}"/>
          </ac:spMkLst>
        </pc:spChg>
        <pc:spChg chg="del">
          <ac:chgData name="MURAD, Sofia Jenny Juliette" userId="609d3eb8-04db-4da7-84a5-b39f1996835f" providerId="ADAL" clId="{2EFACCFF-15B8-4140-9F46-1C6F3183EAFD}" dt="2021-08-02T05:16:02.502" v="4114" actId="478"/>
          <ac:spMkLst>
            <pc:docMk/>
            <pc:sldMk cId="2412881401" sldId="271"/>
            <ac:spMk id="19" creationId="{58899961-EEB3-4402-8E35-49D81317D77E}"/>
          </ac:spMkLst>
        </pc:spChg>
        <pc:spChg chg="del">
          <ac:chgData name="MURAD, Sofia Jenny Juliette" userId="609d3eb8-04db-4da7-84a5-b39f1996835f" providerId="ADAL" clId="{2EFACCFF-15B8-4140-9F46-1C6F3183EAFD}" dt="2021-08-02T05:16:02.502" v="4114" actId="478"/>
          <ac:spMkLst>
            <pc:docMk/>
            <pc:sldMk cId="2412881401" sldId="271"/>
            <ac:spMk id="21" creationId="{4DBBCEEE-6919-4378-8266-D90E724D1856}"/>
          </ac:spMkLst>
        </pc:spChg>
        <pc:spChg chg="add mod">
          <ac:chgData name="MURAD, Sofia Jenny Juliette" userId="609d3eb8-04db-4da7-84a5-b39f1996835f" providerId="ADAL" clId="{2EFACCFF-15B8-4140-9F46-1C6F3183EAFD}" dt="2021-08-02T05:17:32.307" v="4180" actId="6549"/>
          <ac:spMkLst>
            <pc:docMk/>
            <pc:sldMk cId="2412881401" sldId="271"/>
            <ac:spMk id="22" creationId="{38466609-5FA5-4AE5-BE58-667DF556F4A3}"/>
          </ac:spMkLst>
        </pc:spChg>
        <pc:picChg chg="del">
          <ac:chgData name="MURAD, Sofia Jenny Juliette" userId="609d3eb8-04db-4da7-84a5-b39f1996835f" providerId="ADAL" clId="{2EFACCFF-15B8-4140-9F46-1C6F3183EAFD}" dt="2021-08-02T05:16:00.094" v="4113" actId="478"/>
          <ac:picMkLst>
            <pc:docMk/>
            <pc:sldMk cId="2412881401" sldId="271"/>
            <ac:picMk id="2" creationId="{2510A721-98EC-4CB6-BC30-F3B34D14F82E}"/>
          </ac:picMkLst>
        </pc:picChg>
      </pc:sldChg>
      <pc:sldChg chg="addSp delSp modSp mod addCm modCm modNotesTx">
        <pc:chgData name="MURAD, Sofia Jenny Juliette" userId="609d3eb8-04db-4da7-84a5-b39f1996835f" providerId="ADAL" clId="{2EFACCFF-15B8-4140-9F46-1C6F3183EAFD}" dt="2021-08-02T05:23:11.741" v="4389"/>
        <pc:sldMkLst>
          <pc:docMk/>
          <pc:sldMk cId="3676147972" sldId="272"/>
        </pc:sldMkLst>
        <pc:spChg chg="del mod">
          <ac:chgData name="MURAD, Sofia Jenny Juliette" userId="609d3eb8-04db-4da7-84a5-b39f1996835f" providerId="ADAL" clId="{2EFACCFF-15B8-4140-9F46-1C6F3183EAFD}" dt="2021-08-02T05:22:29.699" v="4386" actId="478"/>
          <ac:spMkLst>
            <pc:docMk/>
            <pc:sldMk cId="3676147972" sldId="272"/>
            <ac:spMk id="18" creationId="{2D407945-0CC8-4737-877E-7195465755FA}"/>
          </ac:spMkLst>
        </pc:spChg>
        <pc:spChg chg="mod">
          <ac:chgData name="MURAD, Sofia Jenny Juliette" userId="609d3eb8-04db-4da7-84a5-b39f1996835f" providerId="ADAL" clId="{2EFACCFF-15B8-4140-9F46-1C6F3183EAFD}" dt="2021-08-02T05:21:20.817" v="4367" actId="1076"/>
          <ac:spMkLst>
            <pc:docMk/>
            <pc:sldMk cId="3676147972" sldId="272"/>
            <ac:spMk id="19" creationId="{CC27061F-E6CF-4876-AD2A-3EED826B4C44}"/>
          </ac:spMkLst>
        </pc:spChg>
        <pc:spChg chg="mod">
          <ac:chgData name="MURAD, Sofia Jenny Juliette" userId="609d3eb8-04db-4da7-84a5-b39f1996835f" providerId="ADAL" clId="{2EFACCFF-15B8-4140-9F46-1C6F3183EAFD}" dt="2021-08-02T05:22:11.247" v="4383" actId="404"/>
          <ac:spMkLst>
            <pc:docMk/>
            <pc:sldMk cId="3676147972" sldId="272"/>
            <ac:spMk id="20" creationId="{6D3784AC-1263-4F31-BA0A-9F283599CA47}"/>
          </ac:spMkLst>
        </pc:spChg>
        <pc:spChg chg="mod">
          <ac:chgData name="MURAD, Sofia Jenny Juliette" userId="609d3eb8-04db-4da7-84a5-b39f1996835f" providerId="ADAL" clId="{2EFACCFF-15B8-4140-9F46-1C6F3183EAFD}" dt="2021-08-02T05:21:40.418" v="4373" actId="14100"/>
          <ac:spMkLst>
            <pc:docMk/>
            <pc:sldMk cId="3676147972" sldId="272"/>
            <ac:spMk id="21" creationId="{969A97C7-B347-46F7-9BC0-13E0443EE7EC}"/>
          </ac:spMkLst>
        </pc:spChg>
        <pc:spChg chg="add mod">
          <ac:chgData name="MURAD, Sofia Jenny Juliette" userId="609d3eb8-04db-4da7-84a5-b39f1996835f" providerId="ADAL" clId="{2EFACCFF-15B8-4140-9F46-1C6F3183EAFD}" dt="2021-08-02T05:22:35.540" v="4387"/>
          <ac:spMkLst>
            <pc:docMk/>
            <pc:sldMk cId="3676147972" sldId="272"/>
            <ac:spMk id="22" creationId="{5722858E-C424-4B66-8D4F-D190C7372C29}"/>
          </ac:spMkLst>
        </pc:spChg>
        <pc:picChg chg="mod">
          <ac:chgData name="MURAD, Sofia Jenny Juliette" userId="609d3eb8-04db-4da7-84a5-b39f1996835f" providerId="ADAL" clId="{2EFACCFF-15B8-4140-9F46-1C6F3183EAFD}" dt="2021-08-02T05:21:33.306" v="4371" actId="1076"/>
          <ac:picMkLst>
            <pc:docMk/>
            <pc:sldMk cId="3676147972" sldId="272"/>
            <ac:picMk id="2" creationId="{40F23A1B-550B-4035-98BF-DB7AE470A579}"/>
          </ac:picMkLst>
        </pc:picChg>
        <pc:picChg chg="mod">
          <ac:chgData name="MURAD, Sofia Jenny Juliette" userId="609d3eb8-04db-4da7-84a5-b39f1996835f" providerId="ADAL" clId="{2EFACCFF-15B8-4140-9F46-1C6F3183EAFD}" dt="2021-08-02T05:21:20.817" v="4367" actId="1076"/>
          <ac:picMkLst>
            <pc:docMk/>
            <pc:sldMk cId="3676147972" sldId="272"/>
            <ac:picMk id="3" creationId="{F6F2952F-97D5-44B3-98DA-81F8AE7AAE33}"/>
          </ac:picMkLst>
        </pc:picChg>
      </pc:sldChg>
      <pc:sldChg chg="addSp delSp modSp mod">
        <pc:chgData name="MURAD, Sofia Jenny Juliette" userId="609d3eb8-04db-4da7-84a5-b39f1996835f" providerId="ADAL" clId="{2EFACCFF-15B8-4140-9F46-1C6F3183EAFD}" dt="2021-08-02T05:35:18.725" v="5141" actId="1076"/>
        <pc:sldMkLst>
          <pc:docMk/>
          <pc:sldMk cId="228396253" sldId="273"/>
        </pc:sldMkLst>
        <pc:spChg chg="mod">
          <ac:chgData name="MURAD, Sofia Jenny Juliette" userId="609d3eb8-04db-4da7-84a5-b39f1996835f" providerId="ADAL" clId="{2EFACCFF-15B8-4140-9F46-1C6F3183EAFD}" dt="2021-08-02T05:33:44.863" v="5080" actId="1076"/>
          <ac:spMkLst>
            <pc:docMk/>
            <pc:sldMk cId="228396253" sldId="273"/>
            <ac:spMk id="4" creationId="{C3332E9E-8BA9-48B1-956D-FEA12ADA1B28}"/>
          </ac:spMkLst>
        </pc:spChg>
        <pc:spChg chg="del">
          <ac:chgData name="MURAD, Sofia Jenny Juliette" userId="609d3eb8-04db-4da7-84a5-b39f1996835f" providerId="ADAL" clId="{2EFACCFF-15B8-4140-9F46-1C6F3183EAFD}" dt="2021-08-02T05:33:32.926" v="5077" actId="478"/>
          <ac:spMkLst>
            <pc:docMk/>
            <pc:sldMk cId="228396253" sldId="273"/>
            <ac:spMk id="18" creationId="{5727ED50-0401-4D23-99C4-7B1061C9A31F}"/>
          </ac:spMkLst>
        </pc:spChg>
        <pc:spChg chg="del">
          <ac:chgData name="MURAD, Sofia Jenny Juliette" userId="609d3eb8-04db-4da7-84a5-b39f1996835f" providerId="ADAL" clId="{2EFACCFF-15B8-4140-9F46-1C6F3183EAFD}" dt="2021-08-02T05:33:32.926" v="5077" actId="478"/>
          <ac:spMkLst>
            <pc:docMk/>
            <pc:sldMk cId="228396253" sldId="273"/>
            <ac:spMk id="19" creationId="{0BFEEC29-E312-40A8-A21F-A70CCEA43A16}"/>
          </ac:spMkLst>
        </pc:spChg>
        <pc:spChg chg="del">
          <ac:chgData name="MURAD, Sofia Jenny Juliette" userId="609d3eb8-04db-4da7-84a5-b39f1996835f" providerId="ADAL" clId="{2EFACCFF-15B8-4140-9F46-1C6F3183EAFD}" dt="2021-08-02T05:33:32.926" v="5077" actId="478"/>
          <ac:spMkLst>
            <pc:docMk/>
            <pc:sldMk cId="228396253" sldId="273"/>
            <ac:spMk id="21" creationId="{4A8CB2A3-8E8F-4930-B9C3-04DA87D82713}"/>
          </ac:spMkLst>
        </pc:spChg>
        <pc:spChg chg="add mod">
          <ac:chgData name="MURAD, Sofia Jenny Juliette" userId="609d3eb8-04db-4da7-84a5-b39f1996835f" providerId="ADAL" clId="{2EFACCFF-15B8-4140-9F46-1C6F3183EAFD}" dt="2021-08-02T05:35:18.725" v="5141" actId="1076"/>
          <ac:spMkLst>
            <pc:docMk/>
            <pc:sldMk cId="228396253" sldId="273"/>
            <ac:spMk id="22" creationId="{AA532F93-9197-4E7A-A4F8-7E93EEA16C00}"/>
          </ac:spMkLst>
        </pc:spChg>
        <pc:picChg chg="del">
          <ac:chgData name="MURAD, Sofia Jenny Juliette" userId="609d3eb8-04db-4da7-84a5-b39f1996835f" providerId="ADAL" clId="{2EFACCFF-15B8-4140-9F46-1C6F3183EAFD}" dt="2021-08-02T05:33:09.542" v="5073" actId="478"/>
          <ac:picMkLst>
            <pc:docMk/>
            <pc:sldMk cId="228396253" sldId="273"/>
            <ac:picMk id="2" creationId="{2CDFCF6A-1E2B-4F64-A80D-DB1D3063C804}"/>
          </ac:picMkLst>
        </pc:picChg>
      </pc:sldChg>
      <pc:sldChg chg="del">
        <pc:chgData name="MURAD, Sofia Jenny Juliette" userId="609d3eb8-04db-4da7-84a5-b39f1996835f" providerId="ADAL" clId="{2EFACCFF-15B8-4140-9F46-1C6F3183EAFD}" dt="2021-08-02T05:23:37.867" v="4391" actId="47"/>
        <pc:sldMkLst>
          <pc:docMk/>
          <pc:sldMk cId="146038802" sldId="274"/>
        </pc:sldMkLst>
      </pc:sldChg>
      <pc:sldChg chg="addSp delSp modSp mod">
        <pc:chgData name="MURAD, Sofia Jenny Juliette" userId="609d3eb8-04db-4da7-84a5-b39f1996835f" providerId="ADAL" clId="{2EFACCFF-15B8-4140-9F46-1C6F3183EAFD}" dt="2021-08-02T05:29:25.940" v="4832" actId="20577"/>
        <pc:sldMkLst>
          <pc:docMk/>
          <pc:sldMk cId="1244542478" sldId="275"/>
        </pc:sldMkLst>
        <pc:spChg chg="mod">
          <ac:chgData name="MURAD, Sofia Jenny Juliette" userId="609d3eb8-04db-4da7-84a5-b39f1996835f" providerId="ADAL" clId="{2EFACCFF-15B8-4140-9F46-1C6F3183EAFD}" dt="2021-08-02T05:24:26.681" v="4399" actId="1076"/>
          <ac:spMkLst>
            <pc:docMk/>
            <pc:sldMk cId="1244542478" sldId="275"/>
            <ac:spMk id="4" creationId="{C3332E9E-8BA9-48B1-956D-FEA12ADA1B28}"/>
          </ac:spMkLst>
        </pc:spChg>
        <pc:spChg chg="mod">
          <ac:chgData name="MURAD, Sofia Jenny Juliette" userId="609d3eb8-04db-4da7-84a5-b39f1996835f" providerId="ADAL" clId="{2EFACCFF-15B8-4140-9F46-1C6F3183EAFD}" dt="2021-08-02T05:27:22.692" v="4653" actId="14100"/>
          <ac:spMkLst>
            <pc:docMk/>
            <pc:sldMk cId="1244542478" sldId="275"/>
            <ac:spMk id="18" creationId="{66ACF77B-17E3-442B-87E0-2F52B0B6A152}"/>
          </ac:spMkLst>
        </pc:spChg>
        <pc:spChg chg="mod">
          <ac:chgData name="MURAD, Sofia Jenny Juliette" userId="609d3eb8-04db-4da7-84a5-b39f1996835f" providerId="ADAL" clId="{2EFACCFF-15B8-4140-9F46-1C6F3183EAFD}" dt="2021-08-02T05:27:42.939" v="4661" actId="1076"/>
          <ac:spMkLst>
            <pc:docMk/>
            <pc:sldMk cId="1244542478" sldId="275"/>
            <ac:spMk id="19" creationId="{5B5213EB-1D44-49AD-8AF0-246BE0BB1077}"/>
          </ac:spMkLst>
        </pc:spChg>
        <pc:spChg chg="mod">
          <ac:chgData name="MURAD, Sofia Jenny Juliette" userId="609d3eb8-04db-4da7-84a5-b39f1996835f" providerId="ADAL" clId="{2EFACCFF-15B8-4140-9F46-1C6F3183EAFD}" dt="2021-08-02T05:27:39.048" v="4660" actId="1076"/>
          <ac:spMkLst>
            <pc:docMk/>
            <pc:sldMk cId="1244542478" sldId="275"/>
            <ac:spMk id="21" creationId="{0380CA99-2562-4C72-A6A7-1A578AA98EAC}"/>
          </ac:spMkLst>
        </pc:spChg>
        <pc:spChg chg="add del mod">
          <ac:chgData name="MURAD, Sofia Jenny Juliette" userId="609d3eb8-04db-4da7-84a5-b39f1996835f" providerId="ADAL" clId="{2EFACCFF-15B8-4140-9F46-1C6F3183EAFD}" dt="2021-08-02T05:28:00.784" v="4664" actId="478"/>
          <ac:spMkLst>
            <pc:docMk/>
            <pc:sldMk cId="1244542478" sldId="275"/>
            <ac:spMk id="22" creationId="{16F25AF3-39D5-470B-B310-16459B022D61}"/>
          </ac:spMkLst>
        </pc:spChg>
        <pc:spChg chg="add del mod">
          <ac:chgData name="MURAD, Sofia Jenny Juliette" userId="609d3eb8-04db-4da7-84a5-b39f1996835f" providerId="ADAL" clId="{2EFACCFF-15B8-4140-9F46-1C6F3183EAFD}" dt="2021-08-02T05:28:00.784" v="4664" actId="478"/>
          <ac:spMkLst>
            <pc:docMk/>
            <pc:sldMk cId="1244542478" sldId="275"/>
            <ac:spMk id="23" creationId="{70F48849-E060-43E0-8424-396935481F78}"/>
          </ac:spMkLst>
        </pc:spChg>
        <pc:spChg chg="add del mod">
          <ac:chgData name="MURAD, Sofia Jenny Juliette" userId="609d3eb8-04db-4da7-84a5-b39f1996835f" providerId="ADAL" clId="{2EFACCFF-15B8-4140-9F46-1C6F3183EAFD}" dt="2021-08-02T05:28:00.784" v="4664" actId="478"/>
          <ac:spMkLst>
            <pc:docMk/>
            <pc:sldMk cId="1244542478" sldId="275"/>
            <ac:spMk id="24" creationId="{1448F185-E817-4A62-95DF-2F7501F718D6}"/>
          </ac:spMkLst>
        </pc:spChg>
        <pc:spChg chg="add mod">
          <ac:chgData name="MURAD, Sofia Jenny Juliette" userId="609d3eb8-04db-4da7-84a5-b39f1996835f" providerId="ADAL" clId="{2EFACCFF-15B8-4140-9F46-1C6F3183EAFD}" dt="2021-08-02T05:28:10.331" v="4666" actId="14100"/>
          <ac:spMkLst>
            <pc:docMk/>
            <pc:sldMk cId="1244542478" sldId="275"/>
            <ac:spMk id="25" creationId="{F99A4600-C4E0-41FF-9AD8-EFC67FC3FD50}"/>
          </ac:spMkLst>
        </pc:spChg>
        <pc:spChg chg="add mod">
          <ac:chgData name="MURAD, Sofia Jenny Juliette" userId="609d3eb8-04db-4da7-84a5-b39f1996835f" providerId="ADAL" clId="{2EFACCFF-15B8-4140-9F46-1C6F3183EAFD}" dt="2021-08-02T05:29:25.940" v="4832" actId="20577"/>
          <ac:spMkLst>
            <pc:docMk/>
            <pc:sldMk cId="1244542478" sldId="275"/>
            <ac:spMk id="26" creationId="{B0F162EB-3DB8-4BE9-8779-58BA9C986872}"/>
          </ac:spMkLst>
        </pc:spChg>
        <pc:spChg chg="add mod">
          <ac:chgData name="MURAD, Sofia Jenny Juliette" userId="609d3eb8-04db-4da7-84a5-b39f1996835f" providerId="ADAL" clId="{2EFACCFF-15B8-4140-9F46-1C6F3183EAFD}" dt="2021-08-02T05:28:23.873" v="4667" actId="1076"/>
          <ac:spMkLst>
            <pc:docMk/>
            <pc:sldMk cId="1244542478" sldId="275"/>
            <ac:spMk id="27" creationId="{BC0E9238-61F4-49E0-B069-C0CC55F3B1AA}"/>
          </ac:spMkLst>
        </pc:spChg>
        <pc:picChg chg="del">
          <ac:chgData name="MURAD, Sofia Jenny Juliette" userId="609d3eb8-04db-4da7-84a5-b39f1996835f" providerId="ADAL" clId="{2EFACCFF-15B8-4140-9F46-1C6F3183EAFD}" dt="2021-08-02T05:23:39.815" v="4392" actId="478"/>
          <ac:picMkLst>
            <pc:docMk/>
            <pc:sldMk cId="1244542478" sldId="275"/>
            <ac:picMk id="2" creationId="{62F9CA43-E6D4-4615-A4BC-FDD86E6E6A88}"/>
          </ac:picMkLst>
        </pc:picChg>
        <pc:picChg chg="add del mod ord">
          <ac:chgData name="MURAD, Sofia Jenny Juliette" userId="609d3eb8-04db-4da7-84a5-b39f1996835f" providerId="ADAL" clId="{2EFACCFF-15B8-4140-9F46-1C6F3183EAFD}" dt="2021-08-02T05:27:34.945" v="4659" actId="1076"/>
          <ac:picMkLst>
            <pc:docMk/>
            <pc:sldMk cId="1244542478" sldId="275"/>
            <ac:picMk id="5" creationId="{439187DD-E04C-4D4A-A8B1-4B1026239B75}"/>
          </ac:picMkLst>
        </pc:picChg>
      </pc:sldChg>
      <pc:sldChg chg="del">
        <pc:chgData name="MURAD, Sofia Jenny Juliette" userId="609d3eb8-04db-4da7-84a5-b39f1996835f" providerId="ADAL" clId="{2EFACCFF-15B8-4140-9F46-1C6F3183EAFD}" dt="2021-08-02T05:26:03.234" v="4496" actId="47"/>
        <pc:sldMkLst>
          <pc:docMk/>
          <pc:sldMk cId="1007832470" sldId="276"/>
        </pc:sldMkLst>
      </pc:sldChg>
      <pc:sldChg chg="addSp delSp modSp mod">
        <pc:chgData name="MURAD, Sofia Jenny Juliette" userId="609d3eb8-04db-4da7-84a5-b39f1996835f" providerId="ADAL" clId="{2EFACCFF-15B8-4140-9F46-1C6F3183EAFD}" dt="2021-08-02T04:57:45.293" v="3235" actId="5793"/>
        <pc:sldMkLst>
          <pc:docMk/>
          <pc:sldMk cId="2638508726" sldId="277"/>
        </pc:sldMkLst>
        <pc:spChg chg="mod">
          <ac:chgData name="MURAD, Sofia Jenny Juliette" userId="609d3eb8-04db-4da7-84a5-b39f1996835f" providerId="ADAL" clId="{2EFACCFF-15B8-4140-9F46-1C6F3183EAFD}" dt="2021-08-02T04:57:25.625" v="3230" actId="14100"/>
          <ac:spMkLst>
            <pc:docMk/>
            <pc:sldMk cId="2638508726" sldId="277"/>
            <ac:spMk id="4" creationId="{C3332E9E-8BA9-48B1-956D-FEA12ADA1B28}"/>
          </ac:spMkLst>
        </pc:spChg>
        <pc:spChg chg="del">
          <ac:chgData name="MURAD, Sofia Jenny Juliette" userId="609d3eb8-04db-4da7-84a5-b39f1996835f" providerId="ADAL" clId="{2EFACCFF-15B8-4140-9F46-1C6F3183EAFD}" dt="2021-08-02T04:55:12.970" v="3174" actId="478"/>
          <ac:spMkLst>
            <pc:docMk/>
            <pc:sldMk cId="2638508726" sldId="277"/>
            <ac:spMk id="18" creationId="{C0163AA7-235D-4049-99C6-062FC73DE008}"/>
          </ac:spMkLst>
        </pc:spChg>
        <pc:spChg chg="del">
          <ac:chgData name="MURAD, Sofia Jenny Juliette" userId="609d3eb8-04db-4da7-84a5-b39f1996835f" providerId="ADAL" clId="{2EFACCFF-15B8-4140-9F46-1C6F3183EAFD}" dt="2021-08-02T04:55:12.970" v="3174" actId="478"/>
          <ac:spMkLst>
            <pc:docMk/>
            <pc:sldMk cId="2638508726" sldId="277"/>
            <ac:spMk id="19" creationId="{F5A9E72E-BC9F-4E58-84CB-B3223BD139B4}"/>
          </ac:spMkLst>
        </pc:spChg>
        <pc:spChg chg="del">
          <ac:chgData name="MURAD, Sofia Jenny Juliette" userId="609d3eb8-04db-4da7-84a5-b39f1996835f" providerId="ADAL" clId="{2EFACCFF-15B8-4140-9F46-1C6F3183EAFD}" dt="2021-08-02T04:55:12.970" v="3174" actId="478"/>
          <ac:spMkLst>
            <pc:docMk/>
            <pc:sldMk cId="2638508726" sldId="277"/>
            <ac:spMk id="21" creationId="{D9BD6DAF-1A7E-4556-85AA-E0156C6609E2}"/>
          </ac:spMkLst>
        </pc:spChg>
        <pc:spChg chg="add mod">
          <ac:chgData name="MURAD, Sofia Jenny Juliette" userId="609d3eb8-04db-4da7-84a5-b39f1996835f" providerId="ADAL" clId="{2EFACCFF-15B8-4140-9F46-1C6F3183EAFD}" dt="2021-08-02T04:57:45.293" v="3235" actId="5793"/>
          <ac:spMkLst>
            <pc:docMk/>
            <pc:sldMk cId="2638508726" sldId="277"/>
            <ac:spMk id="22" creationId="{AD3FBCCE-D4B5-4295-A0FF-55D17544927C}"/>
          </ac:spMkLst>
        </pc:spChg>
        <pc:picChg chg="add del mod">
          <ac:chgData name="MURAD, Sofia Jenny Juliette" userId="609d3eb8-04db-4da7-84a5-b39f1996835f" providerId="ADAL" clId="{2EFACCFF-15B8-4140-9F46-1C6F3183EAFD}" dt="2021-08-02T04:55:01.613" v="3171" actId="21"/>
          <ac:picMkLst>
            <pc:docMk/>
            <pc:sldMk cId="2638508726" sldId="277"/>
            <ac:picMk id="2" creationId="{C153E4C2-73D6-4A25-9446-F57A46778205}"/>
          </ac:picMkLst>
        </pc:picChg>
      </pc:sldChg>
      <pc:sldChg chg="addSp delSp modSp mod addCm modCm">
        <pc:chgData name="MURAD, Sofia Jenny Juliette" userId="609d3eb8-04db-4da7-84a5-b39f1996835f" providerId="ADAL" clId="{2EFACCFF-15B8-4140-9F46-1C6F3183EAFD}" dt="2021-08-02T05:07:32.570" v="3829" actId="5900"/>
        <pc:sldMkLst>
          <pc:docMk/>
          <pc:sldMk cId="1536564751" sldId="278"/>
        </pc:sldMkLst>
        <pc:spChg chg="mod">
          <ac:chgData name="MURAD, Sofia Jenny Juliette" userId="609d3eb8-04db-4da7-84a5-b39f1996835f" providerId="ADAL" clId="{2EFACCFF-15B8-4140-9F46-1C6F3183EAFD}" dt="2021-08-02T05:05:08.518" v="3621" actId="14100"/>
          <ac:spMkLst>
            <pc:docMk/>
            <pc:sldMk cId="1536564751" sldId="278"/>
            <ac:spMk id="18" creationId="{254FA847-134B-402F-9B90-81A70AB3C2E0}"/>
          </ac:spMkLst>
        </pc:spChg>
        <pc:spChg chg="mod">
          <ac:chgData name="MURAD, Sofia Jenny Juliette" userId="609d3eb8-04db-4da7-84a5-b39f1996835f" providerId="ADAL" clId="{2EFACCFF-15B8-4140-9F46-1C6F3183EAFD}" dt="2021-08-02T05:06:56.272" v="3750" actId="20577"/>
          <ac:spMkLst>
            <pc:docMk/>
            <pc:sldMk cId="1536564751" sldId="278"/>
            <ac:spMk id="20" creationId="{27A7AAF7-1768-4A4A-B3A7-DE15571358EF}"/>
          </ac:spMkLst>
        </pc:spChg>
        <pc:spChg chg="mod">
          <ac:chgData name="MURAD, Sofia Jenny Juliette" userId="609d3eb8-04db-4da7-84a5-b39f1996835f" providerId="ADAL" clId="{2EFACCFF-15B8-4140-9F46-1C6F3183EAFD}" dt="2021-08-02T05:05:17.779" v="3624" actId="14100"/>
          <ac:spMkLst>
            <pc:docMk/>
            <pc:sldMk cId="1536564751" sldId="278"/>
            <ac:spMk id="21" creationId="{558A7EA9-E85C-46EB-9BC8-A2E201B9D805}"/>
          </ac:spMkLst>
        </pc:spChg>
        <pc:spChg chg="add mod">
          <ac:chgData name="MURAD, Sofia Jenny Juliette" userId="609d3eb8-04db-4da7-84a5-b39f1996835f" providerId="ADAL" clId="{2EFACCFF-15B8-4140-9F46-1C6F3183EAFD}" dt="2021-08-02T05:06:14.423" v="3659" actId="14100"/>
          <ac:spMkLst>
            <pc:docMk/>
            <pc:sldMk cId="1536564751" sldId="278"/>
            <ac:spMk id="22" creationId="{82BFE68F-2BFB-4B66-BF1F-198E67CE9EC9}"/>
          </ac:spMkLst>
        </pc:spChg>
        <pc:spChg chg="add mod">
          <ac:chgData name="MURAD, Sofia Jenny Juliette" userId="609d3eb8-04db-4da7-84a5-b39f1996835f" providerId="ADAL" clId="{2EFACCFF-15B8-4140-9F46-1C6F3183EAFD}" dt="2021-08-02T05:06:06.063" v="3658" actId="20577"/>
          <ac:spMkLst>
            <pc:docMk/>
            <pc:sldMk cId="1536564751" sldId="278"/>
            <ac:spMk id="23" creationId="{112FFA23-4E48-4938-BAC6-DB9FF60C4AEC}"/>
          </ac:spMkLst>
        </pc:spChg>
        <pc:spChg chg="add mod">
          <ac:chgData name="MURAD, Sofia Jenny Juliette" userId="609d3eb8-04db-4da7-84a5-b39f1996835f" providerId="ADAL" clId="{2EFACCFF-15B8-4140-9F46-1C6F3183EAFD}" dt="2021-08-02T05:06:03.806" v="3654" actId="1076"/>
          <ac:spMkLst>
            <pc:docMk/>
            <pc:sldMk cId="1536564751" sldId="278"/>
            <ac:spMk id="24" creationId="{95301536-E78E-44F9-BD57-B7B02C829596}"/>
          </ac:spMkLst>
        </pc:spChg>
        <pc:spChg chg="add mod">
          <ac:chgData name="MURAD, Sofia Jenny Juliette" userId="609d3eb8-04db-4da7-84a5-b39f1996835f" providerId="ADAL" clId="{2EFACCFF-15B8-4140-9F46-1C6F3183EAFD}" dt="2021-08-02T05:06:25.715" v="3662" actId="14100"/>
          <ac:spMkLst>
            <pc:docMk/>
            <pc:sldMk cId="1536564751" sldId="278"/>
            <ac:spMk id="25" creationId="{155A17F9-1A48-43DF-8594-6A2C33497F5D}"/>
          </ac:spMkLst>
        </pc:spChg>
        <pc:spChg chg="add mod">
          <ac:chgData name="MURAD, Sofia Jenny Juliette" userId="609d3eb8-04db-4da7-84a5-b39f1996835f" providerId="ADAL" clId="{2EFACCFF-15B8-4140-9F46-1C6F3183EAFD}" dt="2021-08-02T05:07:24.463" v="3826" actId="1076"/>
          <ac:spMkLst>
            <pc:docMk/>
            <pc:sldMk cId="1536564751" sldId="278"/>
            <ac:spMk id="26" creationId="{B8FA1F16-EBC4-462B-8688-089AE0A924FD}"/>
          </ac:spMkLst>
        </pc:spChg>
        <pc:spChg chg="add mod">
          <ac:chgData name="MURAD, Sofia Jenny Juliette" userId="609d3eb8-04db-4da7-84a5-b39f1996835f" providerId="ADAL" clId="{2EFACCFF-15B8-4140-9F46-1C6F3183EAFD}" dt="2021-08-02T05:06:29.957" v="3663" actId="1076"/>
          <ac:spMkLst>
            <pc:docMk/>
            <pc:sldMk cId="1536564751" sldId="278"/>
            <ac:spMk id="27" creationId="{1B78B938-A1D2-42D2-8C0E-730E896D345D}"/>
          </ac:spMkLst>
        </pc:spChg>
        <pc:picChg chg="del">
          <ac:chgData name="MURAD, Sofia Jenny Juliette" userId="609d3eb8-04db-4da7-84a5-b39f1996835f" providerId="ADAL" clId="{2EFACCFF-15B8-4140-9F46-1C6F3183EAFD}" dt="2021-08-02T05:04:20.451" v="3613" actId="478"/>
          <ac:picMkLst>
            <pc:docMk/>
            <pc:sldMk cId="1536564751" sldId="278"/>
            <ac:picMk id="2" creationId="{924BB017-1669-4AE5-8A58-287DA9755E04}"/>
          </ac:picMkLst>
        </pc:picChg>
        <pc:picChg chg="add mod ord">
          <ac:chgData name="MURAD, Sofia Jenny Juliette" userId="609d3eb8-04db-4da7-84a5-b39f1996835f" providerId="ADAL" clId="{2EFACCFF-15B8-4140-9F46-1C6F3183EAFD}" dt="2021-08-02T05:05:46.938" v="3652" actId="14100"/>
          <ac:picMkLst>
            <pc:docMk/>
            <pc:sldMk cId="1536564751" sldId="278"/>
            <ac:picMk id="4" creationId="{655F53BD-1F37-490A-B6B9-77E9623FCEE9}"/>
          </ac:picMkLst>
        </pc:picChg>
      </pc:sldChg>
      <pc:sldChg chg="delSp modSp mod">
        <pc:chgData name="MURAD, Sofia Jenny Juliette" userId="609d3eb8-04db-4da7-84a5-b39f1996835f" providerId="ADAL" clId="{2EFACCFF-15B8-4140-9F46-1C6F3183EAFD}" dt="2021-08-02T04:52:38.503" v="3001" actId="1076"/>
        <pc:sldMkLst>
          <pc:docMk/>
          <pc:sldMk cId="3686336347" sldId="279"/>
        </pc:sldMkLst>
        <pc:spChg chg="mod">
          <ac:chgData name="MURAD, Sofia Jenny Juliette" userId="609d3eb8-04db-4da7-84a5-b39f1996835f" providerId="ADAL" clId="{2EFACCFF-15B8-4140-9F46-1C6F3183EAFD}" dt="2021-08-02T04:52:38.503" v="3001" actId="1076"/>
          <ac:spMkLst>
            <pc:docMk/>
            <pc:sldMk cId="3686336347" sldId="279"/>
            <ac:spMk id="4" creationId="{C3332E9E-8BA9-48B1-956D-FEA12ADA1B28}"/>
          </ac:spMkLst>
        </pc:spChg>
        <pc:spChg chg="del mod">
          <ac:chgData name="MURAD, Sofia Jenny Juliette" userId="609d3eb8-04db-4da7-84a5-b39f1996835f" providerId="ADAL" clId="{2EFACCFF-15B8-4140-9F46-1C6F3183EAFD}" dt="2021-08-02T04:51:43.138" v="2930" actId="478"/>
          <ac:spMkLst>
            <pc:docMk/>
            <pc:sldMk cId="3686336347" sldId="279"/>
            <ac:spMk id="18" creationId="{ADE567DE-9B84-464F-896D-69CEB772EF71}"/>
          </ac:spMkLst>
        </pc:spChg>
        <pc:spChg chg="mod">
          <ac:chgData name="MURAD, Sofia Jenny Juliette" userId="609d3eb8-04db-4da7-84a5-b39f1996835f" providerId="ADAL" clId="{2EFACCFF-15B8-4140-9F46-1C6F3183EAFD}" dt="2021-08-02T04:52:28.904" v="2999" actId="20577"/>
          <ac:spMkLst>
            <pc:docMk/>
            <pc:sldMk cId="3686336347" sldId="279"/>
            <ac:spMk id="19" creationId="{5903D2B8-49CE-4871-9973-C7DE0C1AE226}"/>
          </ac:spMkLst>
        </pc:spChg>
        <pc:spChg chg="del">
          <ac:chgData name="MURAD, Sofia Jenny Juliette" userId="609d3eb8-04db-4da7-84a5-b39f1996835f" providerId="ADAL" clId="{2EFACCFF-15B8-4140-9F46-1C6F3183EAFD}" dt="2021-08-02T04:51:49.137" v="2932" actId="478"/>
          <ac:spMkLst>
            <pc:docMk/>
            <pc:sldMk cId="3686336347" sldId="279"/>
            <ac:spMk id="21" creationId="{864A0D90-1286-4791-9EBE-8B4ED6CCCF96}"/>
          </ac:spMkLst>
        </pc:spChg>
        <pc:picChg chg="mod">
          <ac:chgData name="MURAD, Sofia Jenny Juliette" userId="609d3eb8-04db-4da7-84a5-b39f1996835f" providerId="ADAL" clId="{2EFACCFF-15B8-4140-9F46-1C6F3183EAFD}" dt="2021-08-02T04:52:34.807" v="3000" actId="1076"/>
          <ac:picMkLst>
            <pc:docMk/>
            <pc:sldMk cId="3686336347" sldId="279"/>
            <ac:picMk id="3" creationId="{1BBB0DC6-924E-4EB7-A0A0-C9C6BD07B0BA}"/>
          </ac:picMkLst>
        </pc:picChg>
      </pc:sldChg>
      <pc:sldChg chg="modSp add del mod">
        <pc:chgData name="MURAD, Sofia Jenny Juliette" userId="609d3eb8-04db-4da7-84a5-b39f1996835f" providerId="ADAL" clId="{2EFACCFF-15B8-4140-9F46-1C6F3183EAFD}" dt="2021-08-02T04:54:11.633" v="3164" actId="14100"/>
        <pc:sldMkLst>
          <pc:docMk/>
          <pc:sldMk cId="412353964" sldId="280"/>
        </pc:sldMkLst>
        <pc:spChg chg="mod">
          <ac:chgData name="MURAD, Sofia Jenny Juliette" userId="609d3eb8-04db-4da7-84a5-b39f1996835f" providerId="ADAL" clId="{2EFACCFF-15B8-4140-9F46-1C6F3183EAFD}" dt="2021-08-02T04:53:59.527" v="3161" actId="14100"/>
          <ac:spMkLst>
            <pc:docMk/>
            <pc:sldMk cId="412353964" sldId="280"/>
            <ac:spMk id="19" creationId="{3C3AB676-B7F5-4001-BDA2-32E35FF9DD46}"/>
          </ac:spMkLst>
        </pc:spChg>
        <pc:spChg chg="mod">
          <ac:chgData name="MURAD, Sofia Jenny Juliette" userId="609d3eb8-04db-4da7-84a5-b39f1996835f" providerId="ADAL" clId="{2EFACCFF-15B8-4140-9F46-1C6F3183EAFD}" dt="2021-08-02T04:54:11.633" v="3164" actId="14100"/>
          <ac:spMkLst>
            <pc:docMk/>
            <pc:sldMk cId="412353964" sldId="280"/>
            <ac:spMk id="20" creationId="{EAD199F4-29AD-4008-B11B-C752B7918C75}"/>
          </ac:spMkLst>
        </pc:spChg>
        <pc:spChg chg="mod">
          <ac:chgData name="MURAD, Sofia Jenny Juliette" userId="609d3eb8-04db-4da7-84a5-b39f1996835f" providerId="ADAL" clId="{2EFACCFF-15B8-4140-9F46-1C6F3183EAFD}" dt="2021-08-02T04:54:03.481" v="3162" actId="14100"/>
          <ac:spMkLst>
            <pc:docMk/>
            <pc:sldMk cId="412353964" sldId="280"/>
            <ac:spMk id="21" creationId="{049BB49B-774C-4150-89D0-F6E3B13122DD}"/>
          </ac:spMkLst>
        </pc:spChg>
      </pc:sldChg>
      <pc:sldChg chg="addSp delSp modSp mod addCm modCm">
        <pc:chgData name="MURAD, Sofia Jenny Juliette" userId="609d3eb8-04db-4da7-84a5-b39f1996835f" providerId="ADAL" clId="{2EFACCFF-15B8-4140-9F46-1C6F3183EAFD}" dt="2021-08-02T04:34:27.887" v="1624" actId="5900"/>
        <pc:sldMkLst>
          <pc:docMk/>
          <pc:sldMk cId="3672112027" sldId="281"/>
        </pc:sldMkLst>
        <pc:spChg chg="del">
          <ac:chgData name="MURAD, Sofia Jenny Juliette" userId="609d3eb8-04db-4da7-84a5-b39f1996835f" providerId="ADAL" clId="{2EFACCFF-15B8-4140-9F46-1C6F3183EAFD}" dt="2021-08-02T04:29:44.323" v="1129" actId="478"/>
          <ac:spMkLst>
            <pc:docMk/>
            <pc:sldMk cId="3672112027" sldId="281"/>
            <ac:spMk id="18" creationId="{32B6A90F-CDFB-4256-B282-738527B6F4E9}"/>
          </ac:spMkLst>
        </pc:spChg>
        <pc:spChg chg="del">
          <ac:chgData name="MURAD, Sofia Jenny Juliette" userId="609d3eb8-04db-4da7-84a5-b39f1996835f" providerId="ADAL" clId="{2EFACCFF-15B8-4140-9F46-1C6F3183EAFD}" dt="2021-08-02T04:29:44.323" v="1129" actId="478"/>
          <ac:spMkLst>
            <pc:docMk/>
            <pc:sldMk cId="3672112027" sldId="281"/>
            <ac:spMk id="19" creationId="{29C43BD3-E8CA-4DFE-A4B8-C487DEEC21AB}"/>
          </ac:spMkLst>
        </pc:spChg>
        <pc:spChg chg="del">
          <ac:chgData name="MURAD, Sofia Jenny Juliette" userId="609d3eb8-04db-4da7-84a5-b39f1996835f" providerId="ADAL" clId="{2EFACCFF-15B8-4140-9F46-1C6F3183EAFD}" dt="2021-08-02T04:29:44.323" v="1129" actId="478"/>
          <ac:spMkLst>
            <pc:docMk/>
            <pc:sldMk cId="3672112027" sldId="281"/>
            <ac:spMk id="21" creationId="{BFC1BB7C-C8FB-4786-8216-CB244973D0D4}"/>
          </ac:spMkLst>
        </pc:spChg>
        <pc:spChg chg="add mod">
          <ac:chgData name="MURAD, Sofia Jenny Juliette" userId="609d3eb8-04db-4da7-84a5-b39f1996835f" providerId="ADAL" clId="{2EFACCFF-15B8-4140-9F46-1C6F3183EAFD}" dt="2021-08-02T04:34:08.395" v="1621" actId="20577"/>
          <ac:spMkLst>
            <pc:docMk/>
            <pc:sldMk cId="3672112027" sldId="281"/>
            <ac:spMk id="22" creationId="{105057E6-5754-4C22-81C8-DF1659A3B264}"/>
          </ac:spMkLst>
        </pc:spChg>
        <pc:picChg chg="del">
          <ac:chgData name="MURAD, Sofia Jenny Juliette" userId="609d3eb8-04db-4da7-84a5-b39f1996835f" providerId="ADAL" clId="{2EFACCFF-15B8-4140-9F46-1C6F3183EAFD}" dt="2021-08-02T04:29:28.412" v="1123" actId="21"/>
          <ac:picMkLst>
            <pc:docMk/>
            <pc:sldMk cId="3672112027" sldId="281"/>
            <ac:picMk id="2" creationId="{7280A3BA-D78D-4250-9CB0-6F113240DD97}"/>
          </ac:picMkLst>
        </pc:picChg>
      </pc:sldChg>
      <pc:sldChg chg="del">
        <pc:chgData name="MURAD, Sofia Jenny Juliette" userId="609d3eb8-04db-4da7-84a5-b39f1996835f" providerId="ADAL" clId="{2EFACCFF-15B8-4140-9F46-1C6F3183EAFD}" dt="2021-08-02T04:41:36.862" v="1948" actId="47"/>
        <pc:sldMkLst>
          <pc:docMk/>
          <pc:sldMk cId="2614204840" sldId="282"/>
        </pc:sldMkLst>
      </pc:sldChg>
      <pc:sldChg chg="addSp delSp modSp mod modNotesTx">
        <pc:chgData name="MURAD, Sofia Jenny Juliette" userId="609d3eb8-04db-4da7-84a5-b39f1996835f" providerId="ADAL" clId="{2EFACCFF-15B8-4140-9F46-1C6F3183EAFD}" dt="2021-08-02T04:28:54.582" v="1118"/>
        <pc:sldMkLst>
          <pc:docMk/>
          <pc:sldMk cId="2316791378" sldId="283"/>
        </pc:sldMkLst>
        <pc:spChg chg="mod">
          <ac:chgData name="MURAD, Sofia Jenny Juliette" userId="609d3eb8-04db-4da7-84a5-b39f1996835f" providerId="ADAL" clId="{2EFACCFF-15B8-4140-9F46-1C6F3183EAFD}" dt="2021-08-02T04:25:15.667" v="1067" actId="1076"/>
          <ac:spMkLst>
            <pc:docMk/>
            <pc:sldMk cId="2316791378" sldId="283"/>
            <ac:spMk id="4" creationId="{C3332E9E-8BA9-48B1-956D-FEA12ADA1B28}"/>
          </ac:spMkLst>
        </pc:spChg>
        <pc:spChg chg="del">
          <ac:chgData name="MURAD, Sofia Jenny Juliette" userId="609d3eb8-04db-4da7-84a5-b39f1996835f" providerId="ADAL" clId="{2EFACCFF-15B8-4140-9F46-1C6F3183EAFD}" dt="2021-08-02T04:24:19.480" v="1060" actId="478"/>
          <ac:spMkLst>
            <pc:docMk/>
            <pc:sldMk cId="2316791378" sldId="283"/>
            <ac:spMk id="18" creationId="{14784D68-1C34-4BE5-8A86-A3AC381A151C}"/>
          </ac:spMkLst>
        </pc:spChg>
        <pc:spChg chg="del">
          <ac:chgData name="MURAD, Sofia Jenny Juliette" userId="609d3eb8-04db-4da7-84a5-b39f1996835f" providerId="ADAL" clId="{2EFACCFF-15B8-4140-9F46-1C6F3183EAFD}" dt="2021-08-02T04:24:19.480" v="1060" actId="478"/>
          <ac:spMkLst>
            <pc:docMk/>
            <pc:sldMk cId="2316791378" sldId="283"/>
            <ac:spMk id="19" creationId="{431A2CF9-3B2C-471D-8CF7-7BC8BE64979A}"/>
          </ac:spMkLst>
        </pc:spChg>
        <pc:spChg chg="del">
          <ac:chgData name="MURAD, Sofia Jenny Juliette" userId="609d3eb8-04db-4da7-84a5-b39f1996835f" providerId="ADAL" clId="{2EFACCFF-15B8-4140-9F46-1C6F3183EAFD}" dt="2021-08-02T04:24:19.480" v="1060" actId="478"/>
          <ac:spMkLst>
            <pc:docMk/>
            <pc:sldMk cId="2316791378" sldId="283"/>
            <ac:spMk id="21" creationId="{31BB5095-2CB9-4EC7-9A50-170CEDE0DC2A}"/>
          </ac:spMkLst>
        </pc:spChg>
        <pc:spChg chg="add mod">
          <ac:chgData name="MURAD, Sofia Jenny Juliette" userId="609d3eb8-04db-4da7-84a5-b39f1996835f" providerId="ADAL" clId="{2EFACCFF-15B8-4140-9F46-1C6F3183EAFD}" dt="2021-08-02T04:27:51.342" v="1109" actId="1076"/>
          <ac:spMkLst>
            <pc:docMk/>
            <pc:sldMk cId="2316791378" sldId="283"/>
            <ac:spMk id="22" creationId="{9A9B8A1C-28A7-492C-B753-510B06F1E08F}"/>
          </ac:spMkLst>
        </pc:spChg>
        <pc:spChg chg="add mod">
          <ac:chgData name="MURAD, Sofia Jenny Juliette" userId="609d3eb8-04db-4da7-84a5-b39f1996835f" providerId="ADAL" clId="{2EFACCFF-15B8-4140-9F46-1C6F3183EAFD}" dt="2021-08-02T04:28:27.514" v="1117" actId="1076"/>
          <ac:spMkLst>
            <pc:docMk/>
            <pc:sldMk cId="2316791378" sldId="283"/>
            <ac:spMk id="23" creationId="{0BA3F7AD-FD5A-40F3-84EB-5DE0D59A9728}"/>
          </ac:spMkLst>
        </pc:spChg>
        <pc:spChg chg="add mod">
          <ac:chgData name="MURAD, Sofia Jenny Juliette" userId="609d3eb8-04db-4da7-84a5-b39f1996835f" providerId="ADAL" clId="{2EFACCFF-15B8-4140-9F46-1C6F3183EAFD}" dt="2021-08-02T04:26:02.527" v="1074" actId="14100"/>
          <ac:spMkLst>
            <pc:docMk/>
            <pc:sldMk cId="2316791378" sldId="283"/>
            <ac:spMk id="24" creationId="{35C16898-C524-4EAF-B738-9E81DDF2B965}"/>
          </ac:spMkLst>
        </pc:spChg>
        <pc:spChg chg="add mod">
          <ac:chgData name="MURAD, Sofia Jenny Juliette" userId="609d3eb8-04db-4da7-84a5-b39f1996835f" providerId="ADAL" clId="{2EFACCFF-15B8-4140-9F46-1C6F3183EAFD}" dt="2021-08-02T04:27:16.968" v="1105" actId="1076"/>
          <ac:spMkLst>
            <pc:docMk/>
            <pc:sldMk cId="2316791378" sldId="283"/>
            <ac:spMk id="25" creationId="{1680956A-BBF3-4CD7-8B34-03838AFDF2AE}"/>
          </ac:spMkLst>
        </pc:spChg>
        <pc:spChg chg="add mod">
          <ac:chgData name="MURAD, Sofia Jenny Juliette" userId="609d3eb8-04db-4da7-84a5-b39f1996835f" providerId="ADAL" clId="{2EFACCFF-15B8-4140-9F46-1C6F3183EAFD}" dt="2021-08-02T04:27:12.496" v="1104" actId="14100"/>
          <ac:spMkLst>
            <pc:docMk/>
            <pc:sldMk cId="2316791378" sldId="283"/>
            <ac:spMk id="26" creationId="{0B0CB3EF-A499-458B-BEA3-EAFF44A75BEC}"/>
          </ac:spMkLst>
        </pc:spChg>
        <pc:spChg chg="add mod">
          <ac:chgData name="MURAD, Sofia Jenny Juliette" userId="609d3eb8-04db-4da7-84a5-b39f1996835f" providerId="ADAL" clId="{2EFACCFF-15B8-4140-9F46-1C6F3183EAFD}" dt="2021-08-02T04:28:20.236" v="1116" actId="1076"/>
          <ac:spMkLst>
            <pc:docMk/>
            <pc:sldMk cId="2316791378" sldId="283"/>
            <ac:spMk id="27" creationId="{7AFA01D3-8DF5-4897-83D9-260832AA0A2B}"/>
          </ac:spMkLst>
        </pc:spChg>
        <pc:picChg chg="del">
          <ac:chgData name="MURAD, Sofia Jenny Juliette" userId="609d3eb8-04db-4da7-84a5-b39f1996835f" providerId="ADAL" clId="{2EFACCFF-15B8-4140-9F46-1C6F3183EAFD}" dt="2021-08-02T04:24:16.748" v="1059" actId="478"/>
          <ac:picMkLst>
            <pc:docMk/>
            <pc:sldMk cId="2316791378" sldId="283"/>
            <ac:picMk id="2" creationId="{54FF68DC-237E-48A7-8621-28D364706741}"/>
          </ac:picMkLst>
        </pc:picChg>
        <pc:picChg chg="add mod ord">
          <ac:chgData name="MURAD, Sofia Jenny Juliette" userId="609d3eb8-04db-4da7-84a5-b39f1996835f" providerId="ADAL" clId="{2EFACCFF-15B8-4140-9F46-1C6F3183EAFD}" dt="2021-08-02T04:26:39.394" v="1085" actId="1076"/>
          <ac:picMkLst>
            <pc:docMk/>
            <pc:sldMk cId="2316791378" sldId="283"/>
            <ac:picMk id="5" creationId="{4D2281FC-426F-49F4-A293-C7AE62D981A9}"/>
          </ac:picMkLst>
        </pc:picChg>
        <pc:picChg chg="add mod">
          <ac:chgData name="MURAD, Sofia Jenny Juliette" userId="609d3eb8-04db-4da7-84a5-b39f1996835f" providerId="ADAL" clId="{2EFACCFF-15B8-4140-9F46-1C6F3183EAFD}" dt="2021-08-02T04:28:15.715" v="1115" actId="571"/>
          <ac:picMkLst>
            <pc:docMk/>
            <pc:sldMk cId="2316791378" sldId="283"/>
            <ac:picMk id="28" creationId="{25922181-4C87-43D7-976A-40AB10F780A9}"/>
          </ac:picMkLst>
        </pc:picChg>
      </pc:sldChg>
      <pc:sldChg chg="del">
        <pc:chgData name="MURAD, Sofia Jenny Juliette" userId="609d3eb8-04db-4da7-84a5-b39f1996835f" providerId="ADAL" clId="{2EFACCFF-15B8-4140-9F46-1C6F3183EAFD}" dt="2021-08-02T04:24:13.483" v="1058" actId="47"/>
        <pc:sldMkLst>
          <pc:docMk/>
          <pc:sldMk cId="3621801906" sldId="284"/>
        </pc:sldMkLst>
      </pc:sldChg>
      <pc:sldChg chg="addSp delSp modSp mod">
        <pc:chgData name="MURAD, Sofia Jenny Juliette" userId="609d3eb8-04db-4da7-84a5-b39f1996835f" providerId="ADAL" clId="{2EFACCFF-15B8-4140-9F46-1C6F3183EAFD}" dt="2021-08-02T04:22:41.554" v="1053" actId="14100"/>
        <pc:sldMkLst>
          <pc:docMk/>
          <pc:sldMk cId="3442473876" sldId="285"/>
        </pc:sldMkLst>
        <pc:spChg chg="mod">
          <ac:chgData name="MURAD, Sofia Jenny Juliette" userId="609d3eb8-04db-4da7-84a5-b39f1996835f" providerId="ADAL" clId="{2EFACCFF-15B8-4140-9F46-1C6F3183EAFD}" dt="2021-08-02T04:21:29.987" v="1036" actId="14100"/>
          <ac:spMkLst>
            <pc:docMk/>
            <pc:sldMk cId="3442473876" sldId="285"/>
            <ac:spMk id="18" creationId="{551C9FA4-C885-40DB-A117-B0E8D76E3C9E}"/>
          </ac:spMkLst>
        </pc:spChg>
        <pc:spChg chg="mod">
          <ac:chgData name="MURAD, Sofia Jenny Juliette" userId="609d3eb8-04db-4da7-84a5-b39f1996835f" providerId="ADAL" clId="{2EFACCFF-15B8-4140-9F46-1C6F3183EAFD}" dt="2021-08-02T04:21:12.356" v="1031" actId="14100"/>
          <ac:spMkLst>
            <pc:docMk/>
            <pc:sldMk cId="3442473876" sldId="285"/>
            <ac:spMk id="19" creationId="{3E1E5AD4-A13E-4CA1-B77E-43FEEDCEACD4}"/>
          </ac:spMkLst>
        </pc:spChg>
        <pc:spChg chg="mod">
          <ac:chgData name="MURAD, Sofia Jenny Juliette" userId="609d3eb8-04db-4da7-84a5-b39f1996835f" providerId="ADAL" clId="{2EFACCFF-15B8-4140-9F46-1C6F3183EAFD}" dt="2021-08-02T04:21:00.813" v="1029" actId="1037"/>
          <ac:spMkLst>
            <pc:docMk/>
            <pc:sldMk cId="3442473876" sldId="285"/>
            <ac:spMk id="21" creationId="{D1ADEC0C-EDBF-45CE-9040-2D7679A42066}"/>
          </ac:spMkLst>
        </pc:spChg>
        <pc:spChg chg="add del">
          <ac:chgData name="MURAD, Sofia Jenny Juliette" userId="609d3eb8-04db-4da7-84a5-b39f1996835f" providerId="ADAL" clId="{2EFACCFF-15B8-4140-9F46-1C6F3183EAFD}" dt="2021-08-02T04:20:14.558" v="969" actId="22"/>
          <ac:spMkLst>
            <pc:docMk/>
            <pc:sldMk cId="3442473876" sldId="285"/>
            <ac:spMk id="22" creationId="{5A0D1EAD-8FB6-4B59-B713-A1755EDCB06E}"/>
          </ac:spMkLst>
        </pc:spChg>
        <pc:spChg chg="add mod">
          <ac:chgData name="MURAD, Sofia Jenny Juliette" userId="609d3eb8-04db-4da7-84a5-b39f1996835f" providerId="ADAL" clId="{2EFACCFF-15B8-4140-9F46-1C6F3183EAFD}" dt="2021-08-02T04:21:24.070" v="1035" actId="14100"/>
          <ac:spMkLst>
            <pc:docMk/>
            <pc:sldMk cId="3442473876" sldId="285"/>
            <ac:spMk id="23" creationId="{AA733E84-71DC-4529-9EFB-F751A93EAE9A}"/>
          </ac:spMkLst>
        </pc:spChg>
        <pc:spChg chg="add mod">
          <ac:chgData name="MURAD, Sofia Jenny Juliette" userId="609d3eb8-04db-4da7-84a5-b39f1996835f" providerId="ADAL" clId="{2EFACCFF-15B8-4140-9F46-1C6F3183EAFD}" dt="2021-08-02T04:22:41.554" v="1053" actId="14100"/>
          <ac:spMkLst>
            <pc:docMk/>
            <pc:sldMk cId="3442473876" sldId="285"/>
            <ac:spMk id="24" creationId="{51EB4353-54A3-4C4B-B5F0-84E4E6F30921}"/>
          </ac:spMkLst>
        </pc:spChg>
        <pc:spChg chg="add mod">
          <ac:chgData name="MURAD, Sofia Jenny Juliette" userId="609d3eb8-04db-4da7-84a5-b39f1996835f" providerId="ADAL" clId="{2EFACCFF-15B8-4140-9F46-1C6F3183EAFD}" dt="2021-08-02T04:21:40.758" v="1039" actId="14100"/>
          <ac:spMkLst>
            <pc:docMk/>
            <pc:sldMk cId="3442473876" sldId="285"/>
            <ac:spMk id="25" creationId="{1A1F8E21-125E-4662-91D5-071A6364F2CA}"/>
          </ac:spMkLst>
        </pc:spChg>
      </pc:sldChg>
      <pc:sldChg chg="addSp delSp modSp mod">
        <pc:chgData name="MURAD, Sofia Jenny Juliette" userId="609d3eb8-04db-4da7-84a5-b39f1996835f" providerId="ADAL" clId="{2EFACCFF-15B8-4140-9F46-1C6F3183EAFD}" dt="2021-08-02T04:18:48.983" v="965" actId="114"/>
        <pc:sldMkLst>
          <pc:docMk/>
          <pc:sldMk cId="1236902879" sldId="287"/>
        </pc:sldMkLst>
        <pc:spChg chg="mod">
          <ac:chgData name="MURAD, Sofia Jenny Juliette" userId="609d3eb8-04db-4da7-84a5-b39f1996835f" providerId="ADAL" clId="{2EFACCFF-15B8-4140-9F46-1C6F3183EAFD}" dt="2021-08-02T04:17:55.345" v="951" actId="14100"/>
          <ac:spMkLst>
            <pc:docMk/>
            <pc:sldMk cId="1236902879" sldId="287"/>
            <ac:spMk id="18" creationId="{CCB77C13-4D77-4E11-BE62-95D87279B3BC}"/>
          </ac:spMkLst>
        </pc:spChg>
        <pc:spChg chg="mod">
          <ac:chgData name="MURAD, Sofia Jenny Juliette" userId="609d3eb8-04db-4da7-84a5-b39f1996835f" providerId="ADAL" clId="{2EFACCFF-15B8-4140-9F46-1C6F3183EAFD}" dt="2021-08-02T04:18:48.983" v="965" actId="114"/>
          <ac:spMkLst>
            <pc:docMk/>
            <pc:sldMk cId="1236902879" sldId="287"/>
            <ac:spMk id="19" creationId="{3EFB5FFC-2A68-49D6-84B7-E20BE0A85D9F}"/>
          </ac:spMkLst>
        </pc:spChg>
        <pc:spChg chg="mod">
          <ac:chgData name="MURAD, Sofia Jenny Juliette" userId="609d3eb8-04db-4da7-84a5-b39f1996835f" providerId="ADAL" clId="{2EFACCFF-15B8-4140-9F46-1C6F3183EAFD}" dt="2021-08-02T04:18:04.320" v="953" actId="14100"/>
          <ac:spMkLst>
            <pc:docMk/>
            <pc:sldMk cId="1236902879" sldId="287"/>
            <ac:spMk id="21" creationId="{D23A8B75-5BA7-49D5-95B8-3DC15A00BDE5}"/>
          </ac:spMkLst>
        </pc:spChg>
        <pc:picChg chg="del mod">
          <ac:chgData name="MURAD, Sofia Jenny Juliette" userId="609d3eb8-04db-4da7-84a5-b39f1996835f" providerId="ADAL" clId="{2EFACCFF-15B8-4140-9F46-1C6F3183EAFD}" dt="2021-08-02T04:16:40.368" v="943" actId="478"/>
          <ac:picMkLst>
            <pc:docMk/>
            <pc:sldMk cId="1236902879" sldId="287"/>
            <ac:picMk id="2" creationId="{D9B3DE04-8892-4B93-9411-FC9059027841}"/>
          </ac:picMkLst>
        </pc:picChg>
        <pc:picChg chg="add mod ord">
          <ac:chgData name="MURAD, Sofia Jenny Juliette" userId="609d3eb8-04db-4da7-84a5-b39f1996835f" providerId="ADAL" clId="{2EFACCFF-15B8-4140-9F46-1C6F3183EAFD}" dt="2021-08-02T04:17:32.049" v="947" actId="167"/>
          <ac:picMkLst>
            <pc:docMk/>
            <pc:sldMk cId="1236902879" sldId="287"/>
            <ac:picMk id="5" creationId="{391931E5-178A-4239-AE42-CEB110B89181}"/>
          </ac:picMkLst>
        </pc:picChg>
      </pc:sldChg>
      <pc:sldChg chg="del">
        <pc:chgData name="MURAD, Sofia Jenny Juliette" userId="609d3eb8-04db-4da7-84a5-b39f1996835f" providerId="ADAL" clId="{2EFACCFF-15B8-4140-9F46-1C6F3183EAFD}" dt="2021-08-02T04:19:02.759" v="966" actId="47"/>
        <pc:sldMkLst>
          <pc:docMk/>
          <pc:sldMk cId="4157120820" sldId="288"/>
        </pc:sldMkLst>
      </pc:sldChg>
      <pc:sldChg chg="addSp delSp modSp mod">
        <pc:chgData name="MURAD, Sofia Jenny Juliette" userId="609d3eb8-04db-4da7-84a5-b39f1996835f" providerId="ADAL" clId="{2EFACCFF-15B8-4140-9F46-1C6F3183EAFD}" dt="2021-08-02T03:57:39.712" v="89" actId="1076"/>
        <pc:sldMkLst>
          <pc:docMk/>
          <pc:sldMk cId="672877427" sldId="289"/>
        </pc:sldMkLst>
        <pc:spChg chg="mod">
          <ac:chgData name="MURAD, Sofia Jenny Juliette" userId="609d3eb8-04db-4da7-84a5-b39f1996835f" providerId="ADAL" clId="{2EFACCFF-15B8-4140-9F46-1C6F3183EAFD}" dt="2021-08-02T03:57:35.476" v="87" actId="1076"/>
          <ac:spMkLst>
            <pc:docMk/>
            <pc:sldMk cId="672877427" sldId="289"/>
            <ac:spMk id="4" creationId="{C3332E9E-8BA9-48B1-956D-FEA12ADA1B28}"/>
          </ac:spMkLst>
        </pc:spChg>
        <pc:spChg chg="del">
          <ac:chgData name="MURAD, Sofia Jenny Juliette" userId="609d3eb8-04db-4da7-84a5-b39f1996835f" providerId="ADAL" clId="{2EFACCFF-15B8-4140-9F46-1C6F3183EAFD}" dt="2021-08-02T03:54:58.478" v="23" actId="478"/>
          <ac:spMkLst>
            <pc:docMk/>
            <pc:sldMk cId="672877427" sldId="289"/>
            <ac:spMk id="18" creationId="{904894EF-DFB9-4EAE-A152-481E049EBE99}"/>
          </ac:spMkLst>
        </pc:spChg>
        <pc:spChg chg="del">
          <ac:chgData name="MURAD, Sofia Jenny Juliette" userId="609d3eb8-04db-4da7-84a5-b39f1996835f" providerId="ADAL" clId="{2EFACCFF-15B8-4140-9F46-1C6F3183EAFD}" dt="2021-08-02T03:54:58.478" v="23" actId="478"/>
          <ac:spMkLst>
            <pc:docMk/>
            <pc:sldMk cId="672877427" sldId="289"/>
            <ac:spMk id="19" creationId="{022289E0-F6EE-4B45-B9D8-C7D1A2257997}"/>
          </ac:spMkLst>
        </pc:spChg>
        <pc:spChg chg="del">
          <ac:chgData name="MURAD, Sofia Jenny Juliette" userId="609d3eb8-04db-4da7-84a5-b39f1996835f" providerId="ADAL" clId="{2EFACCFF-15B8-4140-9F46-1C6F3183EAFD}" dt="2021-08-02T03:54:58.478" v="23" actId="478"/>
          <ac:spMkLst>
            <pc:docMk/>
            <pc:sldMk cId="672877427" sldId="289"/>
            <ac:spMk id="21" creationId="{282C0CB2-0D0A-46AA-893C-D11790BD9CAA}"/>
          </ac:spMkLst>
        </pc:spChg>
        <pc:spChg chg="add mod">
          <ac:chgData name="MURAD, Sofia Jenny Juliette" userId="609d3eb8-04db-4da7-84a5-b39f1996835f" providerId="ADAL" clId="{2EFACCFF-15B8-4140-9F46-1C6F3183EAFD}" dt="2021-08-02T03:57:39.712" v="89" actId="1076"/>
          <ac:spMkLst>
            <pc:docMk/>
            <pc:sldMk cId="672877427" sldId="289"/>
            <ac:spMk id="22" creationId="{E7E8BA81-A2FA-4814-88A1-23754DD581FC}"/>
          </ac:spMkLst>
        </pc:spChg>
        <pc:picChg chg="del">
          <ac:chgData name="MURAD, Sofia Jenny Juliette" userId="609d3eb8-04db-4da7-84a5-b39f1996835f" providerId="ADAL" clId="{2EFACCFF-15B8-4140-9F46-1C6F3183EAFD}" dt="2021-08-02T03:54:55.697" v="22" actId="478"/>
          <ac:picMkLst>
            <pc:docMk/>
            <pc:sldMk cId="672877427" sldId="289"/>
            <ac:picMk id="2" creationId="{96201ABE-8B76-44BA-ACBA-0F316D26AC2A}"/>
          </ac:picMkLst>
        </pc:picChg>
      </pc:sldChg>
      <pc:sldChg chg="modSp add del mod">
        <pc:chgData name="MURAD, Sofia Jenny Juliette" userId="609d3eb8-04db-4da7-84a5-b39f1996835f" providerId="ADAL" clId="{2EFACCFF-15B8-4140-9F46-1C6F3183EAFD}" dt="2021-08-02T04:04:04.347" v="462" actId="47"/>
        <pc:sldMkLst>
          <pc:docMk/>
          <pc:sldMk cId="290022898" sldId="290"/>
        </pc:sldMkLst>
        <pc:picChg chg="mod">
          <ac:chgData name="MURAD, Sofia Jenny Juliette" userId="609d3eb8-04db-4da7-84a5-b39f1996835f" providerId="ADAL" clId="{2EFACCFF-15B8-4140-9F46-1C6F3183EAFD}" dt="2021-08-02T03:54:25.725" v="14" actId="1076"/>
          <ac:picMkLst>
            <pc:docMk/>
            <pc:sldMk cId="290022898" sldId="290"/>
            <ac:picMk id="2" creationId="{E08EDBCF-2EB8-4B23-8C63-3C6FCD558D53}"/>
          </ac:picMkLst>
        </pc:picChg>
      </pc:sldChg>
      <pc:sldChg chg="modSp del mod">
        <pc:chgData name="MURAD, Sofia Jenny Juliette" userId="609d3eb8-04db-4da7-84a5-b39f1996835f" providerId="ADAL" clId="{2EFACCFF-15B8-4140-9F46-1C6F3183EAFD}" dt="2021-08-02T05:22:17.218" v="4384" actId="47"/>
        <pc:sldMkLst>
          <pc:docMk/>
          <pc:sldMk cId="1133902493" sldId="291"/>
        </pc:sldMkLst>
        <pc:spChg chg="mod">
          <ac:chgData name="MURAD, Sofia Jenny Juliette" userId="609d3eb8-04db-4da7-84a5-b39f1996835f" providerId="ADAL" clId="{2EFACCFF-15B8-4140-9F46-1C6F3183EAFD}" dt="2021-08-02T05:15:23.729" v="4109" actId="1076"/>
          <ac:spMkLst>
            <pc:docMk/>
            <pc:sldMk cId="1133902493" sldId="291"/>
            <ac:spMk id="20" creationId="{6D3784AC-1263-4F31-BA0A-9F283599CA47}"/>
          </ac:spMkLst>
        </pc:spChg>
      </pc:sldChg>
      <pc:sldChg chg="del">
        <pc:chgData name="MURAD, Sofia Jenny Juliette" userId="609d3eb8-04db-4da7-84a5-b39f1996835f" providerId="ADAL" clId="{2EFACCFF-15B8-4140-9F46-1C6F3183EAFD}" dt="2021-08-02T05:07:36.167" v="3830" actId="47"/>
        <pc:sldMkLst>
          <pc:docMk/>
          <pc:sldMk cId="2262000505" sldId="292"/>
        </pc:sldMkLst>
      </pc:sldChg>
      <pc:sldChg chg="del">
        <pc:chgData name="MURAD, Sofia Jenny Juliette" userId="609d3eb8-04db-4da7-84a5-b39f1996835f" providerId="ADAL" clId="{2EFACCFF-15B8-4140-9F46-1C6F3183EAFD}" dt="2021-08-02T05:07:36.930" v="3831" actId="47"/>
        <pc:sldMkLst>
          <pc:docMk/>
          <pc:sldMk cId="3710746210" sldId="293"/>
        </pc:sldMkLst>
      </pc:sldChg>
      <pc:sldChg chg="del">
        <pc:chgData name="MURAD, Sofia Jenny Juliette" userId="609d3eb8-04db-4da7-84a5-b39f1996835f" providerId="ADAL" clId="{2EFACCFF-15B8-4140-9F46-1C6F3183EAFD}" dt="2021-08-02T05:07:37.582" v="3832" actId="47"/>
        <pc:sldMkLst>
          <pc:docMk/>
          <pc:sldMk cId="3616654159" sldId="294"/>
        </pc:sldMkLst>
      </pc:sldChg>
      <pc:sldChg chg="del">
        <pc:chgData name="MURAD, Sofia Jenny Juliette" userId="609d3eb8-04db-4da7-84a5-b39f1996835f" providerId="ADAL" clId="{2EFACCFF-15B8-4140-9F46-1C6F3183EAFD}" dt="2021-08-02T05:07:38.195" v="3833" actId="47"/>
        <pc:sldMkLst>
          <pc:docMk/>
          <pc:sldMk cId="2253328652" sldId="295"/>
        </pc:sldMkLst>
      </pc:sldChg>
      <pc:sldChg chg="del">
        <pc:chgData name="MURAD, Sofia Jenny Juliette" userId="609d3eb8-04db-4da7-84a5-b39f1996835f" providerId="ADAL" clId="{2EFACCFF-15B8-4140-9F46-1C6F3183EAFD}" dt="2021-08-02T05:07:38.764" v="3834" actId="47"/>
        <pc:sldMkLst>
          <pc:docMk/>
          <pc:sldMk cId="2891108932" sldId="296"/>
        </pc:sldMkLst>
      </pc:sldChg>
      <pc:sldChg chg="del">
        <pc:chgData name="MURAD, Sofia Jenny Juliette" userId="609d3eb8-04db-4da7-84a5-b39f1996835f" providerId="ADAL" clId="{2EFACCFF-15B8-4140-9F46-1C6F3183EAFD}" dt="2021-08-02T05:07:39.485" v="3835" actId="47"/>
        <pc:sldMkLst>
          <pc:docMk/>
          <pc:sldMk cId="4091653499" sldId="297"/>
        </pc:sldMkLst>
      </pc:sldChg>
      <pc:sldChg chg="del">
        <pc:chgData name="MURAD, Sofia Jenny Juliette" userId="609d3eb8-04db-4da7-84a5-b39f1996835f" providerId="ADAL" clId="{2EFACCFF-15B8-4140-9F46-1C6F3183EAFD}" dt="2021-08-02T05:07:40.242" v="3836" actId="47"/>
        <pc:sldMkLst>
          <pc:docMk/>
          <pc:sldMk cId="3352684690" sldId="298"/>
        </pc:sldMkLst>
      </pc:sldChg>
      <pc:sldChg chg="del">
        <pc:chgData name="MURAD, Sofia Jenny Juliette" userId="609d3eb8-04db-4da7-84a5-b39f1996835f" providerId="ADAL" clId="{2EFACCFF-15B8-4140-9F46-1C6F3183EAFD}" dt="2021-08-02T05:07:41.265" v="3837" actId="47"/>
        <pc:sldMkLst>
          <pc:docMk/>
          <pc:sldMk cId="1674311974" sldId="299"/>
        </pc:sldMkLst>
      </pc:sldChg>
      <pc:sldChg chg="del">
        <pc:chgData name="MURAD, Sofia Jenny Juliette" userId="609d3eb8-04db-4da7-84a5-b39f1996835f" providerId="ADAL" clId="{2EFACCFF-15B8-4140-9F46-1C6F3183EAFD}" dt="2021-08-02T05:07:42.220" v="3838" actId="47"/>
        <pc:sldMkLst>
          <pc:docMk/>
          <pc:sldMk cId="2282346109" sldId="300"/>
        </pc:sldMkLst>
      </pc:sldChg>
      <pc:sldChg chg="del">
        <pc:chgData name="MURAD, Sofia Jenny Juliette" userId="609d3eb8-04db-4da7-84a5-b39f1996835f" providerId="ADAL" clId="{2EFACCFF-15B8-4140-9F46-1C6F3183EAFD}" dt="2021-08-02T05:07:43.063" v="3839" actId="47"/>
        <pc:sldMkLst>
          <pc:docMk/>
          <pc:sldMk cId="1597169393" sldId="301"/>
        </pc:sldMkLst>
      </pc:sldChg>
      <pc:sldChg chg="del">
        <pc:chgData name="MURAD, Sofia Jenny Juliette" userId="609d3eb8-04db-4da7-84a5-b39f1996835f" providerId="ADAL" clId="{2EFACCFF-15B8-4140-9F46-1C6F3183EAFD}" dt="2021-08-02T05:07:43.791" v="3840" actId="47"/>
        <pc:sldMkLst>
          <pc:docMk/>
          <pc:sldMk cId="1758443750" sldId="302"/>
        </pc:sldMkLst>
      </pc:sldChg>
      <pc:sldChg chg="del">
        <pc:chgData name="MURAD, Sofia Jenny Juliette" userId="609d3eb8-04db-4da7-84a5-b39f1996835f" providerId="ADAL" clId="{2EFACCFF-15B8-4140-9F46-1C6F3183EAFD}" dt="2021-08-02T05:07:44.665" v="3841" actId="47"/>
        <pc:sldMkLst>
          <pc:docMk/>
          <pc:sldMk cId="2606420768" sldId="306"/>
        </pc:sldMkLst>
      </pc:sldChg>
      <pc:sldChg chg="addSp delSp modSp add del mod">
        <pc:chgData name="MURAD, Sofia Jenny Juliette" userId="609d3eb8-04db-4da7-84a5-b39f1996835f" providerId="ADAL" clId="{2EFACCFF-15B8-4140-9F46-1C6F3183EAFD}" dt="2021-08-02T05:11:55.885" v="4108" actId="20577"/>
        <pc:sldMkLst>
          <pc:docMk/>
          <pc:sldMk cId="547478688" sldId="307"/>
        </pc:sldMkLst>
        <pc:spChg chg="del">
          <ac:chgData name="MURAD, Sofia Jenny Juliette" userId="609d3eb8-04db-4da7-84a5-b39f1996835f" providerId="ADAL" clId="{2EFACCFF-15B8-4140-9F46-1C6F3183EAFD}" dt="2021-08-02T05:08:05.566" v="3844" actId="478"/>
          <ac:spMkLst>
            <pc:docMk/>
            <pc:sldMk cId="547478688" sldId="307"/>
            <ac:spMk id="3" creationId="{B7DC4809-6586-47D7-A684-9BD2EA675AD6}"/>
          </ac:spMkLst>
        </pc:spChg>
        <pc:spChg chg="mod">
          <ac:chgData name="MURAD, Sofia Jenny Juliette" userId="609d3eb8-04db-4da7-84a5-b39f1996835f" providerId="ADAL" clId="{2EFACCFF-15B8-4140-9F46-1C6F3183EAFD}" dt="2021-08-02T05:09:35.247" v="3858" actId="14100"/>
          <ac:spMkLst>
            <pc:docMk/>
            <pc:sldMk cId="547478688" sldId="307"/>
            <ac:spMk id="18" creationId="{254FA847-134B-402F-9B90-81A70AB3C2E0}"/>
          </ac:spMkLst>
        </pc:spChg>
        <pc:spChg chg="mod">
          <ac:chgData name="MURAD, Sofia Jenny Juliette" userId="609d3eb8-04db-4da7-84a5-b39f1996835f" providerId="ADAL" clId="{2EFACCFF-15B8-4140-9F46-1C6F3183EAFD}" dt="2021-08-02T05:11:55.885" v="4108" actId="20577"/>
          <ac:spMkLst>
            <pc:docMk/>
            <pc:sldMk cId="547478688" sldId="307"/>
            <ac:spMk id="20" creationId="{27A7AAF7-1768-4A4A-B3A7-DE15571358EF}"/>
          </ac:spMkLst>
        </pc:spChg>
        <pc:spChg chg="mod">
          <ac:chgData name="MURAD, Sofia Jenny Juliette" userId="609d3eb8-04db-4da7-84a5-b39f1996835f" providerId="ADAL" clId="{2EFACCFF-15B8-4140-9F46-1C6F3183EAFD}" dt="2021-08-02T05:09:38.708" v="3859" actId="1076"/>
          <ac:spMkLst>
            <pc:docMk/>
            <pc:sldMk cId="547478688" sldId="307"/>
            <ac:spMk id="21" creationId="{558A7EA9-E85C-46EB-9BC8-A2E201B9D805}"/>
          </ac:spMkLst>
        </pc:spChg>
        <pc:picChg chg="del">
          <ac:chgData name="MURAD, Sofia Jenny Juliette" userId="609d3eb8-04db-4da7-84a5-b39f1996835f" providerId="ADAL" clId="{2EFACCFF-15B8-4140-9F46-1C6F3183EAFD}" dt="2021-08-02T05:07:54.940" v="3843" actId="478"/>
          <ac:picMkLst>
            <pc:docMk/>
            <pc:sldMk cId="547478688" sldId="307"/>
            <ac:picMk id="4" creationId="{898DC6E3-7214-4F75-B257-3B2FF54558A2}"/>
          </ac:picMkLst>
        </pc:picChg>
        <pc:picChg chg="add mod ord">
          <ac:chgData name="MURAD, Sofia Jenny Juliette" userId="609d3eb8-04db-4da7-84a5-b39f1996835f" providerId="ADAL" clId="{2EFACCFF-15B8-4140-9F46-1C6F3183EAFD}" dt="2021-08-02T05:09:14.668" v="3851" actId="167"/>
          <ac:picMkLst>
            <pc:docMk/>
            <pc:sldMk cId="547478688" sldId="307"/>
            <ac:picMk id="5" creationId="{2F143302-5E0A-4E74-85B6-13415A61BCF0}"/>
          </ac:picMkLst>
        </pc:picChg>
      </pc:sldChg>
      <pc:sldChg chg="del">
        <pc:chgData name="MURAD, Sofia Jenny Juliette" userId="609d3eb8-04db-4da7-84a5-b39f1996835f" providerId="ADAL" clId="{2EFACCFF-15B8-4140-9F46-1C6F3183EAFD}" dt="2021-08-02T05:07:50.602" v="3842" actId="47"/>
        <pc:sldMkLst>
          <pc:docMk/>
          <pc:sldMk cId="3572554683" sldId="308"/>
        </pc:sldMkLst>
      </pc:sldChg>
      <pc:sldChg chg="modSp mod">
        <pc:chgData name="MURAD, Sofia Jenny Juliette" userId="609d3eb8-04db-4da7-84a5-b39f1996835f" providerId="ADAL" clId="{2EFACCFF-15B8-4140-9F46-1C6F3183EAFD}" dt="2021-08-02T04:48:07.511" v="2769" actId="14100"/>
        <pc:sldMkLst>
          <pc:docMk/>
          <pc:sldMk cId="2511685414" sldId="309"/>
        </pc:sldMkLst>
        <pc:spChg chg="mod">
          <ac:chgData name="MURAD, Sofia Jenny Juliette" userId="609d3eb8-04db-4da7-84a5-b39f1996835f" providerId="ADAL" clId="{2EFACCFF-15B8-4140-9F46-1C6F3183EAFD}" dt="2021-08-02T04:45:10.555" v="2244" actId="1076"/>
          <ac:spMkLst>
            <pc:docMk/>
            <pc:sldMk cId="2511685414" sldId="309"/>
            <ac:spMk id="18" creationId="{79938664-4E47-4321-952E-15E2A57F8568}"/>
          </ac:spMkLst>
        </pc:spChg>
        <pc:spChg chg="mod">
          <ac:chgData name="MURAD, Sofia Jenny Juliette" userId="609d3eb8-04db-4da7-84a5-b39f1996835f" providerId="ADAL" clId="{2EFACCFF-15B8-4140-9F46-1C6F3183EAFD}" dt="2021-08-02T04:48:07.511" v="2769" actId="14100"/>
          <ac:spMkLst>
            <pc:docMk/>
            <pc:sldMk cId="2511685414" sldId="309"/>
            <ac:spMk id="20" creationId="{2CD46A03-A210-41A1-B82A-AC71882DE5D5}"/>
          </ac:spMkLst>
        </pc:spChg>
        <pc:spChg chg="mod">
          <ac:chgData name="MURAD, Sofia Jenny Juliette" userId="609d3eb8-04db-4da7-84a5-b39f1996835f" providerId="ADAL" clId="{2EFACCFF-15B8-4140-9F46-1C6F3183EAFD}" dt="2021-08-02T04:45:20.653" v="2263" actId="1076"/>
          <ac:spMkLst>
            <pc:docMk/>
            <pc:sldMk cId="2511685414" sldId="309"/>
            <ac:spMk id="21" creationId="{15D1F579-EE71-4A04-B990-585FFE533F2F}"/>
          </ac:spMkLst>
        </pc:spChg>
        <pc:picChg chg="mod">
          <ac:chgData name="MURAD, Sofia Jenny Juliette" userId="609d3eb8-04db-4da7-84a5-b39f1996835f" providerId="ADAL" clId="{2EFACCFF-15B8-4140-9F46-1C6F3183EAFD}" dt="2021-08-02T04:44:58.167" v="2196" actId="1076"/>
          <ac:picMkLst>
            <pc:docMk/>
            <pc:sldMk cId="2511685414" sldId="309"/>
            <ac:picMk id="3" creationId="{44F59C7F-BA7A-447B-B039-82DCC657AABB}"/>
          </ac:picMkLst>
        </pc:picChg>
      </pc:sldChg>
      <pc:sldChg chg="del">
        <pc:chgData name="MURAD, Sofia Jenny Juliette" userId="609d3eb8-04db-4da7-84a5-b39f1996835f" providerId="ADAL" clId="{2EFACCFF-15B8-4140-9F46-1C6F3183EAFD}" dt="2021-08-02T04:48:12.071" v="2770" actId="47"/>
        <pc:sldMkLst>
          <pc:docMk/>
          <pc:sldMk cId="1368642403" sldId="310"/>
        </pc:sldMkLst>
      </pc:sldChg>
      <pc:sldChg chg="del">
        <pc:chgData name="MURAD, Sofia Jenny Juliette" userId="609d3eb8-04db-4da7-84a5-b39f1996835f" providerId="ADAL" clId="{2EFACCFF-15B8-4140-9F46-1C6F3183EAFD}" dt="2021-08-02T04:48:13.475" v="2771" actId="47"/>
        <pc:sldMkLst>
          <pc:docMk/>
          <pc:sldMk cId="2901448553" sldId="311"/>
        </pc:sldMkLst>
      </pc:sldChg>
      <pc:sldChg chg="del">
        <pc:chgData name="MURAD, Sofia Jenny Juliette" userId="609d3eb8-04db-4da7-84a5-b39f1996835f" providerId="ADAL" clId="{2EFACCFF-15B8-4140-9F46-1C6F3183EAFD}" dt="2021-08-02T04:48:15.361" v="2772" actId="47"/>
        <pc:sldMkLst>
          <pc:docMk/>
          <pc:sldMk cId="2955644733" sldId="312"/>
        </pc:sldMkLst>
      </pc:sldChg>
      <pc:sldChg chg="del">
        <pc:chgData name="MURAD, Sofia Jenny Juliette" userId="609d3eb8-04db-4da7-84a5-b39f1996835f" providerId="ADAL" clId="{2EFACCFF-15B8-4140-9F46-1C6F3183EAFD}" dt="2021-08-02T04:48:21.870" v="2774" actId="47"/>
        <pc:sldMkLst>
          <pc:docMk/>
          <pc:sldMk cId="1585061572" sldId="313"/>
        </pc:sldMkLst>
      </pc:sldChg>
      <pc:sldChg chg="del">
        <pc:chgData name="MURAD, Sofia Jenny Juliette" userId="609d3eb8-04db-4da7-84a5-b39f1996835f" providerId="ADAL" clId="{2EFACCFF-15B8-4140-9F46-1C6F3183EAFD}" dt="2021-08-02T04:48:20.887" v="2773" actId="47"/>
        <pc:sldMkLst>
          <pc:docMk/>
          <pc:sldMk cId="1118842530" sldId="314"/>
        </pc:sldMkLst>
      </pc:sldChg>
      <pc:sldChg chg="del">
        <pc:chgData name="MURAD, Sofia Jenny Juliette" userId="609d3eb8-04db-4da7-84a5-b39f1996835f" providerId="ADAL" clId="{2EFACCFF-15B8-4140-9F46-1C6F3183EAFD}" dt="2021-08-02T04:48:25.489" v="2776" actId="47"/>
        <pc:sldMkLst>
          <pc:docMk/>
          <pc:sldMk cId="843278436" sldId="315"/>
        </pc:sldMkLst>
      </pc:sldChg>
      <pc:sldChg chg="del">
        <pc:chgData name="MURAD, Sofia Jenny Juliette" userId="609d3eb8-04db-4da7-84a5-b39f1996835f" providerId="ADAL" clId="{2EFACCFF-15B8-4140-9F46-1C6F3183EAFD}" dt="2021-08-02T04:48:23.521" v="2775" actId="47"/>
        <pc:sldMkLst>
          <pc:docMk/>
          <pc:sldMk cId="1734678784" sldId="316"/>
        </pc:sldMkLst>
      </pc:sldChg>
      <pc:sldChg chg="addSp delSp modSp add del mod">
        <pc:chgData name="MURAD, Sofia Jenny Juliette" userId="609d3eb8-04db-4da7-84a5-b39f1996835f" providerId="ADAL" clId="{2EFACCFF-15B8-4140-9F46-1C6F3183EAFD}" dt="2021-08-18T11:47:47.956" v="5365" actId="20577"/>
        <pc:sldMkLst>
          <pc:docMk/>
          <pc:sldMk cId="3287814041" sldId="317"/>
        </pc:sldMkLst>
        <pc:spChg chg="del">
          <ac:chgData name="MURAD, Sofia Jenny Juliette" userId="609d3eb8-04db-4da7-84a5-b39f1996835f" providerId="ADAL" clId="{2EFACCFF-15B8-4140-9F46-1C6F3183EAFD}" dt="2021-08-02T04:50:49.563" v="2921" actId="478"/>
          <ac:spMkLst>
            <pc:docMk/>
            <pc:sldMk cId="3287814041" sldId="317"/>
            <ac:spMk id="18" creationId="{79938664-4E47-4321-952E-15E2A57F8568}"/>
          </ac:spMkLst>
        </pc:spChg>
        <pc:spChg chg="mod">
          <ac:chgData name="MURAD, Sofia Jenny Juliette" userId="609d3eb8-04db-4da7-84a5-b39f1996835f" providerId="ADAL" clId="{2EFACCFF-15B8-4140-9F46-1C6F3183EAFD}" dt="2021-08-18T11:47:47.956" v="5365" actId="20577"/>
          <ac:spMkLst>
            <pc:docMk/>
            <pc:sldMk cId="3287814041" sldId="317"/>
            <ac:spMk id="20" creationId="{2CD46A03-A210-41A1-B82A-AC71882DE5D5}"/>
          </ac:spMkLst>
        </pc:spChg>
        <pc:spChg chg="del">
          <ac:chgData name="MURAD, Sofia Jenny Juliette" userId="609d3eb8-04db-4da7-84a5-b39f1996835f" providerId="ADAL" clId="{2EFACCFF-15B8-4140-9F46-1C6F3183EAFD}" dt="2021-08-02T04:50:49.563" v="2921" actId="478"/>
          <ac:spMkLst>
            <pc:docMk/>
            <pc:sldMk cId="3287814041" sldId="317"/>
            <ac:spMk id="21" creationId="{15D1F579-EE71-4A04-B990-585FFE533F2F}"/>
          </ac:spMkLst>
        </pc:spChg>
        <pc:picChg chg="del">
          <ac:chgData name="MURAD, Sofia Jenny Juliette" userId="609d3eb8-04db-4da7-84a5-b39f1996835f" providerId="ADAL" clId="{2EFACCFF-15B8-4140-9F46-1C6F3183EAFD}" dt="2021-08-02T04:48:36.945" v="2780" actId="478"/>
          <ac:picMkLst>
            <pc:docMk/>
            <pc:sldMk cId="3287814041" sldId="317"/>
            <ac:picMk id="3" creationId="{CE1888D6-1783-4861-8E3E-F0BF47DB3158}"/>
          </ac:picMkLst>
        </pc:picChg>
        <pc:picChg chg="add mod ord">
          <ac:chgData name="MURAD, Sofia Jenny Juliette" userId="609d3eb8-04db-4da7-84a5-b39f1996835f" providerId="ADAL" clId="{2EFACCFF-15B8-4140-9F46-1C6F3183EAFD}" dt="2021-08-02T04:49:28.632" v="2785" actId="167"/>
          <ac:picMkLst>
            <pc:docMk/>
            <pc:sldMk cId="3287814041" sldId="317"/>
            <ac:picMk id="4" creationId="{324EAD1E-C776-42B6-A952-47A284942CFC}"/>
          </ac:picMkLst>
        </pc:picChg>
        <pc:picChg chg="add del">
          <ac:chgData name="MURAD, Sofia Jenny Juliette" userId="609d3eb8-04db-4da7-84a5-b39f1996835f" providerId="ADAL" clId="{2EFACCFF-15B8-4140-9F46-1C6F3183EAFD}" dt="2021-08-02T04:49:39.754" v="2806" actId="478"/>
          <ac:picMkLst>
            <pc:docMk/>
            <pc:sldMk cId="3287814041" sldId="317"/>
            <ac:picMk id="22" creationId="{54F3DA4E-1816-4A44-9FC8-9DAECD7FDCFF}"/>
          </ac:picMkLst>
        </pc:picChg>
      </pc:sldChg>
      <pc:sldChg chg="del">
        <pc:chgData name="MURAD, Sofia Jenny Juliette" userId="609d3eb8-04db-4da7-84a5-b39f1996835f" providerId="ADAL" clId="{2EFACCFF-15B8-4140-9F46-1C6F3183EAFD}" dt="2021-08-02T04:48:27.665" v="2777" actId="47"/>
        <pc:sldMkLst>
          <pc:docMk/>
          <pc:sldMk cId="512203331" sldId="318"/>
        </pc:sldMkLst>
      </pc:sldChg>
      <pc:sldChg chg="del">
        <pc:chgData name="MURAD, Sofia Jenny Juliette" userId="609d3eb8-04db-4da7-84a5-b39f1996835f" providerId="ADAL" clId="{2EFACCFF-15B8-4140-9F46-1C6F3183EAFD}" dt="2021-08-02T04:24:12.712" v="1057" actId="47"/>
        <pc:sldMkLst>
          <pc:docMk/>
          <pc:sldMk cId="1787462490" sldId="319"/>
        </pc:sldMkLst>
      </pc:sldChg>
      <pc:sldChg chg="del">
        <pc:chgData name="MURAD, Sofia Jenny Juliette" userId="609d3eb8-04db-4da7-84a5-b39f1996835f" providerId="ADAL" clId="{2EFACCFF-15B8-4140-9F46-1C6F3183EAFD}" dt="2021-08-02T04:24:11.657" v="1056" actId="47"/>
        <pc:sldMkLst>
          <pc:docMk/>
          <pc:sldMk cId="2534203204" sldId="320"/>
        </pc:sldMkLst>
      </pc:sldChg>
      <pc:sldChg chg="del">
        <pc:chgData name="MURAD, Sofia Jenny Juliette" userId="609d3eb8-04db-4da7-84a5-b39f1996835f" providerId="ADAL" clId="{2EFACCFF-15B8-4140-9F46-1C6F3183EAFD}" dt="2021-08-02T04:24:09.848" v="1054" actId="47"/>
        <pc:sldMkLst>
          <pc:docMk/>
          <pc:sldMk cId="2699555193" sldId="321"/>
        </pc:sldMkLst>
      </pc:sldChg>
      <pc:sldChg chg="del">
        <pc:chgData name="MURAD, Sofia Jenny Juliette" userId="609d3eb8-04db-4da7-84a5-b39f1996835f" providerId="ADAL" clId="{2EFACCFF-15B8-4140-9F46-1C6F3183EAFD}" dt="2021-08-02T04:24:10.722" v="1055" actId="47"/>
        <pc:sldMkLst>
          <pc:docMk/>
          <pc:sldMk cId="598467500" sldId="322"/>
        </pc:sldMkLst>
      </pc:sldChg>
      <pc:sldChg chg="addSp delSp modSp mod">
        <pc:chgData name="MURAD, Sofia Jenny Juliette" userId="609d3eb8-04db-4da7-84a5-b39f1996835f" providerId="ADAL" clId="{2EFACCFF-15B8-4140-9F46-1C6F3183EAFD}" dt="2021-08-02T04:07:57.554" v="533" actId="6549"/>
        <pc:sldMkLst>
          <pc:docMk/>
          <pc:sldMk cId="2480409090" sldId="323"/>
        </pc:sldMkLst>
        <pc:spChg chg="mod">
          <ac:chgData name="MURAD, Sofia Jenny Juliette" userId="609d3eb8-04db-4da7-84a5-b39f1996835f" providerId="ADAL" clId="{2EFACCFF-15B8-4140-9F46-1C6F3183EAFD}" dt="2021-08-02T04:06:46.833" v="477" actId="14100"/>
          <ac:spMkLst>
            <pc:docMk/>
            <pc:sldMk cId="2480409090" sldId="323"/>
            <ac:spMk id="18" creationId="{96784410-68E7-4789-8712-EAB8ECA34BF9}"/>
          </ac:spMkLst>
        </pc:spChg>
        <pc:spChg chg="mod">
          <ac:chgData name="MURAD, Sofia Jenny Juliette" userId="609d3eb8-04db-4da7-84a5-b39f1996835f" providerId="ADAL" clId="{2EFACCFF-15B8-4140-9F46-1C6F3183EAFD}" dt="2021-08-02T04:07:57.554" v="533" actId="6549"/>
          <ac:spMkLst>
            <pc:docMk/>
            <pc:sldMk cId="2480409090" sldId="323"/>
            <ac:spMk id="20" creationId="{9959E902-2254-4CED-93AD-5CB1B26E5F9B}"/>
          </ac:spMkLst>
        </pc:spChg>
        <pc:spChg chg="mod">
          <ac:chgData name="MURAD, Sofia Jenny Juliette" userId="609d3eb8-04db-4da7-84a5-b39f1996835f" providerId="ADAL" clId="{2EFACCFF-15B8-4140-9F46-1C6F3183EAFD}" dt="2021-08-02T04:07:44.324" v="521" actId="1076"/>
          <ac:spMkLst>
            <pc:docMk/>
            <pc:sldMk cId="2480409090" sldId="323"/>
            <ac:spMk id="21" creationId="{E561DCEA-C256-4690-B0D9-55D09F62B8C6}"/>
          </ac:spMkLst>
        </pc:spChg>
        <pc:picChg chg="add mod ord">
          <ac:chgData name="MURAD, Sofia Jenny Juliette" userId="609d3eb8-04db-4da7-84a5-b39f1996835f" providerId="ADAL" clId="{2EFACCFF-15B8-4140-9F46-1C6F3183EAFD}" dt="2021-08-02T04:07:36.773" v="520" actId="1076"/>
          <ac:picMkLst>
            <pc:docMk/>
            <pc:sldMk cId="2480409090" sldId="323"/>
            <ac:picMk id="3" creationId="{6E535323-C7BA-4F7E-9D92-B762E1C38331}"/>
          </ac:picMkLst>
        </pc:picChg>
        <pc:picChg chg="del">
          <ac:chgData name="MURAD, Sofia Jenny Juliette" userId="609d3eb8-04db-4da7-84a5-b39f1996835f" providerId="ADAL" clId="{2EFACCFF-15B8-4140-9F46-1C6F3183EAFD}" dt="2021-08-02T04:05:03.302" v="463" actId="478"/>
          <ac:picMkLst>
            <pc:docMk/>
            <pc:sldMk cId="2480409090" sldId="323"/>
            <ac:picMk id="5" creationId="{C9B72157-67F0-42D0-B2EE-25B9D35F31F5}"/>
          </ac:picMkLst>
        </pc:picChg>
      </pc:sldChg>
      <pc:sldChg chg="del">
        <pc:chgData name="MURAD, Sofia Jenny Juliette" userId="609d3eb8-04db-4da7-84a5-b39f1996835f" providerId="ADAL" clId="{2EFACCFF-15B8-4140-9F46-1C6F3183EAFD}" dt="2021-08-02T04:10:20.717" v="572" actId="47"/>
        <pc:sldMkLst>
          <pc:docMk/>
          <pc:sldMk cId="2793608642" sldId="324"/>
        </pc:sldMkLst>
      </pc:sldChg>
      <pc:sldChg chg="del">
        <pc:chgData name="MURAD, Sofia Jenny Juliette" userId="609d3eb8-04db-4da7-84a5-b39f1996835f" providerId="ADAL" clId="{2EFACCFF-15B8-4140-9F46-1C6F3183EAFD}" dt="2021-08-02T04:10:08.631" v="570" actId="47"/>
        <pc:sldMkLst>
          <pc:docMk/>
          <pc:sldMk cId="1508117288" sldId="325"/>
        </pc:sldMkLst>
      </pc:sldChg>
      <pc:sldChg chg="del">
        <pc:chgData name="MURAD, Sofia Jenny Juliette" userId="609d3eb8-04db-4da7-84a5-b39f1996835f" providerId="ADAL" clId="{2EFACCFF-15B8-4140-9F46-1C6F3183EAFD}" dt="2021-08-02T04:10:19.412" v="571" actId="47"/>
        <pc:sldMkLst>
          <pc:docMk/>
          <pc:sldMk cId="3512663498" sldId="326"/>
        </pc:sldMkLst>
      </pc:sldChg>
      <pc:sldChg chg="new del">
        <pc:chgData name="MURAD, Sofia Jenny Juliette" userId="609d3eb8-04db-4da7-84a5-b39f1996835f" providerId="ADAL" clId="{2EFACCFF-15B8-4140-9F46-1C6F3183EAFD}" dt="2021-08-02T03:54:44.994" v="18" actId="47"/>
        <pc:sldMkLst>
          <pc:docMk/>
          <pc:sldMk cId="1611370391" sldId="327"/>
        </pc:sldMkLst>
      </pc:sldChg>
      <pc:sldChg chg="delSp add del mod">
        <pc:chgData name="MURAD, Sofia Jenny Juliette" userId="609d3eb8-04db-4da7-84a5-b39f1996835f" providerId="ADAL" clId="{2EFACCFF-15B8-4140-9F46-1C6F3183EAFD}" dt="2021-08-02T03:57:50.707" v="91" actId="47"/>
        <pc:sldMkLst>
          <pc:docMk/>
          <pc:sldMk cId="2150218932" sldId="328"/>
        </pc:sldMkLst>
        <pc:picChg chg="del">
          <ac:chgData name="MURAD, Sofia Jenny Juliette" userId="609d3eb8-04db-4da7-84a5-b39f1996835f" providerId="ADAL" clId="{2EFACCFF-15B8-4140-9F46-1C6F3183EAFD}" dt="2021-08-02T03:54:47.290" v="19" actId="21"/>
          <ac:picMkLst>
            <pc:docMk/>
            <pc:sldMk cId="2150218932" sldId="328"/>
            <ac:picMk id="2" creationId="{96201ABE-8B76-44BA-ACBA-0F316D26AC2A}"/>
          </ac:picMkLst>
        </pc:picChg>
      </pc:sldChg>
      <pc:sldChg chg="addSp delSp modSp add mod modNotesTx">
        <pc:chgData name="MURAD, Sofia Jenny Juliette" userId="609d3eb8-04db-4da7-84a5-b39f1996835f" providerId="ADAL" clId="{2EFACCFF-15B8-4140-9F46-1C6F3183EAFD}" dt="2021-08-02T04:03:58.210" v="461" actId="1076"/>
        <pc:sldMkLst>
          <pc:docMk/>
          <pc:sldMk cId="3065837587" sldId="329"/>
        </pc:sldMkLst>
        <pc:spChg chg="mod">
          <ac:chgData name="MURAD, Sofia Jenny Juliette" userId="609d3eb8-04db-4da7-84a5-b39f1996835f" providerId="ADAL" clId="{2EFACCFF-15B8-4140-9F46-1C6F3183EAFD}" dt="2021-08-02T04:00:38.638" v="227" actId="14100"/>
          <ac:spMkLst>
            <pc:docMk/>
            <pc:sldMk cId="3065837587" sldId="329"/>
            <ac:spMk id="18" creationId="{96784410-68E7-4789-8712-EAB8ECA34BF9}"/>
          </ac:spMkLst>
        </pc:spChg>
        <pc:spChg chg="mod">
          <ac:chgData name="MURAD, Sofia Jenny Juliette" userId="609d3eb8-04db-4da7-84a5-b39f1996835f" providerId="ADAL" clId="{2EFACCFF-15B8-4140-9F46-1C6F3183EAFD}" dt="2021-08-02T04:02:23.551" v="336" actId="21"/>
          <ac:spMkLst>
            <pc:docMk/>
            <pc:sldMk cId="3065837587" sldId="329"/>
            <ac:spMk id="20" creationId="{9959E902-2254-4CED-93AD-5CB1B26E5F9B}"/>
          </ac:spMkLst>
        </pc:spChg>
        <pc:spChg chg="add del mod">
          <ac:chgData name="MURAD, Sofia Jenny Juliette" userId="609d3eb8-04db-4da7-84a5-b39f1996835f" providerId="ADAL" clId="{2EFACCFF-15B8-4140-9F46-1C6F3183EAFD}" dt="2021-08-02T04:01:10.374" v="305" actId="1076"/>
          <ac:spMkLst>
            <pc:docMk/>
            <pc:sldMk cId="3065837587" sldId="329"/>
            <ac:spMk id="21" creationId="{E561DCEA-C256-4690-B0D9-55D09F62B8C6}"/>
          </ac:spMkLst>
        </pc:spChg>
        <pc:spChg chg="add del mod">
          <ac:chgData name="MURAD, Sofia Jenny Juliette" userId="609d3eb8-04db-4da7-84a5-b39f1996835f" providerId="ADAL" clId="{2EFACCFF-15B8-4140-9F46-1C6F3183EAFD}" dt="2021-08-02T03:59:41.028" v="112"/>
          <ac:spMkLst>
            <pc:docMk/>
            <pc:sldMk cId="3065837587" sldId="329"/>
            <ac:spMk id="23" creationId="{F4C9159D-39C0-4F19-AA60-53BFBD5F5C7F}"/>
          </ac:spMkLst>
        </pc:spChg>
        <pc:spChg chg="add del mod">
          <ac:chgData name="MURAD, Sofia Jenny Juliette" userId="609d3eb8-04db-4da7-84a5-b39f1996835f" providerId="ADAL" clId="{2EFACCFF-15B8-4140-9F46-1C6F3183EAFD}" dt="2021-08-02T03:59:41.028" v="112"/>
          <ac:spMkLst>
            <pc:docMk/>
            <pc:sldMk cId="3065837587" sldId="329"/>
            <ac:spMk id="24" creationId="{CFD86A6B-CD39-4745-8560-5107C2A9ECC6}"/>
          </ac:spMkLst>
        </pc:spChg>
        <pc:spChg chg="add del mod">
          <ac:chgData name="MURAD, Sofia Jenny Juliette" userId="609d3eb8-04db-4da7-84a5-b39f1996835f" providerId="ADAL" clId="{2EFACCFF-15B8-4140-9F46-1C6F3183EAFD}" dt="2021-08-02T03:59:41.028" v="112"/>
          <ac:spMkLst>
            <pc:docMk/>
            <pc:sldMk cId="3065837587" sldId="329"/>
            <ac:spMk id="25" creationId="{69F0E94C-EDD9-4D38-AB69-1D48ECD0BCDE}"/>
          </ac:spMkLst>
        </pc:spChg>
        <pc:spChg chg="add del mod">
          <ac:chgData name="MURAD, Sofia Jenny Juliette" userId="609d3eb8-04db-4da7-84a5-b39f1996835f" providerId="ADAL" clId="{2EFACCFF-15B8-4140-9F46-1C6F3183EAFD}" dt="2021-08-02T03:59:41.028" v="112"/>
          <ac:spMkLst>
            <pc:docMk/>
            <pc:sldMk cId="3065837587" sldId="329"/>
            <ac:spMk id="26" creationId="{B2A7D478-57EA-45DC-A8E3-657FD14D6423}"/>
          </ac:spMkLst>
        </pc:spChg>
        <pc:spChg chg="add mod">
          <ac:chgData name="MURAD, Sofia Jenny Juliette" userId="609d3eb8-04db-4da7-84a5-b39f1996835f" providerId="ADAL" clId="{2EFACCFF-15B8-4140-9F46-1C6F3183EAFD}" dt="2021-08-02T04:02:55.650" v="341" actId="14100"/>
          <ac:spMkLst>
            <pc:docMk/>
            <pc:sldMk cId="3065837587" sldId="329"/>
            <ac:spMk id="27" creationId="{9A5E2BAA-5F60-4ABA-8D91-AF66A4C225D3}"/>
          </ac:spMkLst>
        </pc:spChg>
        <pc:spChg chg="add mod">
          <ac:chgData name="MURAD, Sofia Jenny Juliette" userId="609d3eb8-04db-4da7-84a5-b39f1996835f" providerId="ADAL" clId="{2EFACCFF-15B8-4140-9F46-1C6F3183EAFD}" dt="2021-08-02T04:03:58.210" v="461" actId="1076"/>
          <ac:spMkLst>
            <pc:docMk/>
            <pc:sldMk cId="3065837587" sldId="329"/>
            <ac:spMk id="28" creationId="{9992C90F-2075-4E9F-8C69-AD7EC2A0FC66}"/>
          </ac:spMkLst>
        </pc:spChg>
        <pc:spChg chg="add mod">
          <ac:chgData name="MURAD, Sofia Jenny Juliette" userId="609d3eb8-04db-4da7-84a5-b39f1996835f" providerId="ADAL" clId="{2EFACCFF-15B8-4140-9F46-1C6F3183EAFD}" dt="2021-08-02T04:03:13.682" v="346" actId="688"/>
          <ac:spMkLst>
            <pc:docMk/>
            <pc:sldMk cId="3065837587" sldId="329"/>
            <ac:spMk id="29" creationId="{F3CEE73A-65AA-4E98-9089-5687CBDE4FAE}"/>
          </ac:spMkLst>
        </pc:spChg>
        <pc:picChg chg="del">
          <ac:chgData name="MURAD, Sofia Jenny Juliette" userId="609d3eb8-04db-4da7-84a5-b39f1996835f" providerId="ADAL" clId="{2EFACCFF-15B8-4140-9F46-1C6F3183EAFD}" dt="2021-08-02T03:54:42.163" v="17" actId="478"/>
          <ac:picMkLst>
            <pc:docMk/>
            <pc:sldMk cId="3065837587" sldId="329"/>
            <ac:picMk id="2" creationId="{E08EDBCF-2EB8-4B23-8C63-3C6FCD558D53}"/>
          </ac:picMkLst>
        </pc:picChg>
        <pc:picChg chg="add mod ord">
          <ac:chgData name="MURAD, Sofia Jenny Juliette" userId="609d3eb8-04db-4da7-84a5-b39f1996835f" providerId="ADAL" clId="{2EFACCFF-15B8-4140-9F46-1C6F3183EAFD}" dt="2021-08-02T04:01:06.902" v="304" actId="1076"/>
          <ac:picMkLst>
            <pc:docMk/>
            <pc:sldMk cId="3065837587" sldId="329"/>
            <ac:picMk id="22" creationId="{42A0DFE4-152C-478C-9D23-67736179C81A}"/>
          </ac:picMkLst>
        </pc:picChg>
      </pc:sldChg>
      <pc:sldChg chg="new del">
        <pc:chgData name="MURAD, Sofia Jenny Juliette" userId="609d3eb8-04db-4da7-84a5-b39f1996835f" providerId="ADAL" clId="{2EFACCFF-15B8-4140-9F46-1C6F3183EAFD}" dt="2021-08-02T03:57:43.495" v="90" actId="47"/>
        <pc:sldMkLst>
          <pc:docMk/>
          <pc:sldMk cId="878075799" sldId="330"/>
        </pc:sldMkLst>
      </pc:sldChg>
      <pc:sldChg chg="addSp delSp modSp add mod">
        <pc:chgData name="MURAD, Sofia Jenny Juliette" userId="609d3eb8-04db-4da7-84a5-b39f1996835f" providerId="ADAL" clId="{2EFACCFF-15B8-4140-9F46-1C6F3183EAFD}" dt="2021-08-18T11:48:51.161" v="5380" actId="115"/>
        <pc:sldMkLst>
          <pc:docMk/>
          <pc:sldMk cId="3269237096" sldId="330"/>
        </pc:sldMkLst>
        <pc:spChg chg="mod">
          <ac:chgData name="MURAD, Sofia Jenny Juliette" userId="609d3eb8-04db-4da7-84a5-b39f1996835f" providerId="ADAL" clId="{2EFACCFF-15B8-4140-9F46-1C6F3183EAFD}" dt="2021-08-02T04:08:14.084" v="537" actId="14100"/>
          <ac:spMkLst>
            <pc:docMk/>
            <pc:sldMk cId="3269237096" sldId="330"/>
            <ac:spMk id="18" creationId="{96784410-68E7-4789-8712-EAB8ECA34BF9}"/>
          </ac:spMkLst>
        </pc:spChg>
        <pc:spChg chg="mod">
          <ac:chgData name="MURAD, Sofia Jenny Juliette" userId="609d3eb8-04db-4da7-84a5-b39f1996835f" providerId="ADAL" clId="{2EFACCFF-15B8-4140-9F46-1C6F3183EAFD}" dt="2021-08-18T11:48:51.161" v="5380" actId="115"/>
          <ac:spMkLst>
            <pc:docMk/>
            <pc:sldMk cId="3269237096" sldId="330"/>
            <ac:spMk id="20" creationId="{9959E902-2254-4CED-93AD-5CB1B26E5F9B}"/>
          </ac:spMkLst>
        </pc:spChg>
        <pc:spChg chg="mod">
          <ac:chgData name="MURAD, Sofia Jenny Juliette" userId="609d3eb8-04db-4da7-84a5-b39f1996835f" providerId="ADAL" clId="{2EFACCFF-15B8-4140-9F46-1C6F3183EAFD}" dt="2021-08-02T04:08:59.241" v="553" actId="14100"/>
          <ac:spMkLst>
            <pc:docMk/>
            <pc:sldMk cId="3269237096" sldId="330"/>
            <ac:spMk id="21" creationId="{E561DCEA-C256-4690-B0D9-55D09F62B8C6}"/>
          </ac:spMkLst>
        </pc:spChg>
        <pc:spChg chg="add mod">
          <ac:chgData name="MURAD, Sofia Jenny Juliette" userId="609d3eb8-04db-4da7-84a5-b39f1996835f" providerId="ADAL" clId="{2EFACCFF-15B8-4140-9F46-1C6F3183EAFD}" dt="2021-08-02T04:08:24.582" v="542" actId="14100"/>
          <ac:spMkLst>
            <pc:docMk/>
            <pc:sldMk cId="3269237096" sldId="330"/>
            <ac:spMk id="22" creationId="{2CAAC600-7D95-4856-894E-CC48551E0111}"/>
          </ac:spMkLst>
        </pc:spChg>
        <pc:spChg chg="add mod">
          <ac:chgData name="MURAD, Sofia Jenny Juliette" userId="609d3eb8-04db-4da7-84a5-b39f1996835f" providerId="ADAL" clId="{2EFACCFF-15B8-4140-9F46-1C6F3183EAFD}" dt="2021-08-02T04:09:08.875" v="555" actId="14100"/>
          <ac:spMkLst>
            <pc:docMk/>
            <pc:sldMk cId="3269237096" sldId="330"/>
            <ac:spMk id="23" creationId="{BCCBFFD8-0B5A-4B0F-ACAD-3EA1554D1577}"/>
          </ac:spMkLst>
        </pc:spChg>
        <pc:spChg chg="add del mod">
          <ac:chgData name="MURAD, Sofia Jenny Juliette" userId="609d3eb8-04db-4da7-84a5-b39f1996835f" providerId="ADAL" clId="{2EFACCFF-15B8-4140-9F46-1C6F3183EAFD}" dt="2021-08-02T04:10:00.408" v="568"/>
          <ac:spMkLst>
            <pc:docMk/>
            <pc:sldMk cId="3269237096" sldId="330"/>
            <ac:spMk id="24" creationId="{740BA1B5-6F4C-402F-A5CD-93CA9A52C500}"/>
          </ac:spMkLst>
        </pc:spChg>
        <pc:picChg chg="mod">
          <ac:chgData name="MURAD, Sofia Jenny Juliette" userId="609d3eb8-04db-4da7-84a5-b39f1996835f" providerId="ADAL" clId="{2EFACCFF-15B8-4140-9F46-1C6F3183EAFD}" dt="2021-08-02T04:09:58.245" v="565" actId="1076"/>
          <ac:picMkLst>
            <pc:docMk/>
            <pc:sldMk cId="3269237096" sldId="330"/>
            <ac:picMk id="3" creationId="{6E535323-C7BA-4F7E-9D92-B762E1C38331}"/>
          </ac:picMkLst>
        </pc:picChg>
      </pc:sldChg>
      <pc:sldChg chg="addSp modSp add mod">
        <pc:chgData name="MURAD, Sofia Jenny Juliette" userId="609d3eb8-04db-4da7-84a5-b39f1996835f" providerId="ADAL" clId="{2EFACCFF-15B8-4140-9F46-1C6F3183EAFD}" dt="2021-08-02T04:15:49.804" v="942" actId="1076"/>
        <pc:sldMkLst>
          <pc:docMk/>
          <pc:sldMk cId="3507244477" sldId="331"/>
        </pc:sldMkLst>
        <pc:spChg chg="mod">
          <ac:chgData name="MURAD, Sofia Jenny Juliette" userId="609d3eb8-04db-4da7-84a5-b39f1996835f" providerId="ADAL" clId="{2EFACCFF-15B8-4140-9F46-1C6F3183EAFD}" dt="2021-08-02T04:10:44.350" v="575" actId="14100"/>
          <ac:spMkLst>
            <pc:docMk/>
            <pc:sldMk cId="3507244477" sldId="331"/>
            <ac:spMk id="18" creationId="{96784410-68E7-4789-8712-EAB8ECA34BF9}"/>
          </ac:spMkLst>
        </pc:spChg>
        <pc:spChg chg="mod">
          <ac:chgData name="MURAD, Sofia Jenny Juliette" userId="609d3eb8-04db-4da7-84a5-b39f1996835f" providerId="ADAL" clId="{2EFACCFF-15B8-4140-9F46-1C6F3183EAFD}" dt="2021-08-02T04:13:43.056" v="809" actId="1076"/>
          <ac:spMkLst>
            <pc:docMk/>
            <pc:sldMk cId="3507244477" sldId="331"/>
            <ac:spMk id="20" creationId="{9959E902-2254-4CED-93AD-5CB1B26E5F9B}"/>
          </ac:spMkLst>
        </pc:spChg>
        <pc:spChg chg="mod">
          <ac:chgData name="MURAD, Sofia Jenny Juliette" userId="609d3eb8-04db-4da7-84a5-b39f1996835f" providerId="ADAL" clId="{2EFACCFF-15B8-4140-9F46-1C6F3183EAFD}" dt="2021-08-02T04:10:57.208" v="578" actId="1076"/>
          <ac:spMkLst>
            <pc:docMk/>
            <pc:sldMk cId="3507244477" sldId="331"/>
            <ac:spMk id="21" creationId="{E561DCEA-C256-4690-B0D9-55D09F62B8C6}"/>
          </ac:spMkLst>
        </pc:spChg>
        <pc:spChg chg="mod">
          <ac:chgData name="MURAD, Sofia Jenny Juliette" userId="609d3eb8-04db-4da7-84a5-b39f1996835f" providerId="ADAL" clId="{2EFACCFF-15B8-4140-9F46-1C6F3183EAFD}" dt="2021-08-02T04:13:56.163" v="812" actId="1036"/>
          <ac:spMkLst>
            <pc:docMk/>
            <pc:sldMk cId="3507244477" sldId="331"/>
            <ac:spMk id="22" creationId="{2CAAC600-7D95-4856-894E-CC48551E0111}"/>
          </ac:spMkLst>
        </pc:spChg>
        <pc:spChg chg="mod">
          <ac:chgData name="MURAD, Sofia Jenny Juliette" userId="609d3eb8-04db-4da7-84a5-b39f1996835f" providerId="ADAL" clId="{2EFACCFF-15B8-4140-9F46-1C6F3183EAFD}" dt="2021-08-02T04:12:58.239" v="761" actId="1036"/>
          <ac:spMkLst>
            <pc:docMk/>
            <pc:sldMk cId="3507244477" sldId="331"/>
            <ac:spMk id="23" creationId="{BCCBFFD8-0B5A-4B0F-ACAD-3EA1554D1577}"/>
          </ac:spMkLst>
        </pc:spChg>
        <pc:spChg chg="add mod">
          <ac:chgData name="MURAD, Sofia Jenny Juliette" userId="609d3eb8-04db-4da7-84a5-b39f1996835f" providerId="ADAL" clId="{2EFACCFF-15B8-4140-9F46-1C6F3183EAFD}" dt="2021-08-02T04:15:49.804" v="942" actId="1076"/>
          <ac:spMkLst>
            <pc:docMk/>
            <pc:sldMk cId="3507244477" sldId="331"/>
            <ac:spMk id="24" creationId="{5DABA72A-5D84-48CB-9903-31E2F75FF883}"/>
          </ac:spMkLst>
        </pc:spChg>
        <pc:spChg chg="add mod">
          <ac:chgData name="MURAD, Sofia Jenny Juliette" userId="609d3eb8-04db-4da7-84a5-b39f1996835f" providerId="ADAL" clId="{2EFACCFF-15B8-4140-9F46-1C6F3183EAFD}" dt="2021-08-02T04:15:04.096" v="881" actId="1076"/>
          <ac:spMkLst>
            <pc:docMk/>
            <pc:sldMk cId="3507244477" sldId="331"/>
            <ac:spMk id="25" creationId="{17A508C1-41F2-4509-B1FA-AE8C08EB3C18}"/>
          </ac:spMkLst>
        </pc:spChg>
        <pc:spChg chg="add mod">
          <ac:chgData name="MURAD, Sofia Jenny Juliette" userId="609d3eb8-04db-4da7-84a5-b39f1996835f" providerId="ADAL" clId="{2EFACCFF-15B8-4140-9F46-1C6F3183EAFD}" dt="2021-08-02T04:14:54.278" v="879" actId="14100"/>
          <ac:spMkLst>
            <pc:docMk/>
            <pc:sldMk cId="3507244477" sldId="331"/>
            <ac:spMk id="26" creationId="{FB48999B-483D-4306-8E9D-C6DE3735E51D}"/>
          </ac:spMkLst>
        </pc:spChg>
        <pc:spChg chg="add mod">
          <ac:chgData name="MURAD, Sofia Jenny Juliette" userId="609d3eb8-04db-4da7-84a5-b39f1996835f" providerId="ADAL" clId="{2EFACCFF-15B8-4140-9F46-1C6F3183EAFD}" dt="2021-08-02T04:15:00.257" v="880" actId="1076"/>
          <ac:spMkLst>
            <pc:docMk/>
            <pc:sldMk cId="3507244477" sldId="331"/>
            <ac:spMk id="27" creationId="{10E44758-236C-4331-BCDC-38B2EC33E77E}"/>
          </ac:spMkLst>
        </pc:spChg>
        <pc:picChg chg="mod">
          <ac:chgData name="MURAD, Sofia Jenny Juliette" userId="609d3eb8-04db-4da7-84a5-b39f1996835f" providerId="ADAL" clId="{2EFACCFF-15B8-4140-9F46-1C6F3183EAFD}" dt="2021-08-02T04:12:48.063" v="756" actId="1076"/>
          <ac:picMkLst>
            <pc:docMk/>
            <pc:sldMk cId="3507244477" sldId="331"/>
            <ac:picMk id="3" creationId="{6E535323-C7BA-4F7E-9D92-B762E1C38331}"/>
          </ac:picMkLst>
        </pc:picChg>
      </pc:sldChg>
      <pc:sldChg chg="addSp delSp modSp add mod ord addCm delCm modCm">
        <pc:chgData name="MURAD, Sofia Jenny Juliette" userId="609d3eb8-04db-4da7-84a5-b39f1996835f" providerId="ADAL" clId="{2EFACCFF-15B8-4140-9F46-1C6F3183EAFD}" dt="2021-08-18T11:47:36.572" v="5351" actId="1592"/>
        <pc:sldMkLst>
          <pc:docMk/>
          <pc:sldMk cId="3344654590" sldId="332"/>
        </pc:sldMkLst>
        <pc:spChg chg="mod">
          <ac:chgData name="MURAD, Sofia Jenny Juliette" userId="609d3eb8-04db-4da7-84a5-b39f1996835f" providerId="ADAL" clId="{2EFACCFF-15B8-4140-9F46-1C6F3183EAFD}" dt="2021-08-02T04:36:18.418" v="1848" actId="14100"/>
          <ac:spMkLst>
            <pc:docMk/>
            <pc:sldMk cId="3344654590" sldId="332"/>
            <ac:spMk id="18" creationId="{79938664-4E47-4321-952E-15E2A57F8568}"/>
          </ac:spMkLst>
        </pc:spChg>
        <pc:spChg chg="mod">
          <ac:chgData name="MURAD, Sofia Jenny Juliette" userId="609d3eb8-04db-4da7-84a5-b39f1996835f" providerId="ADAL" clId="{2EFACCFF-15B8-4140-9F46-1C6F3183EAFD}" dt="2021-08-02T04:41:03.080" v="1944" actId="1076"/>
          <ac:spMkLst>
            <pc:docMk/>
            <pc:sldMk cId="3344654590" sldId="332"/>
            <ac:spMk id="20" creationId="{2CD46A03-A210-41A1-B82A-AC71882DE5D5}"/>
          </ac:spMkLst>
        </pc:spChg>
        <pc:spChg chg="mod">
          <ac:chgData name="MURAD, Sofia Jenny Juliette" userId="609d3eb8-04db-4da7-84a5-b39f1996835f" providerId="ADAL" clId="{2EFACCFF-15B8-4140-9F46-1C6F3183EAFD}" dt="2021-08-02T04:40:32.019" v="1941" actId="14100"/>
          <ac:spMkLst>
            <pc:docMk/>
            <pc:sldMk cId="3344654590" sldId="332"/>
            <ac:spMk id="21" creationId="{15D1F579-EE71-4A04-B990-585FFE533F2F}"/>
          </ac:spMkLst>
        </pc:spChg>
        <pc:spChg chg="add mod">
          <ac:chgData name="MURAD, Sofia Jenny Juliette" userId="609d3eb8-04db-4da7-84a5-b39f1996835f" providerId="ADAL" clId="{2EFACCFF-15B8-4140-9F46-1C6F3183EAFD}" dt="2021-08-18T11:47:24.753" v="5350" actId="20577"/>
          <ac:spMkLst>
            <pc:docMk/>
            <pc:sldMk cId="3344654590" sldId="332"/>
            <ac:spMk id="23" creationId="{6B4F60ED-D926-430C-A9F3-0B8E0F612F49}"/>
          </ac:spMkLst>
        </pc:spChg>
        <pc:spChg chg="add mod">
          <ac:chgData name="MURAD, Sofia Jenny Juliette" userId="609d3eb8-04db-4da7-84a5-b39f1996835f" providerId="ADAL" clId="{2EFACCFF-15B8-4140-9F46-1C6F3183EAFD}" dt="2021-08-02T04:38:00.122" v="1869" actId="14100"/>
          <ac:spMkLst>
            <pc:docMk/>
            <pc:sldMk cId="3344654590" sldId="332"/>
            <ac:spMk id="24" creationId="{629BAEF7-762C-4393-BA0B-A6CB838B3589}"/>
          </ac:spMkLst>
        </pc:spChg>
        <pc:spChg chg="add mod">
          <ac:chgData name="MURAD, Sofia Jenny Juliette" userId="609d3eb8-04db-4da7-84a5-b39f1996835f" providerId="ADAL" clId="{2EFACCFF-15B8-4140-9F46-1C6F3183EAFD}" dt="2021-08-02T04:40:16.515" v="1912" actId="14100"/>
          <ac:spMkLst>
            <pc:docMk/>
            <pc:sldMk cId="3344654590" sldId="332"/>
            <ac:spMk id="25" creationId="{FF072FAF-C823-4571-8810-699EB1395D87}"/>
          </ac:spMkLst>
        </pc:spChg>
        <pc:spChg chg="add mod">
          <ac:chgData name="MURAD, Sofia Jenny Juliette" userId="609d3eb8-04db-4da7-84a5-b39f1996835f" providerId="ADAL" clId="{2EFACCFF-15B8-4140-9F46-1C6F3183EAFD}" dt="2021-08-02T04:39:24.937" v="1896" actId="1076"/>
          <ac:spMkLst>
            <pc:docMk/>
            <pc:sldMk cId="3344654590" sldId="332"/>
            <ac:spMk id="26" creationId="{F264EB28-764E-43C7-A0D9-1ED1179F9910}"/>
          </ac:spMkLst>
        </pc:spChg>
        <pc:picChg chg="del">
          <ac:chgData name="MURAD, Sofia Jenny Juliette" userId="609d3eb8-04db-4da7-84a5-b39f1996835f" providerId="ADAL" clId="{2EFACCFF-15B8-4140-9F46-1C6F3183EAFD}" dt="2021-08-02T04:29:24.910" v="1122" actId="478"/>
          <ac:picMkLst>
            <pc:docMk/>
            <pc:sldMk cId="3344654590" sldId="332"/>
            <ac:picMk id="2" creationId="{65DD1BBB-00BC-4E0D-B102-A02F543309D4}"/>
          </ac:picMkLst>
        </pc:picChg>
        <pc:picChg chg="add mod ord">
          <ac:chgData name="MURAD, Sofia Jenny Juliette" userId="609d3eb8-04db-4da7-84a5-b39f1996835f" providerId="ADAL" clId="{2EFACCFF-15B8-4140-9F46-1C6F3183EAFD}" dt="2021-08-02T04:35:04.163" v="1629" actId="1076"/>
          <ac:picMkLst>
            <pc:docMk/>
            <pc:sldMk cId="3344654590" sldId="332"/>
            <ac:picMk id="4" creationId="{3E605DFF-26D1-4FDB-9943-A184E8CA38FC}"/>
          </ac:picMkLst>
        </pc:picChg>
        <pc:picChg chg="add del mod">
          <ac:chgData name="MURAD, Sofia Jenny Juliette" userId="609d3eb8-04db-4da7-84a5-b39f1996835f" providerId="ADAL" clId="{2EFACCFF-15B8-4140-9F46-1C6F3183EAFD}" dt="2021-08-02T04:30:41.594" v="1130" actId="478"/>
          <ac:picMkLst>
            <pc:docMk/>
            <pc:sldMk cId="3344654590" sldId="332"/>
            <ac:picMk id="22" creationId="{12B7C0A4-A9A2-4D57-8872-83FD0F08120C}"/>
          </ac:picMkLst>
        </pc:picChg>
      </pc:sldChg>
      <pc:sldChg chg="modSp add mod ord delCm">
        <pc:chgData name="MURAD, Sofia Jenny Juliette" userId="609d3eb8-04db-4da7-84a5-b39f1996835f" providerId="ADAL" clId="{2EFACCFF-15B8-4140-9F46-1C6F3183EAFD}" dt="2021-08-11T13:47:46.137" v="5325"/>
        <pc:sldMkLst>
          <pc:docMk/>
          <pc:sldMk cId="1927927360" sldId="333"/>
        </pc:sldMkLst>
        <pc:spChg chg="mod">
          <ac:chgData name="MURAD, Sofia Jenny Juliette" userId="609d3eb8-04db-4da7-84a5-b39f1996835f" providerId="ADAL" clId="{2EFACCFF-15B8-4140-9F46-1C6F3183EAFD}" dt="2021-08-02T04:44:09.879" v="2185" actId="20577"/>
          <ac:spMkLst>
            <pc:docMk/>
            <pc:sldMk cId="1927927360" sldId="333"/>
            <ac:spMk id="22" creationId="{105057E6-5754-4C22-81C8-DF1659A3B264}"/>
          </ac:spMkLst>
        </pc:spChg>
      </pc:sldChg>
      <pc:sldChg chg="delSp new del mod">
        <pc:chgData name="MURAD, Sofia Jenny Juliette" userId="609d3eb8-04db-4da7-84a5-b39f1996835f" providerId="ADAL" clId="{2EFACCFF-15B8-4140-9F46-1C6F3183EAFD}" dt="2021-08-02T04:31:03.163" v="1139" actId="47"/>
        <pc:sldMkLst>
          <pc:docMk/>
          <pc:sldMk cId="4019104982" sldId="333"/>
        </pc:sldMkLst>
        <pc:spChg chg="del">
          <ac:chgData name="MURAD, Sofia Jenny Juliette" userId="609d3eb8-04db-4da7-84a5-b39f1996835f" providerId="ADAL" clId="{2EFACCFF-15B8-4140-9F46-1C6F3183EAFD}" dt="2021-08-02T04:29:33.661" v="1126" actId="21"/>
          <ac:spMkLst>
            <pc:docMk/>
            <pc:sldMk cId="4019104982" sldId="333"/>
            <ac:spMk id="3" creationId="{97412E26-ED82-424B-81E2-53F26320F117}"/>
          </ac:spMkLst>
        </pc:spChg>
      </pc:sldChg>
      <pc:sldChg chg="addSp delSp modSp add del mod">
        <pc:chgData name="MURAD, Sofia Jenny Juliette" userId="609d3eb8-04db-4da7-84a5-b39f1996835f" providerId="ADAL" clId="{2EFACCFF-15B8-4140-9F46-1C6F3183EAFD}" dt="2021-08-02T05:04:17.531" v="3612" actId="47"/>
        <pc:sldMkLst>
          <pc:docMk/>
          <pc:sldMk cId="1543548716" sldId="334"/>
        </pc:sldMkLst>
        <pc:picChg chg="del">
          <ac:chgData name="MURAD, Sofia Jenny Juliette" userId="609d3eb8-04db-4da7-84a5-b39f1996835f" providerId="ADAL" clId="{2EFACCFF-15B8-4140-9F46-1C6F3183EAFD}" dt="2021-08-02T04:54:54.701" v="3170" actId="478"/>
          <ac:picMkLst>
            <pc:docMk/>
            <pc:sldMk cId="1543548716" sldId="334"/>
            <ac:picMk id="2" creationId="{924BB017-1669-4AE5-8A58-287DA9755E04}"/>
          </ac:picMkLst>
        </pc:picChg>
        <pc:picChg chg="add mod">
          <ac:chgData name="MURAD, Sofia Jenny Juliette" userId="609d3eb8-04db-4da7-84a5-b39f1996835f" providerId="ADAL" clId="{2EFACCFF-15B8-4140-9F46-1C6F3183EAFD}" dt="2021-08-02T04:55:04.657" v="3173" actId="1076"/>
          <ac:picMkLst>
            <pc:docMk/>
            <pc:sldMk cId="1543548716" sldId="334"/>
            <ac:picMk id="22" creationId="{DBB86E10-48D1-4562-8BD4-7A9392635DFA}"/>
          </ac:picMkLst>
        </pc:picChg>
      </pc:sldChg>
      <pc:sldChg chg="addSp delSp modSp add mod">
        <pc:chgData name="MURAD, Sofia Jenny Juliette" userId="609d3eb8-04db-4da7-84a5-b39f1996835f" providerId="ADAL" clId="{2EFACCFF-15B8-4140-9F46-1C6F3183EAFD}" dt="2021-08-18T11:46:27.493" v="5335" actId="14100"/>
        <pc:sldMkLst>
          <pc:docMk/>
          <pc:sldMk cId="3220343819" sldId="335"/>
        </pc:sldMkLst>
        <pc:spChg chg="add del mod">
          <ac:chgData name="MURAD, Sofia Jenny Juliette" userId="609d3eb8-04db-4da7-84a5-b39f1996835f" providerId="ADAL" clId="{2EFACCFF-15B8-4140-9F46-1C6F3183EAFD}" dt="2021-08-02T04:58:15.292" v="3238" actId="478"/>
          <ac:spMkLst>
            <pc:docMk/>
            <pc:sldMk cId="3220343819" sldId="335"/>
            <ac:spMk id="3" creationId="{863D4BE5-9621-463A-BD04-720860A53390}"/>
          </ac:spMkLst>
        </pc:spChg>
        <pc:spChg chg="del">
          <ac:chgData name="MURAD, Sofia Jenny Juliette" userId="609d3eb8-04db-4da7-84a5-b39f1996835f" providerId="ADAL" clId="{2EFACCFF-15B8-4140-9F46-1C6F3183EAFD}" dt="2021-08-02T04:58:11.098" v="3237" actId="478"/>
          <ac:spMkLst>
            <pc:docMk/>
            <pc:sldMk cId="3220343819" sldId="335"/>
            <ac:spMk id="4" creationId="{C3332E9E-8BA9-48B1-956D-FEA12ADA1B28}"/>
          </ac:spMkLst>
        </pc:spChg>
        <pc:spChg chg="add mod">
          <ac:chgData name="MURAD, Sofia Jenny Juliette" userId="609d3eb8-04db-4da7-84a5-b39f1996835f" providerId="ADAL" clId="{2EFACCFF-15B8-4140-9F46-1C6F3183EAFD}" dt="2021-08-02T04:58:05.452" v="3236"/>
          <ac:spMkLst>
            <pc:docMk/>
            <pc:sldMk cId="3220343819" sldId="335"/>
            <ac:spMk id="18" creationId="{CCC0FCED-B80D-4B54-88FD-C87004FBA296}"/>
          </ac:spMkLst>
        </pc:spChg>
        <pc:spChg chg="add del mod">
          <ac:chgData name="MURAD, Sofia Jenny Juliette" userId="609d3eb8-04db-4da7-84a5-b39f1996835f" providerId="ADAL" clId="{2EFACCFF-15B8-4140-9F46-1C6F3183EAFD}" dt="2021-08-02T04:58:31.841" v="3246" actId="21"/>
          <ac:spMkLst>
            <pc:docMk/>
            <pc:sldMk cId="3220343819" sldId="335"/>
            <ac:spMk id="19" creationId="{D0D88959-A486-440C-890C-0AD2A21C3A23}"/>
          </ac:spMkLst>
        </pc:spChg>
        <pc:spChg chg="add del mod">
          <ac:chgData name="MURAD, Sofia Jenny Juliette" userId="609d3eb8-04db-4da7-84a5-b39f1996835f" providerId="ADAL" clId="{2EFACCFF-15B8-4140-9F46-1C6F3183EAFD}" dt="2021-08-02T04:58:36.951" v="3248" actId="478"/>
          <ac:spMkLst>
            <pc:docMk/>
            <pc:sldMk cId="3220343819" sldId="335"/>
            <ac:spMk id="21" creationId="{404D90B9-F388-4E14-9C34-578D00A252FC}"/>
          </ac:spMkLst>
        </pc:spChg>
        <pc:spChg chg="del mod">
          <ac:chgData name="MURAD, Sofia Jenny Juliette" userId="609d3eb8-04db-4da7-84a5-b39f1996835f" providerId="ADAL" clId="{2EFACCFF-15B8-4140-9F46-1C6F3183EAFD}" dt="2021-08-02T04:58:34.237" v="3247" actId="478"/>
          <ac:spMkLst>
            <pc:docMk/>
            <pc:sldMk cId="3220343819" sldId="335"/>
            <ac:spMk id="22" creationId="{AD3FBCCE-D4B5-4295-A0FF-55D17544927C}"/>
          </ac:spMkLst>
        </pc:spChg>
        <pc:spChg chg="add mod">
          <ac:chgData name="MURAD, Sofia Jenny Juliette" userId="609d3eb8-04db-4da7-84a5-b39f1996835f" providerId="ADAL" clId="{2EFACCFF-15B8-4140-9F46-1C6F3183EAFD}" dt="2021-08-18T11:46:02.921" v="5330" actId="27636"/>
          <ac:spMkLst>
            <pc:docMk/>
            <pc:sldMk cId="3220343819" sldId="335"/>
            <ac:spMk id="23" creationId="{BAC2E832-C7E5-4AE5-98FB-D611ACEA5A00}"/>
          </ac:spMkLst>
        </pc:spChg>
        <pc:spChg chg="add del mod">
          <ac:chgData name="MURAD, Sofia Jenny Juliette" userId="609d3eb8-04db-4da7-84a5-b39f1996835f" providerId="ADAL" clId="{2EFACCFF-15B8-4140-9F46-1C6F3183EAFD}" dt="2021-08-02T05:02:28.070" v="3588"/>
          <ac:spMkLst>
            <pc:docMk/>
            <pc:sldMk cId="3220343819" sldId="335"/>
            <ac:spMk id="24" creationId="{5737171E-2145-4DD1-9382-418BCC49D14F}"/>
          </ac:spMkLst>
        </pc:spChg>
        <pc:spChg chg="add mod">
          <ac:chgData name="MURAD, Sofia Jenny Juliette" userId="609d3eb8-04db-4da7-84a5-b39f1996835f" providerId="ADAL" clId="{2EFACCFF-15B8-4140-9F46-1C6F3183EAFD}" dt="2021-08-18T11:46:21.478" v="5334" actId="14100"/>
          <ac:spMkLst>
            <pc:docMk/>
            <pc:sldMk cId="3220343819" sldId="335"/>
            <ac:spMk id="25" creationId="{A3AFE642-60F4-4323-B6D8-47504ECE43AA}"/>
          </ac:spMkLst>
        </pc:spChg>
        <pc:spChg chg="add mod">
          <ac:chgData name="MURAD, Sofia Jenny Juliette" userId="609d3eb8-04db-4da7-84a5-b39f1996835f" providerId="ADAL" clId="{2EFACCFF-15B8-4140-9F46-1C6F3183EAFD}" dt="2021-08-18T11:46:27.493" v="5335" actId="14100"/>
          <ac:spMkLst>
            <pc:docMk/>
            <pc:sldMk cId="3220343819" sldId="335"/>
            <ac:spMk id="26" creationId="{BE027EA5-320F-45E9-BAF1-591BC67684DF}"/>
          </ac:spMkLst>
        </pc:spChg>
      </pc:sldChg>
      <pc:sldChg chg="addSp delSp modSp new mod modClrScheme addCm modCm chgLayout">
        <pc:chgData name="MURAD, Sofia Jenny Juliette" userId="609d3eb8-04db-4da7-84a5-b39f1996835f" providerId="ADAL" clId="{2EFACCFF-15B8-4140-9F46-1C6F3183EAFD}" dt="2021-08-02T05:11:26.631" v="3983"/>
        <pc:sldMkLst>
          <pc:docMk/>
          <pc:sldMk cId="4139833025" sldId="336"/>
        </pc:sldMkLst>
        <pc:spChg chg="del mod ord">
          <ac:chgData name="MURAD, Sofia Jenny Juliette" userId="609d3eb8-04db-4da7-84a5-b39f1996835f" providerId="ADAL" clId="{2EFACCFF-15B8-4140-9F46-1C6F3183EAFD}" dt="2021-08-02T05:10:42.969" v="3976" actId="700"/>
          <ac:spMkLst>
            <pc:docMk/>
            <pc:sldMk cId="4139833025" sldId="336"/>
            <ac:spMk id="2" creationId="{BE147105-1CB7-405F-92F0-747ABD832A69}"/>
          </ac:spMkLst>
        </pc:spChg>
        <pc:spChg chg="add mod ord">
          <ac:chgData name="MURAD, Sofia Jenny Juliette" userId="609d3eb8-04db-4da7-84a5-b39f1996835f" providerId="ADAL" clId="{2EFACCFF-15B8-4140-9F46-1C6F3183EAFD}" dt="2021-08-02T05:10:46.500" v="3980" actId="20577"/>
          <ac:spMkLst>
            <pc:docMk/>
            <pc:sldMk cId="4139833025" sldId="336"/>
            <ac:spMk id="3" creationId="{1418965F-0AEE-499B-A018-577AC6DA5E63}"/>
          </ac:spMkLst>
        </pc:spChg>
        <pc:spChg chg="add mod ord">
          <ac:chgData name="MURAD, Sofia Jenny Juliette" userId="609d3eb8-04db-4da7-84a5-b39f1996835f" providerId="ADAL" clId="{2EFACCFF-15B8-4140-9F46-1C6F3183EAFD}" dt="2021-08-02T05:10:42.969" v="3976" actId="700"/>
          <ac:spMkLst>
            <pc:docMk/>
            <pc:sldMk cId="4139833025" sldId="336"/>
            <ac:spMk id="4" creationId="{15DF48A1-1A87-4244-950D-E1C63FFF0537}"/>
          </ac:spMkLst>
        </pc:spChg>
      </pc:sldChg>
      <pc:sldChg chg="addSp delSp modSp add mod">
        <pc:chgData name="MURAD, Sofia Jenny Juliette" userId="609d3eb8-04db-4da7-84a5-b39f1996835f" providerId="ADAL" clId="{2EFACCFF-15B8-4140-9F46-1C6F3183EAFD}" dt="2021-08-02T05:18:36.022" v="4198" actId="14100"/>
        <pc:sldMkLst>
          <pc:docMk/>
          <pc:sldMk cId="2392407322" sldId="337"/>
        </pc:sldMkLst>
        <pc:spChg chg="del">
          <ac:chgData name="MURAD, Sofia Jenny Juliette" userId="609d3eb8-04db-4da7-84a5-b39f1996835f" providerId="ADAL" clId="{2EFACCFF-15B8-4140-9F46-1C6F3183EAFD}" dt="2021-08-02T05:15:50.774" v="4111" actId="478"/>
          <ac:spMkLst>
            <pc:docMk/>
            <pc:sldMk cId="2392407322" sldId="337"/>
            <ac:spMk id="4" creationId="{C3332E9E-8BA9-48B1-956D-FEA12ADA1B28}"/>
          </ac:spMkLst>
        </pc:spChg>
        <pc:spChg chg="add del mod">
          <ac:chgData name="MURAD, Sofia Jenny Juliette" userId="609d3eb8-04db-4da7-84a5-b39f1996835f" providerId="ADAL" clId="{2EFACCFF-15B8-4140-9F46-1C6F3183EAFD}" dt="2021-08-02T05:15:53.175" v="4112" actId="478"/>
          <ac:spMkLst>
            <pc:docMk/>
            <pc:sldMk cId="2392407322" sldId="337"/>
            <ac:spMk id="5" creationId="{C81FCC78-C78C-4C3E-9C35-8662C53CF3FA}"/>
          </ac:spMkLst>
        </pc:spChg>
        <pc:spChg chg="mod">
          <ac:chgData name="MURAD, Sofia Jenny Juliette" userId="609d3eb8-04db-4da7-84a5-b39f1996835f" providerId="ADAL" clId="{2EFACCFF-15B8-4140-9F46-1C6F3183EAFD}" dt="2021-08-02T05:18:04.731" v="4188" actId="1076"/>
          <ac:spMkLst>
            <pc:docMk/>
            <pc:sldMk cId="2392407322" sldId="337"/>
            <ac:spMk id="18" creationId="{F0EC5625-5FDB-46A5-A121-DC4EE78D47E7}"/>
          </ac:spMkLst>
        </pc:spChg>
        <pc:spChg chg="mod">
          <ac:chgData name="MURAD, Sofia Jenny Juliette" userId="609d3eb8-04db-4da7-84a5-b39f1996835f" providerId="ADAL" clId="{2EFACCFF-15B8-4140-9F46-1C6F3183EAFD}" dt="2021-08-02T05:18:29.554" v="4197" actId="14100"/>
          <ac:spMkLst>
            <pc:docMk/>
            <pc:sldMk cId="2392407322" sldId="337"/>
            <ac:spMk id="19" creationId="{58899961-EEB3-4402-8E35-49D81317D77E}"/>
          </ac:spMkLst>
        </pc:spChg>
        <pc:spChg chg="mod">
          <ac:chgData name="MURAD, Sofia Jenny Juliette" userId="609d3eb8-04db-4da7-84a5-b39f1996835f" providerId="ADAL" clId="{2EFACCFF-15B8-4140-9F46-1C6F3183EAFD}" dt="2021-08-02T05:18:36.022" v="4198" actId="14100"/>
          <ac:spMkLst>
            <pc:docMk/>
            <pc:sldMk cId="2392407322" sldId="337"/>
            <ac:spMk id="21" creationId="{4DBBCEEE-6919-4378-8266-D90E724D1856}"/>
          </ac:spMkLst>
        </pc:spChg>
        <pc:picChg chg="mod">
          <ac:chgData name="MURAD, Sofia Jenny Juliette" userId="609d3eb8-04db-4da7-84a5-b39f1996835f" providerId="ADAL" clId="{2EFACCFF-15B8-4140-9F46-1C6F3183EAFD}" dt="2021-08-02T05:17:58.454" v="4187" actId="1076"/>
          <ac:picMkLst>
            <pc:docMk/>
            <pc:sldMk cId="2392407322" sldId="337"/>
            <ac:picMk id="2" creationId="{2510A721-98EC-4CB6-BC30-F3B34D14F82E}"/>
          </ac:picMkLst>
        </pc:picChg>
      </pc:sldChg>
      <pc:sldChg chg="new del">
        <pc:chgData name="MURAD, Sofia Jenny Juliette" userId="609d3eb8-04db-4da7-84a5-b39f1996835f" providerId="ADAL" clId="{2EFACCFF-15B8-4140-9F46-1C6F3183EAFD}" dt="2021-08-02T05:17:34.950" v="4181" actId="47"/>
        <pc:sldMkLst>
          <pc:docMk/>
          <pc:sldMk cId="739435230" sldId="338"/>
        </pc:sldMkLst>
      </pc:sldChg>
      <pc:sldChg chg="addSp delSp modSp add mod">
        <pc:chgData name="MURAD, Sofia Jenny Juliette" userId="609d3eb8-04db-4da7-84a5-b39f1996835f" providerId="ADAL" clId="{2EFACCFF-15B8-4140-9F46-1C6F3183EAFD}" dt="2021-08-18T11:45:38.035" v="5326" actId="14100"/>
        <pc:sldMkLst>
          <pc:docMk/>
          <pc:sldMk cId="1618838499" sldId="338"/>
        </pc:sldMkLst>
        <pc:spChg chg="add del mod">
          <ac:chgData name="MURAD, Sofia Jenny Juliette" userId="609d3eb8-04db-4da7-84a5-b39f1996835f" providerId="ADAL" clId="{2EFACCFF-15B8-4140-9F46-1C6F3183EAFD}" dt="2021-08-02T05:26:14.757" v="4499" actId="478"/>
          <ac:spMkLst>
            <pc:docMk/>
            <pc:sldMk cId="1618838499" sldId="338"/>
            <ac:spMk id="3" creationId="{C251D035-9D05-4BB7-B1AA-3CB878E3F835}"/>
          </ac:spMkLst>
        </pc:spChg>
        <pc:spChg chg="del">
          <ac:chgData name="MURAD, Sofia Jenny Juliette" userId="609d3eb8-04db-4da7-84a5-b39f1996835f" providerId="ADAL" clId="{2EFACCFF-15B8-4140-9F46-1C6F3183EAFD}" dt="2021-08-02T05:26:12.440" v="4498" actId="478"/>
          <ac:spMkLst>
            <pc:docMk/>
            <pc:sldMk cId="1618838499" sldId="338"/>
            <ac:spMk id="4" creationId="{C3332E9E-8BA9-48B1-956D-FEA12ADA1B28}"/>
          </ac:spMkLst>
        </pc:spChg>
        <pc:spChg chg="mod">
          <ac:chgData name="MURAD, Sofia Jenny Juliette" userId="609d3eb8-04db-4da7-84a5-b39f1996835f" providerId="ADAL" clId="{2EFACCFF-15B8-4140-9F46-1C6F3183EAFD}" dt="2021-08-02T05:32:47.991" v="5070" actId="14100"/>
          <ac:spMkLst>
            <pc:docMk/>
            <pc:sldMk cId="1618838499" sldId="338"/>
            <ac:spMk id="18" creationId="{66ACF77B-17E3-442B-87E0-2F52B0B6A152}"/>
          </ac:spMkLst>
        </pc:spChg>
        <pc:spChg chg="mod">
          <ac:chgData name="MURAD, Sofia Jenny Juliette" userId="609d3eb8-04db-4da7-84a5-b39f1996835f" providerId="ADAL" clId="{2EFACCFF-15B8-4140-9F46-1C6F3183EAFD}" dt="2021-08-18T11:45:38.035" v="5326" actId="14100"/>
          <ac:spMkLst>
            <pc:docMk/>
            <pc:sldMk cId="1618838499" sldId="338"/>
            <ac:spMk id="19" creationId="{5B5213EB-1D44-49AD-8AF0-246BE0BB1077}"/>
          </ac:spMkLst>
        </pc:spChg>
        <pc:spChg chg="mod">
          <ac:chgData name="MURAD, Sofia Jenny Juliette" userId="609d3eb8-04db-4da7-84a5-b39f1996835f" providerId="ADAL" clId="{2EFACCFF-15B8-4140-9F46-1C6F3183EAFD}" dt="2021-08-02T05:32:58.369" v="5072" actId="1076"/>
          <ac:spMkLst>
            <pc:docMk/>
            <pc:sldMk cId="1618838499" sldId="338"/>
            <ac:spMk id="23" creationId="{70F48849-E060-43E0-8424-396935481F78}"/>
          </ac:spMkLst>
        </pc:spChg>
        <pc:spChg chg="mod">
          <ac:chgData name="MURAD, Sofia Jenny Juliette" userId="609d3eb8-04db-4da7-84a5-b39f1996835f" providerId="ADAL" clId="{2EFACCFF-15B8-4140-9F46-1C6F3183EAFD}" dt="2021-08-02T05:32:53.383" v="5071" actId="14100"/>
          <ac:spMkLst>
            <pc:docMk/>
            <pc:sldMk cId="1618838499" sldId="338"/>
            <ac:spMk id="24" creationId="{1448F185-E817-4A62-95DF-2F7501F718D6}"/>
          </ac:spMkLst>
        </pc:spChg>
        <pc:spChg chg="add del mod">
          <ac:chgData name="MURAD, Sofia Jenny Juliette" userId="609d3eb8-04db-4da7-84a5-b39f1996835f" providerId="ADAL" clId="{2EFACCFF-15B8-4140-9F46-1C6F3183EAFD}" dt="2021-08-02T05:32:34.558" v="5062" actId="22"/>
          <ac:spMkLst>
            <pc:docMk/>
            <pc:sldMk cId="1618838499" sldId="338"/>
            <ac:spMk id="26" creationId="{28E3C740-38A0-4615-974E-9ABBC4A93A37}"/>
          </ac:spMkLst>
        </pc:spChg>
      </pc:sldChg>
      <pc:sldChg chg="addSp delSp modSp add mod">
        <pc:chgData name="MURAD, Sofia Jenny Juliette" userId="609d3eb8-04db-4da7-84a5-b39f1996835f" providerId="ADAL" clId="{2EFACCFF-15B8-4140-9F46-1C6F3183EAFD}" dt="2021-08-02T05:40:12.375" v="5233" actId="1076"/>
        <pc:sldMkLst>
          <pc:docMk/>
          <pc:sldMk cId="2297519581" sldId="339"/>
        </pc:sldMkLst>
        <pc:spChg chg="add del mod">
          <ac:chgData name="MURAD, Sofia Jenny Juliette" userId="609d3eb8-04db-4da7-84a5-b39f1996835f" providerId="ADAL" clId="{2EFACCFF-15B8-4140-9F46-1C6F3183EAFD}" dt="2021-08-02T05:33:26.429" v="5076" actId="478"/>
          <ac:spMkLst>
            <pc:docMk/>
            <pc:sldMk cId="2297519581" sldId="339"/>
            <ac:spMk id="3" creationId="{FFCAFF53-0A8B-457F-8856-AF196484EF58}"/>
          </ac:spMkLst>
        </pc:spChg>
        <pc:spChg chg="del">
          <ac:chgData name="MURAD, Sofia Jenny Juliette" userId="609d3eb8-04db-4da7-84a5-b39f1996835f" providerId="ADAL" clId="{2EFACCFF-15B8-4140-9F46-1C6F3183EAFD}" dt="2021-08-02T05:33:24.324" v="5075" actId="478"/>
          <ac:spMkLst>
            <pc:docMk/>
            <pc:sldMk cId="2297519581" sldId="339"/>
            <ac:spMk id="4" creationId="{C3332E9E-8BA9-48B1-956D-FEA12ADA1B28}"/>
          </ac:spMkLst>
        </pc:spChg>
        <pc:spChg chg="mod">
          <ac:chgData name="MURAD, Sofia Jenny Juliette" userId="609d3eb8-04db-4da7-84a5-b39f1996835f" providerId="ADAL" clId="{2EFACCFF-15B8-4140-9F46-1C6F3183EAFD}" dt="2021-08-02T05:37:57.022" v="5207" actId="1076"/>
          <ac:spMkLst>
            <pc:docMk/>
            <pc:sldMk cId="2297519581" sldId="339"/>
            <ac:spMk id="18" creationId="{5727ED50-0401-4D23-99C4-7B1061C9A31F}"/>
          </ac:spMkLst>
        </pc:spChg>
        <pc:spChg chg="mod">
          <ac:chgData name="MURAD, Sofia Jenny Juliette" userId="609d3eb8-04db-4da7-84a5-b39f1996835f" providerId="ADAL" clId="{2EFACCFF-15B8-4140-9F46-1C6F3183EAFD}" dt="2021-08-02T05:40:12.375" v="5233" actId="1076"/>
          <ac:spMkLst>
            <pc:docMk/>
            <pc:sldMk cId="2297519581" sldId="339"/>
            <ac:spMk id="19" creationId="{0BFEEC29-E312-40A8-A21F-A70CCEA43A16}"/>
          </ac:spMkLst>
        </pc:spChg>
        <pc:spChg chg="mod">
          <ac:chgData name="MURAD, Sofia Jenny Juliette" userId="609d3eb8-04db-4da7-84a5-b39f1996835f" providerId="ADAL" clId="{2EFACCFF-15B8-4140-9F46-1C6F3183EAFD}" dt="2021-08-02T05:39:34.790" v="5227" actId="14100"/>
          <ac:spMkLst>
            <pc:docMk/>
            <pc:sldMk cId="2297519581" sldId="339"/>
            <ac:spMk id="21" creationId="{4A8CB2A3-8E8F-4930-B9C3-04DA87D82713}"/>
          </ac:spMkLst>
        </pc:spChg>
        <pc:spChg chg="add mod">
          <ac:chgData name="MURAD, Sofia Jenny Juliette" userId="609d3eb8-04db-4da7-84a5-b39f1996835f" providerId="ADAL" clId="{2EFACCFF-15B8-4140-9F46-1C6F3183EAFD}" dt="2021-08-02T05:38:40.683" v="5211" actId="1076"/>
          <ac:spMkLst>
            <pc:docMk/>
            <pc:sldMk cId="2297519581" sldId="339"/>
            <ac:spMk id="23" creationId="{427CDE6A-E566-419F-BD73-5D97D34C1EB3}"/>
          </ac:spMkLst>
        </pc:spChg>
        <pc:spChg chg="add mod">
          <ac:chgData name="MURAD, Sofia Jenny Juliette" userId="609d3eb8-04db-4da7-84a5-b39f1996835f" providerId="ADAL" clId="{2EFACCFF-15B8-4140-9F46-1C6F3183EAFD}" dt="2021-08-02T05:39:44.674" v="5228" actId="115"/>
          <ac:spMkLst>
            <pc:docMk/>
            <pc:sldMk cId="2297519581" sldId="339"/>
            <ac:spMk id="24" creationId="{CA3E82FB-FF2C-4E83-ABB8-86A494DF8E46}"/>
          </ac:spMkLst>
        </pc:spChg>
        <pc:spChg chg="add mod">
          <ac:chgData name="MURAD, Sofia Jenny Juliette" userId="609d3eb8-04db-4da7-84a5-b39f1996835f" providerId="ADAL" clId="{2EFACCFF-15B8-4140-9F46-1C6F3183EAFD}" dt="2021-08-02T05:39:26.132" v="5224" actId="14100"/>
          <ac:spMkLst>
            <pc:docMk/>
            <pc:sldMk cId="2297519581" sldId="339"/>
            <ac:spMk id="25" creationId="{C3C1F700-1922-4755-B972-A409DFAD989E}"/>
          </ac:spMkLst>
        </pc:spChg>
        <pc:picChg chg="add mod ord">
          <ac:chgData name="MURAD, Sofia Jenny Juliette" userId="609d3eb8-04db-4da7-84a5-b39f1996835f" providerId="ADAL" clId="{2EFACCFF-15B8-4140-9F46-1C6F3183EAFD}" dt="2021-08-02T05:37:57.022" v="5207" actId="1076"/>
          <ac:picMkLst>
            <pc:docMk/>
            <pc:sldMk cId="2297519581" sldId="339"/>
            <ac:picMk id="22" creationId="{4CAA4ED0-4267-4278-9613-B43A51839096}"/>
          </ac:picMkLst>
        </pc:picChg>
      </pc:sldChg>
      <pc:sldChg chg="add del">
        <pc:chgData name="MURAD, Sofia Jenny Juliette" userId="609d3eb8-04db-4da7-84a5-b39f1996835f" providerId="ADAL" clId="{2EFACCFF-15B8-4140-9F46-1C6F3183EAFD}" dt="2021-08-02T05:26:26.827" v="4512"/>
        <pc:sldMkLst>
          <pc:docMk/>
          <pc:sldMk cId="3626307069" sldId="339"/>
        </pc:sldMkLst>
      </pc:sldChg>
      <pc:sldChg chg="add del">
        <pc:chgData name="MURAD, Sofia Jenny Juliette" userId="609d3eb8-04db-4da7-84a5-b39f1996835f" providerId="ADAL" clId="{2EFACCFF-15B8-4140-9F46-1C6F3183EAFD}" dt="2021-08-02T05:33:34.514" v="5079"/>
        <pc:sldMkLst>
          <pc:docMk/>
          <pc:sldMk cId="2017278981" sldId="340"/>
        </pc:sldMkLst>
      </pc:sldChg>
      <pc:sldChg chg="delSp new mod modClrScheme chgLayout">
        <pc:chgData name="MURAD, Sofia Jenny Juliette" userId="609d3eb8-04db-4da7-84a5-b39f1996835f" providerId="ADAL" clId="{2EFACCFF-15B8-4140-9F46-1C6F3183EAFD}" dt="2021-08-11T13:46:57.132" v="5323" actId="700"/>
        <pc:sldMkLst>
          <pc:docMk/>
          <pc:sldMk cId="2649367336" sldId="340"/>
        </pc:sldMkLst>
        <pc:spChg chg="del">
          <ac:chgData name="MURAD, Sofia Jenny Juliette" userId="609d3eb8-04db-4da7-84a5-b39f1996835f" providerId="ADAL" clId="{2EFACCFF-15B8-4140-9F46-1C6F3183EAFD}" dt="2021-08-11T13:46:57.132" v="5323" actId="700"/>
          <ac:spMkLst>
            <pc:docMk/>
            <pc:sldMk cId="2649367336" sldId="340"/>
            <ac:spMk id="2" creationId="{D434D19E-EA8E-4905-9C1D-BE92ABFDDC65}"/>
          </ac:spMkLst>
        </pc:spChg>
        <pc:spChg chg="del">
          <ac:chgData name="MURAD, Sofia Jenny Juliette" userId="609d3eb8-04db-4da7-84a5-b39f1996835f" providerId="ADAL" clId="{2EFACCFF-15B8-4140-9F46-1C6F3183EAFD}" dt="2021-08-11T13:46:57.132" v="5323" actId="700"/>
          <ac:spMkLst>
            <pc:docMk/>
            <pc:sldMk cId="2649367336" sldId="340"/>
            <ac:spMk id="3" creationId="{F3FE4AD1-D469-40E2-9EE0-CD02F38A1CBD}"/>
          </ac:spMkLst>
        </pc:spChg>
      </pc:sldChg>
    </pc:docChg>
  </pc:docChgLst>
  <pc:docChgLst>
    <pc:chgData name="GORE, Fiona Margaret" userId="S::goref@who.int::8990c2d0-068d-4ea4-a7b0-fc9e7bcf8844" providerId="AD" clId="Web-{B5CFB089-381F-D0B3-6496-D1CD7A86D5EF}"/>
    <pc:docChg chg="">
      <pc:chgData name="GORE, Fiona Margaret" userId="S::goref@who.int::8990c2d0-068d-4ea4-a7b0-fc9e7bcf8844" providerId="AD" clId="Web-{B5CFB089-381F-D0B3-6496-D1CD7A86D5EF}" dt="2021-08-12T09:30:52.295" v="1"/>
      <pc:docMkLst>
        <pc:docMk/>
      </pc:docMkLst>
      <pc:sldChg chg="addCm">
        <pc:chgData name="GORE, Fiona Margaret" userId="S::goref@who.int::8990c2d0-068d-4ea4-a7b0-fc9e7bcf8844" providerId="AD" clId="Web-{B5CFB089-381F-D0B3-6496-D1CD7A86D5EF}" dt="2021-08-12T09:30:17.045" v="0"/>
        <pc:sldMkLst>
          <pc:docMk/>
          <pc:sldMk cId="2316791378" sldId="283"/>
        </pc:sldMkLst>
      </pc:sldChg>
      <pc:sldChg chg="addCm">
        <pc:chgData name="GORE, Fiona Margaret" userId="S::goref@who.int::8990c2d0-068d-4ea4-a7b0-fc9e7bcf8844" providerId="AD" clId="Web-{B5CFB089-381F-D0B3-6496-D1CD7A86D5EF}" dt="2021-08-12T09:30:52.295" v="1"/>
        <pc:sldMkLst>
          <pc:docMk/>
          <pc:sldMk cId="3507244477" sldId="331"/>
        </pc:sldMkLst>
      </pc:sldChg>
    </pc:docChg>
  </pc:docChgLst>
  <pc:docChgLst>
    <pc:chgData name="MURAD, Sofia Jenny Juliette" userId="609d3eb8-04db-4da7-84a5-b39f1996835f" providerId="ADAL" clId="{CE1E411D-F286-4EC0-ABA6-E52B9510B5B0}"/>
    <pc:docChg chg="custSel modSld">
      <pc:chgData name="MURAD, Sofia Jenny Juliette" userId="609d3eb8-04db-4da7-84a5-b39f1996835f" providerId="ADAL" clId="{CE1E411D-F286-4EC0-ABA6-E52B9510B5B0}" dt="2021-10-25T08:09:36.710" v="8" actId="208"/>
      <pc:docMkLst>
        <pc:docMk/>
      </pc:docMkLst>
      <pc:sldChg chg="addSp delSp modSp mod">
        <pc:chgData name="MURAD, Sofia Jenny Juliette" userId="609d3eb8-04db-4da7-84a5-b39f1996835f" providerId="ADAL" clId="{CE1E411D-F286-4EC0-ABA6-E52B9510B5B0}" dt="2021-10-25T08:09:36.710" v="8" actId="208"/>
        <pc:sldMkLst>
          <pc:docMk/>
          <pc:sldMk cId="547478688" sldId="307"/>
        </pc:sldMkLst>
        <pc:picChg chg="add mod ord">
          <ac:chgData name="MURAD, Sofia Jenny Juliette" userId="609d3eb8-04db-4da7-84a5-b39f1996835f" providerId="ADAL" clId="{CE1E411D-F286-4EC0-ABA6-E52B9510B5B0}" dt="2021-10-25T08:09:36.710" v="8" actId="208"/>
          <ac:picMkLst>
            <pc:docMk/>
            <pc:sldMk cId="547478688" sldId="307"/>
            <ac:picMk id="3" creationId="{2ACC2354-46E7-403F-93C5-D247E30107B9}"/>
          </ac:picMkLst>
        </pc:picChg>
        <pc:picChg chg="del">
          <ac:chgData name="MURAD, Sofia Jenny Juliette" userId="609d3eb8-04db-4da7-84a5-b39f1996835f" providerId="ADAL" clId="{CE1E411D-F286-4EC0-ABA6-E52B9510B5B0}" dt="2021-10-25T08:09:12.869" v="0" actId="478"/>
          <ac:picMkLst>
            <pc:docMk/>
            <pc:sldMk cId="547478688" sldId="307"/>
            <ac:picMk id="5" creationId="{2F143302-5E0A-4E74-85B6-13415A61BCF0}"/>
          </ac:picMkLst>
        </pc:picChg>
      </pc:sldChg>
    </pc:docChg>
  </pc:docChgLst>
  <pc:docChgLst>
    <pc:chgData name="TIFFAY, Kathleen" userId="S::tiffayk@who.int::d51f97e3-cd98-49b8-8d5e-1b0d4fc9d868" providerId="AD" clId="Web-{279E0490-0112-6D9C-75DD-1BE53610D896}"/>
    <pc:docChg chg="modSld">
      <pc:chgData name="TIFFAY, Kathleen" userId="S::tiffayk@who.int::d51f97e3-cd98-49b8-8d5e-1b0d4fc9d868" providerId="AD" clId="Web-{279E0490-0112-6D9C-75DD-1BE53610D896}" dt="2021-08-18T16:49:42.545" v="1" actId="14100"/>
      <pc:docMkLst>
        <pc:docMk/>
      </pc:docMkLst>
      <pc:sldChg chg="modSp">
        <pc:chgData name="TIFFAY, Kathleen" userId="S::tiffayk@who.int::d51f97e3-cd98-49b8-8d5e-1b0d4fc9d868" providerId="AD" clId="Web-{279E0490-0112-6D9C-75DD-1BE53610D896}" dt="2021-08-18T16:49:42.545" v="1" actId="14100"/>
        <pc:sldMkLst>
          <pc:docMk/>
          <pc:sldMk cId="2297519581" sldId="339"/>
        </pc:sldMkLst>
        <pc:spChg chg="mod">
          <ac:chgData name="TIFFAY, Kathleen" userId="S::tiffayk@who.int::d51f97e3-cd98-49b8-8d5e-1b0d4fc9d868" providerId="AD" clId="Web-{279E0490-0112-6D9C-75DD-1BE53610D896}" dt="2021-08-18T16:49:42.545" v="1" actId="14100"/>
          <ac:spMkLst>
            <pc:docMk/>
            <pc:sldMk cId="2297519581" sldId="339"/>
            <ac:spMk id="24" creationId="{CA3E82FB-FF2C-4E83-ABB8-86A494DF8E4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0293DB-CE60-420C-8F23-8F74E520F7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BA90E0-2218-466A-8888-27A2B98BF3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2B5CE5-A2F4-4ACD-AAB8-0E9DA9DB378F}" type="datetimeFigureOut">
              <a:rPr lang="en-US" smtClean="0"/>
              <a:t>25-Oct-21</a:t>
            </a:fld>
            <a:endParaRPr lang="en-US"/>
          </a:p>
        </p:txBody>
      </p:sp>
      <p:sp>
        <p:nvSpPr>
          <p:cNvPr id="4" name="Footer Placeholder 3">
            <a:extLst>
              <a:ext uri="{FF2B5EF4-FFF2-40B4-BE49-F238E27FC236}">
                <a16:creationId xmlns:a16="http://schemas.microsoft.com/office/drawing/2014/main" id="{B15B3F46-8C49-4ACF-A5E1-EE7CD20F6C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A6F6CF-B360-4EAD-B597-85E2543E26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A6BC04-CFF3-486B-AE0A-CA6971DCC1DA}" type="slidenum">
              <a:rPr lang="en-US" smtClean="0"/>
              <a:t>‹#›</a:t>
            </a:fld>
            <a:endParaRPr lang="en-US"/>
          </a:p>
        </p:txBody>
      </p:sp>
    </p:spTree>
    <p:extLst>
      <p:ext uri="{BB962C8B-B14F-4D97-AF65-F5344CB8AC3E}">
        <p14:creationId xmlns:p14="http://schemas.microsoft.com/office/powerpoint/2010/main" val="335748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DFC2D-7D1B-45B5-BA49-1B198FC73C05}" type="datetimeFigureOut">
              <a:rPr lang="en-US" smtClean="0"/>
              <a:t>25-Oct-21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7CD5F-2FBE-4BD2-BEC6-04F59FEA57C0}" type="slidenum">
              <a:rPr lang="en-US" smtClean="0"/>
              <a:t>‹#›</a:t>
            </a:fld>
            <a:endParaRPr lang="en-US"/>
          </a:p>
        </p:txBody>
      </p:sp>
    </p:spTree>
    <p:extLst>
      <p:ext uri="{BB962C8B-B14F-4D97-AF65-F5344CB8AC3E}">
        <p14:creationId xmlns:p14="http://schemas.microsoft.com/office/powerpoint/2010/main" val="419837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17CD5F-2FBE-4BD2-BEC6-04F59FEA57C0}" type="slidenum">
              <a:rPr lang="en-US" smtClean="0"/>
              <a:t>3</a:t>
            </a:fld>
            <a:endParaRPr lang="en-US"/>
          </a:p>
        </p:txBody>
      </p:sp>
    </p:spTree>
    <p:extLst>
      <p:ext uri="{BB962C8B-B14F-4D97-AF65-F5344CB8AC3E}">
        <p14:creationId xmlns:p14="http://schemas.microsoft.com/office/powerpoint/2010/main" val="144826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12</a:t>
            </a:fld>
            <a:endParaRPr lang="en-US"/>
          </a:p>
        </p:txBody>
      </p:sp>
    </p:spTree>
    <p:extLst>
      <p:ext uri="{BB962C8B-B14F-4D97-AF65-F5344CB8AC3E}">
        <p14:creationId xmlns:p14="http://schemas.microsoft.com/office/powerpoint/2010/main" val="2451188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13</a:t>
            </a:fld>
            <a:endParaRPr lang="en-US"/>
          </a:p>
        </p:txBody>
      </p:sp>
    </p:spTree>
    <p:extLst>
      <p:ext uri="{BB962C8B-B14F-4D97-AF65-F5344CB8AC3E}">
        <p14:creationId xmlns:p14="http://schemas.microsoft.com/office/powerpoint/2010/main" val="3202801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15</a:t>
            </a:fld>
            <a:endParaRPr lang="en-US"/>
          </a:p>
        </p:txBody>
      </p:sp>
    </p:spTree>
    <p:extLst>
      <p:ext uri="{BB962C8B-B14F-4D97-AF65-F5344CB8AC3E}">
        <p14:creationId xmlns:p14="http://schemas.microsoft.com/office/powerpoint/2010/main" val="2584708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16</a:t>
            </a:fld>
            <a:endParaRPr lang="en-US"/>
          </a:p>
        </p:txBody>
      </p:sp>
    </p:spTree>
    <p:extLst>
      <p:ext uri="{BB962C8B-B14F-4D97-AF65-F5344CB8AC3E}">
        <p14:creationId xmlns:p14="http://schemas.microsoft.com/office/powerpoint/2010/main" val="2412409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17</a:t>
            </a:fld>
            <a:endParaRPr lang="en-US"/>
          </a:p>
        </p:txBody>
      </p:sp>
    </p:spTree>
    <p:extLst>
      <p:ext uri="{BB962C8B-B14F-4D97-AF65-F5344CB8AC3E}">
        <p14:creationId xmlns:p14="http://schemas.microsoft.com/office/powerpoint/2010/main" val="1473275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18</a:t>
            </a:fld>
            <a:endParaRPr lang="en-US"/>
          </a:p>
        </p:txBody>
      </p:sp>
    </p:spTree>
    <p:extLst>
      <p:ext uri="{BB962C8B-B14F-4D97-AF65-F5344CB8AC3E}">
        <p14:creationId xmlns:p14="http://schemas.microsoft.com/office/powerpoint/2010/main" val="3214880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19</a:t>
            </a:fld>
            <a:endParaRPr lang="en-US"/>
          </a:p>
        </p:txBody>
      </p:sp>
    </p:spTree>
    <p:extLst>
      <p:ext uri="{BB962C8B-B14F-4D97-AF65-F5344CB8AC3E}">
        <p14:creationId xmlns:p14="http://schemas.microsoft.com/office/powerpoint/2010/main" val="346420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20</a:t>
            </a:fld>
            <a:endParaRPr lang="en-US"/>
          </a:p>
        </p:txBody>
      </p:sp>
    </p:spTree>
    <p:extLst>
      <p:ext uri="{BB962C8B-B14F-4D97-AF65-F5344CB8AC3E}">
        <p14:creationId xmlns:p14="http://schemas.microsoft.com/office/powerpoint/2010/main" val="838999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Calibri" panose="020F0502020204030204" pitchFamily="34" charset="0"/>
              </a:rPr>
              <a:t>Each population and setting are defined in accordance with definitions followed by your country. For example, in some countries, ‘poor populations’ are considered those in the poorest quintile, while others may have a different definition for ‘poor’ or ‘indigent’ people. </a:t>
            </a:r>
            <a:endParaRPr lang="en-US" dirty="0"/>
          </a:p>
        </p:txBody>
      </p:sp>
      <p:sp>
        <p:nvSpPr>
          <p:cNvPr id="4" name="Slide Number Placeholder 3"/>
          <p:cNvSpPr>
            <a:spLocks noGrp="1"/>
          </p:cNvSpPr>
          <p:nvPr>
            <p:ph type="sldNum" sz="quarter" idx="5"/>
          </p:nvPr>
        </p:nvSpPr>
        <p:spPr/>
        <p:txBody>
          <a:bodyPr/>
          <a:lstStyle/>
          <a:p>
            <a:fld id="{5317CD5F-2FBE-4BD2-BEC6-04F59FEA57C0}" type="slidenum">
              <a:rPr lang="en-US" smtClean="0"/>
              <a:t>21</a:t>
            </a:fld>
            <a:endParaRPr lang="en-US"/>
          </a:p>
        </p:txBody>
      </p:sp>
    </p:spTree>
    <p:extLst>
      <p:ext uri="{BB962C8B-B14F-4D97-AF65-F5344CB8AC3E}">
        <p14:creationId xmlns:p14="http://schemas.microsoft.com/office/powerpoint/2010/main" val="3445019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22</a:t>
            </a:fld>
            <a:endParaRPr lang="en-US"/>
          </a:p>
        </p:txBody>
      </p:sp>
    </p:spTree>
    <p:extLst>
      <p:ext uri="{BB962C8B-B14F-4D97-AF65-F5344CB8AC3E}">
        <p14:creationId xmlns:p14="http://schemas.microsoft.com/office/powerpoint/2010/main" val="112380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4</a:t>
            </a:fld>
            <a:endParaRPr lang="en-US"/>
          </a:p>
        </p:txBody>
      </p:sp>
    </p:spTree>
    <p:extLst>
      <p:ext uri="{BB962C8B-B14F-4D97-AF65-F5344CB8AC3E}">
        <p14:creationId xmlns:p14="http://schemas.microsoft.com/office/powerpoint/2010/main" val="3185159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23</a:t>
            </a:fld>
            <a:endParaRPr lang="en-US"/>
          </a:p>
        </p:txBody>
      </p:sp>
    </p:spTree>
    <p:extLst>
      <p:ext uri="{BB962C8B-B14F-4D97-AF65-F5344CB8AC3E}">
        <p14:creationId xmlns:p14="http://schemas.microsoft.com/office/powerpoint/2010/main" val="1342243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24</a:t>
            </a:fld>
            <a:endParaRPr lang="en-US"/>
          </a:p>
        </p:txBody>
      </p:sp>
    </p:spTree>
    <p:extLst>
      <p:ext uri="{BB962C8B-B14F-4D97-AF65-F5344CB8AC3E}">
        <p14:creationId xmlns:p14="http://schemas.microsoft.com/office/powerpoint/2010/main" val="2593281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w="3175" cmpd="sng">
                  <a:noFill/>
                </a:ln>
                <a:solidFill>
                  <a:srgbClr val="C00000"/>
                </a:solidFill>
                <a:effectLst>
                  <a:glow rad="139700">
                    <a:prstClr val="white"/>
                  </a:glow>
                </a:effectLst>
                <a:uLnTx/>
                <a:uFillTx/>
              </a:rPr>
              <a:t>In particular, low (2), medium-low (3) and medium high (4) levels of participation require only one-way communication without dialogue or accountability.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w="3175" cmpd="sng">
                  <a:noFill/>
                </a:ln>
                <a:solidFill>
                  <a:srgbClr val="C00000"/>
                </a:solidFill>
                <a:effectLst>
                  <a:glow rad="139700">
                    <a:prstClr val="white"/>
                  </a:glow>
                </a:effectLst>
                <a:uLnTx/>
                <a:uFillTx/>
              </a:rPr>
              <a:t>High (5) and very high (6) levels of participation require some form of collaboration, dialogue and accountability between communities / users and government / service providers.</a:t>
            </a:r>
          </a:p>
          <a:p>
            <a:endParaRPr lang="en-US" dirty="0"/>
          </a:p>
        </p:txBody>
      </p:sp>
      <p:sp>
        <p:nvSpPr>
          <p:cNvPr id="4" name="Slide Number Placeholder 3"/>
          <p:cNvSpPr>
            <a:spLocks noGrp="1"/>
          </p:cNvSpPr>
          <p:nvPr>
            <p:ph type="sldNum" sz="quarter" idx="5"/>
          </p:nvPr>
        </p:nvSpPr>
        <p:spPr/>
        <p:txBody>
          <a:bodyPr/>
          <a:lstStyle/>
          <a:p>
            <a:fld id="{5317CD5F-2FBE-4BD2-BEC6-04F59FEA57C0}" type="slidenum">
              <a:rPr lang="en-US" smtClean="0"/>
              <a:t>25</a:t>
            </a:fld>
            <a:endParaRPr lang="en-US"/>
          </a:p>
        </p:txBody>
      </p:sp>
    </p:spTree>
    <p:extLst>
      <p:ext uri="{BB962C8B-B14F-4D97-AF65-F5344CB8AC3E}">
        <p14:creationId xmlns:p14="http://schemas.microsoft.com/office/powerpoint/2010/main" val="2370060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26</a:t>
            </a:fld>
            <a:endParaRPr lang="en-US"/>
          </a:p>
        </p:txBody>
      </p:sp>
    </p:spTree>
    <p:extLst>
      <p:ext uri="{BB962C8B-B14F-4D97-AF65-F5344CB8AC3E}">
        <p14:creationId xmlns:p14="http://schemas.microsoft.com/office/powerpoint/2010/main" val="3255502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27</a:t>
            </a:fld>
            <a:endParaRPr lang="en-US"/>
          </a:p>
        </p:txBody>
      </p:sp>
    </p:spTree>
    <p:extLst>
      <p:ext uri="{BB962C8B-B14F-4D97-AF65-F5344CB8AC3E}">
        <p14:creationId xmlns:p14="http://schemas.microsoft.com/office/powerpoint/2010/main" val="576444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28</a:t>
            </a:fld>
            <a:endParaRPr lang="en-US"/>
          </a:p>
        </p:txBody>
      </p:sp>
    </p:spTree>
    <p:extLst>
      <p:ext uri="{BB962C8B-B14F-4D97-AF65-F5344CB8AC3E}">
        <p14:creationId xmlns:p14="http://schemas.microsoft.com/office/powerpoint/2010/main" val="184224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5</a:t>
            </a:fld>
            <a:endParaRPr lang="en-US"/>
          </a:p>
        </p:txBody>
      </p:sp>
    </p:spTree>
    <p:extLst>
      <p:ext uri="{BB962C8B-B14F-4D97-AF65-F5344CB8AC3E}">
        <p14:creationId xmlns:p14="http://schemas.microsoft.com/office/powerpoint/2010/main" val="327780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Calibri" panose="020F0502020204030204" pitchFamily="34" charset="0"/>
              </a:rPr>
              <a:t>Sanitation wastewater standards could be technology-based (i.e. specified technologies, such as minimum treatment process designs, that are known to achieve a certain level of performance under normal operating conditions) and/or performance-based (i.e. standards expressed at effluent quality (e.g. biological oxygen demand, nitrogen, phosphorus, E.coli)). </a:t>
            </a:r>
            <a:endParaRPr lang="en-US" dirty="0"/>
          </a:p>
        </p:txBody>
      </p:sp>
      <p:sp>
        <p:nvSpPr>
          <p:cNvPr id="4" name="Slide Number Placeholder 3"/>
          <p:cNvSpPr>
            <a:spLocks noGrp="1"/>
          </p:cNvSpPr>
          <p:nvPr>
            <p:ph type="sldNum" sz="quarter" idx="5"/>
          </p:nvPr>
        </p:nvSpPr>
        <p:spPr/>
        <p:txBody>
          <a:bodyPr/>
          <a:lstStyle/>
          <a:p>
            <a:fld id="{5317CD5F-2FBE-4BD2-BEC6-04F59FEA57C0}" type="slidenum">
              <a:rPr lang="en-US" smtClean="0"/>
              <a:t>6</a:t>
            </a:fld>
            <a:endParaRPr lang="en-US"/>
          </a:p>
        </p:txBody>
      </p:sp>
    </p:spTree>
    <p:extLst>
      <p:ext uri="{BB962C8B-B14F-4D97-AF65-F5344CB8AC3E}">
        <p14:creationId xmlns:p14="http://schemas.microsoft.com/office/powerpoint/2010/main" val="31801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7</a:t>
            </a:fld>
            <a:endParaRPr lang="en-US"/>
          </a:p>
        </p:txBody>
      </p:sp>
    </p:spTree>
    <p:extLst>
      <p:ext uri="{BB962C8B-B14F-4D97-AF65-F5344CB8AC3E}">
        <p14:creationId xmlns:p14="http://schemas.microsoft.com/office/powerpoint/2010/main" val="1054666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17CD5F-2FBE-4BD2-BEC6-04F59FEA57C0}" type="slidenum">
              <a:rPr lang="en-US" smtClean="0"/>
              <a:t>8</a:t>
            </a:fld>
            <a:endParaRPr lang="en-US"/>
          </a:p>
        </p:txBody>
      </p:sp>
    </p:spTree>
    <p:extLst>
      <p:ext uri="{BB962C8B-B14F-4D97-AF65-F5344CB8AC3E}">
        <p14:creationId xmlns:p14="http://schemas.microsoft.com/office/powerpoint/2010/main" val="4219746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9</a:t>
            </a:fld>
            <a:endParaRPr lang="en-US"/>
          </a:p>
        </p:txBody>
      </p:sp>
    </p:spTree>
    <p:extLst>
      <p:ext uri="{BB962C8B-B14F-4D97-AF65-F5344CB8AC3E}">
        <p14:creationId xmlns:p14="http://schemas.microsoft.com/office/powerpoint/2010/main" val="968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10</a:t>
            </a:fld>
            <a:endParaRPr lang="en-US"/>
          </a:p>
        </p:txBody>
      </p:sp>
    </p:spTree>
    <p:extLst>
      <p:ext uri="{BB962C8B-B14F-4D97-AF65-F5344CB8AC3E}">
        <p14:creationId xmlns:p14="http://schemas.microsoft.com/office/powerpoint/2010/main" val="122213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11</a:t>
            </a:fld>
            <a:endParaRPr lang="en-US"/>
          </a:p>
        </p:txBody>
      </p:sp>
    </p:spTree>
    <p:extLst>
      <p:ext uri="{BB962C8B-B14F-4D97-AF65-F5344CB8AC3E}">
        <p14:creationId xmlns:p14="http://schemas.microsoft.com/office/powerpoint/2010/main" val="14884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39373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84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40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5577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40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551015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2176080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9936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marL="457200" indent="-457200">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60960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7104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7906AC-F03E-43A2-9954-797DD2DE3A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2" name="Title 1"/>
          <p:cNvSpPr>
            <a:spLocks noGrp="1"/>
          </p:cNvSpPr>
          <p:nvPr>
            <p:ph type="ctrTitle" hasCustomPrompt="1"/>
          </p:nvPr>
        </p:nvSpPr>
        <p:spPr>
          <a:xfrm>
            <a:off x="3686628" y="198008"/>
            <a:ext cx="8273491" cy="2852056"/>
          </a:xfrm>
        </p:spPr>
        <p:txBody>
          <a:bodyPr anchor="ctr">
            <a:normAutofit/>
          </a:bodyPr>
          <a:lstStyle>
            <a:lvl1pPr algn="ctr">
              <a:defRPr sz="3200" b="1">
                <a:solidFill>
                  <a:schemeClr val="accent1">
                    <a:lumMod val="50000"/>
                  </a:schemeClr>
                </a:solidFill>
              </a:defRPr>
            </a:lvl1pPr>
          </a:lstStyle>
          <a:p>
            <a:r>
              <a:rPr lang="en-US"/>
              <a:t>Title of presentation</a:t>
            </a:r>
          </a:p>
        </p:txBody>
      </p:sp>
      <p:sp>
        <p:nvSpPr>
          <p:cNvPr id="3" name="Subtitle 2"/>
          <p:cNvSpPr>
            <a:spLocks noGrp="1"/>
          </p:cNvSpPr>
          <p:nvPr>
            <p:ph type="subTitle" idx="1" hasCustomPrompt="1"/>
          </p:nvPr>
        </p:nvSpPr>
        <p:spPr>
          <a:xfrm>
            <a:off x="196649" y="4241126"/>
            <a:ext cx="4143124" cy="1655762"/>
          </a:xfrm>
        </p:spPr>
        <p:txBody>
          <a:bodyPr>
            <a:normAutofit/>
          </a:bodyPr>
          <a:lstStyle>
            <a:lvl1pPr marL="0" indent="0" algn="l">
              <a:lnSpc>
                <a:spcPct val="100000"/>
              </a:lnSpc>
              <a:spcBef>
                <a:spcPts val="0"/>
              </a:spcBef>
              <a:buNone/>
              <a:defRPr sz="1600" b="0" i="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a:p>
            <a:r>
              <a:rPr lang="en-US"/>
              <a:t>World Health Organization</a:t>
            </a:r>
          </a:p>
          <a:p>
            <a:r>
              <a:rPr lang="en-US"/>
              <a:t>Event</a:t>
            </a:r>
          </a:p>
          <a:p>
            <a:r>
              <a:rPr lang="en-US"/>
              <a:t>Location of presentation</a:t>
            </a:r>
          </a:p>
          <a:p>
            <a:r>
              <a:rPr lang="en-US"/>
              <a:t>Date</a:t>
            </a:r>
          </a:p>
        </p:txBody>
      </p:sp>
      <p:pic>
        <p:nvPicPr>
          <p:cNvPr id="8" name="Picture 7" descr="A close up of a logo&#10;&#10;Description automatically generated">
            <a:extLst>
              <a:ext uri="{FF2B5EF4-FFF2-40B4-BE49-F238E27FC236}">
                <a16:creationId xmlns:a16="http://schemas.microsoft.com/office/drawing/2014/main" id="{11498BF0-F560-4FF2-BB83-6B473FDC20A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AA04D411-A094-4CFC-97E8-326296B4CF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BCEE33B7-822B-4655-93B9-EE2AAB5360B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943892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563EE4-6D9A-4305-997F-99F829A1D9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2" name="Title 1"/>
          <p:cNvSpPr>
            <a:spLocks noGrp="1"/>
          </p:cNvSpPr>
          <p:nvPr>
            <p:ph type="title" hasCustomPrompt="1"/>
          </p:nvPr>
        </p:nvSpPr>
        <p:spPr>
          <a:xfrm>
            <a:off x="2946400" y="207206"/>
            <a:ext cx="8236152" cy="1415214"/>
          </a:xfrm>
        </p:spPr>
        <p:txBody>
          <a:bodyPr anchor="b">
            <a:normAutofit/>
          </a:bodyPr>
          <a:lstStyle>
            <a:lvl1pPr>
              <a:defRPr sz="3200" b="1"/>
            </a:lvl1pPr>
          </a:lstStyle>
          <a:p>
            <a:r>
              <a:rPr lang="en-US"/>
              <a:t>Section title</a:t>
            </a:r>
          </a:p>
        </p:txBody>
      </p:sp>
      <p:sp>
        <p:nvSpPr>
          <p:cNvPr id="3" name="Text Placeholder 2"/>
          <p:cNvSpPr>
            <a:spLocks noGrp="1"/>
          </p:cNvSpPr>
          <p:nvPr>
            <p:ph type="body" idx="1" hasCustomPrompt="1"/>
          </p:nvPr>
        </p:nvSpPr>
        <p:spPr>
          <a:xfrm>
            <a:off x="2946400" y="1601475"/>
            <a:ext cx="8236152" cy="870033"/>
          </a:xfrm>
        </p:spPr>
        <p:txBody>
          <a:bodyPr>
            <a:normAutofit/>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2305036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2" name="TextBox 11">
            <a:extLst>
              <a:ext uri="{FF2B5EF4-FFF2-40B4-BE49-F238E27FC236}">
                <a16:creationId xmlns:a16="http://schemas.microsoft.com/office/drawing/2014/main" id="{E3448999-8962-4DC5-87FA-50379551053E}"/>
              </a:ext>
            </a:extLst>
          </p:cNvPr>
          <p:cNvSpPr txBox="1"/>
          <p:nvPr userDrawn="1"/>
        </p:nvSpPr>
        <p:spPr>
          <a:xfrm>
            <a:off x="5181600" y="533400"/>
            <a:ext cx="6311901" cy="1892826"/>
          </a:xfrm>
          <a:prstGeom prst="rect">
            <a:avLst/>
          </a:prstGeom>
          <a:noFill/>
        </p:spPr>
        <p:txBody>
          <a:bodyPr wrap="square" rtlCol="0">
            <a:spAutoFit/>
          </a:bodyPr>
          <a:lstStyle/>
          <a:p>
            <a:r>
              <a:rPr lang="en-US" sz="2800" b="1">
                <a:solidFill>
                  <a:schemeClr val="accent1">
                    <a:lumMod val="50000"/>
                  </a:schemeClr>
                </a:solidFill>
              </a:rPr>
              <a:t>NATIONAL SYSTEMS TO </a:t>
            </a:r>
          </a:p>
          <a:p>
            <a:r>
              <a:rPr lang="en-US" sz="2800" b="1">
                <a:solidFill>
                  <a:schemeClr val="accent1">
                    <a:lumMod val="50000"/>
                  </a:schemeClr>
                </a:solidFill>
              </a:rPr>
              <a:t>SUPPORT DRINKING-WATER, </a:t>
            </a:r>
          </a:p>
          <a:p>
            <a:pPr>
              <a:spcAft>
                <a:spcPts val="600"/>
              </a:spcAft>
            </a:pPr>
            <a:r>
              <a:rPr lang="en-US" sz="2800" b="1" spc="40" baseline="0">
                <a:solidFill>
                  <a:schemeClr val="accent1">
                    <a:lumMod val="50000"/>
                  </a:schemeClr>
                </a:solidFill>
              </a:rPr>
              <a:t>SANITATION AND HYGIENE:</a:t>
            </a:r>
          </a:p>
          <a:p>
            <a:r>
              <a:rPr lang="en-US" sz="2800" b="0">
                <a:solidFill>
                  <a:schemeClr val="accent1">
                    <a:lumMod val="50000"/>
                  </a:schemeClr>
                </a:solidFill>
              </a:rPr>
              <a:t>GLOBAL STATUS REPORT 2019</a:t>
            </a:r>
          </a:p>
        </p:txBody>
      </p:sp>
      <p:sp>
        <p:nvSpPr>
          <p:cNvPr id="13" name="TextBox 12">
            <a:extLst>
              <a:ext uri="{FF2B5EF4-FFF2-40B4-BE49-F238E27FC236}">
                <a16:creationId xmlns:a16="http://schemas.microsoft.com/office/drawing/2014/main" id="{7C27B041-5F86-49A3-A8A1-98BBC0CAB628}"/>
              </a:ext>
            </a:extLst>
          </p:cNvPr>
          <p:cNvSpPr txBox="1"/>
          <p:nvPr userDrawn="1"/>
        </p:nvSpPr>
        <p:spPr>
          <a:xfrm>
            <a:off x="196649" y="4428428"/>
            <a:ext cx="3651452" cy="1400383"/>
          </a:xfrm>
          <a:prstGeom prst="rect">
            <a:avLst/>
          </a:prstGeom>
          <a:noFill/>
        </p:spPr>
        <p:txBody>
          <a:bodyPr wrap="square" rtlCol="0">
            <a:spAutoFit/>
          </a:bodyPr>
          <a:lstStyle/>
          <a:p>
            <a:r>
              <a:rPr lang="en-US" sz="1600" b="1">
                <a:solidFill>
                  <a:schemeClr val="accent1">
                    <a:lumMod val="50000"/>
                  </a:schemeClr>
                </a:solidFill>
              </a:rPr>
              <a:t>UN-WATER GLOBAL </a:t>
            </a:r>
          </a:p>
          <a:p>
            <a:r>
              <a:rPr lang="en-US" sz="1600" b="1">
                <a:solidFill>
                  <a:schemeClr val="accent1">
                    <a:lumMod val="50000"/>
                  </a:schemeClr>
                </a:solidFill>
              </a:rPr>
              <a:t>ANALYSIS AND ASSESSMENT </a:t>
            </a:r>
          </a:p>
          <a:p>
            <a:r>
              <a:rPr lang="en-US" sz="1600" b="1">
                <a:solidFill>
                  <a:schemeClr val="accent1">
                    <a:lumMod val="50000"/>
                  </a:schemeClr>
                </a:solidFill>
              </a:rPr>
              <a:t>OF SANITATION AND</a:t>
            </a:r>
          </a:p>
          <a:p>
            <a:pPr>
              <a:spcAft>
                <a:spcPts val="600"/>
              </a:spcAft>
            </a:pPr>
            <a:r>
              <a:rPr lang="en-US" sz="1600" b="1">
                <a:solidFill>
                  <a:schemeClr val="accent1">
                    <a:lumMod val="50000"/>
                  </a:schemeClr>
                </a:solidFill>
              </a:rPr>
              <a:t>DRINKING-WATER </a:t>
            </a:r>
          </a:p>
          <a:p>
            <a:r>
              <a:rPr lang="en-US" sz="1600" b="1">
                <a:solidFill>
                  <a:srgbClr val="107AA4"/>
                </a:solidFill>
              </a:rPr>
              <a:t>GLAAS 2019 REPORT</a:t>
            </a:r>
            <a:endParaRPr lang="en-US" sz="1600" b="0">
              <a:solidFill>
                <a:srgbClr val="107AA4"/>
              </a:solidFill>
            </a:endParaRPr>
          </a:p>
        </p:txBody>
      </p:sp>
      <p:pic>
        <p:nvPicPr>
          <p:cNvPr id="10" name="Picture 9" descr="A close up of a logo&#10;&#10;Description automatically generated">
            <a:extLst>
              <a:ext uri="{FF2B5EF4-FFF2-40B4-BE49-F238E27FC236}">
                <a16:creationId xmlns:a16="http://schemas.microsoft.com/office/drawing/2014/main" id="{3473730C-251E-4445-AC86-507D305B3CB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A50D64D2-0A55-4512-8319-3282BD1170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DCEB68D-AF88-4E44-97AD-80E192BC2F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848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560952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bottom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101600" y="4419601"/>
            <a:ext cx="4470400" cy="1400383"/>
          </a:xfrm>
          <a:prstGeom prst="rect">
            <a:avLst/>
          </a:prstGeom>
          <a:noFill/>
        </p:spPr>
        <p:txBody>
          <a:bodyPr wrap="square" rtlCol="0">
            <a:spAutoFit/>
          </a:bodyPr>
          <a:lstStyle/>
          <a:p>
            <a:r>
              <a:rPr lang="en-US" sz="2000" b="1">
                <a:solidFill>
                  <a:schemeClr val="accent1">
                    <a:lumMod val="50000"/>
                  </a:schemeClr>
                </a:solidFill>
              </a:rPr>
              <a:t>NATIONAL SYSTEMS TO </a:t>
            </a:r>
          </a:p>
          <a:p>
            <a:r>
              <a:rPr lang="en-US" sz="2000" b="1">
                <a:solidFill>
                  <a:schemeClr val="accent1">
                    <a:lumMod val="50000"/>
                  </a:schemeClr>
                </a:solidFill>
              </a:rPr>
              <a:t>SUPPORT DRINKING-WATER, </a:t>
            </a:r>
          </a:p>
          <a:p>
            <a:pPr>
              <a:spcAft>
                <a:spcPts val="600"/>
              </a:spcAft>
            </a:pPr>
            <a:r>
              <a:rPr lang="en-US" sz="2000" b="1" spc="40" baseline="0">
                <a:solidFill>
                  <a:schemeClr val="accent1">
                    <a:lumMod val="50000"/>
                  </a:schemeClr>
                </a:solidFill>
              </a:rPr>
              <a:t>SANITATION AND HYGIENE:</a:t>
            </a:r>
          </a:p>
          <a:p>
            <a:r>
              <a:rPr lang="en-US" sz="2000" b="0">
                <a:solidFill>
                  <a:schemeClr val="accent1">
                    <a:lumMod val="50000"/>
                  </a:schemeClr>
                </a:solidFill>
              </a:rPr>
              <a:t>GLOBAL STATUS REPORT 2019</a:t>
            </a:r>
          </a:p>
        </p:txBody>
      </p:sp>
      <p:sp>
        <p:nvSpPr>
          <p:cNvPr id="15" name="Title 1">
            <a:extLst>
              <a:ext uri="{FF2B5EF4-FFF2-40B4-BE49-F238E27FC236}">
                <a16:creationId xmlns:a16="http://schemas.microsoft.com/office/drawing/2014/main" id="{48C61A85-5526-4644-A482-8D7792B08E0B}"/>
              </a:ext>
            </a:extLst>
          </p:cNvPr>
          <p:cNvSpPr>
            <a:spLocks noGrp="1"/>
          </p:cNvSpPr>
          <p:nvPr>
            <p:ph type="ctrTitle" hasCustomPrompt="1"/>
          </p:nvPr>
        </p:nvSpPr>
        <p:spPr>
          <a:xfrm>
            <a:off x="3686628" y="198008"/>
            <a:ext cx="8273491" cy="2852056"/>
          </a:xfrm>
        </p:spPr>
        <p:txBody>
          <a:bodyPr anchor="ctr">
            <a:normAutofit/>
          </a:bodyPr>
          <a:lstStyle>
            <a:lvl1pPr algn="ctr">
              <a:defRPr sz="3600" b="1">
                <a:solidFill>
                  <a:schemeClr val="accent1">
                    <a:lumMod val="50000"/>
                  </a:schemeClr>
                </a:solidFill>
              </a:defRPr>
            </a:lvl1pPr>
          </a:lstStyle>
          <a:p>
            <a:r>
              <a:rPr lang="en-US"/>
              <a:t>Title or text</a:t>
            </a:r>
          </a:p>
        </p:txBody>
      </p:sp>
      <p:pic>
        <p:nvPicPr>
          <p:cNvPr id="8" name="Picture 7" descr="A close up of a logo&#10;&#10;Description automatically generated">
            <a:extLst>
              <a:ext uri="{FF2B5EF4-FFF2-40B4-BE49-F238E27FC236}">
                <a16:creationId xmlns:a16="http://schemas.microsoft.com/office/drawing/2014/main" id="{EF171E85-2F0E-4124-ADC2-0F754B4C456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46A63E10-967E-43A3-909B-A172C779F2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AE076EB6-168A-412B-B8D0-DF0E3643DCD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11388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36945" y="4267166"/>
            <a:ext cx="4572000" cy="707886"/>
          </a:xfrm>
          <a:prstGeom prst="rect">
            <a:avLst/>
          </a:prstGeom>
          <a:noFill/>
        </p:spPr>
        <p:txBody>
          <a:bodyPr wrap="square" rtlCol="0">
            <a:spAutoFit/>
          </a:bodyPr>
          <a:lstStyle/>
          <a:p>
            <a:pPr algn="ctr"/>
            <a:r>
              <a:rPr lang="en-US" sz="2000" b="0" i="1">
                <a:solidFill>
                  <a:schemeClr val="accent1">
                    <a:lumMod val="50000"/>
                  </a:schemeClr>
                </a:solidFill>
              </a:rPr>
              <a:t>For </a:t>
            </a:r>
            <a:r>
              <a:rPr lang="en-GB" sz="2000" b="0" i="1">
                <a:solidFill>
                  <a:schemeClr val="accent1">
                    <a:lumMod val="50000"/>
                  </a:schemeClr>
                </a:solidFill>
              </a:rPr>
              <a:t>additional information please contact </a:t>
            </a:r>
            <a:r>
              <a:rPr lang="en-GB" sz="2000" b="0" i="1">
                <a:solidFill>
                  <a:schemeClr val="accent1">
                    <a:lumMod val="50000"/>
                  </a:schemeClr>
                </a:solidFill>
                <a:hlinkClick r:id="rId3"/>
              </a:rPr>
              <a:t>glaas@who.int</a:t>
            </a:r>
            <a:endParaRPr lang="en-GB" sz="2000" b="0" i="1">
              <a:solidFill>
                <a:schemeClr val="accent1">
                  <a:lumMod val="50000"/>
                </a:schemeClr>
              </a:solidFill>
            </a:endParaRPr>
          </a:p>
        </p:txBody>
      </p:sp>
      <p:sp>
        <p:nvSpPr>
          <p:cNvPr id="8" name="TextBox 7">
            <a:extLst>
              <a:ext uri="{FF2B5EF4-FFF2-40B4-BE49-F238E27FC236}">
                <a16:creationId xmlns:a16="http://schemas.microsoft.com/office/drawing/2014/main" id="{F97E4267-594A-492A-9936-017FAC39C4A8}"/>
              </a:ext>
            </a:extLst>
          </p:cNvPr>
          <p:cNvSpPr txBox="1"/>
          <p:nvPr userDrawn="1"/>
        </p:nvSpPr>
        <p:spPr>
          <a:xfrm>
            <a:off x="5791200" y="1066800"/>
            <a:ext cx="4572000" cy="923330"/>
          </a:xfrm>
          <a:prstGeom prst="rect">
            <a:avLst/>
          </a:prstGeom>
          <a:noFill/>
        </p:spPr>
        <p:txBody>
          <a:bodyPr wrap="square" rtlCol="0">
            <a:spAutoFit/>
          </a:bodyPr>
          <a:lstStyle/>
          <a:p>
            <a:pPr algn="ctr"/>
            <a:r>
              <a:rPr lang="en-US" sz="5400" b="1" i="0">
                <a:solidFill>
                  <a:schemeClr val="accent1">
                    <a:lumMod val="50000"/>
                  </a:schemeClr>
                </a:solidFill>
              </a:rPr>
              <a:t>Thank you!</a:t>
            </a:r>
            <a:endParaRPr lang="en-GB" sz="5400" b="1" i="0">
              <a:solidFill>
                <a:schemeClr val="accent1">
                  <a:lumMod val="50000"/>
                </a:schemeClr>
              </a:solidFill>
            </a:endParaRPr>
          </a:p>
        </p:txBody>
      </p:sp>
      <p:pic>
        <p:nvPicPr>
          <p:cNvPr id="9" name="Picture 8" descr="A close up of a logo&#10;&#10;Description automatically generated">
            <a:extLst>
              <a:ext uri="{FF2B5EF4-FFF2-40B4-BE49-F238E27FC236}">
                <a16:creationId xmlns:a16="http://schemas.microsoft.com/office/drawing/2014/main" id="{8DE92C23-75A0-47AF-A32D-3052BC9B435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200E5A95-AA61-49B5-BACC-FCB99E0035C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1F2C8E3E-246A-4F79-9C42-FEA571E0CF7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755505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96B4B17B-AE6E-47B3-8866-A74020C953C0}"/>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99973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Content Placeholder 2">
            <a:extLst>
              <a:ext uri="{FF2B5EF4-FFF2-40B4-BE49-F238E27FC236}">
                <a16:creationId xmlns:a16="http://schemas.microsoft.com/office/drawing/2014/main" id="{B1D1D860-C26C-49EB-A94B-116E2284640F}"/>
              </a:ext>
            </a:extLst>
          </p:cNvPr>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6C4FBA0C-33EF-4A86-9AEF-EBED9A547195}"/>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2672088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oter with backgroun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Content Placeholder 2">
            <a:extLst>
              <a:ext uri="{FF2B5EF4-FFF2-40B4-BE49-F238E27FC236}">
                <a16:creationId xmlns:a16="http://schemas.microsoft.com/office/drawing/2014/main" id="{24F6059D-9825-4D6B-AAC2-503C961934F4}"/>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close up of a logo&#10;&#10;Description automatically generated">
            <a:extLst>
              <a:ext uri="{FF2B5EF4-FFF2-40B4-BE49-F238E27FC236}">
                <a16:creationId xmlns:a16="http://schemas.microsoft.com/office/drawing/2014/main" id="{FD5DC879-C197-467B-9CBB-1EBEB0EDC44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FF94CE6-B936-457D-A9A6-99A748AB543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3990207D-7E66-4F84-99F2-1E19C6C15BD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7898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nly header and footer (No background)">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1A7665B-D555-4E63-9B09-962A4897291F}"/>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cxnSp>
        <p:nvCxnSpPr>
          <p:cNvPr id="3" name="Straight Connector 2">
            <a:extLst>
              <a:ext uri="{FF2B5EF4-FFF2-40B4-BE49-F238E27FC236}">
                <a16:creationId xmlns:a16="http://schemas.microsoft.com/office/drawing/2014/main" id="{F466D51C-3292-4F8F-BE35-20F1FCB07475}"/>
              </a:ext>
            </a:extLst>
          </p:cNvPr>
          <p:cNvCxnSpPr/>
          <p:nvPr userDrawn="1"/>
        </p:nvCxnSpPr>
        <p:spPr>
          <a:xfrm>
            <a:off x="406400" y="1048800"/>
            <a:ext cx="10972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C2BCC02-B66A-4A1D-ACF8-3B44F3CDB9C3}"/>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B08B7B7B-3299-42B2-8EB6-F2A5CB83E6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D049DB9A-73D4-42C4-9E07-90C60050B7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D4672700-4470-4263-88D9-0D712D886B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082298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nly footer (No header)">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A3C29F4-0009-4175-B535-A5CA264835AE}"/>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close up of a logo&#10;&#10;Description automatically generated">
            <a:extLst>
              <a:ext uri="{FF2B5EF4-FFF2-40B4-BE49-F238E27FC236}">
                <a16:creationId xmlns:a16="http://schemas.microsoft.com/office/drawing/2014/main" id="{7981563F-9FF4-4253-A3C4-6D5811A79C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DB8AD50A-62DE-47E0-BC8F-7EF102352B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78532BE2-425C-4CB0-B0FA-A3AC218CA1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224105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760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3292216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
        <p:nvSpPr>
          <p:cNvPr id="2" name="Rectangle 1">
            <a:extLst>
              <a:ext uri="{FF2B5EF4-FFF2-40B4-BE49-F238E27FC236}">
                <a16:creationId xmlns:a16="http://schemas.microsoft.com/office/drawing/2014/main" id="{E1E039BC-D9D8-4C29-A7B0-E73A4EF2C2A3}"/>
              </a:ext>
            </a:extLst>
          </p:cNvPr>
          <p:cNvSpPr/>
          <p:nvPr userDrawn="1"/>
        </p:nvSpPr>
        <p:spPr>
          <a:xfrm>
            <a:off x="0" y="6037800"/>
            <a:ext cx="12192000" cy="82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48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1269479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048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6690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9213" y="14334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1" y="236690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52F001AE-6B02-48FA-938F-B234953145AA}"/>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525366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039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4040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Title 1">
            <a:extLst>
              <a:ext uri="{FF2B5EF4-FFF2-40B4-BE49-F238E27FC236}">
                <a16:creationId xmlns:a16="http://schemas.microsoft.com/office/drawing/2014/main" id="{3C0B9056-8102-4962-83A5-2EC09F05979D}"/>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7" name="Content Placeholder 2">
            <a:extLst>
              <a:ext uri="{FF2B5EF4-FFF2-40B4-BE49-F238E27FC236}">
                <a16:creationId xmlns:a16="http://schemas.microsoft.com/office/drawing/2014/main" id="{459F740B-0F8F-4874-8848-D1B4AEFCE119}"/>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179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Title 1">
            <a:extLst>
              <a:ext uri="{FF2B5EF4-FFF2-40B4-BE49-F238E27FC236}">
                <a16:creationId xmlns:a16="http://schemas.microsoft.com/office/drawing/2014/main" id="{5306896F-6D1D-475D-B8A3-63F7CD243CB1}"/>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7" name="Content Placeholder 2">
            <a:extLst>
              <a:ext uri="{FF2B5EF4-FFF2-40B4-BE49-F238E27FC236}">
                <a16:creationId xmlns:a16="http://schemas.microsoft.com/office/drawing/2014/main" id="{A8A487CB-6DF6-429F-BB53-C37B86EF5B88}"/>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060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151239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F68265-3CB8-4E17-BBD1-537C9B155DEB}"/>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6" name="Content Placeholder 2">
            <a:extLst>
              <a:ext uri="{FF2B5EF4-FFF2-40B4-BE49-F238E27FC236}">
                <a16:creationId xmlns:a16="http://schemas.microsoft.com/office/drawing/2014/main" id="{740D2279-7702-4E95-9EC5-31AC5EC9A279}"/>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58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6887" y="6231781"/>
            <a:ext cx="2262158" cy="542191"/>
          </a:xfrm>
          <a:prstGeom prst="rect">
            <a:avLst/>
          </a:prstGeom>
        </p:spPr>
      </p:pic>
      <p:sp>
        <p:nvSpPr>
          <p:cNvPr id="5" name="Title 1">
            <a:extLst>
              <a:ext uri="{FF2B5EF4-FFF2-40B4-BE49-F238E27FC236}">
                <a16:creationId xmlns:a16="http://schemas.microsoft.com/office/drawing/2014/main" id="{38398010-0129-4F6A-BFF7-6D2AEE762839}"/>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7" name="Content Placeholder 2">
            <a:extLst>
              <a:ext uri="{FF2B5EF4-FFF2-40B4-BE49-F238E27FC236}">
                <a16:creationId xmlns:a16="http://schemas.microsoft.com/office/drawing/2014/main" id="{CE53C373-B706-40FA-A348-0A126A231702}"/>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086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2769553-A36B-4799-B66A-9735651B6B7D}"/>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539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5.png"/><Relationship Id="rId3" Type="http://schemas.openxmlformats.org/officeDocument/2006/relationships/slideLayout" Target="../slideLayouts/slideLayout19.xml"/><Relationship Id="rId21" Type="http://schemas.openxmlformats.org/officeDocument/2006/relationships/image" Target="../media/image7.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7E98DA2-1865-4E97-8590-444FE01B1FE4}"/>
              </a:ext>
            </a:extLst>
          </p:cNvPr>
          <p:cNvGrpSpPr/>
          <p:nvPr userDrawn="1"/>
        </p:nvGrpSpPr>
        <p:grpSpPr>
          <a:xfrm>
            <a:off x="-1" y="6055824"/>
            <a:ext cx="12192001" cy="802177"/>
            <a:chOff x="-1" y="6055823"/>
            <a:chExt cx="9144001" cy="802177"/>
          </a:xfrm>
        </p:grpSpPr>
        <p:sp>
          <p:nvSpPr>
            <p:cNvPr id="14" name="Rectangle 13">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0" name="Picture 19">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158955" y="6176035"/>
              <a:ext cx="1904977" cy="666695"/>
            </a:xfrm>
            <a:prstGeom prst="rect">
              <a:avLst/>
            </a:prstGeom>
          </p:spPr>
        </p:pic>
        <p:pic>
          <p:nvPicPr>
            <p:cNvPr id="26" name="Picture 25">
              <a:extLst>
                <a:ext uri="{FF2B5EF4-FFF2-40B4-BE49-F238E27FC236}">
                  <a16:creationId xmlns:a16="http://schemas.microsoft.com/office/drawing/2014/main" id="{59814F6A-8856-40D8-8CAF-4C5E6641F5AA}"/>
                </a:ext>
              </a:extLst>
            </p:cNvPr>
            <p:cNvPicPr>
              <a:picLocks noChangeAspect="1"/>
            </p:cNvPicPr>
            <p:nvPr userDrawn="1"/>
          </p:nvPicPr>
          <p:blipFill>
            <a:blip r:embed="rId19" cstate="screen">
              <a:biLevel thresh="25000"/>
              <a:extLst>
                <a:ext uri="{28A0092B-C50C-407E-A947-70E740481C1C}">
                  <a14:useLocalDpi xmlns:a14="http://schemas.microsoft.com/office/drawing/2010/main"/>
                </a:ext>
              </a:extLst>
            </a:blip>
            <a:stretch>
              <a:fillRect/>
            </a:stretch>
          </p:blipFill>
          <p:spPr>
            <a:xfrm>
              <a:off x="7452360" y="6210065"/>
              <a:ext cx="1473694" cy="503384"/>
            </a:xfrm>
            <a:prstGeom prst="rect">
              <a:avLst/>
            </a:prstGeom>
          </p:spPr>
        </p:pic>
        <p:pic>
          <p:nvPicPr>
            <p:cNvPr id="38" name="Picture 37">
              <a:extLst>
                <a:ext uri="{FF2B5EF4-FFF2-40B4-BE49-F238E27FC236}">
                  <a16:creationId xmlns:a16="http://schemas.microsoft.com/office/drawing/2014/main" id="{33E73065-C6F7-4816-8CA3-7879EC8065CD}"/>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667123" y="6147263"/>
              <a:ext cx="1590678" cy="554912"/>
            </a:xfrm>
            <a:prstGeom prst="rect">
              <a:avLst/>
            </a:prstGeom>
          </p:spPr>
        </p:pic>
      </p:grpSp>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8F1D423E-8B15-41BD-B67A-2B72633E8C60}"/>
              </a:ext>
            </a:extLst>
          </p:cNvPr>
          <p:cNvSpPr/>
          <p:nvPr userDrawn="1"/>
        </p:nvSpPr>
        <p:spPr>
          <a:xfrm>
            <a:off x="7" y="5988697"/>
            <a:ext cx="12192000" cy="72000"/>
          </a:xfrm>
          <a:prstGeom prst="rect">
            <a:avLst/>
          </a:prstGeom>
          <a:gradFill>
            <a:gsLst>
              <a:gs pos="90000">
                <a:srgbClr val="F37C1E"/>
              </a:gs>
              <a:gs pos="10000">
                <a:srgbClr val="7BD0E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07761494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56" r:id="rId6"/>
    <p:sldLayoutId id="2147483755" r:id="rId7"/>
    <p:sldLayoutId id="2147483757" r:id="rId8"/>
    <p:sldLayoutId id="2147483709" r:id="rId9"/>
    <p:sldLayoutId id="2147483710" r:id="rId10"/>
    <p:sldLayoutId id="2147483711" r:id="rId11"/>
    <p:sldLayoutId id="2147483712" r:id="rId12"/>
    <p:sldLayoutId id="2147483754" r:id="rId13"/>
    <p:sldLayoutId id="2147483713" r:id="rId14"/>
    <p:sldLayoutId id="2147483714" r:id="rId15"/>
    <p:sldLayoutId id="2147483715"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375987"/>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375987"/>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2700CF-6B71-4CDA-9094-6AF309651C21}"/>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17" name="Rectangle 16">
            <a:extLst>
              <a:ext uri="{FF2B5EF4-FFF2-40B4-BE49-F238E27FC236}">
                <a16:creationId xmlns:a16="http://schemas.microsoft.com/office/drawing/2014/main" id="{BC8F60BC-A2B8-4D16-8AF2-705DDD653586}"/>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Placeholder 1"/>
          <p:cNvSpPr>
            <a:spLocks noGrp="1"/>
          </p:cNvSpPr>
          <p:nvPr>
            <p:ph type="title"/>
          </p:nvPr>
        </p:nvSpPr>
        <p:spPr>
          <a:xfrm>
            <a:off x="609600" y="228601"/>
            <a:ext cx="10769600" cy="838200"/>
          </a:xfrm>
          <a:prstGeom prst="rect">
            <a:avLst/>
          </a:prstGeom>
          <a:noFill/>
        </p:spPr>
        <p:txBody>
          <a:bodyPr vert="horz" lIns="91440" tIns="45720" rIns="91440" bIns="45720" rtlCol="0" anchor="b">
            <a:normAutofit/>
          </a:bodyPr>
          <a:lstStyle/>
          <a:p>
            <a:r>
              <a:rPr lang="en-US"/>
              <a:t>Title of slide</a:t>
            </a:r>
          </a:p>
        </p:txBody>
      </p:sp>
      <p:sp>
        <p:nvSpPr>
          <p:cNvPr id="3" name="Text Placeholder 2"/>
          <p:cNvSpPr>
            <a:spLocks noGrp="1"/>
          </p:cNvSpPr>
          <p:nvPr>
            <p:ph type="body" idx="1"/>
          </p:nvPr>
        </p:nvSpPr>
        <p:spPr>
          <a:xfrm>
            <a:off x="609600" y="1219201"/>
            <a:ext cx="10769600" cy="4800407"/>
          </a:xfrm>
          <a:prstGeom prst="rect">
            <a:avLst/>
          </a:prstGeom>
          <a:noFill/>
        </p:spPr>
        <p:txBody>
          <a:bodyPr vert="horz" lIns="91440" tIns="45720" rIns="91440" bIns="45720" rtlCol="0">
            <a:normAutofit/>
          </a:bodyPr>
          <a:lstStyle/>
          <a:p>
            <a:pPr lvl="0"/>
            <a:r>
              <a:rPr lang="en-US"/>
              <a:t>Click to edit Master text styles I need to see what happens with text here on the blue and if it’s in the legible or if you need to keep fixing the gradient at is</a:t>
            </a:r>
          </a:p>
          <a:p>
            <a:pPr lvl="1"/>
            <a:r>
              <a:rPr lang="en-US"/>
              <a:t>Second level</a:t>
            </a:r>
          </a:p>
          <a:p>
            <a:pPr lvl="2"/>
            <a:r>
              <a:rPr lang="en-US"/>
              <a:t>Third level</a:t>
            </a:r>
          </a:p>
          <a:p>
            <a:pPr lvl="3"/>
            <a:r>
              <a:rPr lang="en-US"/>
              <a:t>Fourth level</a:t>
            </a:r>
          </a:p>
          <a:p>
            <a:pPr lvl="4"/>
            <a:r>
              <a:rPr lang="en-US"/>
              <a:t>Fifth level</a:t>
            </a:r>
          </a:p>
        </p:txBody>
      </p:sp>
      <p:pic>
        <p:nvPicPr>
          <p:cNvPr id="10" name="Picture 9" descr="A close up of a logo&#10;&#10;Description automatically generated">
            <a:extLst>
              <a:ext uri="{FF2B5EF4-FFF2-40B4-BE49-F238E27FC236}">
                <a16:creationId xmlns:a16="http://schemas.microsoft.com/office/drawing/2014/main" id="{1B641F72-8920-4511-9930-832DEF6007AE}"/>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58828089-D231-4522-8D82-3934FE8CDB5A}"/>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DED0C75B-46BA-4A8C-8094-A16A94436DF2}"/>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3701810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914400" rtl="0" eaLnBrk="1" latinLnBrk="0" hangingPunct="1">
        <a:lnSpc>
          <a:spcPct val="90000"/>
        </a:lnSpc>
        <a:spcBef>
          <a:spcPct val="0"/>
        </a:spcBef>
        <a:buNone/>
        <a:defRPr sz="3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lumMod val="50000"/>
          </a:schemeClr>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2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s://stats.oecd.org/glossary/detail.asp?ID=155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https://apps.who.int/iris/bitstream/handle/10665/274939/9789241514705-eng.pdf"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washfit.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0567-CBB2-4C9B-A3FE-8DE8C9C65539}"/>
              </a:ext>
            </a:extLst>
          </p:cNvPr>
          <p:cNvSpPr>
            <a:spLocks noGrp="1"/>
          </p:cNvSpPr>
          <p:nvPr>
            <p:ph type="ctrTitle"/>
          </p:nvPr>
        </p:nvSpPr>
        <p:spPr>
          <a:xfrm>
            <a:off x="298938" y="1924580"/>
            <a:ext cx="10363200" cy="1982787"/>
          </a:xfrm>
        </p:spPr>
        <p:txBody>
          <a:bodyPr/>
          <a:lstStyle/>
          <a:p>
            <a:pPr algn="l">
              <a:spcAft>
                <a:spcPts val="1000"/>
              </a:spcAft>
            </a:pPr>
            <a:r>
              <a:rPr lang="en-US" sz="2800">
                <a:solidFill>
                  <a:srgbClr val="F59952"/>
                </a:solidFill>
                <a:cs typeface="Calibri"/>
              </a:rPr>
              <a:t>GLAAS information module 5 </a:t>
            </a:r>
            <a:br>
              <a:rPr lang="en-US">
                <a:cs typeface="Calibri"/>
              </a:rPr>
            </a:br>
            <a:r>
              <a:rPr lang="en-US">
                <a:cs typeface="Calibri"/>
              </a:rPr>
              <a:t>Section A Governance questions</a:t>
            </a:r>
            <a:br>
              <a:rPr lang="en-US">
                <a:cs typeface="Calibri"/>
              </a:rPr>
            </a:br>
            <a:r>
              <a:rPr lang="en-US" sz="2400">
                <a:cs typeface="Calibri"/>
              </a:rPr>
              <a:t>in the </a:t>
            </a:r>
            <a:r>
              <a:rPr lang="en-US" sz="2400">
                <a:solidFill>
                  <a:schemeClr val="bg1"/>
                </a:solidFill>
                <a:cs typeface="Calibri"/>
              </a:rPr>
              <a:t>GLAAS 2021/2022 country survey</a:t>
            </a:r>
          </a:p>
        </p:txBody>
      </p:sp>
    </p:spTree>
    <p:extLst>
      <p:ext uri="{BB962C8B-B14F-4D97-AF65-F5344CB8AC3E}">
        <p14:creationId xmlns:p14="http://schemas.microsoft.com/office/powerpoint/2010/main" val="330997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9187DD-E04C-4D4A-A8B1-4B1026239B75}"/>
              </a:ext>
            </a:extLst>
          </p:cNvPr>
          <p:cNvPicPr>
            <a:picLocks noChangeAspect="1"/>
          </p:cNvPicPr>
          <p:nvPr/>
        </p:nvPicPr>
        <p:blipFill>
          <a:blip r:embed="rId3"/>
          <a:stretch>
            <a:fillRect/>
          </a:stretch>
        </p:blipFill>
        <p:spPr>
          <a:xfrm>
            <a:off x="339387" y="1697459"/>
            <a:ext cx="5538066" cy="5047470"/>
          </a:xfrm>
          <a:prstGeom prst="rect">
            <a:avLst/>
          </a:prstGeom>
          <a:ln>
            <a:solidFill>
              <a:schemeClr val="tx1"/>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3440469"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A4</a:t>
            </a:r>
          </a:p>
        </p:txBody>
      </p:sp>
      <p:sp>
        <p:nvSpPr>
          <p:cNvPr id="18" name="Rounded Rectangle 7">
            <a:extLst>
              <a:ext uri="{FF2B5EF4-FFF2-40B4-BE49-F238E27FC236}">
                <a16:creationId xmlns:a16="http://schemas.microsoft.com/office/drawing/2014/main" id="{66ACF77B-17E3-442B-87E0-2F52B0B6A152}"/>
              </a:ext>
            </a:extLst>
          </p:cNvPr>
          <p:cNvSpPr/>
          <p:nvPr/>
        </p:nvSpPr>
        <p:spPr>
          <a:xfrm>
            <a:off x="3635185" y="2055523"/>
            <a:ext cx="1025305" cy="4650047"/>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5B5213EB-1D44-49AD-8AF0-246BE0BB1077}"/>
              </a:ext>
            </a:extLst>
          </p:cNvPr>
          <p:cNvSpPr txBox="1"/>
          <p:nvPr/>
        </p:nvSpPr>
        <p:spPr>
          <a:xfrm>
            <a:off x="6149076" y="1574663"/>
            <a:ext cx="4072821" cy="923330"/>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You can only type numbers as answers to these questions. The PDF will not allow you to enter symbols or letters. </a:t>
            </a:r>
          </a:p>
        </p:txBody>
      </p:sp>
      <p:sp>
        <p:nvSpPr>
          <p:cNvPr id="21" name="Freeform 24">
            <a:extLst>
              <a:ext uri="{FF2B5EF4-FFF2-40B4-BE49-F238E27FC236}">
                <a16:creationId xmlns:a16="http://schemas.microsoft.com/office/drawing/2014/main" id="{0380CA99-2562-4C72-A6A7-1A578AA98EAC}"/>
              </a:ext>
            </a:extLst>
          </p:cNvPr>
          <p:cNvSpPr/>
          <p:nvPr/>
        </p:nvSpPr>
        <p:spPr>
          <a:xfrm rot="4509098" flipH="1">
            <a:off x="5337321" y="1476197"/>
            <a:ext cx="158265" cy="147390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Rounded Rectangle 7">
            <a:extLst>
              <a:ext uri="{FF2B5EF4-FFF2-40B4-BE49-F238E27FC236}">
                <a16:creationId xmlns:a16="http://schemas.microsoft.com/office/drawing/2014/main" id="{16F25AF3-39D5-470B-B310-16459B022D61}"/>
              </a:ext>
            </a:extLst>
          </p:cNvPr>
          <p:cNvSpPr/>
          <p:nvPr/>
        </p:nvSpPr>
        <p:spPr>
          <a:xfrm>
            <a:off x="3635185" y="3788596"/>
            <a:ext cx="1025305" cy="933482"/>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70F48849-E060-43E0-8424-396935481F78}"/>
              </a:ext>
            </a:extLst>
          </p:cNvPr>
          <p:cNvSpPr txBox="1"/>
          <p:nvPr/>
        </p:nvSpPr>
        <p:spPr>
          <a:xfrm>
            <a:off x="6117559" y="3425134"/>
            <a:ext cx="4638919" cy="2800767"/>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These responses should be based on local administrative units, which are determined by the government. </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Local administrative units are institutional units whose fiscal, legislative and executive authority extends over the smallest geographical areas distinguished for administrative and political purposes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w="3175" cmpd="sng">
                  <a:noFill/>
                </a:ln>
                <a:solidFill>
                  <a:srgbClr val="C00000"/>
                </a:solidFill>
                <a:effectLst>
                  <a:glow rad="139700">
                    <a:prstClr val="white"/>
                  </a:glow>
                </a:effectLst>
                <a:uLnTx/>
                <a:uFillTx/>
              </a:rPr>
              <a:t>(OECD: </a:t>
            </a:r>
            <a:r>
              <a:rPr kumimoji="0" lang="en-GB" sz="1200" b="1" i="0" u="none" strike="noStrike" kern="0" cap="none" spc="0" normalizeH="0" baseline="0" noProof="0" dirty="0">
                <a:ln w="3175" cmpd="sng">
                  <a:noFill/>
                </a:ln>
                <a:solidFill>
                  <a:srgbClr val="C00000"/>
                </a:solidFill>
                <a:effectLst>
                  <a:glow rad="139700">
                    <a:prstClr val="white"/>
                  </a:glow>
                </a:effectLst>
                <a:uLnTx/>
                <a:uFillTx/>
                <a:hlinkClick r:id="rId4"/>
              </a:rPr>
              <a:t>https://stats.oecd.org/glossary/detail.asp?ID=1550</a:t>
            </a:r>
            <a:r>
              <a:rPr kumimoji="0" lang="en-GB" sz="1200" b="1" i="0" u="none" strike="noStrike" kern="0" cap="none" spc="0" normalizeH="0" baseline="0" noProof="0" dirty="0">
                <a:ln w="3175" cmpd="sng">
                  <a:noFill/>
                </a:ln>
                <a:solidFill>
                  <a:srgbClr val="C00000"/>
                </a:solidFill>
                <a:effectLst>
                  <a:glow rad="139700">
                    <a:prstClr val="white"/>
                  </a:glow>
                </a:effectLst>
                <a:uLnTx/>
                <a:uFillTx/>
              </a:rPr>
              <a:t>).</a:t>
            </a:r>
            <a:endParaRPr kumimoji="0" lang="en-GB" sz="1800" b="1" i="0" u="none" strike="noStrike" kern="0" cap="none" spc="0" normalizeH="0" baseline="0" noProof="0" dirty="0">
              <a:ln w="3175" cmpd="sng">
                <a:noFill/>
              </a:ln>
              <a:solidFill>
                <a:srgbClr val="C00000"/>
              </a:solidFill>
              <a:effectLst>
                <a:glow rad="139700">
                  <a:prstClr val="white"/>
                </a:glow>
              </a:effectLst>
              <a:uLnTx/>
              <a:uFillTx/>
            </a:endParaRPr>
          </a:p>
        </p:txBody>
      </p:sp>
      <p:sp>
        <p:nvSpPr>
          <p:cNvPr id="24" name="Freeform 24">
            <a:extLst>
              <a:ext uri="{FF2B5EF4-FFF2-40B4-BE49-F238E27FC236}">
                <a16:creationId xmlns:a16="http://schemas.microsoft.com/office/drawing/2014/main" id="{1448F185-E817-4A62-95DF-2F7501F718D6}"/>
              </a:ext>
            </a:extLst>
          </p:cNvPr>
          <p:cNvSpPr/>
          <p:nvPr/>
        </p:nvSpPr>
        <p:spPr>
          <a:xfrm rot="4509098" flipH="1">
            <a:off x="5277703" y="3330365"/>
            <a:ext cx="214468" cy="145900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18838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175732" y="803214"/>
            <a:ext cx="10972800" cy="710954"/>
          </a:xfrm>
        </p:spPr>
        <p:txBody>
          <a:bodyPr/>
          <a:lstStyle/>
          <a:p>
            <a:r>
              <a:rPr lang="en-US" dirty="0"/>
              <a:t>A5: National WASH policies and plans</a:t>
            </a: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4539701"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A5</a:t>
            </a:r>
          </a:p>
        </p:txBody>
      </p:sp>
      <p:sp>
        <p:nvSpPr>
          <p:cNvPr id="22" name="Content Placeholder 2">
            <a:extLst>
              <a:ext uri="{FF2B5EF4-FFF2-40B4-BE49-F238E27FC236}">
                <a16:creationId xmlns:a16="http://schemas.microsoft.com/office/drawing/2014/main" id="{AD3FBCCE-D4B5-4295-A0FF-55D17544927C}"/>
              </a:ext>
            </a:extLst>
          </p:cNvPr>
          <p:cNvSpPr>
            <a:spLocks noGrp="1"/>
          </p:cNvSpPr>
          <p:nvPr>
            <p:ph idx="1"/>
          </p:nvPr>
        </p:nvSpPr>
        <p:spPr>
          <a:xfrm>
            <a:off x="670785" y="1649070"/>
            <a:ext cx="10972800" cy="4972666"/>
          </a:xfrm>
        </p:spPr>
        <p:txBody>
          <a:bodyPr>
            <a:normAutofit lnSpcReduction="10000"/>
          </a:bodyPr>
          <a:lstStyle/>
          <a:p>
            <a:pPr>
              <a:spcAft>
                <a:spcPts val="600"/>
              </a:spcAft>
            </a:pPr>
            <a:r>
              <a:rPr lang="en-GB" sz="2800" dirty="0"/>
              <a:t>It is important to understand the distinction between policy and plan/strategy for this question.</a:t>
            </a:r>
          </a:p>
          <a:p>
            <a:pPr marL="796925" lvl="1" indent="-339725">
              <a:spcAft>
                <a:spcPts val="600"/>
              </a:spcAft>
            </a:pPr>
            <a:r>
              <a:rPr lang="en-GB" sz="2400" b="1" dirty="0">
                <a:solidFill>
                  <a:schemeClr val="accent2"/>
                </a:solidFill>
              </a:rPr>
              <a:t>Plans/Strategies: </a:t>
            </a:r>
            <a:r>
              <a:rPr lang="en-GB" sz="2400" dirty="0"/>
              <a:t>A plan gives effect to decisions based on policy. In some contexts, a plan may be called a ‘strategy’ or ‘road map’. Plans outline implementable actions achieve policy objectives and provide details on implementing policy. Plans can assign responsibilities, and indicate how the responsible entities will respond to requirements set forth by policy, law and regulation, the type of training and development that will be provided, and how financial and human resources will be allocated.</a:t>
            </a:r>
          </a:p>
          <a:p>
            <a:pPr marL="796925" lvl="1" indent="-339725">
              <a:spcAft>
                <a:spcPts val="600"/>
              </a:spcAft>
            </a:pPr>
            <a:r>
              <a:rPr lang="en-GB" sz="2400" b="1" dirty="0">
                <a:solidFill>
                  <a:schemeClr val="accent2"/>
                </a:solidFill>
              </a:rPr>
              <a:t>Policies: </a:t>
            </a:r>
            <a:r>
              <a:rPr lang="en-GB" sz="2400" dirty="0"/>
              <a:t>A policy is a key guiding instrument for present and future decisions. Policies are the principle guides to action taken by the government to achieve national, sector and/or industry-wide goals.</a:t>
            </a:r>
          </a:p>
          <a:p>
            <a:pPr marL="0" indent="0">
              <a:buNone/>
            </a:pPr>
            <a:r>
              <a:rPr lang="en-GB" sz="2800" dirty="0">
                <a:solidFill>
                  <a:srgbClr val="C00000"/>
                </a:solidFill>
              </a:rPr>
              <a:t>This question should </a:t>
            </a:r>
            <a:r>
              <a:rPr lang="en-GB" sz="2800" u="sng" dirty="0">
                <a:solidFill>
                  <a:srgbClr val="C00000"/>
                </a:solidFill>
              </a:rPr>
              <a:t>not</a:t>
            </a:r>
            <a:r>
              <a:rPr lang="en-GB" sz="2800" dirty="0">
                <a:solidFill>
                  <a:srgbClr val="C00000"/>
                </a:solidFill>
              </a:rPr>
              <a:t> be used to report regulations, guidelines or laws.</a:t>
            </a:r>
            <a:endParaRPr lang="en-US" sz="2800" dirty="0">
              <a:solidFill>
                <a:srgbClr val="C00000"/>
              </a:solidFill>
            </a:endParaRPr>
          </a:p>
        </p:txBody>
      </p:sp>
    </p:spTree>
    <p:extLst>
      <p:ext uri="{BB962C8B-B14F-4D97-AF65-F5344CB8AC3E}">
        <p14:creationId xmlns:p14="http://schemas.microsoft.com/office/powerpoint/2010/main" val="2638508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4539701"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A5</a:t>
            </a:r>
          </a:p>
        </p:txBody>
      </p:sp>
      <p:sp>
        <p:nvSpPr>
          <p:cNvPr id="18" name="Title 3">
            <a:extLst>
              <a:ext uri="{FF2B5EF4-FFF2-40B4-BE49-F238E27FC236}">
                <a16:creationId xmlns:a16="http://schemas.microsoft.com/office/drawing/2014/main" id="{CCC0FCED-B80D-4B54-88FD-C87004FBA296}"/>
              </a:ext>
            </a:extLst>
          </p:cNvPr>
          <p:cNvSpPr txBox="1">
            <a:spLocks/>
          </p:cNvSpPr>
          <p:nvPr/>
        </p:nvSpPr>
        <p:spPr>
          <a:xfrm>
            <a:off x="175732" y="803214"/>
            <a:ext cx="10972800" cy="7109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a:lstStyle>
          <a:p>
            <a:r>
              <a:rPr lang="en-US"/>
              <a:t>A5: National WASH policies and plans</a:t>
            </a:r>
            <a:endParaRPr lang="en-US" dirty="0"/>
          </a:p>
        </p:txBody>
      </p:sp>
      <p:sp>
        <p:nvSpPr>
          <p:cNvPr id="23" name="Content Placeholder 2">
            <a:extLst>
              <a:ext uri="{FF2B5EF4-FFF2-40B4-BE49-F238E27FC236}">
                <a16:creationId xmlns:a16="http://schemas.microsoft.com/office/drawing/2014/main" id="{BAC2E832-C7E5-4AE5-98FB-D611ACEA5A00}"/>
              </a:ext>
            </a:extLst>
          </p:cNvPr>
          <p:cNvSpPr txBox="1">
            <a:spLocks/>
          </p:cNvSpPr>
          <p:nvPr/>
        </p:nvSpPr>
        <p:spPr>
          <a:xfrm>
            <a:off x="670785" y="1649070"/>
            <a:ext cx="6444390" cy="5132730"/>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375987"/>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375987"/>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800" dirty="0"/>
              <a:t>A5 is presented by sub-sector: </a:t>
            </a:r>
          </a:p>
          <a:p>
            <a:pPr lvl="1">
              <a:spcAft>
                <a:spcPts val="600"/>
              </a:spcAft>
            </a:pPr>
            <a:r>
              <a:rPr lang="en-GB" sz="2400" dirty="0"/>
              <a:t>Urban sanitation </a:t>
            </a:r>
          </a:p>
          <a:p>
            <a:pPr lvl="1">
              <a:spcAft>
                <a:spcPts val="600"/>
              </a:spcAft>
            </a:pPr>
            <a:r>
              <a:rPr lang="en-GB" sz="2400" dirty="0"/>
              <a:t>Rural sanitation </a:t>
            </a:r>
          </a:p>
          <a:p>
            <a:pPr lvl="1">
              <a:spcAft>
                <a:spcPts val="600"/>
              </a:spcAft>
            </a:pPr>
            <a:r>
              <a:rPr lang="en-GB" sz="2400" dirty="0">
                <a:solidFill>
                  <a:srgbClr val="203864"/>
                </a:solidFill>
              </a:rPr>
              <a:t>Urban drinking-water</a:t>
            </a:r>
          </a:p>
          <a:p>
            <a:pPr lvl="1">
              <a:spcAft>
                <a:spcPts val="600"/>
              </a:spcAft>
            </a:pPr>
            <a:r>
              <a:rPr lang="en-GB" sz="2400" dirty="0">
                <a:solidFill>
                  <a:srgbClr val="203864"/>
                </a:solidFill>
              </a:rPr>
              <a:t>Rural drinking-water</a:t>
            </a:r>
          </a:p>
          <a:p>
            <a:pPr lvl="1">
              <a:spcAft>
                <a:spcPts val="600"/>
              </a:spcAft>
            </a:pPr>
            <a:r>
              <a:rPr lang="en-GB" sz="2400" dirty="0">
                <a:solidFill>
                  <a:srgbClr val="203864"/>
                </a:solidFill>
              </a:rPr>
              <a:t>WASH in Schools </a:t>
            </a:r>
          </a:p>
          <a:p>
            <a:pPr lvl="1">
              <a:spcAft>
                <a:spcPts val="600"/>
              </a:spcAft>
            </a:pPr>
            <a:r>
              <a:rPr lang="en-GB" sz="2400" dirty="0">
                <a:solidFill>
                  <a:srgbClr val="203864"/>
                </a:solidFill>
              </a:rPr>
              <a:t>WASH in health care facilities</a:t>
            </a:r>
          </a:p>
          <a:p>
            <a:pPr>
              <a:spcAft>
                <a:spcPts val="600"/>
              </a:spcAft>
            </a:pPr>
            <a:r>
              <a:rPr lang="en-GB" sz="2800" dirty="0">
                <a:solidFill>
                  <a:srgbClr val="203864"/>
                </a:solidFill>
              </a:rPr>
              <a:t>If there is not a specific urban or rural policy or plan/strategy, answer for both urban and rural with the name of the overarching policy or plan/strategy.</a:t>
            </a:r>
            <a:endParaRPr lang="en-US" sz="2800" dirty="0">
              <a:solidFill>
                <a:srgbClr val="203864"/>
              </a:solidFill>
            </a:endParaRPr>
          </a:p>
        </p:txBody>
      </p:sp>
      <p:sp>
        <p:nvSpPr>
          <p:cNvPr id="25" name="TextBox 24">
            <a:extLst>
              <a:ext uri="{FF2B5EF4-FFF2-40B4-BE49-F238E27FC236}">
                <a16:creationId xmlns:a16="http://schemas.microsoft.com/office/drawing/2014/main" id="{A3AFE642-60F4-4323-B6D8-47504ECE43AA}"/>
              </a:ext>
            </a:extLst>
          </p:cNvPr>
          <p:cNvSpPr txBox="1"/>
          <p:nvPr/>
        </p:nvSpPr>
        <p:spPr>
          <a:xfrm>
            <a:off x="6762123" y="1649070"/>
            <a:ext cx="5315329" cy="3416320"/>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If a single policy or plan/strategy addresses more than one of the WASH areas, respond to each of the questions in A5 for the WASH areas covered by the combined policy or plan. </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For example, if your country has an overarching National WASH Policy, respond to all sub-questions in A5 and cite the name of the National WASH Policy for each of the areas covered by the policy. </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r>
              <a:rPr lang="en-GB" b="1" kern="0" dirty="0">
                <a:ln w="3175" cmpd="sng">
                  <a:noFill/>
                </a:ln>
                <a:solidFill>
                  <a:srgbClr val="C00000"/>
                </a:solidFill>
                <a:effectLst>
                  <a:glow rad="139700">
                    <a:prstClr val="white"/>
                  </a:glow>
                </a:effectLst>
              </a:rPr>
              <a:t>If there is more than one policy, plan/strategy choose the one that is most relevant to the question. </a:t>
            </a:r>
            <a:endParaRPr kumimoji="0" lang="en-GB" sz="1800" b="1" i="0" u="none" strike="noStrike" kern="0" cap="none" spc="0" normalizeH="0" baseline="0" noProof="0" dirty="0">
              <a:ln w="3175" cmpd="sng">
                <a:noFill/>
              </a:ln>
              <a:solidFill>
                <a:srgbClr val="C00000"/>
              </a:solidFill>
              <a:effectLst>
                <a:glow rad="139700">
                  <a:prstClr val="white"/>
                </a:glow>
              </a:effectLst>
              <a:uLnTx/>
              <a:uFillTx/>
            </a:endParaRPr>
          </a:p>
        </p:txBody>
      </p:sp>
      <p:sp>
        <p:nvSpPr>
          <p:cNvPr id="26" name="Freeform 24">
            <a:extLst>
              <a:ext uri="{FF2B5EF4-FFF2-40B4-BE49-F238E27FC236}">
                <a16:creationId xmlns:a16="http://schemas.microsoft.com/office/drawing/2014/main" id="{BE027EA5-320F-45E9-BAF1-591BC67684DF}"/>
              </a:ext>
            </a:extLst>
          </p:cNvPr>
          <p:cNvSpPr/>
          <p:nvPr/>
        </p:nvSpPr>
        <p:spPr>
          <a:xfrm rot="4509098" flipH="1">
            <a:off x="5289958" y="1305669"/>
            <a:ext cx="842694" cy="195082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20343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CC2354-46E7-403F-93C5-D247E30107B9}"/>
              </a:ext>
            </a:extLst>
          </p:cNvPr>
          <p:cNvPicPr>
            <a:picLocks noChangeAspect="1"/>
          </p:cNvPicPr>
          <p:nvPr/>
        </p:nvPicPr>
        <p:blipFill>
          <a:blip r:embed="rId3"/>
          <a:stretch>
            <a:fillRect/>
          </a:stretch>
        </p:blipFill>
        <p:spPr>
          <a:xfrm>
            <a:off x="3990111" y="985244"/>
            <a:ext cx="8118698" cy="4887511"/>
          </a:xfrm>
          <a:prstGeom prst="rect">
            <a:avLst/>
          </a:prstGeom>
          <a:ln>
            <a:solidFill>
              <a:schemeClr val="tx1"/>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19" name="Rounded Rectangle 3">
            <a:extLst>
              <a:ext uri="{FF2B5EF4-FFF2-40B4-BE49-F238E27FC236}">
                <a16:creationId xmlns:a16="http://schemas.microsoft.com/office/drawing/2014/main" id="{3E6296DC-8586-40A1-8726-C512CF6DA761}"/>
              </a:ext>
            </a:extLst>
          </p:cNvPr>
          <p:cNvSpPr/>
          <p:nvPr/>
        </p:nvSpPr>
        <p:spPr>
          <a:xfrm>
            <a:off x="4539701"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A5</a:t>
            </a:r>
          </a:p>
        </p:txBody>
      </p:sp>
      <p:sp>
        <p:nvSpPr>
          <p:cNvPr id="18" name="Rounded Rectangle 7">
            <a:extLst>
              <a:ext uri="{FF2B5EF4-FFF2-40B4-BE49-F238E27FC236}">
                <a16:creationId xmlns:a16="http://schemas.microsoft.com/office/drawing/2014/main" id="{254FA847-134B-402F-9B90-81A70AB3C2E0}"/>
              </a:ext>
            </a:extLst>
          </p:cNvPr>
          <p:cNvSpPr/>
          <p:nvPr/>
        </p:nvSpPr>
        <p:spPr>
          <a:xfrm>
            <a:off x="3993839" y="1805070"/>
            <a:ext cx="2536030" cy="4101537"/>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27A7AAF7-1768-4A4A-B3A7-DE15571358EF}"/>
              </a:ext>
            </a:extLst>
          </p:cNvPr>
          <p:cNvSpPr txBox="1"/>
          <p:nvPr/>
        </p:nvSpPr>
        <p:spPr>
          <a:xfrm>
            <a:off x="210270" y="1620404"/>
            <a:ext cx="2915829" cy="2585323"/>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A5II is about the content of the WASH policies and plans/strategies that were reported in A5I. </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Carefully consider each element and if it is included or addressed in the specific policy/plan per sub-sector. </a:t>
            </a:r>
          </a:p>
        </p:txBody>
      </p:sp>
      <p:sp>
        <p:nvSpPr>
          <p:cNvPr id="21" name="Freeform 24">
            <a:extLst>
              <a:ext uri="{FF2B5EF4-FFF2-40B4-BE49-F238E27FC236}">
                <a16:creationId xmlns:a16="http://schemas.microsoft.com/office/drawing/2014/main" id="{558A7EA9-E85C-46EB-9BC8-A2E201B9D805}"/>
              </a:ext>
            </a:extLst>
          </p:cNvPr>
          <p:cNvSpPr/>
          <p:nvPr/>
        </p:nvSpPr>
        <p:spPr>
          <a:xfrm rot="4509098" flipH="1">
            <a:off x="3335798" y="1692451"/>
            <a:ext cx="448342" cy="77885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47478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18965F-0AEE-499B-A018-577AC6DA5E63}"/>
              </a:ext>
            </a:extLst>
          </p:cNvPr>
          <p:cNvSpPr>
            <a:spLocks noGrp="1"/>
          </p:cNvSpPr>
          <p:nvPr>
            <p:ph type="title"/>
          </p:nvPr>
        </p:nvSpPr>
        <p:spPr/>
        <p:txBody>
          <a:bodyPr>
            <a:normAutofit fontScale="90000"/>
          </a:bodyPr>
          <a:lstStyle/>
          <a:p>
            <a:r>
              <a:rPr lang="en-US" dirty="0"/>
              <a:t>The Sanitation Policy Monitoring and Assessment Tool</a:t>
            </a:r>
          </a:p>
        </p:txBody>
      </p:sp>
      <p:sp>
        <p:nvSpPr>
          <p:cNvPr id="4" name="Content Placeholder 3">
            <a:extLst>
              <a:ext uri="{FF2B5EF4-FFF2-40B4-BE49-F238E27FC236}">
                <a16:creationId xmlns:a16="http://schemas.microsoft.com/office/drawing/2014/main" id="{15DF48A1-1A87-4244-950D-E1C63FFF0537}"/>
              </a:ext>
            </a:extLst>
          </p:cNvPr>
          <p:cNvSpPr>
            <a:spLocks noGrp="1"/>
          </p:cNvSpPr>
          <p:nvPr>
            <p:ph idx="1"/>
          </p:nvPr>
        </p:nvSpPr>
        <p:spPr/>
        <p:txBody>
          <a:bodyPr>
            <a:normAutofit/>
          </a:bodyPr>
          <a:lstStyle/>
          <a:p>
            <a:r>
              <a:rPr lang="en-US" dirty="0"/>
              <a:t>GLAAS developed the PMAT to support governments to dive deeper into the content of their sanitation policies, plans and strategies. </a:t>
            </a:r>
          </a:p>
          <a:p>
            <a:r>
              <a:rPr lang="en-US" dirty="0"/>
              <a:t>The PMAT is based on the WHO Guidelines on Sanitation and Health and the African Sanitation Policy Guidelines. </a:t>
            </a:r>
          </a:p>
          <a:p>
            <a:r>
              <a:rPr lang="en-US" dirty="0"/>
              <a:t>The PMAT objectives are:</a:t>
            </a:r>
          </a:p>
          <a:p>
            <a:pPr lvl="1"/>
            <a:r>
              <a:rPr lang="en-US" dirty="0"/>
              <a:t>to monitor alignment with recommendations in the WHO Guidelines on Sanitation and Health;</a:t>
            </a:r>
          </a:p>
          <a:p>
            <a:pPr lvl="1"/>
            <a:r>
              <a:rPr lang="en-US" dirty="0"/>
              <a:t>to provide evidence for governments and development partners on where sanitation policies can be strengthened; and</a:t>
            </a:r>
          </a:p>
          <a:p>
            <a:pPr lvl="1"/>
            <a:r>
              <a:rPr lang="en-US" dirty="0"/>
              <a:t>to track the evolution of sanitation policies over time. </a:t>
            </a:r>
          </a:p>
          <a:p>
            <a:r>
              <a:rPr lang="en-US" dirty="0"/>
              <a:t>If your country would like to complete the PMAT, please contact GLAAS at </a:t>
            </a:r>
            <a:r>
              <a:rPr lang="en-US" dirty="0">
                <a:hlinkClick r:id="rId2"/>
              </a:rPr>
              <a:t>glaas@who.int</a:t>
            </a:r>
            <a:r>
              <a:rPr lang="en-US" dirty="0"/>
              <a:t>. </a:t>
            </a:r>
          </a:p>
        </p:txBody>
      </p:sp>
    </p:spTree>
    <p:extLst>
      <p:ext uri="{BB962C8B-B14F-4D97-AF65-F5344CB8AC3E}">
        <p14:creationId xmlns:p14="http://schemas.microsoft.com/office/powerpoint/2010/main" val="413983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able&#10;&#10;Description automatically generated">
            <a:extLst>
              <a:ext uri="{FF2B5EF4-FFF2-40B4-BE49-F238E27FC236}">
                <a16:creationId xmlns:a16="http://schemas.microsoft.com/office/drawing/2014/main" id="{1BBB0DC6-924E-4EB7-A0A0-C9C6BD07B0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154" y="1506959"/>
            <a:ext cx="6563154" cy="5138988"/>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304154" y="664026"/>
            <a:ext cx="10972800" cy="840218"/>
          </a:xfrm>
        </p:spPr>
        <p:txBody>
          <a:bodyPr>
            <a:normAutofit fontScale="90000"/>
          </a:bodyPr>
          <a:lstStyle/>
          <a:p>
            <a:r>
              <a:rPr lang="en-US" dirty="0"/>
              <a:t>A6: WASH in COVID-19 preparedness and response plans</a:t>
            </a: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5648661"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A6</a:t>
            </a:r>
          </a:p>
        </p:txBody>
      </p:sp>
      <p:sp>
        <p:nvSpPr>
          <p:cNvPr id="19" name="TextBox 18">
            <a:extLst>
              <a:ext uri="{FF2B5EF4-FFF2-40B4-BE49-F238E27FC236}">
                <a16:creationId xmlns:a16="http://schemas.microsoft.com/office/drawing/2014/main" id="{5903D2B8-49CE-4871-9973-C7DE0C1AE226}"/>
              </a:ext>
            </a:extLst>
          </p:cNvPr>
          <p:cNvSpPr txBox="1"/>
          <p:nvPr/>
        </p:nvSpPr>
        <p:spPr>
          <a:xfrm>
            <a:off x="7114835" y="1937436"/>
            <a:ext cx="4398739" cy="3416320"/>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This is a </a:t>
            </a:r>
            <a:r>
              <a:rPr kumimoji="0" lang="en-GB" sz="1800" b="1" i="0" u="sng" strike="noStrike" kern="0" cap="none" spc="0" normalizeH="0" baseline="0" noProof="0" dirty="0">
                <a:ln w="3175" cmpd="sng">
                  <a:noFill/>
                </a:ln>
                <a:solidFill>
                  <a:srgbClr val="C00000"/>
                </a:solidFill>
                <a:effectLst>
                  <a:glow rad="139700">
                    <a:prstClr val="white"/>
                  </a:glow>
                </a:effectLst>
                <a:uLnTx/>
                <a:uFillTx/>
              </a:rPr>
              <a:t>new</a:t>
            </a:r>
            <a:r>
              <a:rPr kumimoji="0" lang="en-GB" sz="1800" b="1" i="0" strike="noStrike" kern="0" cap="none" spc="0" normalizeH="0" baseline="0" noProof="0" dirty="0">
                <a:ln w="3175" cmpd="sng">
                  <a:noFill/>
                </a:ln>
                <a:solidFill>
                  <a:srgbClr val="C00000"/>
                </a:solidFill>
                <a:effectLst>
                  <a:glow rad="139700">
                    <a:prstClr val="white"/>
                  </a:glow>
                </a:effectLst>
                <a:uLnTx/>
                <a:uFillTx/>
              </a:rPr>
              <a:t> question in the 2021/2022 country survey. </a:t>
            </a:r>
          </a:p>
          <a:p>
            <a:pPr marL="0" marR="0" lvl="0" indent="0" defTabSz="914400" eaLnBrk="1" fontAlgn="auto" latinLnBrk="0" hangingPunct="1">
              <a:lnSpc>
                <a:spcPct val="100000"/>
              </a:lnSpc>
              <a:spcBef>
                <a:spcPts val="0"/>
              </a:spcBef>
              <a:spcAft>
                <a:spcPts val="0"/>
              </a:spcAft>
              <a:buClrTx/>
              <a:buSzTx/>
              <a:buFontTx/>
              <a:buNone/>
              <a:tabLst/>
              <a:defRPr/>
            </a:pPr>
            <a:endParaRPr lang="en-GB" b="1" u="none"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Many governments developed COVID-19 preparedness and response plans to address the COVID-19 pandemic. </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As WASH, specifically hand hygiene, is a front line of defence against infectious disease outbreaks, this question asks about WASH in COVID-19 preparedness and response plans.</a:t>
            </a:r>
          </a:p>
        </p:txBody>
      </p:sp>
    </p:spTree>
    <p:extLst>
      <p:ext uri="{BB962C8B-B14F-4D97-AF65-F5344CB8AC3E}">
        <p14:creationId xmlns:p14="http://schemas.microsoft.com/office/powerpoint/2010/main" val="368633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able&#10;&#10;Description automatically generated">
            <a:extLst>
              <a:ext uri="{FF2B5EF4-FFF2-40B4-BE49-F238E27FC236}">
                <a16:creationId xmlns:a16="http://schemas.microsoft.com/office/drawing/2014/main" id="{120D2642-EC5A-4B03-8388-B9A05CE46E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0936" y="875796"/>
            <a:ext cx="7418498" cy="5037219"/>
          </a:xfrm>
          <a:prstGeom prst="rect">
            <a:avLst/>
          </a:prstGeom>
          <a:ln>
            <a:solidFill>
              <a:schemeClr val="tx1">
                <a:lumMod val="95000"/>
                <a:lumOff val="5000"/>
              </a:schemeClr>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18" name="Rounded Rectangle 3">
            <a:extLst>
              <a:ext uri="{FF2B5EF4-FFF2-40B4-BE49-F238E27FC236}">
                <a16:creationId xmlns:a16="http://schemas.microsoft.com/office/drawing/2014/main" id="{303A414A-617E-4CFD-A1A3-DF4EBCA0B06A}"/>
              </a:ext>
            </a:extLst>
          </p:cNvPr>
          <p:cNvSpPr/>
          <p:nvPr/>
        </p:nvSpPr>
        <p:spPr>
          <a:xfrm>
            <a:off x="5648661"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A6</a:t>
            </a:r>
          </a:p>
        </p:txBody>
      </p:sp>
      <p:sp>
        <p:nvSpPr>
          <p:cNvPr id="19" name="Rounded Rectangle 7">
            <a:extLst>
              <a:ext uri="{FF2B5EF4-FFF2-40B4-BE49-F238E27FC236}">
                <a16:creationId xmlns:a16="http://schemas.microsoft.com/office/drawing/2014/main" id="{3C3AB676-B7F5-4001-BDA2-32E35FF9DD46}"/>
              </a:ext>
            </a:extLst>
          </p:cNvPr>
          <p:cNvSpPr/>
          <p:nvPr/>
        </p:nvSpPr>
        <p:spPr>
          <a:xfrm>
            <a:off x="419622" y="3138263"/>
            <a:ext cx="7409812" cy="2774751"/>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EAD199F4-29AD-4008-B11B-C752B7918C75}"/>
              </a:ext>
            </a:extLst>
          </p:cNvPr>
          <p:cNvSpPr txBox="1"/>
          <p:nvPr/>
        </p:nvSpPr>
        <p:spPr>
          <a:xfrm>
            <a:off x="8651137" y="3450195"/>
            <a:ext cx="3129927" cy="1477328"/>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A6.b and A6.c should be answered </a:t>
            </a:r>
            <a:r>
              <a:rPr kumimoji="0" lang="en-GB" sz="1800" b="1" i="0" u="sng" strike="noStrike" kern="0" cap="none" spc="0" normalizeH="0" baseline="0" noProof="0" dirty="0">
                <a:ln w="3175" cmpd="sng">
                  <a:noFill/>
                </a:ln>
                <a:solidFill>
                  <a:srgbClr val="C00000"/>
                </a:solidFill>
                <a:effectLst>
                  <a:glow rad="139700">
                    <a:prstClr val="white"/>
                  </a:glow>
                </a:effectLst>
                <a:uLnTx/>
                <a:uFillTx/>
              </a:rPr>
              <a:t>by all countries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(even if your country does not have a COVID-19 preparedness and response plan). </a:t>
            </a:r>
          </a:p>
        </p:txBody>
      </p:sp>
      <p:sp>
        <p:nvSpPr>
          <p:cNvPr id="21" name="Freeform 24">
            <a:extLst>
              <a:ext uri="{FF2B5EF4-FFF2-40B4-BE49-F238E27FC236}">
                <a16:creationId xmlns:a16="http://schemas.microsoft.com/office/drawing/2014/main" id="{049BB49B-774C-4150-89D0-F6E3B13122DD}"/>
              </a:ext>
            </a:extLst>
          </p:cNvPr>
          <p:cNvSpPr/>
          <p:nvPr/>
        </p:nvSpPr>
        <p:spPr>
          <a:xfrm rot="4509098" flipH="1">
            <a:off x="7984322" y="3624903"/>
            <a:ext cx="521081" cy="70344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2353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735763"/>
            <a:ext cx="10972800" cy="840218"/>
          </a:xfrm>
        </p:spPr>
        <p:txBody>
          <a:bodyPr/>
          <a:lstStyle/>
          <a:p>
            <a:r>
              <a:rPr lang="en-US" dirty="0"/>
              <a:t>A7: National WASH targets</a:t>
            </a: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6757618"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A7</a:t>
            </a:r>
          </a:p>
        </p:txBody>
      </p:sp>
      <p:sp>
        <p:nvSpPr>
          <p:cNvPr id="22" name="Content Placeholder 2">
            <a:extLst>
              <a:ext uri="{FF2B5EF4-FFF2-40B4-BE49-F238E27FC236}">
                <a16:creationId xmlns:a16="http://schemas.microsoft.com/office/drawing/2014/main" id="{105057E6-5754-4C22-81C8-DF1659A3B264}"/>
              </a:ext>
            </a:extLst>
          </p:cNvPr>
          <p:cNvSpPr>
            <a:spLocks noGrp="1"/>
          </p:cNvSpPr>
          <p:nvPr>
            <p:ph idx="1"/>
          </p:nvPr>
        </p:nvSpPr>
        <p:spPr>
          <a:xfrm>
            <a:off x="670785" y="1643432"/>
            <a:ext cx="10972800" cy="4698374"/>
          </a:xfrm>
        </p:spPr>
        <p:txBody>
          <a:bodyPr>
            <a:normAutofit/>
          </a:bodyPr>
          <a:lstStyle/>
          <a:p>
            <a:r>
              <a:rPr lang="en-US" dirty="0"/>
              <a:t>Many countries have established national targets using SDG criteria, so it may be useful to review the following definitions:</a:t>
            </a:r>
          </a:p>
          <a:p>
            <a:r>
              <a:rPr lang="en-GB" sz="1800" b="1" i="0" u="none" strike="noStrike" baseline="0" dirty="0">
                <a:solidFill>
                  <a:schemeClr val="accent2"/>
                </a:solidFill>
                <a:latin typeface="Calibri" panose="020F0502020204030204" pitchFamily="34" charset="0"/>
              </a:rPr>
              <a:t>Improved drinking-water: </a:t>
            </a:r>
            <a:r>
              <a:rPr lang="en-GB" sz="1800" b="0" i="0" u="none" strike="noStrike" baseline="0" dirty="0">
                <a:solidFill>
                  <a:srgbClr val="203864"/>
                </a:solidFill>
                <a:latin typeface="Calibri" panose="020F0502020204030204" pitchFamily="34" charset="0"/>
              </a:rPr>
              <a:t>Improved drinking-water sources are those that have the potential to deliver safe water by nature of their design and construction, and include: piped water, boreholes or </a:t>
            </a:r>
            <a:r>
              <a:rPr lang="en-GB" sz="1800" b="0" i="0" u="none" strike="noStrike" baseline="0" dirty="0" err="1">
                <a:solidFill>
                  <a:srgbClr val="203864"/>
                </a:solidFill>
                <a:latin typeface="Calibri" panose="020F0502020204030204" pitchFamily="34" charset="0"/>
              </a:rPr>
              <a:t>tubewells</a:t>
            </a:r>
            <a:r>
              <a:rPr lang="en-GB" sz="1800" b="0" i="0" u="none" strike="noStrike" baseline="0" dirty="0">
                <a:solidFill>
                  <a:srgbClr val="203864"/>
                </a:solidFill>
                <a:latin typeface="Calibri" panose="020F0502020204030204" pitchFamily="34" charset="0"/>
              </a:rPr>
              <a:t>, protected dug wells, protected springs, rainwater, and packaged or delivered water. </a:t>
            </a:r>
          </a:p>
          <a:p>
            <a:r>
              <a:rPr lang="en-US" sz="1800" b="1" i="0" u="none" strike="noStrike" baseline="0" dirty="0">
                <a:solidFill>
                  <a:schemeClr val="accent2"/>
                </a:solidFill>
                <a:latin typeface="Calibri" panose="020F0502020204030204" pitchFamily="34" charset="0"/>
              </a:rPr>
              <a:t>Improved sanitation facilities: </a:t>
            </a:r>
            <a:r>
              <a:rPr lang="en-US" sz="1800" b="0" i="0" u="none" strike="noStrike" baseline="0" dirty="0">
                <a:solidFill>
                  <a:srgbClr val="203864"/>
                </a:solidFill>
                <a:latin typeface="Calibri" panose="020F0502020204030204" pitchFamily="34" charset="0"/>
              </a:rPr>
              <a:t>Improved sanitation facilities are those designed to hygienically separate excreta from human contact and include: flush/pour flush to piped sewer system, septic tanks or pit latrines, ventilated improved pit latrines, composting toilets or pit latrines with slabs. </a:t>
            </a:r>
          </a:p>
          <a:p>
            <a:r>
              <a:rPr lang="en-GB" sz="1800" b="1" i="0" u="none" strike="noStrike" baseline="0" dirty="0">
                <a:solidFill>
                  <a:schemeClr val="accent2"/>
                </a:solidFill>
                <a:latin typeface="Calibri" panose="020F0502020204030204" pitchFamily="34" charset="0"/>
              </a:rPr>
              <a:t>Safely managed drinking-water: </a:t>
            </a:r>
            <a:r>
              <a:rPr lang="en-GB" sz="1800" b="0" i="0" u="none" strike="noStrike" baseline="0" dirty="0">
                <a:solidFill>
                  <a:srgbClr val="203864"/>
                </a:solidFill>
                <a:latin typeface="Calibri" panose="020F0502020204030204" pitchFamily="34" charset="0"/>
              </a:rPr>
              <a:t>Drinking-water is considered safely managed when people use an improved source of drinking-water that is accessible on premises, available when needed, and free from contamination.</a:t>
            </a:r>
          </a:p>
          <a:p>
            <a:r>
              <a:rPr lang="en-GB" sz="1800" b="1" i="0" u="none" strike="noStrike" baseline="0" dirty="0">
                <a:solidFill>
                  <a:schemeClr val="accent2"/>
                </a:solidFill>
                <a:latin typeface="Calibri" panose="020F0502020204030204" pitchFamily="34" charset="0"/>
              </a:rPr>
              <a:t>Safely managed sanitation: </a:t>
            </a:r>
            <a:r>
              <a:rPr lang="en-GB" sz="1800" b="0" i="0" u="none" strike="noStrike" baseline="0" dirty="0">
                <a:solidFill>
                  <a:srgbClr val="203864"/>
                </a:solidFill>
                <a:latin typeface="Calibri" panose="020F0502020204030204" pitchFamily="34" charset="0"/>
              </a:rPr>
              <a:t>Sanitation is considered safely managed when people use improved sanitation facilities that are not shared with other households, and the excreta produced should either be: treated and disposed of in situ, stored temporarily and then emptied and transported to treatment off-site, or transported through a sewer with wastewater and then treated off-site. </a:t>
            </a:r>
            <a:endParaRPr lang="en-US" sz="2400" dirty="0">
              <a:solidFill>
                <a:srgbClr val="203864"/>
              </a:solidFill>
            </a:endParaRPr>
          </a:p>
        </p:txBody>
      </p:sp>
    </p:spTree>
    <p:extLst>
      <p:ext uri="{BB962C8B-B14F-4D97-AF65-F5344CB8AC3E}">
        <p14:creationId xmlns:p14="http://schemas.microsoft.com/office/powerpoint/2010/main" val="1927927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605DFF-26D1-4FDB-9943-A184E8CA38FC}"/>
              </a:ext>
            </a:extLst>
          </p:cNvPr>
          <p:cNvPicPr>
            <a:picLocks noChangeAspect="1"/>
          </p:cNvPicPr>
          <p:nvPr/>
        </p:nvPicPr>
        <p:blipFill>
          <a:blip r:embed="rId3"/>
          <a:stretch>
            <a:fillRect/>
          </a:stretch>
        </p:blipFill>
        <p:spPr>
          <a:xfrm>
            <a:off x="380391" y="1712533"/>
            <a:ext cx="6898224" cy="4036799"/>
          </a:xfrm>
          <a:prstGeom prst="rect">
            <a:avLst/>
          </a:prstGeom>
          <a:ln>
            <a:solidFill>
              <a:schemeClr val="tx1"/>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19" name="Rounded Rectangle 3">
            <a:extLst>
              <a:ext uri="{FF2B5EF4-FFF2-40B4-BE49-F238E27FC236}">
                <a16:creationId xmlns:a16="http://schemas.microsoft.com/office/drawing/2014/main" id="{EA108F38-A4CE-4452-A9F1-C4AEC222D9F5}"/>
              </a:ext>
            </a:extLst>
          </p:cNvPr>
          <p:cNvSpPr/>
          <p:nvPr/>
        </p:nvSpPr>
        <p:spPr>
          <a:xfrm>
            <a:off x="6757618"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A7</a:t>
            </a:r>
          </a:p>
        </p:txBody>
      </p:sp>
      <p:sp>
        <p:nvSpPr>
          <p:cNvPr id="18" name="Rounded Rectangle 7">
            <a:extLst>
              <a:ext uri="{FF2B5EF4-FFF2-40B4-BE49-F238E27FC236}">
                <a16:creationId xmlns:a16="http://schemas.microsoft.com/office/drawing/2014/main" id="{79938664-4E47-4321-952E-15E2A57F8568}"/>
              </a:ext>
            </a:extLst>
          </p:cNvPr>
          <p:cNvSpPr/>
          <p:nvPr/>
        </p:nvSpPr>
        <p:spPr>
          <a:xfrm>
            <a:off x="2767448" y="1832752"/>
            <a:ext cx="4511167" cy="546654"/>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2CD46A03-A210-41A1-B82A-AC71882DE5D5}"/>
              </a:ext>
            </a:extLst>
          </p:cNvPr>
          <p:cNvSpPr txBox="1"/>
          <p:nvPr/>
        </p:nvSpPr>
        <p:spPr>
          <a:xfrm>
            <a:off x="7538780" y="3607391"/>
            <a:ext cx="3822278" cy="2031325"/>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kern="0" dirty="0">
                <a:ln w="3175" cmpd="sng">
                  <a:noFill/>
                </a:ln>
                <a:solidFill>
                  <a:srgbClr val="C00000"/>
                </a:solidFill>
                <a:effectLst>
                  <a:glow rad="139700">
                    <a:prstClr val="white"/>
                  </a:glow>
                </a:effectLst>
              </a:rPr>
              <a:t>For each reported target, carefully detail and describe the types of facilities/services/sources or other qualities that are acceptable for an area, population or household to be considered covered under the target criteria and definition.</a:t>
            </a:r>
            <a:endParaRPr kumimoji="0" lang="en-GB" sz="1800" b="1" i="0" u="none" strike="noStrike" kern="0" cap="none" spc="0" normalizeH="0" baseline="0" noProof="0" dirty="0">
              <a:ln w="3175" cmpd="sng">
                <a:noFill/>
              </a:ln>
              <a:solidFill>
                <a:srgbClr val="C00000"/>
              </a:solidFill>
              <a:effectLst>
                <a:glow rad="139700">
                  <a:prstClr val="white"/>
                </a:glow>
              </a:effectLst>
              <a:uLnTx/>
              <a:uFillTx/>
            </a:endParaRPr>
          </a:p>
        </p:txBody>
      </p:sp>
      <p:sp>
        <p:nvSpPr>
          <p:cNvPr id="21" name="Freeform 24">
            <a:extLst>
              <a:ext uri="{FF2B5EF4-FFF2-40B4-BE49-F238E27FC236}">
                <a16:creationId xmlns:a16="http://schemas.microsoft.com/office/drawing/2014/main" id="{15D1F579-EE71-4A04-B990-585FFE533F2F}"/>
              </a:ext>
            </a:extLst>
          </p:cNvPr>
          <p:cNvSpPr/>
          <p:nvPr/>
        </p:nvSpPr>
        <p:spPr>
          <a:xfrm rot="4509098" flipV="1">
            <a:off x="3816563" y="1474776"/>
            <a:ext cx="488005" cy="29245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6B4F60ED-D926-430C-A9F3-0B8E0F612F49}"/>
              </a:ext>
            </a:extLst>
          </p:cNvPr>
          <p:cNvSpPr txBox="1"/>
          <p:nvPr/>
        </p:nvSpPr>
        <p:spPr>
          <a:xfrm>
            <a:off x="7798945" y="1347675"/>
            <a:ext cx="4018338" cy="2031325"/>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kern="0" dirty="0">
                <a:ln w="3175" cmpd="sng">
                  <a:noFill/>
                </a:ln>
                <a:solidFill>
                  <a:srgbClr val="C00000"/>
                </a:solidFill>
                <a:effectLst>
                  <a:glow rad="139700">
                    <a:prstClr val="white"/>
                  </a:glow>
                </a:effectLst>
              </a:rPr>
              <a:t>The urban target and rural target columns can be used to report specific targets for urban and/or rural settings.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3175" cmpd="sng">
                <a:noFill/>
              </a:ln>
              <a:solidFill>
                <a:srgbClr val="C00000"/>
              </a:solidFill>
              <a:effectLst>
                <a:glow rad="139700">
                  <a:prstClr val="white"/>
                </a:glow>
              </a:effectLst>
              <a:uLnTx/>
              <a:uFillTx/>
            </a:endParaRPr>
          </a:p>
          <a:p>
            <a:pPr defTabSz="914400">
              <a:defRPr/>
            </a:pPr>
            <a:r>
              <a:rPr kumimoji="0" lang="en-GB" sz="1800" b="1" i="0" u="sng" strike="noStrike" kern="0" cap="none" spc="0" normalizeH="0" baseline="0" noProof="0" dirty="0">
                <a:ln w="3175" cmpd="sng">
                  <a:noFill/>
                </a:ln>
                <a:solidFill>
                  <a:srgbClr val="C00000"/>
                </a:solidFill>
                <a:effectLst>
                  <a:glow rad="139700">
                    <a:prstClr val="white"/>
                  </a:glow>
                </a:effectLst>
                <a:uLnTx/>
                <a:uFillTx/>
              </a:rPr>
              <a:t>Do not report the same target more than once.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3175" cmpd="sng">
                <a:noFill/>
              </a:ln>
              <a:solidFill>
                <a:srgbClr val="C00000"/>
              </a:solidFill>
              <a:effectLst>
                <a:glow rad="139700">
                  <a:prstClr val="white"/>
                </a:glow>
              </a:effectLst>
              <a:uLnTx/>
              <a:uFillTx/>
            </a:endParaRPr>
          </a:p>
        </p:txBody>
      </p:sp>
      <p:sp>
        <p:nvSpPr>
          <p:cNvPr id="24" name="Freeform 24">
            <a:extLst>
              <a:ext uri="{FF2B5EF4-FFF2-40B4-BE49-F238E27FC236}">
                <a16:creationId xmlns:a16="http://schemas.microsoft.com/office/drawing/2014/main" id="{629BAEF7-762C-4393-BA0B-A6CB838B3589}"/>
              </a:ext>
            </a:extLst>
          </p:cNvPr>
          <p:cNvSpPr/>
          <p:nvPr/>
        </p:nvSpPr>
        <p:spPr>
          <a:xfrm rot="4509098" flipH="1">
            <a:off x="4245702" y="1569007"/>
            <a:ext cx="1814823" cy="445502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FF072FAF-C823-4571-8810-699EB1395D87}"/>
              </a:ext>
            </a:extLst>
          </p:cNvPr>
          <p:cNvSpPr txBox="1"/>
          <p:nvPr/>
        </p:nvSpPr>
        <p:spPr>
          <a:xfrm>
            <a:off x="170898" y="756465"/>
            <a:ext cx="4784560" cy="923330"/>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kern="0" dirty="0">
                <a:ln w="3175" cmpd="sng">
                  <a:noFill/>
                </a:ln>
                <a:solidFill>
                  <a:srgbClr val="C00000"/>
                </a:solidFill>
                <a:effectLst>
                  <a:glow rad="139700">
                    <a:prstClr val="white"/>
                  </a:glow>
                </a:effectLst>
              </a:rPr>
              <a:t>National targets are those that cover the entire country/territory and do not distinguish between urban or rural settings. </a:t>
            </a:r>
            <a:endParaRPr kumimoji="0" lang="en-GB" sz="1800" b="1" i="0" u="none" strike="noStrike" kern="0" cap="none" spc="0" normalizeH="0" baseline="0" noProof="0" dirty="0">
              <a:ln w="3175" cmpd="sng">
                <a:noFill/>
              </a:ln>
              <a:solidFill>
                <a:srgbClr val="C00000"/>
              </a:solidFill>
              <a:effectLst>
                <a:glow rad="139700">
                  <a:prstClr val="white"/>
                </a:glow>
              </a:effectLst>
              <a:uLnTx/>
              <a:uFillTx/>
            </a:endParaRPr>
          </a:p>
        </p:txBody>
      </p:sp>
      <p:sp>
        <p:nvSpPr>
          <p:cNvPr id="26" name="Freeform 24">
            <a:extLst>
              <a:ext uri="{FF2B5EF4-FFF2-40B4-BE49-F238E27FC236}">
                <a16:creationId xmlns:a16="http://schemas.microsoft.com/office/drawing/2014/main" id="{F264EB28-764E-43C7-A0D9-1ED1179F9910}"/>
              </a:ext>
            </a:extLst>
          </p:cNvPr>
          <p:cNvSpPr/>
          <p:nvPr/>
        </p:nvSpPr>
        <p:spPr>
          <a:xfrm rot="4509098" flipH="1">
            <a:off x="7355330" y="1780595"/>
            <a:ext cx="366901" cy="44103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44654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able&#10;&#10;Description automatically generated">
            <a:extLst>
              <a:ext uri="{FF2B5EF4-FFF2-40B4-BE49-F238E27FC236}">
                <a16:creationId xmlns:a16="http://schemas.microsoft.com/office/drawing/2014/main" id="{44F59C7F-BA7A-447B-B039-82DCC657AA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7450" y="1228399"/>
            <a:ext cx="11082616" cy="2058036"/>
          </a:xfrm>
          <a:prstGeom prst="rect">
            <a:avLst/>
          </a:prstGeom>
          <a:ln>
            <a:solidFill>
              <a:schemeClr val="tx1">
                <a:lumMod val="95000"/>
                <a:lumOff val="5000"/>
              </a:schemeClr>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19" name="Rounded Rectangle 3">
            <a:extLst>
              <a:ext uri="{FF2B5EF4-FFF2-40B4-BE49-F238E27FC236}">
                <a16:creationId xmlns:a16="http://schemas.microsoft.com/office/drawing/2014/main" id="{EA108F38-A4CE-4452-A9F1-C4AEC222D9F5}"/>
              </a:ext>
            </a:extLst>
          </p:cNvPr>
          <p:cNvSpPr/>
          <p:nvPr/>
        </p:nvSpPr>
        <p:spPr>
          <a:xfrm>
            <a:off x="6757618"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A7</a:t>
            </a:r>
          </a:p>
        </p:txBody>
      </p:sp>
      <p:sp>
        <p:nvSpPr>
          <p:cNvPr id="18" name="Rounded Rectangle 7">
            <a:extLst>
              <a:ext uri="{FF2B5EF4-FFF2-40B4-BE49-F238E27FC236}">
                <a16:creationId xmlns:a16="http://schemas.microsoft.com/office/drawing/2014/main" id="{79938664-4E47-4321-952E-15E2A57F8568}"/>
              </a:ext>
            </a:extLst>
          </p:cNvPr>
          <p:cNvSpPr/>
          <p:nvPr/>
        </p:nvSpPr>
        <p:spPr>
          <a:xfrm>
            <a:off x="1080604" y="2222926"/>
            <a:ext cx="2894683" cy="689707"/>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2CD46A03-A210-41A1-B82A-AC71882DE5D5}"/>
              </a:ext>
            </a:extLst>
          </p:cNvPr>
          <p:cNvSpPr txBox="1"/>
          <p:nvPr/>
        </p:nvSpPr>
        <p:spPr>
          <a:xfrm>
            <a:off x="1376991" y="3722494"/>
            <a:ext cx="5152877" cy="2585323"/>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The last section for each question in A7 asks you to report progress towards the targets reported. </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r>
              <a:rPr lang="en-GB" b="1" kern="0" dirty="0">
                <a:ln w="3175" cmpd="sng">
                  <a:noFill/>
                </a:ln>
                <a:solidFill>
                  <a:srgbClr val="C00000"/>
                </a:solidFill>
                <a:effectLst>
                  <a:glow rad="139700">
                    <a:prstClr val="white"/>
                  </a:glow>
                </a:effectLst>
              </a:rPr>
              <a:t>Baseline data is the first measurement or ‘starting point’ for tracking progress towards reaching your target. </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r>
              <a:rPr lang="en-GB" b="1" kern="0" dirty="0">
                <a:ln w="3175" cmpd="sng">
                  <a:noFill/>
                </a:ln>
                <a:solidFill>
                  <a:srgbClr val="C00000"/>
                </a:solidFill>
                <a:effectLst>
                  <a:glow rad="139700">
                    <a:prstClr val="white"/>
                  </a:glow>
                </a:effectLst>
              </a:rPr>
              <a:t>Latest value is the most recent measurement for tracking progress towards reaching your target. </a:t>
            </a:r>
          </a:p>
        </p:txBody>
      </p:sp>
      <p:sp>
        <p:nvSpPr>
          <p:cNvPr id="21" name="Freeform 24">
            <a:extLst>
              <a:ext uri="{FF2B5EF4-FFF2-40B4-BE49-F238E27FC236}">
                <a16:creationId xmlns:a16="http://schemas.microsoft.com/office/drawing/2014/main" id="{15D1F579-EE71-4A04-B990-585FFE533F2F}"/>
              </a:ext>
            </a:extLst>
          </p:cNvPr>
          <p:cNvSpPr/>
          <p:nvPr/>
        </p:nvSpPr>
        <p:spPr>
          <a:xfrm rot="8055062" flipH="1">
            <a:off x="1172600" y="2979062"/>
            <a:ext cx="408783" cy="60792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11685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C5AEF8-52FD-44D6-A51A-2A55036EF610}"/>
              </a:ext>
            </a:extLst>
          </p:cNvPr>
          <p:cNvSpPr>
            <a:spLocks noGrp="1"/>
          </p:cNvSpPr>
          <p:nvPr>
            <p:ph type="title"/>
          </p:nvPr>
        </p:nvSpPr>
        <p:spPr/>
        <p:txBody>
          <a:bodyPr>
            <a:normAutofit/>
          </a:bodyPr>
          <a:lstStyle/>
          <a:p>
            <a:r>
              <a:rPr lang="en-US" sz="4800"/>
              <a:t>Overview</a:t>
            </a:r>
          </a:p>
        </p:txBody>
      </p:sp>
      <p:sp>
        <p:nvSpPr>
          <p:cNvPr id="5" name="Content Placeholder 4">
            <a:extLst>
              <a:ext uri="{FF2B5EF4-FFF2-40B4-BE49-F238E27FC236}">
                <a16:creationId xmlns:a16="http://schemas.microsoft.com/office/drawing/2014/main" id="{F7793C69-EB27-4623-BAEC-EE2B54184B29}"/>
              </a:ext>
            </a:extLst>
          </p:cNvPr>
          <p:cNvSpPr>
            <a:spLocks noGrp="1"/>
          </p:cNvSpPr>
          <p:nvPr>
            <p:ph idx="1"/>
          </p:nvPr>
        </p:nvSpPr>
        <p:spPr/>
        <p:txBody>
          <a:bodyPr>
            <a:normAutofit/>
          </a:bodyPr>
          <a:lstStyle/>
          <a:p>
            <a:r>
              <a:rPr lang="en-US" sz="4000" dirty="0"/>
              <a:t>Section A has </a:t>
            </a:r>
            <a:r>
              <a:rPr lang="en-US" sz="4000" b="1" dirty="0"/>
              <a:t>11 questions </a:t>
            </a:r>
            <a:r>
              <a:rPr lang="en-US" sz="4000" dirty="0"/>
              <a:t>on WASH governance.</a:t>
            </a:r>
          </a:p>
          <a:p>
            <a:r>
              <a:rPr lang="en-US" sz="4000" dirty="0"/>
              <a:t>This module will present key information on </a:t>
            </a:r>
            <a:r>
              <a:rPr lang="en-US" sz="4000"/>
              <a:t>specific</a:t>
            </a:r>
            <a:r>
              <a:rPr lang="en-US" sz="4000" dirty="0"/>
              <a:t> questions in Section A. </a:t>
            </a:r>
          </a:p>
          <a:p>
            <a:r>
              <a:rPr lang="en-US" sz="4000" dirty="0"/>
              <a:t>Please also reference the survey guidance. </a:t>
            </a:r>
          </a:p>
        </p:txBody>
      </p:sp>
    </p:spTree>
    <p:extLst>
      <p:ext uri="{BB962C8B-B14F-4D97-AF65-F5344CB8AC3E}">
        <p14:creationId xmlns:p14="http://schemas.microsoft.com/office/powerpoint/2010/main" val="1446751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4EAD1E-C776-42B6-A952-47A284942CFC}"/>
              </a:ext>
            </a:extLst>
          </p:cNvPr>
          <p:cNvPicPr>
            <a:picLocks noChangeAspect="1"/>
          </p:cNvPicPr>
          <p:nvPr/>
        </p:nvPicPr>
        <p:blipFill>
          <a:blip r:embed="rId3"/>
          <a:stretch>
            <a:fillRect/>
          </a:stretch>
        </p:blipFill>
        <p:spPr>
          <a:xfrm>
            <a:off x="220690" y="979359"/>
            <a:ext cx="8070027" cy="4900331"/>
          </a:xfrm>
          <a:prstGeom prst="rect">
            <a:avLst/>
          </a:prstGeom>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19" name="Rounded Rectangle 3">
            <a:extLst>
              <a:ext uri="{FF2B5EF4-FFF2-40B4-BE49-F238E27FC236}">
                <a16:creationId xmlns:a16="http://schemas.microsoft.com/office/drawing/2014/main" id="{EA108F38-A4CE-4452-A9F1-C4AEC222D9F5}"/>
              </a:ext>
            </a:extLst>
          </p:cNvPr>
          <p:cNvSpPr/>
          <p:nvPr/>
        </p:nvSpPr>
        <p:spPr>
          <a:xfrm>
            <a:off x="6757618"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A7</a:t>
            </a:r>
          </a:p>
        </p:txBody>
      </p:sp>
      <p:sp>
        <p:nvSpPr>
          <p:cNvPr id="20" name="TextBox 19">
            <a:extLst>
              <a:ext uri="{FF2B5EF4-FFF2-40B4-BE49-F238E27FC236}">
                <a16:creationId xmlns:a16="http://schemas.microsoft.com/office/drawing/2014/main" id="{2CD46A03-A210-41A1-B82A-AC71882DE5D5}"/>
              </a:ext>
            </a:extLst>
          </p:cNvPr>
          <p:cNvSpPr txBox="1"/>
          <p:nvPr/>
        </p:nvSpPr>
        <p:spPr>
          <a:xfrm>
            <a:off x="8791566" y="1484900"/>
            <a:ext cx="3105466" cy="4524315"/>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w="3175" cmpd="sng">
                  <a:noFill/>
                </a:ln>
                <a:solidFill>
                  <a:srgbClr val="C00000"/>
                </a:solidFill>
                <a:effectLst>
                  <a:glow rad="139700">
                    <a:prstClr val="white"/>
                  </a:glow>
                </a:effectLst>
                <a:uLnTx/>
                <a:uFillTx/>
              </a:rPr>
              <a:t>Other WASH targets should be reported in A7V. </a:t>
            </a:r>
          </a:p>
          <a:p>
            <a:pPr marL="0" marR="0" lvl="0" indent="0" defTabSz="914400" eaLnBrk="1" fontAlgn="auto" latinLnBrk="0" hangingPunct="1">
              <a:lnSpc>
                <a:spcPct val="100000"/>
              </a:lnSpc>
              <a:spcBef>
                <a:spcPts val="0"/>
              </a:spcBef>
              <a:spcAft>
                <a:spcPts val="0"/>
              </a:spcAft>
              <a:buClrTx/>
              <a:buSzTx/>
              <a:buFontTx/>
              <a:buNone/>
              <a:tabLst/>
              <a:defRPr/>
            </a:pPr>
            <a:endParaRPr lang="en-GB" sz="2400" b="1"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w="3175" cmpd="sng">
                  <a:noFill/>
                </a:ln>
                <a:solidFill>
                  <a:srgbClr val="C00000"/>
                </a:solidFill>
                <a:effectLst>
                  <a:glow rad="139700">
                    <a:prstClr val="white"/>
                  </a:glow>
                </a:effectLst>
                <a:uLnTx/>
                <a:uFillTx/>
              </a:rPr>
              <a:t>Use A7V to report only targets that have </a:t>
            </a:r>
            <a:r>
              <a:rPr kumimoji="0" lang="en-GB" sz="2400" b="1" i="0" u="sng" strike="noStrike" kern="0" cap="none" spc="0" normalizeH="0" baseline="0" noProof="0" dirty="0">
                <a:ln w="3175" cmpd="sng">
                  <a:noFill/>
                </a:ln>
                <a:solidFill>
                  <a:srgbClr val="C00000"/>
                </a:solidFill>
                <a:effectLst>
                  <a:glow rad="139700">
                    <a:prstClr val="white"/>
                  </a:glow>
                </a:effectLst>
                <a:uLnTx/>
                <a:uFillTx/>
              </a:rPr>
              <a:t>not</a:t>
            </a:r>
            <a:r>
              <a:rPr kumimoji="0" lang="en-GB" sz="2400" b="1" i="0" u="none" strike="noStrike" kern="0" cap="none" spc="0" normalizeH="0" baseline="0" noProof="0" dirty="0">
                <a:ln w="3175" cmpd="sng">
                  <a:noFill/>
                </a:ln>
                <a:solidFill>
                  <a:srgbClr val="C00000"/>
                </a:solidFill>
                <a:effectLst>
                  <a:glow rad="139700">
                    <a:prstClr val="white"/>
                  </a:glow>
                </a:effectLst>
                <a:uLnTx/>
                <a:uFillTx/>
              </a:rPr>
              <a:t> been reported in the previous questions. </a:t>
            </a:r>
          </a:p>
          <a:p>
            <a:pPr marL="0" marR="0" lvl="0" indent="0" defTabSz="914400" eaLnBrk="1" fontAlgn="auto" latinLnBrk="0" hangingPunct="1">
              <a:lnSpc>
                <a:spcPct val="100000"/>
              </a:lnSpc>
              <a:spcBef>
                <a:spcPts val="0"/>
              </a:spcBef>
              <a:spcAft>
                <a:spcPts val="0"/>
              </a:spcAft>
              <a:buClrTx/>
              <a:buSzTx/>
              <a:buFontTx/>
              <a:buNone/>
              <a:tabLst/>
              <a:defRPr/>
            </a:pPr>
            <a:endParaRPr lang="en-GB" sz="2400" b="1"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w="3175" cmpd="sng">
                  <a:noFill/>
                </a:ln>
                <a:solidFill>
                  <a:srgbClr val="C00000"/>
                </a:solidFill>
                <a:effectLst>
                  <a:glow rad="139700">
                    <a:prstClr val="white"/>
                  </a:glow>
                </a:effectLst>
                <a:uLnTx/>
                <a:uFillTx/>
              </a:rPr>
              <a:t>Do not report the same target more than once. </a:t>
            </a:r>
          </a:p>
        </p:txBody>
      </p:sp>
    </p:spTree>
    <p:extLst>
      <p:ext uri="{BB962C8B-B14F-4D97-AF65-F5344CB8AC3E}">
        <p14:creationId xmlns:p14="http://schemas.microsoft.com/office/powerpoint/2010/main" val="3287814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2281FC-426F-49F4-A293-C7AE62D981A9}"/>
              </a:ext>
            </a:extLst>
          </p:cNvPr>
          <p:cNvPicPr>
            <a:picLocks noChangeAspect="1"/>
          </p:cNvPicPr>
          <p:nvPr/>
        </p:nvPicPr>
        <p:blipFill>
          <a:blip r:embed="rId3"/>
          <a:stretch>
            <a:fillRect/>
          </a:stretch>
        </p:blipFill>
        <p:spPr>
          <a:xfrm>
            <a:off x="224902" y="1658957"/>
            <a:ext cx="9112449" cy="4947064"/>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175732" y="584268"/>
            <a:ext cx="10972800" cy="840218"/>
          </a:xfrm>
        </p:spPr>
        <p:txBody>
          <a:bodyPr/>
          <a:lstStyle/>
          <a:p>
            <a:r>
              <a:rPr lang="en-US" dirty="0"/>
              <a:t>A8: Equity measures in national policies and plans</a:t>
            </a: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7866579"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A8</a:t>
            </a:r>
          </a:p>
        </p:txBody>
      </p:sp>
      <p:sp>
        <p:nvSpPr>
          <p:cNvPr id="22" name="Rounded Rectangle 7">
            <a:extLst>
              <a:ext uri="{FF2B5EF4-FFF2-40B4-BE49-F238E27FC236}">
                <a16:creationId xmlns:a16="http://schemas.microsoft.com/office/drawing/2014/main" id="{9A9B8A1C-28A7-492C-B753-510B06F1E08F}"/>
              </a:ext>
            </a:extLst>
          </p:cNvPr>
          <p:cNvSpPr/>
          <p:nvPr/>
        </p:nvSpPr>
        <p:spPr>
          <a:xfrm>
            <a:off x="1666931" y="2180824"/>
            <a:ext cx="862051" cy="4463699"/>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0BA3F7AD-FD5A-40F3-84EB-5DE0D59A9728}"/>
              </a:ext>
            </a:extLst>
          </p:cNvPr>
          <p:cNvSpPr txBox="1"/>
          <p:nvPr/>
        </p:nvSpPr>
        <p:spPr>
          <a:xfrm>
            <a:off x="3530691" y="2325806"/>
            <a:ext cx="3466819" cy="1938992"/>
          </a:xfrm>
          <a:prstGeom prst="rect">
            <a:avLst/>
          </a:prstGeom>
          <a:solidFill>
            <a:schemeClr val="bg1">
              <a:alpha val="85000"/>
            </a:schemeClr>
          </a:solidFill>
          <a:effectLst/>
        </p:spPr>
        <p:txBody>
          <a:bodyPr wrap="square" rtlCol="0">
            <a:spAutoFit/>
          </a:bodyPr>
          <a:lstStyle/>
          <a:p>
            <a:r>
              <a:rPr lang="en-GB" sz="2000" b="1" dirty="0">
                <a:ln w="3175" cmpd="sng">
                  <a:noFill/>
                </a:ln>
                <a:solidFill>
                  <a:srgbClr val="C00000"/>
                </a:solidFill>
                <a:effectLst>
                  <a:glow rad="139700">
                    <a:schemeClr val="bg1"/>
                  </a:glow>
                </a:effectLst>
              </a:rPr>
              <a:t>The settings where you checked the box indicating “does not exist in the country” in questions B3 and D4 should also be checked for this question. </a:t>
            </a:r>
            <a:endParaRPr lang="en-US" sz="2000" dirty="0"/>
          </a:p>
        </p:txBody>
      </p:sp>
      <p:sp>
        <p:nvSpPr>
          <p:cNvPr id="24" name="Rounded Rectangle 7">
            <a:extLst>
              <a:ext uri="{FF2B5EF4-FFF2-40B4-BE49-F238E27FC236}">
                <a16:creationId xmlns:a16="http://schemas.microsoft.com/office/drawing/2014/main" id="{35C16898-C524-4EAF-B738-9E81DDF2B965}"/>
              </a:ext>
            </a:extLst>
          </p:cNvPr>
          <p:cNvSpPr/>
          <p:nvPr/>
        </p:nvSpPr>
        <p:spPr>
          <a:xfrm>
            <a:off x="452582" y="2415295"/>
            <a:ext cx="1214349" cy="422922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1680956A-BBF3-4CD7-8B34-03838AFDF2AE}"/>
              </a:ext>
            </a:extLst>
          </p:cNvPr>
          <p:cNvSpPr txBox="1"/>
          <p:nvPr/>
        </p:nvSpPr>
        <p:spPr>
          <a:xfrm>
            <a:off x="2560061" y="5436233"/>
            <a:ext cx="5860026" cy="707886"/>
          </a:xfrm>
          <a:prstGeom prst="rect">
            <a:avLst/>
          </a:prstGeom>
          <a:solidFill>
            <a:schemeClr val="bg1">
              <a:alpha val="85000"/>
            </a:schemeClr>
          </a:solid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3175" cmpd="sng">
                  <a:noFill/>
                </a:ln>
                <a:solidFill>
                  <a:srgbClr val="C00000"/>
                </a:solidFill>
                <a:effectLst>
                  <a:glow rad="139700">
                    <a:prstClr val="white"/>
                  </a:glow>
                </a:effectLst>
                <a:uLnTx/>
                <a:uFillTx/>
              </a:rPr>
              <a:t>Each setting or population are defined in accordance with definitions followed by your country. </a:t>
            </a:r>
          </a:p>
        </p:txBody>
      </p:sp>
      <p:sp>
        <p:nvSpPr>
          <p:cNvPr id="26" name="Freeform 24">
            <a:extLst>
              <a:ext uri="{FF2B5EF4-FFF2-40B4-BE49-F238E27FC236}">
                <a16:creationId xmlns:a16="http://schemas.microsoft.com/office/drawing/2014/main" id="{0B0CB3EF-A499-458B-BEA3-EAFF44A75BEC}"/>
              </a:ext>
            </a:extLst>
          </p:cNvPr>
          <p:cNvSpPr/>
          <p:nvPr/>
        </p:nvSpPr>
        <p:spPr>
          <a:xfrm rot="5400000" flipH="1">
            <a:off x="2032208" y="5057148"/>
            <a:ext cx="223111" cy="95002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Freeform 24">
            <a:extLst>
              <a:ext uri="{FF2B5EF4-FFF2-40B4-BE49-F238E27FC236}">
                <a16:creationId xmlns:a16="http://schemas.microsoft.com/office/drawing/2014/main" id="{7AFA01D3-8DF5-4897-83D9-260832AA0A2B}"/>
              </a:ext>
            </a:extLst>
          </p:cNvPr>
          <p:cNvSpPr/>
          <p:nvPr/>
        </p:nvSpPr>
        <p:spPr>
          <a:xfrm rot="5400000" flipH="1">
            <a:off x="2918281" y="2186509"/>
            <a:ext cx="223111" cy="95002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16791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D5C243BF-7D02-4FC1-9022-9DFD6A5FDF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84"/>
          <a:stretch/>
        </p:blipFill>
        <p:spPr>
          <a:xfrm>
            <a:off x="307383" y="1704979"/>
            <a:ext cx="11667661" cy="2911426"/>
          </a:xfrm>
          <a:prstGeom prst="rect">
            <a:avLst/>
          </a:prstGeom>
          <a:ln>
            <a:solidFill>
              <a:schemeClr val="tx1">
                <a:lumMod val="95000"/>
                <a:lumOff val="5000"/>
              </a:schemeClr>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857241"/>
            <a:ext cx="10972800" cy="840218"/>
          </a:xfrm>
        </p:spPr>
        <p:txBody>
          <a:bodyPr/>
          <a:lstStyle/>
          <a:p>
            <a:r>
              <a:rPr lang="en-US"/>
              <a:t>A9: Institutional roles and lead agencies</a:t>
            </a: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8975538"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A9</a:t>
            </a:r>
          </a:p>
        </p:txBody>
      </p:sp>
      <p:sp>
        <p:nvSpPr>
          <p:cNvPr id="18" name="Rounded Rectangle 7">
            <a:extLst>
              <a:ext uri="{FF2B5EF4-FFF2-40B4-BE49-F238E27FC236}">
                <a16:creationId xmlns:a16="http://schemas.microsoft.com/office/drawing/2014/main" id="{551C9FA4-C885-40DB-A117-B0E8D76E3C9E}"/>
              </a:ext>
            </a:extLst>
          </p:cNvPr>
          <p:cNvSpPr/>
          <p:nvPr/>
        </p:nvSpPr>
        <p:spPr>
          <a:xfrm>
            <a:off x="4198374" y="3017236"/>
            <a:ext cx="7776670" cy="984493"/>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3E1E5AD4-A13E-4CA1-B77E-43FEEDCEACD4}"/>
              </a:ext>
            </a:extLst>
          </p:cNvPr>
          <p:cNvSpPr txBox="1"/>
          <p:nvPr/>
        </p:nvSpPr>
        <p:spPr>
          <a:xfrm>
            <a:off x="6184489" y="4800430"/>
            <a:ext cx="5430795" cy="1200329"/>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Not all ministries or national institutions will have a role in every sector listed in the columns. In this case, write 1 in the column to indicate that the ministry or national is not involved in the sector listed.</a:t>
            </a:r>
          </a:p>
        </p:txBody>
      </p:sp>
      <p:sp>
        <p:nvSpPr>
          <p:cNvPr id="21" name="Freeform 24">
            <a:extLst>
              <a:ext uri="{FF2B5EF4-FFF2-40B4-BE49-F238E27FC236}">
                <a16:creationId xmlns:a16="http://schemas.microsoft.com/office/drawing/2014/main" id="{D1ADEC0C-EDBF-45CE-9040-2D7679A42066}"/>
              </a:ext>
            </a:extLst>
          </p:cNvPr>
          <p:cNvSpPr/>
          <p:nvPr/>
        </p:nvSpPr>
        <p:spPr>
          <a:xfrm rot="4509098" flipH="1">
            <a:off x="5462435" y="4243949"/>
            <a:ext cx="997797" cy="41568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Rounded Rectangle 7">
            <a:extLst>
              <a:ext uri="{FF2B5EF4-FFF2-40B4-BE49-F238E27FC236}">
                <a16:creationId xmlns:a16="http://schemas.microsoft.com/office/drawing/2014/main" id="{AA733E84-71DC-4529-9EFB-F751A93EAE9A}"/>
              </a:ext>
            </a:extLst>
          </p:cNvPr>
          <p:cNvSpPr/>
          <p:nvPr/>
        </p:nvSpPr>
        <p:spPr>
          <a:xfrm>
            <a:off x="624793" y="3041817"/>
            <a:ext cx="3573581" cy="158210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1EB4353-54A3-4C4B-B5F0-84E4E6F30921}"/>
              </a:ext>
            </a:extLst>
          </p:cNvPr>
          <p:cNvSpPr txBox="1"/>
          <p:nvPr/>
        </p:nvSpPr>
        <p:spPr>
          <a:xfrm>
            <a:off x="1396750" y="4800430"/>
            <a:ext cx="3573582" cy="2031325"/>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List of ALL government ministries or national institutions with any role. </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This question is complemented by question D2 identifying annual budgets for each entity. </a:t>
            </a:r>
          </a:p>
        </p:txBody>
      </p:sp>
      <p:sp>
        <p:nvSpPr>
          <p:cNvPr id="25" name="Freeform 24">
            <a:extLst>
              <a:ext uri="{FF2B5EF4-FFF2-40B4-BE49-F238E27FC236}">
                <a16:creationId xmlns:a16="http://schemas.microsoft.com/office/drawing/2014/main" id="{1A1F8E21-125E-4662-91D5-071A6364F2CA}"/>
              </a:ext>
            </a:extLst>
          </p:cNvPr>
          <p:cNvSpPr/>
          <p:nvPr/>
        </p:nvSpPr>
        <p:spPr>
          <a:xfrm rot="4509098" flipH="1">
            <a:off x="647130" y="4955385"/>
            <a:ext cx="997797" cy="25423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42473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1931E5-178A-4239-AE42-CEB110B89181}"/>
              </a:ext>
            </a:extLst>
          </p:cNvPr>
          <p:cNvPicPr>
            <a:picLocks noChangeAspect="1"/>
          </p:cNvPicPr>
          <p:nvPr/>
        </p:nvPicPr>
        <p:blipFill>
          <a:blip r:embed="rId3"/>
          <a:stretch>
            <a:fillRect/>
          </a:stretch>
        </p:blipFill>
        <p:spPr>
          <a:xfrm>
            <a:off x="609599" y="1530527"/>
            <a:ext cx="5230761" cy="5248645"/>
          </a:xfrm>
          <a:prstGeom prst="rect">
            <a:avLst/>
          </a:prstGeom>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676427"/>
            <a:ext cx="10972800" cy="840218"/>
          </a:xfrm>
        </p:spPr>
        <p:txBody>
          <a:bodyPr/>
          <a:lstStyle/>
          <a:p>
            <a:r>
              <a:rPr lang="en-US"/>
              <a:t>A10: Coordination among stakeholders</a:t>
            </a: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10084494"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A10</a:t>
            </a:r>
          </a:p>
        </p:txBody>
      </p:sp>
      <p:sp>
        <p:nvSpPr>
          <p:cNvPr id="18" name="Rounded Rectangle 7">
            <a:extLst>
              <a:ext uri="{FF2B5EF4-FFF2-40B4-BE49-F238E27FC236}">
                <a16:creationId xmlns:a16="http://schemas.microsoft.com/office/drawing/2014/main" id="{CCB77C13-4D77-4E11-BE62-95D87279B3BC}"/>
              </a:ext>
            </a:extLst>
          </p:cNvPr>
          <p:cNvSpPr/>
          <p:nvPr/>
        </p:nvSpPr>
        <p:spPr>
          <a:xfrm>
            <a:off x="886238" y="1769122"/>
            <a:ext cx="4000394" cy="60973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3EFB5FFC-2A68-49D6-84B7-E20BE0A85D9F}"/>
              </a:ext>
            </a:extLst>
          </p:cNvPr>
          <p:cNvSpPr txBox="1"/>
          <p:nvPr/>
        </p:nvSpPr>
        <p:spPr>
          <a:xfrm>
            <a:off x="6515769" y="1966681"/>
            <a:ext cx="4447699" cy="2585323"/>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Types of coordination mechanisms include: a country compact, Memorandum of Understanding (MoU), a sector wide approach (SWAP), WASH clusters or other working groups.</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1" u="sng" strike="noStrike" kern="0" cap="none" spc="0" normalizeH="0" baseline="0" noProof="0" dirty="0">
                <a:ln w="3175" cmpd="sng">
                  <a:noFill/>
                </a:ln>
                <a:solidFill>
                  <a:srgbClr val="C00000"/>
                </a:solidFill>
                <a:effectLst>
                  <a:glow rad="139700">
                    <a:prstClr val="white"/>
                  </a:glow>
                </a:effectLst>
                <a:uLnTx/>
                <a:uFillTx/>
              </a:rPr>
              <a:t>If no </a:t>
            </a:r>
            <a:r>
              <a:rPr kumimoji="0" lang="en-GB" sz="1800" b="1" i="0" u="none" strike="noStrike" kern="0" cap="none" spc="0" normalizeH="0" baseline="0" noProof="0" dirty="0">
                <a:ln w="3175" cmpd="sng">
                  <a:noFill/>
                </a:ln>
                <a:solidFill>
                  <a:srgbClr val="C00000"/>
                </a:solidFill>
                <a:effectLst>
                  <a:glow rad="139700">
                    <a:prstClr val="white"/>
                  </a:glow>
                </a:effectLst>
                <a:uLnTx/>
                <a:uFillTx/>
              </a:rPr>
              <a:t>coordination mechanism exists, then indicate ‘No’ on question A10.a and move to question A11.</a:t>
            </a:r>
          </a:p>
        </p:txBody>
      </p:sp>
      <p:sp>
        <p:nvSpPr>
          <p:cNvPr id="21" name="Freeform 24">
            <a:extLst>
              <a:ext uri="{FF2B5EF4-FFF2-40B4-BE49-F238E27FC236}">
                <a16:creationId xmlns:a16="http://schemas.microsoft.com/office/drawing/2014/main" id="{D23A8B75-5BA7-49D5-95B8-3DC15A00BDE5}"/>
              </a:ext>
            </a:extLst>
          </p:cNvPr>
          <p:cNvSpPr/>
          <p:nvPr/>
        </p:nvSpPr>
        <p:spPr>
          <a:xfrm rot="4509098" flipH="1">
            <a:off x="5431028" y="1461770"/>
            <a:ext cx="376217" cy="141588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36902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114546" y="889899"/>
            <a:ext cx="11502324" cy="685235"/>
          </a:xfrm>
        </p:spPr>
        <p:txBody>
          <a:bodyPr>
            <a:noAutofit/>
          </a:bodyPr>
          <a:lstStyle/>
          <a:p>
            <a:r>
              <a:rPr lang="en-US" sz="3200" dirty="0"/>
              <a:t>A11: Participation procedures established at the national level</a:t>
            </a: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11203182"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A11</a:t>
            </a:r>
          </a:p>
        </p:txBody>
      </p:sp>
      <p:sp>
        <p:nvSpPr>
          <p:cNvPr id="22" name="Content Placeholder 2">
            <a:extLst>
              <a:ext uri="{FF2B5EF4-FFF2-40B4-BE49-F238E27FC236}">
                <a16:creationId xmlns:a16="http://schemas.microsoft.com/office/drawing/2014/main" id="{E7E8BA81-A2FA-4814-88A1-23754DD581FC}"/>
              </a:ext>
            </a:extLst>
          </p:cNvPr>
          <p:cNvSpPr>
            <a:spLocks noGrp="1"/>
          </p:cNvSpPr>
          <p:nvPr>
            <p:ph idx="1"/>
          </p:nvPr>
        </p:nvSpPr>
        <p:spPr>
          <a:xfrm>
            <a:off x="379308" y="1796721"/>
            <a:ext cx="10972800" cy="3586801"/>
          </a:xfrm>
        </p:spPr>
        <p:txBody>
          <a:bodyPr>
            <a:normAutofit/>
          </a:bodyPr>
          <a:lstStyle/>
          <a:p>
            <a:r>
              <a:rPr lang="en-GB" sz="3200" dirty="0"/>
              <a:t>This question is used for monitoring </a:t>
            </a:r>
            <a:r>
              <a:rPr lang="en-GB" sz="3200" b="1" dirty="0"/>
              <a:t>SDG Target 6.b </a:t>
            </a:r>
            <a:r>
              <a:rPr lang="en-GB" sz="3200" dirty="0"/>
              <a:t>on local community participation.</a:t>
            </a:r>
          </a:p>
          <a:p>
            <a:r>
              <a:rPr lang="en-GB" sz="3200" dirty="0"/>
              <a:t>Target 6.b aims to:</a:t>
            </a:r>
          </a:p>
          <a:p>
            <a:pPr marL="914400" lvl="1" indent="-457200"/>
            <a:r>
              <a:rPr lang="en-GB" sz="2800" dirty="0"/>
              <a:t>Support and strengthen the participation of local communities in improving water and sanitation management</a:t>
            </a:r>
            <a:endParaRPr lang="en-US" sz="2800" dirty="0"/>
          </a:p>
        </p:txBody>
      </p:sp>
    </p:spTree>
    <p:extLst>
      <p:ext uri="{BB962C8B-B14F-4D97-AF65-F5344CB8AC3E}">
        <p14:creationId xmlns:p14="http://schemas.microsoft.com/office/powerpoint/2010/main" val="672877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Table&#10;&#10;Description automatically generated">
            <a:extLst>
              <a:ext uri="{FF2B5EF4-FFF2-40B4-BE49-F238E27FC236}">
                <a16:creationId xmlns:a16="http://schemas.microsoft.com/office/drawing/2014/main" id="{42A0DFE4-152C-478C-9D23-67736179C81A}"/>
              </a:ext>
            </a:extLst>
          </p:cNvPr>
          <p:cNvPicPr>
            <a:picLocks noChangeAspect="1"/>
          </p:cNvPicPr>
          <p:nvPr/>
        </p:nvPicPr>
        <p:blipFill>
          <a:blip r:embed="rId3"/>
          <a:stretch>
            <a:fillRect/>
          </a:stretch>
        </p:blipFill>
        <p:spPr>
          <a:xfrm>
            <a:off x="218697" y="1392714"/>
            <a:ext cx="8530252" cy="3423492"/>
          </a:xfrm>
          <a:prstGeom prst="rect">
            <a:avLst/>
          </a:prstGeom>
          <a:ln>
            <a:solidFill>
              <a:schemeClr val="tx1">
                <a:lumMod val="95000"/>
                <a:lumOff val="5000"/>
              </a:schemeClr>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19" name="Rounded Rectangle 3">
            <a:extLst>
              <a:ext uri="{FF2B5EF4-FFF2-40B4-BE49-F238E27FC236}">
                <a16:creationId xmlns:a16="http://schemas.microsoft.com/office/drawing/2014/main" id="{C5276DD1-639B-4F7F-A2B8-6D651209D41C}"/>
              </a:ext>
            </a:extLst>
          </p:cNvPr>
          <p:cNvSpPr/>
          <p:nvPr/>
        </p:nvSpPr>
        <p:spPr>
          <a:xfrm>
            <a:off x="11203182"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A11</a:t>
            </a:r>
          </a:p>
        </p:txBody>
      </p:sp>
      <p:sp>
        <p:nvSpPr>
          <p:cNvPr id="18" name="Rounded Rectangle 7">
            <a:extLst>
              <a:ext uri="{FF2B5EF4-FFF2-40B4-BE49-F238E27FC236}">
                <a16:creationId xmlns:a16="http://schemas.microsoft.com/office/drawing/2014/main" id="{96784410-68E7-4789-8712-EAB8ECA34BF9}"/>
              </a:ext>
            </a:extLst>
          </p:cNvPr>
          <p:cNvSpPr/>
          <p:nvPr/>
        </p:nvSpPr>
        <p:spPr>
          <a:xfrm>
            <a:off x="716033" y="1906305"/>
            <a:ext cx="7739709" cy="1216289"/>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9959E902-2254-4CED-93AD-5CB1B26E5F9B}"/>
              </a:ext>
            </a:extLst>
          </p:cNvPr>
          <p:cNvSpPr txBox="1"/>
          <p:nvPr/>
        </p:nvSpPr>
        <p:spPr>
          <a:xfrm>
            <a:off x="8937133" y="1392712"/>
            <a:ext cx="3333525" cy="1754326"/>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Carefully read the definitions for the levels of participation and note the distinctions to adequately classify the levels of participation for each sector. </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dirty="0">
              <a:ln w="3175" cmpd="sng">
                <a:noFill/>
              </a:ln>
              <a:solidFill>
                <a:srgbClr val="C00000"/>
              </a:solidFill>
              <a:effectLst>
                <a:glow rad="139700">
                  <a:prstClr val="white"/>
                </a:glow>
              </a:effectLst>
            </a:endParaRPr>
          </a:p>
        </p:txBody>
      </p:sp>
      <p:sp>
        <p:nvSpPr>
          <p:cNvPr id="21" name="Freeform 24">
            <a:extLst>
              <a:ext uri="{FF2B5EF4-FFF2-40B4-BE49-F238E27FC236}">
                <a16:creationId xmlns:a16="http://schemas.microsoft.com/office/drawing/2014/main" id="{E561DCEA-C256-4690-B0D9-55D09F62B8C6}"/>
              </a:ext>
            </a:extLst>
          </p:cNvPr>
          <p:cNvSpPr/>
          <p:nvPr/>
        </p:nvSpPr>
        <p:spPr>
          <a:xfrm rot="4509098" flipH="1">
            <a:off x="8591093" y="1912276"/>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Rounded Rectangle 7">
            <a:extLst>
              <a:ext uri="{FF2B5EF4-FFF2-40B4-BE49-F238E27FC236}">
                <a16:creationId xmlns:a16="http://schemas.microsoft.com/office/drawing/2014/main" id="{9A5E2BAA-5F60-4ABA-8D91-AF66A4C225D3}"/>
              </a:ext>
            </a:extLst>
          </p:cNvPr>
          <p:cNvSpPr/>
          <p:nvPr/>
        </p:nvSpPr>
        <p:spPr>
          <a:xfrm>
            <a:off x="3938735" y="3147038"/>
            <a:ext cx="4810168" cy="166916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9992C90F-2075-4E9F-8C69-AD7EC2A0FC66}"/>
              </a:ext>
            </a:extLst>
          </p:cNvPr>
          <p:cNvSpPr txBox="1"/>
          <p:nvPr/>
        </p:nvSpPr>
        <p:spPr>
          <a:xfrm>
            <a:off x="5662132" y="4902778"/>
            <a:ext cx="5845668" cy="923330"/>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Respond to these questions even if you do not have procedures defined in law or policy.</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dirty="0">
              <a:ln w="3175" cmpd="sng">
                <a:noFill/>
              </a:ln>
              <a:solidFill>
                <a:srgbClr val="C00000"/>
              </a:solidFill>
              <a:effectLst>
                <a:glow rad="139700">
                  <a:prstClr val="white"/>
                </a:glow>
              </a:effectLst>
            </a:endParaRPr>
          </a:p>
        </p:txBody>
      </p:sp>
      <p:sp>
        <p:nvSpPr>
          <p:cNvPr id="29" name="Freeform 24">
            <a:extLst>
              <a:ext uri="{FF2B5EF4-FFF2-40B4-BE49-F238E27FC236}">
                <a16:creationId xmlns:a16="http://schemas.microsoft.com/office/drawing/2014/main" id="{F3CEE73A-65AA-4E98-9089-5687CBDE4FAE}"/>
              </a:ext>
            </a:extLst>
          </p:cNvPr>
          <p:cNvSpPr/>
          <p:nvPr/>
        </p:nvSpPr>
        <p:spPr>
          <a:xfrm rot="6530566" flipH="1">
            <a:off x="5410357" y="4758714"/>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65837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535323-C7BA-4F7E-9D92-B762E1C38331}"/>
              </a:ext>
            </a:extLst>
          </p:cNvPr>
          <p:cNvPicPr>
            <a:picLocks noChangeAspect="1"/>
          </p:cNvPicPr>
          <p:nvPr/>
        </p:nvPicPr>
        <p:blipFill>
          <a:blip r:embed="rId3"/>
          <a:stretch>
            <a:fillRect/>
          </a:stretch>
        </p:blipFill>
        <p:spPr>
          <a:xfrm>
            <a:off x="114546" y="1106650"/>
            <a:ext cx="9414918" cy="5146665"/>
          </a:xfrm>
          <a:prstGeom prst="rect">
            <a:avLst/>
          </a:prstGeom>
          <a:ln>
            <a:solidFill>
              <a:schemeClr val="tx1"/>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19" name="Rounded Rectangle 3">
            <a:extLst>
              <a:ext uri="{FF2B5EF4-FFF2-40B4-BE49-F238E27FC236}">
                <a16:creationId xmlns:a16="http://schemas.microsoft.com/office/drawing/2014/main" id="{C5276DD1-639B-4F7F-A2B8-6D651209D41C}"/>
              </a:ext>
            </a:extLst>
          </p:cNvPr>
          <p:cNvSpPr/>
          <p:nvPr/>
        </p:nvSpPr>
        <p:spPr>
          <a:xfrm>
            <a:off x="11203182"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A11</a:t>
            </a:r>
          </a:p>
        </p:txBody>
      </p:sp>
      <p:sp>
        <p:nvSpPr>
          <p:cNvPr id="18" name="Rounded Rectangle 7">
            <a:extLst>
              <a:ext uri="{FF2B5EF4-FFF2-40B4-BE49-F238E27FC236}">
                <a16:creationId xmlns:a16="http://schemas.microsoft.com/office/drawing/2014/main" id="{96784410-68E7-4789-8712-EAB8ECA34BF9}"/>
              </a:ext>
            </a:extLst>
          </p:cNvPr>
          <p:cNvSpPr/>
          <p:nvPr/>
        </p:nvSpPr>
        <p:spPr>
          <a:xfrm>
            <a:off x="406456" y="1318334"/>
            <a:ext cx="9052176" cy="864427"/>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9959E902-2254-4CED-93AD-5CB1B26E5F9B}"/>
              </a:ext>
            </a:extLst>
          </p:cNvPr>
          <p:cNvSpPr txBox="1"/>
          <p:nvPr/>
        </p:nvSpPr>
        <p:spPr>
          <a:xfrm>
            <a:off x="9888035" y="1239676"/>
            <a:ext cx="2303965" cy="2585323"/>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Access to participation procedures means that governments/ service providers have established opportunities for participation to take place. </a:t>
            </a:r>
          </a:p>
        </p:txBody>
      </p:sp>
      <p:sp>
        <p:nvSpPr>
          <p:cNvPr id="21" name="Freeform 24">
            <a:extLst>
              <a:ext uri="{FF2B5EF4-FFF2-40B4-BE49-F238E27FC236}">
                <a16:creationId xmlns:a16="http://schemas.microsoft.com/office/drawing/2014/main" id="{E561DCEA-C256-4690-B0D9-55D09F62B8C6}"/>
              </a:ext>
            </a:extLst>
          </p:cNvPr>
          <p:cNvSpPr/>
          <p:nvPr/>
        </p:nvSpPr>
        <p:spPr>
          <a:xfrm rot="4509098" flipH="1">
            <a:off x="9596903" y="1237732"/>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0409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535323-C7BA-4F7E-9D92-B762E1C38331}"/>
              </a:ext>
            </a:extLst>
          </p:cNvPr>
          <p:cNvPicPr>
            <a:picLocks noChangeAspect="1"/>
          </p:cNvPicPr>
          <p:nvPr/>
        </p:nvPicPr>
        <p:blipFill>
          <a:blip r:embed="rId3"/>
          <a:stretch>
            <a:fillRect/>
          </a:stretch>
        </p:blipFill>
        <p:spPr>
          <a:xfrm>
            <a:off x="114546" y="1106650"/>
            <a:ext cx="9414918" cy="5146665"/>
          </a:xfrm>
          <a:prstGeom prst="rect">
            <a:avLst/>
          </a:prstGeom>
          <a:ln>
            <a:solidFill>
              <a:schemeClr val="tx1"/>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19" name="Rounded Rectangle 3">
            <a:extLst>
              <a:ext uri="{FF2B5EF4-FFF2-40B4-BE49-F238E27FC236}">
                <a16:creationId xmlns:a16="http://schemas.microsoft.com/office/drawing/2014/main" id="{C5276DD1-639B-4F7F-A2B8-6D651209D41C}"/>
              </a:ext>
            </a:extLst>
          </p:cNvPr>
          <p:cNvSpPr/>
          <p:nvPr/>
        </p:nvSpPr>
        <p:spPr>
          <a:xfrm>
            <a:off x="11203182"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A11</a:t>
            </a:r>
          </a:p>
        </p:txBody>
      </p:sp>
      <p:sp>
        <p:nvSpPr>
          <p:cNvPr id="18" name="Rounded Rectangle 7">
            <a:extLst>
              <a:ext uri="{FF2B5EF4-FFF2-40B4-BE49-F238E27FC236}">
                <a16:creationId xmlns:a16="http://schemas.microsoft.com/office/drawing/2014/main" id="{96784410-68E7-4789-8712-EAB8ECA34BF9}"/>
              </a:ext>
            </a:extLst>
          </p:cNvPr>
          <p:cNvSpPr/>
          <p:nvPr/>
        </p:nvSpPr>
        <p:spPr>
          <a:xfrm>
            <a:off x="3443097" y="2166018"/>
            <a:ext cx="4049084" cy="773827"/>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9959E902-2254-4CED-93AD-5CB1B26E5F9B}"/>
              </a:ext>
            </a:extLst>
          </p:cNvPr>
          <p:cNvSpPr txBox="1"/>
          <p:nvPr/>
        </p:nvSpPr>
        <p:spPr>
          <a:xfrm>
            <a:off x="9694977" y="1279005"/>
            <a:ext cx="2303965" cy="3416320"/>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The column for participation procedures in water and sanitation is split into </a:t>
            </a:r>
            <a:r>
              <a:rPr kumimoji="0" lang="en-GB" sz="1800" b="1" i="0" u="sng" strike="noStrike" kern="0" cap="none" spc="0" normalizeH="0" baseline="0" noProof="0" dirty="0">
                <a:ln w="3175" cmpd="sng">
                  <a:noFill/>
                </a:ln>
                <a:solidFill>
                  <a:srgbClr val="C00000"/>
                </a:solidFill>
                <a:effectLst>
                  <a:glow rad="139700">
                    <a:prstClr val="white"/>
                  </a:glow>
                </a:effectLst>
                <a:uLnTx/>
                <a:uFillTx/>
              </a:rPr>
              <a:t>urban and rural </a:t>
            </a:r>
            <a:r>
              <a:rPr kumimoji="0" lang="en-GB" sz="1800" b="1" i="0" u="none" strike="noStrike" kern="0" cap="none" spc="0" normalizeH="0" baseline="0" noProof="0" dirty="0">
                <a:ln w="3175" cmpd="sng">
                  <a:noFill/>
                </a:ln>
                <a:solidFill>
                  <a:srgbClr val="C00000"/>
                </a:solidFill>
                <a:effectLst>
                  <a:glow rad="139700">
                    <a:prstClr val="white"/>
                  </a:glow>
                </a:effectLst>
                <a:uLnTx/>
                <a:uFillTx/>
              </a:rPr>
              <a:t>populations. </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The column for water resources management asks only for percentage of the </a:t>
            </a:r>
            <a:r>
              <a:rPr kumimoji="0" lang="en-GB" sz="1800" b="1" i="0" u="sng" strike="noStrike" kern="0" cap="none" spc="0" normalizeH="0" baseline="0" noProof="0" dirty="0">
                <a:ln w="3175" cmpd="sng">
                  <a:noFill/>
                </a:ln>
                <a:solidFill>
                  <a:srgbClr val="C00000"/>
                </a:solidFill>
                <a:effectLst>
                  <a:glow rad="139700">
                    <a:prstClr val="white"/>
                  </a:glow>
                </a:effectLst>
                <a:uLnTx/>
                <a:uFillTx/>
              </a:rPr>
              <a:t>total</a:t>
            </a:r>
            <a:r>
              <a:rPr kumimoji="0" lang="en-GB" sz="1800" b="1" i="0" u="none" strike="noStrike" kern="0" cap="none" spc="0" normalizeH="0" baseline="0" noProof="0" dirty="0">
                <a:ln w="3175" cmpd="sng">
                  <a:noFill/>
                </a:ln>
                <a:solidFill>
                  <a:srgbClr val="C00000"/>
                </a:solidFill>
                <a:effectLst>
                  <a:glow rad="139700">
                    <a:prstClr val="white"/>
                  </a:glow>
                </a:effectLst>
                <a:uLnTx/>
                <a:uFillTx/>
              </a:rPr>
              <a:t> population.</a:t>
            </a:r>
          </a:p>
        </p:txBody>
      </p:sp>
      <p:sp>
        <p:nvSpPr>
          <p:cNvPr id="21" name="Freeform 24">
            <a:extLst>
              <a:ext uri="{FF2B5EF4-FFF2-40B4-BE49-F238E27FC236}">
                <a16:creationId xmlns:a16="http://schemas.microsoft.com/office/drawing/2014/main" id="{E561DCEA-C256-4690-B0D9-55D09F62B8C6}"/>
              </a:ext>
            </a:extLst>
          </p:cNvPr>
          <p:cNvSpPr/>
          <p:nvPr/>
        </p:nvSpPr>
        <p:spPr>
          <a:xfrm rot="12945978" flipH="1">
            <a:off x="7102304" y="651882"/>
            <a:ext cx="2062702" cy="233468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Rounded Rectangle 7">
            <a:extLst>
              <a:ext uri="{FF2B5EF4-FFF2-40B4-BE49-F238E27FC236}">
                <a16:creationId xmlns:a16="http://schemas.microsoft.com/office/drawing/2014/main" id="{2CAAC600-7D95-4856-894E-CC48551E0111}"/>
              </a:ext>
            </a:extLst>
          </p:cNvPr>
          <p:cNvSpPr/>
          <p:nvPr/>
        </p:nvSpPr>
        <p:spPr>
          <a:xfrm>
            <a:off x="7492181" y="2179069"/>
            <a:ext cx="1969371" cy="773827"/>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3" name="Freeform 24">
            <a:extLst>
              <a:ext uri="{FF2B5EF4-FFF2-40B4-BE49-F238E27FC236}">
                <a16:creationId xmlns:a16="http://schemas.microsoft.com/office/drawing/2014/main" id="{BCCBFFD8-0B5A-4B0F-ACAD-3EA1554D1577}"/>
              </a:ext>
            </a:extLst>
          </p:cNvPr>
          <p:cNvSpPr/>
          <p:nvPr/>
        </p:nvSpPr>
        <p:spPr>
          <a:xfrm rot="12945978" flipH="1">
            <a:off x="8731328" y="1202230"/>
            <a:ext cx="568809" cy="1280286"/>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69237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535323-C7BA-4F7E-9D92-B762E1C38331}"/>
              </a:ext>
            </a:extLst>
          </p:cNvPr>
          <p:cNvPicPr>
            <a:picLocks noChangeAspect="1"/>
          </p:cNvPicPr>
          <p:nvPr/>
        </p:nvPicPr>
        <p:blipFill>
          <a:blip r:embed="rId3"/>
          <a:stretch>
            <a:fillRect/>
          </a:stretch>
        </p:blipFill>
        <p:spPr>
          <a:xfrm>
            <a:off x="114546" y="1106650"/>
            <a:ext cx="9414918" cy="5146665"/>
          </a:xfrm>
          <a:prstGeom prst="rect">
            <a:avLst/>
          </a:prstGeom>
          <a:ln>
            <a:solidFill>
              <a:schemeClr val="tx1"/>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19" name="Rounded Rectangle 3">
            <a:extLst>
              <a:ext uri="{FF2B5EF4-FFF2-40B4-BE49-F238E27FC236}">
                <a16:creationId xmlns:a16="http://schemas.microsoft.com/office/drawing/2014/main" id="{C5276DD1-639B-4F7F-A2B8-6D651209D41C}"/>
              </a:ext>
            </a:extLst>
          </p:cNvPr>
          <p:cNvSpPr/>
          <p:nvPr/>
        </p:nvSpPr>
        <p:spPr>
          <a:xfrm>
            <a:off x="11203182"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A11</a:t>
            </a:r>
          </a:p>
        </p:txBody>
      </p:sp>
      <p:sp>
        <p:nvSpPr>
          <p:cNvPr id="18" name="Rounded Rectangle 7">
            <a:extLst>
              <a:ext uri="{FF2B5EF4-FFF2-40B4-BE49-F238E27FC236}">
                <a16:creationId xmlns:a16="http://schemas.microsoft.com/office/drawing/2014/main" id="{96784410-68E7-4789-8712-EAB8ECA34BF9}"/>
              </a:ext>
            </a:extLst>
          </p:cNvPr>
          <p:cNvSpPr/>
          <p:nvPr/>
        </p:nvSpPr>
        <p:spPr>
          <a:xfrm>
            <a:off x="458139" y="3028335"/>
            <a:ext cx="1633660" cy="306226"/>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9959E902-2254-4CED-93AD-5CB1B26E5F9B}"/>
              </a:ext>
            </a:extLst>
          </p:cNvPr>
          <p:cNvSpPr txBox="1"/>
          <p:nvPr/>
        </p:nvSpPr>
        <p:spPr>
          <a:xfrm>
            <a:off x="4369127" y="3650069"/>
            <a:ext cx="3943130" cy="646331"/>
          </a:xfrm>
          <a:prstGeom prst="rect">
            <a:avLst/>
          </a:prstGeom>
          <a:solidFill>
            <a:schemeClr val="bg1">
              <a:alpha val="84820"/>
            </a:schemeClr>
          </a:solid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kern="0" dirty="0">
                <a:ln w="3175" cmpd="sng">
                  <a:noFill/>
                </a:ln>
                <a:solidFill>
                  <a:srgbClr val="C00000"/>
                </a:solidFill>
                <a:effectLst>
                  <a:glow rad="139700">
                    <a:prstClr val="white"/>
                  </a:glow>
                </a:effectLst>
              </a:rPr>
              <a:t>‘Regular fora/councils/meetings’ are those that occur at least twice a year</a:t>
            </a:r>
            <a:endParaRPr kumimoji="0" lang="en-GB" sz="1800" b="1" i="0" u="none" strike="noStrike" kern="0" cap="none" spc="0" normalizeH="0" baseline="0" noProof="0" dirty="0">
              <a:ln w="3175" cmpd="sng">
                <a:noFill/>
              </a:ln>
              <a:solidFill>
                <a:srgbClr val="C00000"/>
              </a:solidFill>
              <a:effectLst>
                <a:glow rad="139700">
                  <a:prstClr val="white"/>
                </a:glow>
              </a:effectLst>
              <a:uLnTx/>
              <a:uFillTx/>
            </a:endParaRPr>
          </a:p>
        </p:txBody>
      </p:sp>
      <p:sp>
        <p:nvSpPr>
          <p:cNvPr id="21" name="Freeform 24">
            <a:extLst>
              <a:ext uri="{FF2B5EF4-FFF2-40B4-BE49-F238E27FC236}">
                <a16:creationId xmlns:a16="http://schemas.microsoft.com/office/drawing/2014/main" id="{E561DCEA-C256-4690-B0D9-55D09F62B8C6}"/>
              </a:ext>
            </a:extLst>
          </p:cNvPr>
          <p:cNvSpPr/>
          <p:nvPr/>
        </p:nvSpPr>
        <p:spPr>
          <a:xfrm rot="12945978">
            <a:off x="1870454" y="2573411"/>
            <a:ext cx="179972" cy="438641"/>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Rounded Rectangle 7">
            <a:extLst>
              <a:ext uri="{FF2B5EF4-FFF2-40B4-BE49-F238E27FC236}">
                <a16:creationId xmlns:a16="http://schemas.microsoft.com/office/drawing/2014/main" id="{2CAAC600-7D95-4856-894E-CC48551E0111}"/>
              </a:ext>
            </a:extLst>
          </p:cNvPr>
          <p:cNvSpPr/>
          <p:nvPr/>
        </p:nvSpPr>
        <p:spPr>
          <a:xfrm>
            <a:off x="493163" y="4316065"/>
            <a:ext cx="2869469" cy="692622"/>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3" name="Freeform 24">
            <a:extLst>
              <a:ext uri="{FF2B5EF4-FFF2-40B4-BE49-F238E27FC236}">
                <a16:creationId xmlns:a16="http://schemas.microsoft.com/office/drawing/2014/main" id="{BCCBFFD8-0B5A-4B0F-ACAD-3EA1554D1577}"/>
              </a:ext>
            </a:extLst>
          </p:cNvPr>
          <p:cNvSpPr/>
          <p:nvPr/>
        </p:nvSpPr>
        <p:spPr>
          <a:xfrm rot="12945978" flipH="1">
            <a:off x="3524652" y="3636899"/>
            <a:ext cx="645634" cy="95789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DABA72A-5D84-48CB-9903-31E2F75FF883}"/>
              </a:ext>
            </a:extLst>
          </p:cNvPr>
          <p:cNvSpPr txBox="1"/>
          <p:nvPr/>
        </p:nvSpPr>
        <p:spPr>
          <a:xfrm>
            <a:off x="124193" y="1456226"/>
            <a:ext cx="3793885" cy="1200329"/>
          </a:xfrm>
          <a:prstGeom prst="rect">
            <a:avLst/>
          </a:prstGeom>
          <a:solidFill>
            <a:schemeClr val="bg1">
              <a:alpha val="85367"/>
            </a:schemeClr>
          </a:solid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Estimate the percentage of the urban/rural or total population that has access to each of the opportunities for participation listed</a:t>
            </a:r>
          </a:p>
        </p:txBody>
      </p:sp>
      <p:sp>
        <p:nvSpPr>
          <p:cNvPr id="25" name="TextBox 24">
            <a:extLst>
              <a:ext uri="{FF2B5EF4-FFF2-40B4-BE49-F238E27FC236}">
                <a16:creationId xmlns:a16="http://schemas.microsoft.com/office/drawing/2014/main" id="{17A508C1-41F2-4509-B1FA-AE8C08EB3C18}"/>
              </a:ext>
            </a:extLst>
          </p:cNvPr>
          <p:cNvSpPr txBox="1"/>
          <p:nvPr/>
        </p:nvSpPr>
        <p:spPr>
          <a:xfrm>
            <a:off x="4442143" y="4624374"/>
            <a:ext cx="4946935" cy="923330"/>
          </a:xfrm>
          <a:prstGeom prst="rect">
            <a:avLst/>
          </a:prstGeom>
          <a:solidFill>
            <a:schemeClr val="bg1">
              <a:alpha val="85059"/>
            </a:schemeClr>
          </a:solid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kern="0" dirty="0">
                <a:ln w="3175" cmpd="sng">
                  <a:noFill/>
                </a:ln>
                <a:solidFill>
                  <a:srgbClr val="C00000"/>
                </a:solidFill>
                <a:effectLst>
                  <a:glow rad="139700">
                    <a:prstClr val="white"/>
                  </a:glow>
                </a:effectLst>
              </a:rPr>
              <a:t>A ‘formal feedback system’ is one that is set up by a service provider or government institution to collect and address feedback</a:t>
            </a:r>
            <a:r>
              <a:rPr lang="en-GB" b="1" kern="0">
                <a:ln w="3175" cmpd="sng">
                  <a:noFill/>
                </a:ln>
                <a:solidFill>
                  <a:srgbClr val="C00000"/>
                </a:solidFill>
                <a:effectLst>
                  <a:glow rad="139700">
                    <a:prstClr val="white"/>
                  </a:glow>
                </a:effectLst>
              </a:rPr>
              <a:t>/complaint</a:t>
            </a:r>
            <a:endParaRPr kumimoji="0" lang="en-GB" sz="1800" b="1" i="0" u="none" strike="noStrike" kern="0" cap="none" spc="0" normalizeH="0" baseline="0" noProof="0" dirty="0">
              <a:ln w="3175" cmpd="sng">
                <a:noFill/>
              </a:ln>
              <a:solidFill>
                <a:srgbClr val="C00000"/>
              </a:solidFill>
              <a:effectLst>
                <a:glow rad="139700">
                  <a:prstClr val="white"/>
                </a:glow>
              </a:effectLst>
              <a:uLnTx/>
              <a:uFillTx/>
            </a:endParaRPr>
          </a:p>
        </p:txBody>
      </p:sp>
      <p:sp>
        <p:nvSpPr>
          <p:cNvPr id="26" name="Rounded Rectangle 7">
            <a:extLst>
              <a:ext uri="{FF2B5EF4-FFF2-40B4-BE49-F238E27FC236}">
                <a16:creationId xmlns:a16="http://schemas.microsoft.com/office/drawing/2014/main" id="{FB48999B-483D-4306-8E9D-C6DE3735E51D}"/>
              </a:ext>
            </a:extLst>
          </p:cNvPr>
          <p:cNvSpPr/>
          <p:nvPr/>
        </p:nvSpPr>
        <p:spPr>
          <a:xfrm>
            <a:off x="478417" y="4989576"/>
            <a:ext cx="2869469" cy="585314"/>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7" name="Freeform 24">
            <a:extLst>
              <a:ext uri="{FF2B5EF4-FFF2-40B4-BE49-F238E27FC236}">
                <a16:creationId xmlns:a16="http://schemas.microsoft.com/office/drawing/2014/main" id="{10E44758-236C-4331-BCDC-38B2EC33E77E}"/>
              </a:ext>
            </a:extLst>
          </p:cNvPr>
          <p:cNvSpPr/>
          <p:nvPr/>
        </p:nvSpPr>
        <p:spPr>
          <a:xfrm rot="12945978" flipH="1">
            <a:off x="3577455" y="4524065"/>
            <a:ext cx="645634" cy="95789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07244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36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E767F-1A1A-449D-8F78-F27B0A8C2EAD}"/>
              </a:ext>
            </a:extLst>
          </p:cNvPr>
          <p:cNvSpPr>
            <a:spLocks noGrp="1"/>
          </p:cNvSpPr>
          <p:nvPr>
            <p:ph type="title"/>
          </p:nvPr>
        </p:nvSpPr>
        <p:spPr/>
        <p:txBody>
          <a:bodyPr>
            <a:normAutofit/>
          </a:bodyPr>
          <a:lstStyle/>
          <a:p>
            <a:r>
              <a:rPr lang="en-US" sz="4000" dirty="0"/>
              <a:t>Questions in Section A</a:t>
            </a:r>
          </a:p>
        </p:txBody>
      </p:sp>
      <p:sp>
        <p:nvSpPr>
          <p:cNvPr id="2" name="Content Placeholder 1">
            <a:extLst>
              <a:ext uri="{FF2B5EF4-FFF2-40B4-BE49-F238E27FC236}">
                <a16:creationId xmlns:a16="http://schemas.microsoft.com/office/drawing/2014/main" id="{B1855370-3FBA-4735-8196-5F7511F82910}"/>
              </a:ext>
            </a:extLst>
          </p:cNvPr>
          <p:cNvSpPr>
            <a:spLocks noGrp="1"/>
          </p:cNvSpPr>
          <p:nvPr>
            <p:ph idx="1"/>
          </p:nvPr>
        </p:nvSpPr>
        <p:spPr/>
        <p:txBody>
          <a:bodyPr numCol="2">
            <a:normAutofit fontScale="92500" lnSpcReduction="10000"/>
          </a:bodyPr>
          <a:lstStyle/>
          <a:p>
            <a:pPr marR="0">
              <a:lnSpc>
                <a:spcPct val="107000"/>
              </a:lnSpc>
              <a:spcBef>
                <a:spcPts val="0"/>
              </a:spcBef>
              <a:spcAft>
                <a:spcPts val="6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A1: </a:t>
            </a:r>
            <a:r>
              <a:rPr lang="en-US" sz="2800" dirty="0">
                <a:effectLst/>
                <a:latin typeface="Calibri" panose="020F0502020204030204" pitchFamily="34" charset="0"/>
                <a:ea typeface="Calibri" panose="020F0502020204030204" pitchFamily="34" charset="0"/>
                <a:cs typeface="Times New Roman" panose="02020603050405020304" pitchFamily="18" charset="0"/>
              </a:rPr>
              <a:t>Human rights to water and sanitation </a:t>
            </a:r>
          </a:p>
          <a:p>
            <a:pPr marR="0">
              <a:lnSpc>
                <a:spcPct val="107000"/>
              </a:lnSpc>
              <a:spcBef>
                <a:spcPts val="0"/>
              </a:spcBef>
              <a:spcAft>
                <a:spcPts val="600"/>
              </a:spcAft>
            </a:pPr>
            <a:r>
              <a:rPr lang="en-U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A2:</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National regulations and standards</a:t>
            </a:r>
          </a:p>
          <a:p>
            <a:pPr marR="0">
              <a:lnSpc>
                <a:spcPct val="107000"/>
              </a:lnSpc>
              <a:spcBef>
                <a:spcPts val="0"/>
              </a:spcBef>
              <a:spcAft>
                <a:spcPts val="600"/>
              </a:spcAft>
            </a:pPr>
            <a:r>
              <a:rPr lang="en-U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A3: </a:t>
            </a:r>
            <a:r>
              <a:rPr lang="en-US" sz="2800" dirty="0">
                <a:effectLst/>
                <a:latin typeface="Calibri" panose="020F0502020204030204" pitchFamily="34" charset="0"/>
                <a:ea typeface="Calibri" panose="020F0502020204030204" pitchFamily="34" charset="0"/>
                <a:cs typeface="Times New Roman" panose="02020603050405020304" pitchFamily="18" charset="0"/>
              </a:rPr>
              <a:t>Existence of risk management approaches</a:t>
            </a:r>
          </a:p>
          <a:p>
            <a:pPr marR="0">
              <a:lnSpc>
                <a:spcPct val="107000"/>
              </a:lnSpc>
              <a:spcBef>
                <a:spcPts val="0"/>
              </a:spcBef>
              <a:spcAft>
                <a:spcPts val="600"/>
              </a:spcAft>
            </a:pPr>
            <a:r>
              <a:rPr lang="en-U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A4</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Risk management approaches</a:t>
            </a:r>
          </a:p>
          <a:p>
            <a:pPr marR="0">
              <a:lnSpc>
                <a:spcPct val="107000"/>
              </a:lnSpc>
              <a:spcBef>
                <a:spcPts val="0"/>
              </a:spcBef>
              <a:spcAft>
                <a:spcPts val="600"/>
              </a:spcAft>
            </a:pPr>
            <a:r>
              <a:rPr lang="en-U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A5: </a:t>
            </a:r>
            <a:r>
              <a:rPr lang="en-US" sz="2800" dirty="0">
                <a:effectLst/>
                <a:latin typeface="Calibri" panose="020F0502020204030204" pitchFamily="34" charset="0"/>
                <a:ea typeface="Calibri" panose="020F0502020204030204" pitchFamily="34" charset="0"/>
                <a:cs typeface="Times New Roman" panose="02020603050405020304" pitchFamily="18" charset="0"/>
              </a:rPr>
              <a:t>National WASH policies and plans</a:t>
            </a:r>
          </a:p>
          <a:p>
            <a:pPr marR="0">
              <a:lnSpc>
                <a:spcPct val="107000"/>
              </a:lnSpc>
              <a:spcBef>
                <a:spcPts val="0"/>
              </a:spcBef>
              <a:spcAft>
                <a:spcPts val="600"/>
              </a:spcAft>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A6:</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WASH in COVID-19 preparedness and response plans</a:t>
            </a:r>
          </a:p>
          <a:p>
            <a:pPr marR="0">
              <a:lnSpc>
                <a:spcPct val="107000"/>
              </a:lnSpc>
              <a:spcBef>
                <a:spcPts val="0"/>
              </a:spcBef>
              <a:spcAft>
                <a:spcPts val="600"/>
              </a:spcAft>
            </a:pPr>
            <a:r>
              <a:rPr lang="en-U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A7: </a:t>
            </a:r>
            <a:r>
              <a:rPr lang="en-US" sz="2800" dirty="0">
                <a:effectLst/>
                <a:latin typeface="Calibri" panose="020F0502020204030204" pitchFamily="34" charset="0"/>
                <a:ea typeface="Calibri" panose="020F0502020204030204" pitchFamily="34" charset="0"/>
                <a:cs typeface="Times New Roman" panose="02020603050405020304" pitchFamily="18" charset="0"/>
              </a:rPr>
              <a:t>National WASH targets</a:t>
            </a:r>
          </a:p>
          <a:p>
            <a:pPr marR="0">
              <a:lnSpc>
                <a:spcPct val="107000"/>
              </a:lnSpc>
              <a:spcBef>
                <a:spcPts val="0"/>
              </a:spcBef>
              <a:spcAft>
                <a:spcPts val="600"/>
              </a:spcAft>
            </a:pPr>
            <a:r>
              <a:rPr lang="en-U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A8I-A8II</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Equity measures in national policies and plans</a:t>
            </a:r>
          </a:p>
          <a:p>
            <a:pPr marR="0">
              <a:lnSpc>
                <a:spcPct val="107000"/>
              </a:lnSpc>
              <a:spcBef>
                <a:spcPts val="0"/>
              </a:spcBef>
              <a:spcAft>
                <a:spcPts val="600"/>
              </a:spcAft>
            </a:pPr>
            <a:r>
              <a:rPr lang="en-U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A9 – A10</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Institutional roles and coordination </a:t>
            </a:r>
          </a:p>
          <a:p>
            <a:pPr marR="0">
              <a:lnSpc>
                <a:spcPct val="107000"/>
              </a:lnSpc>
              <a:spcBef>
                <a:spcPts val="0"/>
              </a:spcBef>
              <a:spcAft>
                <a:spcPts val="600"/>
              </a:spcAft>
            </a:pPr>
            <a:r>
              <a:rPr lang="en-U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A11:</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Community and user participation </a:t>
            </a:r>
          </a:p>
        </p:txBody>
      </p:sp>
      <p:sp>
        <p:nvSpPr>
          <p:cNvPr id="4" name="TextBox 3">
            <a:extLst>
              <a:ext uri="{FF2B5EF4-FFF2-40B4-BE49-F238E27FC236}">
                <a16:creationId xmlns:a16="http://schemas.microsoft.com/office/drawing/2014/main" id="{AE0A25F5-437F-4307-AA55-06C6961AD9AF}"/>
              </a:ext>
            </a:extLst>
          </p:cNvPr>
          <p:cNvSpPr txBox="1"/>
          <p:nvPr/>
        </p:nvSpPr>
        <p:spPr>
          <a:xfrm>
            <a:off x="8818178" y="5501103"/>
            <a:ext cx="3373821" cy="369332"/>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kern="0" dirty="0">
                <a:ln w="3175" cmpd="sng">
                  <a:noFill/>
                </a:ln>
                <a:solidFill>
                  <a:schemeClr val="accent1">
                    <a:lumMod val="50000"/>
                  </a:schemeClr>
                </a:solidFill>
                <a:effectLst/>
                <a:highlight>
                  <a:srgbClr val="F59952"/>
                </a:highlight>
              </a:rPr>
              <a:t>Questions covered in this module   </a:t>
            </a:r>
            <a:endParaRPr kumimoji="0" lang="en-GB" sz="1800" b="1" i="0" u="none" strike="noStrike" kern="0" cap="none" spc="0" normalizeH="0" baseline="0" noProof="0" dirty="0">
              <a:ln w="3175" cmpd="sng">
                <a:noFill/>
              </a:ln>
              <a:solidFill>
                <a:schemeClr val="accent1">
                  <a:lumMod val="50000"/>
                </a:schemeClr>
              </a:solidFill>
              <a:effectLst/>
              <a:highlight>
                <a:srgbClr val="F59952"/>
              </a:highlight>
              <a:uLnTx/>
              <a:uFillTx/>
            </a:endParaRPr>
          </a:p>
        </p:txBody>
      </p:sp>
    </p:spTree>
    <p:extLst>
      <p:ext uri="{BB962C8B-B14F-4D97-AF65-F5344CB8AC3E}">
        <p14:creationId xmlns:p14="http://schemas.microsoft.com/office/powerpoint/2010/main" val="341207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824583"/>
            <a:ext cx="10972800" cy="840218"/>
          </a:xfrm>
        </p:spPr>
        <p:txBody>
          <a:bodyPr/>
          <a:lstStyle/>
          <a:p>
            <a:r>
              <a:rPr lang="en-US" dirty="0"/>
              <a:t>A2: National regulations and standards</a:t>
            </a: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1212829"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A2</a:t>
            </a:r>
          </a:p>
        </p:txBody>
      </p:sp>
      <p:sp>
        <p:nvSpPr>
          <p:cNvPr id="22" name="Content Placeholder 2">
            <a:extLst>
              <a:ext uri="{FF2B5EF4-FFF2-40B4-BE49-F238E27FC236}">
                <a16:creationId xmlns:a16="http://schemas.microsoft.com/office/drawing/2014/main" id="{38466609-5FA5-4AE5-BE58-667DF556F4A3}"/>
              </a:ext>
            </a:extLst>
          </p:cNvPr>
          <p:cNvSpPr>
            <a:spLocks noGrp="1"/>
          </p:cNvSpPr>
          <p:nvPr>
            <p:ph idx="1"/>
          </p:nvPr>
        </p:nvSpPr>
        <p:spPr>
          <a:xfrm>
            <a:off x="670785" y="1649070"/>
            <a:ext cx="10972800" cy="4972666"/>
          </a:xfrm>
        </p:spPr>
        <p:txBody>
          <a:bodyPr>
            <a:normAutofit/>
          </a:bodyPr>
          <a:lstStyle/>
          <a:p>
            <a:pPr>
              <a:spcAft>
                <a:spcPts val="600"/>
              </a:spcAft>
            </a:pPr>
            <a:r>
              <a:rPr lang="en-GB" sz="2800" dirty="0"/>
              <a:t>Key definitions for question A2:</a:t>
            </a:r>
          </a:p>
          <a:p>
            <a:pPr marL="796925" lvl="1" indent="-339725">
              <a:spcAft>
                <a:spcPts val="600"/>
              </a:spcAft>
            </a:pPr>
            <a:r>
              <a:rPr lang="en-GB" sz="2400" b="1" dirty="0">
                <a:solidFill>
                  <a:schemeClr val="accent2"/>
                </a:solidFill>
              </a:rPr>
              <a:t>Standard: </a:t>
            </a:r>
            <a:r>
              <a:rPr lang="en-GB" sz="2400" dirty="0"/>
              <a:t>The term “standard” is commonly used to describe a mandatory numerical value in a table of parameters and limits (such as 10 </a:t>
            </a:r>
            <a:r>
              <a:rPr lang="en-GB" sz="2400" dirty="0" err="1"/>
              <a:t>μg</a:t>
            </a:r>
            <a:r>
              <a:rPr lang="en-GB" sz="2400" dirty="0"/>
              <a:t>/L of arsenic). However, it is also used to describe technical standards and policy documents designed to help achieve improved water quality.</a:t>
            </a:r>
          </a:p>
          <a:p>
            <a:pPr marL="796925" lvl="1" indent="-339725">
              <a:spcAft>
                <a:spcPts val="600"/>
              </a:spcAft>
            </a:pPr>
            <a:r>
              <a:rPr lang="en-GB" sz="2400" b="1" dirty="0">
                <a:solidFill>
                  <a:schemeClr val="accent2"/>
                </a:solidFill>
              </a:rPr>
              <a:t>Regulation </a:t>
            </a:r>
            <a:r>
              <a:rPr lang="en-GB" sz="2400" dirty="0"/>
              <a:t>(or regulatory instruments): Rules created by an administrative agency or body that typically include tangible measures that are necessary to implement and/or enforce the general requirements prescribed in the broader legislation. Regulations may cover water quality standards, service-level/service delivery standards, required monitoring frequencies requirements for risk management, surveillance requirements and/or audit guidance, etc.</a:t>
            </a:r>
          </a:p>
        </p:txBody>
      </p:sp>
    </p:spTree>
    <p:extLst>
      <p:ext uri="{BB962C8B-B14F-4D97-AF65-F5344CB8AC3E}">
        <p14:creationId xmlns:p14="http://schemas.microsoft.com/office/powerpoint/2010/main" val="2412881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2510A721-98EC-4CB6-BC30-F3B34D14F8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140" y="2225143"/>
            <a:ext cx="9488566" cy="3844148"/>
          </a:xfrm>
          <a:prstGeom prst="rect">
            <a:avLst/>
          </a:prstGeom>
          <a:ln>
            <a:solidFill>
              <a:schemeClr val="tx1"/>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1212829"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A2</a:t>
            </a:r>
          </a:p>
        </p:txBody>
      </p:sp>
      <p:sp>
        <p:nvSpPr>
          <p:cNvPr id="18" name="Rounded Rectangle 7">
            <a:extLst>
              <a:ext uri="{FF2B5EF4-FFF2-40B4-BE49-F238E27FC236}">
                <a16:creationId xmlns:a16="http://schemas.microsoft.com/office/drawing/2014/main" id="{F0EC5625-5FDB-46A5-A121-DC4EE78D47E7}"/>
              </a:ext>
            </a:extLst>
          </p:cNvPr>
          <p:cNvSpPr/>
          <p:nvPr/>
        </p:nvSpPr>
        <p:spPr>
          <a:xfrm>
            <a:off x="5482898" y="2779225"/>
            <a:ext cx="4510727" cy="68673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58899961-EEB3-4402-8E35-49D81317D77E}"/>
              </a:ext>
            </a:extLst>
          </p:cNvPr>
          <p:cNvSpPr txBox="1"/>
          <p:nvPr/>
        </p:nvSpPr>
        <p:spPr>
          <a:xfrm>
            <a:off x="2767448" y="909096"/>
            <a:ext cx="5245842" cy="1200329"/>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If your country has the same standards and/or regulations for both urban and rural drinking-water, please respond in both the urban and rural columns, answering the same for both columns.</a:t>
            </a:r>
          </a:p>
        </p:txBody>
      </p:sp>
      <p:sp>
        <p:nvSpPr>
          <p:cNvPr id="21" name="Freeform 24">
            <a:extLst>
              <a:ext uri="{FF2B5EF4-FFF2-40B4-BE49-F238E27FC236}">
                <a16:creationId xmlns:a16="http://schemas.microsoft.com/office/drawing/2014/main" id="{4DBBCEEE-6919-4378-8266-D90E724D1856}"/>
              </a:ext>
            </a:extLst>
          </p:cNvPr>
          <p:cNvSpPr/>
          <p:nvPr/>
        </p:nvSpPr>
        <p:spPr>
          <a:xfrm rot="4509098" flipH="1" flipV="1">
            <a:off x="6187988" y="2139317"/>
            <a:ext cx="732445" cy="48707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9240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40F23A1B-550B-4035-98BF-DB7AE470A5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955"/>
          <a:stretch/>
        </p:blipFill>
        <p:spPr>
          <a:xfrm>
            <a:off x="3743873" y="1151113"/>
            <a:ext cx="8339437" cy="2089469"/>
          </a:xfrm>
          <a:prstGeom prst="rect">
            <a:avLst/>
          </a:prstGeom>
          <a:ln>
            <a:solidFill>
              <a:schemeClr val="tx1"/>
            </a:solidFill>
          </a:ln>
        </p:spPr>
      </p:pic>
      <p:pic>
        <p:nvPicPr>
          <p:cNvPr id="3" name="Picture 3" descr="Table&#10;&#10;Description automatically generated">
            <a:extLst>
              <a:ext uri="{FF2B5EF4-FFF2-40B4-BE49-F238E27FC236}">
                <a16:creationId xmlns:a16="http://schemas.microsoft.com/office/drawing/2014/main" id="{F6F2952F-97D5-44B3-98DA-81F8AE7AAE3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43873" y="3255561"/>
            <a:ext cx="8333580" cy="2534195"/>
          </a:xfrm>
          <a:prstGeom prst="rect">
            <a:avLst/>
          </a:prstGeom>
          <a:ln>
            <a:solidFill>
              <a:schemeClr val="tx1"/>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19" name="Rounded Rectangle 7">
            <a:extLst>
              <a:ext uri="{FF2B5EF4-FFF2-40B4-BE49-F238E27FC236}">
                <a16:creationId xmlns:a16="http://schemas.microsoft.com/office/drawing/2014/main" id="{CC27061F-E6CF-4876-AD2A-3EED826B4C44}"/>
              </a:ext>
            </a:extLst>
          </p:cNvPr>
          <p:cNvSpPr/>
          <p:nvPr/>
        </p:nvSpPr>
        <p:spPr>
          <a:xfrm>
            <a:off x="3679516" y="1108410"/>
            <a:ext cx="4534174" cy="4681346"/>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6D3784AC-1263-4F31-BA0A-9F283599CA47}"/>
              </a:ext>
            </a:extLst>
          </p:cNvPr>
          <p:cNvSpPr txBox="1"/>
          <p:nvPr/>
        </p:nvSpPr>
        <p:spPr>
          <a:xfrm>
            <a:off x="108690" y="1383337"/>
            <a:ext cx="3092626" cy="406265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The questions on sanitation and wastewater are aligned with the sanitation service chain. </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For more information on sanitation service chain regulatory mechanism options, please see Figure 4.4. in the WHO Guidelines on Sanitation and Health: </a:t>
            </a:r>
            <a:r>
              <a:rPr kumimoji="0" lang="en-GB" sz="1200" i="0" u="none" strike="noStrike" kern="0" cap="none" spc="0" normalizeH="0" baseline="0" noProof="0" dirty="0">
                <a:ln w="3175" cmpd="sng">
                  <a:noFill/>
                </a:ln>
                <a:solidFill>
                  <a:srgbClr val="C00000"/>
                </a:solidFill>
                <a:effectLst>
                  <a:glow rad="139700">
                    <a:prstClr val="white"/>
                  </a:glow>
                </a:effectLst>
                <a:uLnTx/>
                <a:uFillTx/>
                <a:hlinkClick r:id="rId5"/>
              </a:rPr>
              <a:t>https://apps.who.int/iris/bitstream/handle/10665/274939/9789241514705-eng.pdf</a:t>
            </a:r>
            <a:r>
              <a:rPr kumimoji="0" lang="en-GB" sz="1200" i="0" u="none" strike="noStrike" kern="0" cap="none" spc="0" normalizeH="0" baseline="0" noProof="0" dirty="0">
                <a:ln w="3175" cmpd="sng">
                  <a:noFill/>
                </a:ln>
                <a:solidFill>
                  <a:srgbClr val="C00000"/>
                </a:solidFill>
                <a:effectLst>
                  <a:glow rad="139700">
                    <a:prstClr val="white"/>
                  </a:glow>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3175" cmpd="sng">
                <a:noFill/>
              </a:ln>
              <a:solidFill>
                <a:srgbClr val="C00000"/>
              </a:solidFill>
              <a:effectLst>
                <a:glow rad="139700">
                  <a:prstClr val="white"/>
                </a:glow>
              </a:effectLst>
              <a:uLnTx/>
              <a:uFillTx/>
            </a:endParaRPr>
          </a:p>
        </p:txBody>
      </p:sp>
      <p:sp>
        <p:nvSpPr>
          <p:cNvPr id="21" name="Freeform 24">
            <a:extLst>
              <a:ext uri="{FF2B5EF4-FFF2-40B4-BE49-F238E27FC236}">
                <a16:creationId xmlns:a16="http://schemas.microsoft.com/office/drawing/2014/main" id="{969A97C7-B347-46F7-9BC0-13E0443EE7EC}"/>
              </a:ext>
            </a:extLst>
          </p:cNvPr>
          <p:cNvSpPr/>
          <p:nvPr/>
        </p:nvSpPr>
        <p:spPr>
          <a:xfrm rot="4509098" flipH="1">
            <a:off x="3129371" y="1385836"/>
            <a:ext cx="360620" cy="66961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Rounded Rectangle 3">
            <a:extLst>
              <a:ext uri="{FF2B5EF4-FFF2-40B4-BE49-F238E27FC236}">
                <a16:creationId xmlns:a16="http://schemas.microsoft.com/office/drawing/2014/main" id="{5722858E-C424-4B66-8D4F-D190C7372C29}"/>
              </a:ext>
            </a:extLst>
          </p:cNvPr>
          <p:cNvSpPr/>
          <p:nvPr/>
        </p:nvSpPr>
        <p:spPr>
          <a:xfrm>
            <a:off x="1212829"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A2</a:t>
            </a:r>
          </a:p>
        </p:txBody>
      </p:sp>
    </p:spTree>
    <p:extLst>
      <p:ext uri="{BB962C8B-B14F-4D97-AF65-F5344CB8AC3E}">
        <p14:creationId xmlns:p14="http://schemas.microsoft.com/office/powerpoint/2010/main" val="367614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236917" y="812643"/>
            <a:ext cx="10972800" cy="840218"/>
          </a:xfrm>
        </p:spPr>
        <p:txBody>
          <a:bodyPr/>
          <a:lstStyle/>
          <a:p>
            <a:r>
              <a:rPr lang="en-US" dirty="0"/>
              <a:t>A3: Existence of risk management approaches</a:t>
            </a: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2321788"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A3</a:t>
            </a:r>
          </a:p>
        </p:txBody>
      </p:sp>
      <p:sp>
        <p:nvSpPr>
          <p:cNvPr id="22" name="Content Placeholder 2">
            <a:extLst>
              <a:ext uri="{FF2B5EF4-FFF2-40B4-BE49-F238E27FC236}">
                <a16:creationId xmlns:a16="http://schemas.microsoft.com/office/drawing/2014/main" id="{AA532F93-9197-4E7A-A4F8-7E93EEA16C00}"/>
              </a:ext>
            </a:extLst>
          </p:cNvPr>
          <p:cNvSpPr>
            <a:spLocks noGrp="1"/>
          </p:cNvSpPr>
          <p:nvPr>
            <p:ph idx="1"/>
          </p:nvPr>
        </p:nvSpPr>
        <p:spPr>
          <a:xfrm>
            <a:off x="316823" y="1797192"/>
            <a:ext cx="10972800" cy="4972666"/>
          </a:xfrm>
        </p:spPr>
        <p:txBody>
          <a:bodyPr>
            <a:normAutofit lnSpcReduction="10000"/>
          </a:bodyPr>
          <a:lstStyle/>
          <a:p>
            <a:pPr>
              <a:spcAft>
                <a:spcPts val="600"/>
              </a:spcAft>
            </a:pPr>
            <a:r>
              <a:rPr lang="en-GB" sz="2800" dirty="0"/>
              <a:t>Key definitions for question A3: </a:t>
            </a:r>
          </a:p>
          <a:p>
            <a:pPr marL="796925" lvl="1" indent="-339725">
              <a:spcAft>
                <a:spcPts val="600"/>
              </a:spcAft>
            </a:pPr>
            <a:r>
              <a:rPr lang="en-GB" sz="2400" b="1" dirty="0">
                <a:solidFill>
                  <a:schemeClr val="accent2"/>
                </a:solidFill>
              </a:rPr>
              <a:t>Promoted: </a:t>
            </a:r>
            <a:r>
              <a:rPr lang="en-GB" sz="2400" dirty="0">
                <a:solidFill>
                  <a:srgbClr val="203864"/>
                </a:solidFill>
              </a:rPr>
              <a:t>Means that water safety plans or other risk management approaches are addressed in policies or regulations but are not mandated to be implemented.</a:t>
            </a:r>
          </a:p>
          <a:p>
            <a:pPr marL="796925" lvl="1" indent="-339725">
              <a:spcAft>
                <a:spcPts val="600"/>
              </a:spcAft>
            </a:pPr>
            <a:r>
              <a:rPr lang="en-GB" sz="2400" b="1" dirty="0">
                <a:solidFill>
                  <a:schemeClr val="accent2"/>
                </a:solidFill>
              </a:rPr>
              <a:t>Required: </a:t>
            </a:r>
            <a:r>
              <a:rPr lang="en-GB" sz="2400" dirty="0">
                <a:solidFill>
                  <a:srgbClr val="203864"/>
                </a:solidFill>
              </a:rPr>
              <a:t>Means that water safety plans or other risk management approaches are addressed in policies or regulations and that the policies or regulations mandate that the approaches be implemented. </a:t>
            </a:r>
          </a:p>
          <a:p>
            <a:pPr marL="796925" lvl="1" indent="-339725">
              <a:spcAft>
                <a:spcPts val="600"/>
              </a:spcAft>
            </a:pPr>
            <a:r>
              <a:rPr lang="en-GB" sz="2400" b="1" dirty="0">
                <a:solidFill>
                  <a:schemeClr val="accent2"/>
                </a:solidFill>
              </a:rPr>
              <a:t>Sanitation safety plan (SSP): </a:t>
            </a:r>
            <a:r>
              <a:rPr lang="en-GB" sz="2400" dirty="0">
                <a:solidFill>
                  <a:srgbClr val="203864"/>
                </a:solidFill>
              </a:rPr>
              <a:t>A step-by-step risk-based approach to assist in the implementation of the 2006 WHO Guidelines for Safe Use of Wastewater, Excreta and Greywater. The approach can also be applied to all sanitary systems to ensure the system is managed to meet health objectives.</a:t>
            </a:r>
          </a:p>
          <a:p>
            <a:pPr marL="796925" lvl="1" indent="-339725">
              <a:spcAft>
                <a:spcPts val="600"/>
              </a:spcAft>
            </a:pPr>
            <a:r>
              <a:rPr lang="en-GB" sz="2400" b="1" dirty="0">
                <a:solidFill>
                  <a:schemeClr val="accent2"/>
                </a:solidFill>
              </a:rPr>
              <a:t>Water safety plan (WSP): </a:t>
            </a:r>
            <a:r>
              <a:rPr lang="en-GB" sz="2400" dirty="0">
                <a:solidFill>
                  <a:srgbClr val="203864"/>
                </a:solidFill>
              </a:rPr>
              <a:t>A comprehensive risk assessment and risk management approach that includes all steps in the water supply chain, from catchment to consumer.</a:t>
            </a:r>
            <a:endParaRPr lang="en-US" sz="2800" dirty="0">
              <a:solidFill>
                <a:srgbClr val="203864"/>
              </a:solidFill>
            </a:endParaRPr>
          </a:p>
        </p:txBody>
      </p:sp>
    </p:spTree>
    <p:extLst>
      <p:ext uri="{BB962C8B-B14F-4D97-AF65-F5344CB8AC3E}">
        <p14:creationId xmlns:p14="http://schemas.microsoft.com/office/powerpoint/2010/main" val="228396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CAA4ED0-4267-4278-9613-B43A51839096}"/>
              </a:ext>
            </a:extLst>
          </p:cNvPr>
          <p:cNvPicPr>
            <a:picLocks noChangeAspect="1"/>
          </p:cNvPicPr>
          <p:nvPr/>
        </p:nvPicPr>
        <p:blipFill>
          <a:blip r:embed="rId3"/>
          <a:stretch>
            <a:fillRect/>
          </a:stretch>
        </p:blipFill>
        <p:spPr>
          <a:xfrm>
            <a:off x="4051233" y="839254"/>
            <a:ext cx="5591955" cy="5782482"/>
          </a:xfrm>
          <a:prstGeom prst="rect">
            <a:avLst/>
          </a:prstGeom>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2321788"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A3</a:t>
            </a:r>
          </a:p>
        </p:txBody>
      </p:sp>
      <p:sp>
        <p:nvSpPr>
          <p:cNvPr id="18" name="Rounded Rectangle 7">
            <a:extLst>
              <a:ext uri="{FF2B5EF4-FFF2-40B4-BE49-F238E27FC236}">
                <a16:creationId xmlns:a16="http://schemas.microsoft.com/office/drawing/2014/main" id="{5727ED50-0401-4D23-99C4-7B1061C9A31F}"/>
              </a:ext>
            </a:extLst>
          </p:cNvPr>
          <p:cNvSpPr/>
          <p:nvPr/>
        </p:nvSpPr>
        <p:spPr>
          <a:xfrm>
            <a:off x="4087470" y="4416458"/>
            <a:ext cx="2981924" cy="220527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0BFEEC29-E312-40A8-A21F-A70CCEA43A16}"/>
              </a:ext>
            </a:extLst>
          </p:cNvPr>
          <p:cNvSpPr txBox="1"/>
          <p:nvPr/>
        </p:nvSpPr>
        <p:spPr>
          <a:xfrm>
            <a:off x="114546" y="3336052"/>
            <a:ext cx="3538500" cy="313932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Questions d and e focus on if risk management approaches outlined in the WHO Guidelines on Sanitation and Health and climate change preparedness approaches are </a:t>
            </a:r>
            <a:r>
              <a:rPr kumimoji="0" lang="en-GB" sz="1800" b="1" i="0" u="sng" strike="noStrike" kern="0" cap="none" spc="0" normalizeH="0" baseline="0" noProof="0" dirty="0">
                <a:ln w="3175" cmpd="sng">
                  <a:noFill/>
                </a:ln>
                <a:solidFill>
                  <a:srgbClr val="C00000"/>
                </a:solidFill>
                <a:effectLst>
                  <a:glow rad="139700">
                    <a:prstClr val="white"/>
                  </a:glow>
                </a:effectLst>
                <a:uLnTx/>
                <a:uFillTx/>
              </a:rPr>
              <a:t>used in national planning</a:t>
            </a:r>
            <a:r>
              <a:rPr kumimoji="0" lang="en-GB" sz="1800" b="1" i="0" u="none" strike="noStrike" kern="0" cap="none" spc="0" normalizeH="0" baseline="0" noProof="0" dirty="0">
                <a:ln w="3175" cmpd="sng">
                  <a:noFill/>
                </a:ln>
                <a:solidFill>
                  <a:srgbClr val="C00000"/>
                </a:solidFill>
                <a:effectLst>
                  <a:glow rad="139700">
                    <a:prstClr val="white"/>
                  </a:glow>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Unlike a – c, these approaches do not need to be included in policies or regulations in order to be used in national planning.</a:t>
            </a:r>
          </a:p>
        </p:txBody>
      </p:sp>
      <p:sp>
        <p:nvSpPr>
          <p:cNvPr id="21" name="Freeform 24">
            <a:extLst>
              <a:ext uri="{FF2B5EF4-FFF2-40B4-BE49-F238E27FC236}">
                <a16:creationId xmlns:a16="http://schemas.microsoft.com/office/drawing/2014/main" id="{4A8CB2A3-8E8F-4930-B9C3-04DA87D82713}"/>
              </a:ext>
            </a:extLst>
          </p:cNvPr>
          <p:cNvSpPr/>
          <p:nvPr/>
        </p:nvSpPr>
        <p:spPr>
          <a:xfrm rot="4509098" flipV="1">
            <a:off x="3464018" y="4069259"/>
            <a:ext cx="766603" cy="433436"/>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Rounded Rectangle 7">
            <a:extLst>
              <a:ext uri="{FF2B5EF4-FFF2-40B4-BE49-F238E27FC236}">
                <a16:creationId xmlns:a16="http://schemas.microsoft.com/office/drawing/2014/main" id="{427CDE6A-E566-419F-BD73-5D97D34C1EB3}"/>
              </a:ext>
            </a:extLst>
          </p:cNvPr>
          <p:cNvSpPr/>
          <p:nvPr/>
        </p:nvSpPr>
        <p:spPr>
          <a:xfrm>
            <a:off x="4087470" y="1603758"/>
            <a:ext cx="2981924" cy="264175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CA3E82FB-FF2C-4E83-ABB8-86A494DF8E46}"/>
              </a:ext>
            </a:extLst>
          </p:cNvPr>
          <p:cNvSpPr txBox="1"/>
          <p:nvPr/>
        </p:nvSpPr>
        <p:spPr>
          <a:xfrm>
            <a:off x="114546" y="1371741"/>
            <a:ext cx="3538500" cy="1200329"/>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Questions a–c focus on if water safety plans, sanitation safety plans or equivalent approaches are </a:t>
            </a:r>
            <a:r>
              <a:rPr kumimoji="0" lang="en-GB" sz="1800" b="1" i="0" u="sng" strike="noStrike" kern="0" cap="none" spc="0" normalizeH="0" baseline="0" noProof="0" dirty="0">
                <a:ln w="3175" cmpd="sng">
                  <a:noFill/>
                </a:ln>
                <a:solidFill>
                  <a:srgbClr val="C00000"/>
                </a:solidFill>
                <a:effectLst>
                  <a:glow rad="139700">
                    <a:prstClr val="white"/>
                  </a:glow>
                </a:effectLst>
                <a:uLnTx/>
                <a:uFillTx/>
              </a:rPr>
              <a:t>included in policies or regulations.</a:t>
            </a:r>
          </a:p>
        </p:txBody>
      </p:sp>
      <p:sp>
        <p:nvSpPr>
          <p:cNvPr id="25" name="Freeform 24">
            <a:extLst>
              <a:ext uri="{FF2B5EF4-FFF2-40B4-BE49-F238E27FC236}">
                <a16:creationId xmlns:a16="http://schemas.microsoft.com/office/drawing/2014/main" id="{C3C1F700-1922-4755-B972-A409DFAD989E}"/>
              </a:ext>
            </a:extLst>
          </p:cNvPr>
          <p:cNvSpPr/>
          <p:nvPr/>
        </p:nvSpPr>
        <p:spPr>
          <a:xfrm rot="4509098" flipV="1">
            <a:off x="3410959" y="1464276"/>
            <a:ext cx="580993" cy="66909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9751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9187DD-E04C-4D4A-A8B1-4B1026239B75}"/>
              </a:ext>
            </a:extLst>
          </p:cNvPr>
          <p:cNvPicPr>
            <a:picLocks noChangeAspect="1"/>
          </p:cNvPicPr>
          <p:nvPr/>
        </p:nvPicPr>
        <p:blipFill>
          <a:blip r:embed="rId3"/>
          <a:stretch>
            <a:fillRect/>
          </a:stretch>
        </p:blipFill>
        <p:spPr>
          <a:xfrm>
            <a:off x="339387" y="1697459"/>
            <a:ext cx="5538066" cy="5047470"/>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277495" y="815093"/>
            <a:ext cx="10972800" cy="735585"/>
          </a:xfrm>
        </p:spPr>
        <p:txBody>
          <a:bodyPr/>
          <a:lstStyle/>
          <a:p>
            <a:r>
              <a:rPr lang="en-US" dirty="0"/>
              <a:t>A4: Implementing risk management approaches</a:t>
            </a:r>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3440469"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A4</a:t>
            </a:r>
          </a:p>
        </p:txBody>
      </p:sp>
      <p:sp>
        <p:nvSpPr>
          <p:cNvPr id="18" name="Rounded Rectangle 7">
            <a:extLst>
              <a:ext uri="{FF2B5EF4-FFF2-40B4-BE49-F238E27FC236}">
                <a16:creationId xmlns:a16="http://schemas.microsoft.com/office/drawing/2014/main" id="{66ACF77B-17E3-442B-87E0-2F52B0B6A152}"/>
              </a:ext>
            </a:extLst>
          </p:cNvPr>
          <p:cNvSpPr/>
          <p:nvPr/>
        </p:nvSpPr>
        <p:spPr>
          <a:xfrm>
            <a:off x="339387" y="1684101"/>
            <a:ext cx="5196174" cy="399320"/>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1" name="Freeform 24">
            <a:extLst>
              <a:ext uri="{FF2B5EF4-FFF2-40B4-BE49-F238E27FC236}">
                <a16:creationId xmlns:a16="http://schemas.microsoft.com/office/drawing/2014/main" id="{0380CA99-2562-4C72-A6A7-1A578AA98EAC}"/>
              </a:ext>
            </a:extLst>
          </p:cNvPr>
          <p:cNvSpPr/>
          <p:nvPr/>
        </p:nvSpPr>
        <p:spPr>
          <a:xfrm rot="4509098" flipH="1">
            <a:off x="5650241" y="1594852"/>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Rounded Rectangle 7">
            <a:extLst>
              <a:ext uri="{FF2B5EF4-FFF2-40B4-BE49-F238E27FC236}">
                <a16:creationId xmlns:a16="http://schemas.microsoft.com/office/drawing/2014/main" id="{F99A4600-C4E0-41FF-9AD8-EFC67FC3FD50}"/>
              </a:ext>
            </a:extLst>
          </p:cNvPr>
          <p:cNvSpPr/>
          <p:nvPr/>
        </p:nvSpPr>
        <p:spPr>
          <a:xfrm>
            <a:off x="530403" y="4721195"/>
            <a:ext cx="1288565" cy="971682"/>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B0F162EB-3DB8-4BE9-8779-58BA9C986872}"/>
              </a:ext>
            </a:extLst>
          </p:cNvPr>
          <p:cNvSpPr txBox="1"/>
          <p:nvPr/>
        </p:nvSpPr>
        <p:spPr>
          <a:xfrm>
            <a:off x="6553366" y="4774988"/>
            <a:ext cx="4794116" cy="923330"/>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A4 includes a question on the implementation of WASH FIT or similar. More information about WASH FIT: </a:t>
            </a:r>
            <a:r>
              <a:rPr kumimoji="0" lang="en-GB" sz="1800" b="1" i="0" u="none" strike="noStrike" kern="0" cap="none" spc="0" normalizeH="0" baseline="0" noProof="0" dirty="0">
                <a:ln w="3175" cmpd="sng">
                  <a:noFill/>
                </a:ln>
                <a:solidFill>
                  <a:srgbClr val="C00000"/>
                </a:solidFill>
                <a:effectLst>
                  <a:glow rad="139700">
                    <a:prstClr val="white"/>
                  </a:glow>
                </a:effectLst>
                <a:uLnTx/>
                <a:uFillTx/>
                <a:hlinkClick r:id="rId4"/>
              </a:rPr>
              <a:t>https://washfit.org/</a:t>
            </a:r>
            <a:r>
              <a:rPr kumimoji="0" lang="en-GB" sz="1800" b="1" i="0" u="none" strike="noStrike" kern="0" cap="none" spc="0" normalizeH="0" baseline="0" noProof="0" dirty="0">
                <a:ln w="3175" cmpd="sng">
                  <a:noFill/>
                </a:ln>
                <a:solidFill>
                  <a:srgbClr val="C00000"/>
                </a:solidFill>
                <a:effectLst>
                  <a:glow rad="139700">
                    <a:prstClr val="white"/>
                  </a:glow>
                </a:effectLst>
                <a:uLnTx/>
                <a:uFillTx/>
              </a:rPr>
              <a:t>.</a:t>
            </a:r>
            <a:r>
              <a:rPr lang="en-GB" b="1" kern="0" dirty="0">
                <a:ln w="3175" cmpd="sng">
                  <a:noFill/>
                </a:ln>
                <a:solidFill>
                  <a:srgbClr val="C00000"/>
                </a:solidFill>
                <a:effectLst>
                  <a:glow rad="139700">
                    <a:prstClr val="white"/>
                  </a:glow>
                </a:effectLst>
              </a:rPr>
              <a:t> </a:t>
            </a:r>
            <a:endParaRPr kumimoji="0" lang="en-GB" sz="1800" b="1" i="0" u="none" strike="noStrike" kern="0" cap="none" spc="0" normalizeH="0" baseline="0" noProof="0" dirty="0">
              <a:ln w="3175" cmpd="sng">
                <a:noFill/>
              </a:ln>
              <a:solidFill>
                <a:srgbClr val="C00000"/>
              </a:solidFill>
              <a:effectLst>
                <a:glow rad="139700">
                  <a:prstClr val="white"/>
                </a:glow>
              </a:effectLst>
              <a:uLnTx/>
              <a:uFillTx/>
            </a:endParaRPr>
          </a:p>
        </p:txBody>
      </p:sp>
      <p:sp>
        <p:nvSpPr>
          <p:cNvPr id="27" name="Freeform 24">
            <a:extLst>
              <a:ext uri="{FF2B5EF4-FFF2-40B4-BE49-F238E27FC236}">
                <a16:creationId xmlns:a16="http://schemas.microsoft.com/office/drawing/2014/main" id="{BC0E9238-61F4-49E0-B069-C0CC55F3B1AA}"/>
              </a:ext>
            </a:extLst>
          </p:cNvPr>
          <p:cNvSpPr/>
          <p:nvPr/>
        </p:nvSpPr>
        <p:spPr>
          <a:xfrm rot="4509098" flipH="1">
            <a:off x="3395517" y="2851448"/>
            <a:ext cx="1581300" cy="443010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293CB148-B881-514D-A3D5-A601E02EB25A}"/>
              </a:ext>
            </a:extLst>
          </p:cNvPr>
          <p:cNvSpPr txBox="1"/>
          <p:nvPr/>
        </p:nvSpPr>
        <p:spPr>
          <a:xfrm>
            <a:off x="6057384" y="1796331"/>
            <a:ext cx="4528513" cy="1200329"/>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w="3175" cmpd="sng">
                  <a:noFill/>
                </a:ln>
                <a:solidFill>
                  <a:srgbClr val="C00000"/>
                </a:solidFill>
                <a:effectLst>
                  <a:glow rad="139700">
                    <a:prstClr val="white"/>
                  </a:glow>
                </a:effectLst>
                <a:uLnTx/>
                <a:uFillTx/>
              </a:rPr>
              <a:t>Risk management approaches can be implemented even if they have not been included in policies or plans (as answered in A3). </a:t>
            </a:r>
          </a:p>
        </p:txBody>
      </p:sp>
    </p:spTree>
    <p:extLst>
      <p:ext uri="{BB962C8B-B14F-4D97-AF65-F5344CB8AC3E}">
        <p14:creationId xmlns:p14="http://schemas.microsoft.com/office/powerpoint/2010/main" val="1244542478"/>
      </p:ext>
    </p:extLst>
  </p:cSld>
  <p:clrMapOvr>
    <a:masterClrMapping/>
  </p:clrMapOvr>
</p:sld>
</file>

<file path=ppt/theme/theme1.xml><?xml version="1.0" encoding="utf-8"?>
<a:theme xmlns:a="http://schemas.openxmlformats.org/drawingml/2006/main" name="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AAS 2019 Report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8C1BF789B5AC4B9EF53DDBA590C81D" ma:contentTypeVersion="4" ma:contentTypeDescription="Create a new document." ma:contentTypeScope="" ma:versionID="4fc615343bd2d393fd09e1d97a945d3b">
  <xsd:schema xmlns:xsd="http://www.w3.org/2001/XMLSchema" xmlns:xs="http://www.w3.org/2001/XMLSchema" xmlns:p="http://schemas.microsoft.com/office/2006/metadata/properties" xmlns:ns2="17d4c9e9-139a-427c-97b0-ce32edd45541" targetNamespace="http://schemas.microsoft.com/office/2006/metadata/properties" ma:root="true" ma:fieldsID="130e21825694c0b74c79f46a39d33a20" ns2:_="">
    <xsd:import namespace="17d4c9e9-139a-427c-97b0-ce32edd45541"/>
    <xsd:element name="properties">
      <xsd:complexType>
        <xsd:sequence>
          <xsd:element name="documentManagement">
            <xsd:complexType>
              <xsd:all>
                <xsd:element ref="ns2:Language" minOccurs="0"/>
                <xsd:element ref="ns2:DocumentTyp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d4c9e9-139a-427c-97b0-ce32edd45541" elementFormDefault="qualified">
    <xsd:import namespace="http://schemas.microsoft.com/office/2006/documentManagement/types"/>
    <xsd:import namespace="http://schemas.microsoft.com/office/infopath/2007/PartnerControls"/>
    <xsd:element name="Language" ma:index="8" nillable="true" ma:displayName="Language" ma:format="Dropdown" ma:internalName="Language">
      <xsd:simpleType>
        <xsd:restriction base="dms:Text">
          <xsd:maxLength value="255"/>
        </xsd:restriction>
      </xsd:simpleType>
    </xsd:element>
    <xsd:element name="DocumentType" ma:index="9" nillable="true" ma:displayName="Document Type" ma:format="Dropdown" ma:internalName="DocumentType">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17d4c9e9-139a-427c-97b0-ce32edd45541">English</Language>
    <DocumentType xmlns="17d4c9e9-139a-427c-97b0-ce32edd45541">Info module</DocumentType>
  </documentManagement>
</p:properties>
</file>

<file path=customXml/itemProps1.xml><?xml version="1.0" encoding="utf-8"?>
<ds:datastoreItem xmlns:ds="http://schemas.openxmlformats.org/officeDocument/2006/customXml" ds:itemID="{1D9FDB0A-3533-4D92-A7B3-0D690C114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d4c9e9-139a-427c-97b0-ce32edd45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0DB8DF-40A9-4A6A-BD04-7F2BC63AF984}">
  <ds:schemaRefs>
    <ds:schemaRef ds:uri="http://schemas.microsoft.com/sharepoint/v3/contenttype/forms"/>
  </ds:schemaRefs>
</ds:datastoreItem>
</file>

<file path=customXml/itemProps3.xml><?xml version="1.0" encoding="utf-8"?>
<ds:datastoreItem xmlns:ds="http://schemas.openxmlformats.org/officeDocument/2006/customXml" ds:itemID="{F2D5FE5E-37CC-4CE9-96F5-D43556D39C96}">
  <ds:schemaRefs>
    <ds:schemaRef ds:uri="http://purl.org/dc/terms/"/>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infopath/2007/PartnerControls"/>
    <ds:schemaRef ds:uri="17d4c9e9-139a-427c-97b0-ce32edd4554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263</TotalTime>
  <Words>2567</Words>
  <Application>Microsoft Office PowerPoint</Application>
  <PresentationFormat>Widescreen</PresentationFormat>
  <Paragraphs>445</Paragraphs>
  <Slides>29</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Wingdings</vt:lpstr>
      <vt:lpstr>GLAAS Main Template</vt:lpstr>
      <vt:lpstr>GLAAS 2019 Report Template</vt:lpstr>
      <vt:lpstr>GLAAS information module 5  Section A Governance questions in the GLAAS 2021/2022 country survey</vt:lpstr>
      <vt:lpstr>Overview</vt:lpstr>
      <vt:lpstr>Questions in Section A</vt:lpstr>
      <vt:lpstr>A2: National regulations and standards</vt:lpstr>
      <vt:lpstr>PowerPoint Presentation</vt:lpstr>
      <vt:lpstr>PowerPoint Presentation</vt:lpstr>
      <vt:lpstr>A3: Existence of risk management approaches</vt:lpstr>
      <vt:lpstr>PowerPoint Presentation</vt:lpstr>
      <vt:lpstr>A4: Implementing risk management approaches</vt:lpstr>
      <vt:lpstr>PowerPoint Presentation</vt:lpstr>
      <vt:lpstr>A5: National WASH policies and plans</vt:lpstr>
      <vt:lpstr>PowerPoint Presentation</vt:lpstr>
      <vt:lpstr>PowerPoint Presentation</vt:lpstr>
      <vt:lpstr>The Sanitation Policy Monitoring and Assessment Tool</vt:lpstr>
      <vt:lpstr>A6: WASH in COVID-19 preparedness and response plans</vt:lpstr>
      <vt:lpstr>PowerPoint Presentation</vt:lpstr>
      <vt:lpstr>A7: National WASH targets</vt:lpstr>
      <vt:lpstr>PowerPoint Presentation</vt:lpstr>
      <vt:lpstr>PowerPoint Presentation</vt:lpstr>
      <vt:lpstr>PowerPoint Presentation</vt:lpstr>
      <vt:lpstr>A8: Equity measures in national policies and plans</vt:lpstr>
      <vt:lpstr>A9: Institutional roles and lead agencies</vt:lpstr>
      <vt:lpstr>A10: Coordination among stakeholders</vt:lpstr>
      <vt:lpstr>A11: Participation procedures established at the national level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Murad</dc:creator>
  <cp:lastModifiedBy>MURAD, Sofia Jenny Juliette</cp:lastModifiedBy>
  <cp:revision>341</cp:revision>
  <dcterms:created xsi:type="dcterms:W3CDTF">2019-09-12T12:12:51Z</dcterms:created>
  <dcterms:modified xsi:type="dcterms:W3CDTF">2021-10-25T08:09:39Z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0x010100818C1BF789B5AC4B9EF53DDBA590C81D</vt:lpwstr>
  </property>
</Properties>
</file>