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4"/>
    <p:sldMasterId id="2147483686" r:id="rId5"/>
  </p:sldMasterIdLst>
  <p:notesMasterIdLst>
    <p:notesMasterId r:id="rId19"/>
  </p:notesMasterIdLst>
  <p:handoutMasterIdLst>
    <p:handoutMasterId r:id="rId20"/>
  </p:handoutMasterIdLst>
  <p:sldIdLst>
    <p:sldId id="256" r:id="rId6"/>
    <p:sldId id="259" r:id="rId7"/>
    <p:sldId id="269" r:id="rId8"/>
    <p:sldId id="263" r:id="rId9"/>
    <p:sldId id="271" r:id="rId10"/>
    <p:sldId id="273" r:id="rId11"/>
    <p:sldId id="275" r:id="rId12"/>
    <p:sldId id="276" r:id="rId13"/>
    <p:sldId id="277" r:id="rId14"/>
    <p:sldId id="279" r:id="rId15"/>
    <p:sldId id="281" r:id="rId16"/>
    <p:sldId id="283" r:id="rId17"/>
    <p:sldId id="29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ule 7" id="{52207AEE-9AEB-4D76-B674-411FE1E2C11F}">
          <p14:sldIdLst>
            <p14:sldId id="256"/>
            <p14:sldId id="259"/>
            <p14:sldId id="269"/>
          </p14:sldIdLst>
        </p14:section>
        <p14:section name="C1" id="{DEB6E69F-DAF1-4CC5-A264-BB0A5949B68A}">
          <p14:sldIdLst>
            <p14:sldId id="263"/>
          </p14:sldIdLst>
        </p14:section>
        <p14:section name="C2" id="{FD9C8DCD-9D9F-4000-9895-FAB92EAADF25}">
          <p14:sldIdLst>
            <p14:sldId id="271"/>
          </p14:sldIdLst>
        </p14:section>
        <p14:section name="C3" id="{1AD3C93D-DFD6-4D2C-AB5B-0E8DAEC6DBA3}">
          <p14:sldIdLst>
            <p14:sldId id="273"/>
          </p14:sldIdLst>
        </p14:section>
        <p14:section name="C4" id="{B4A5CF69-88F9-4046-8045-88820CC9ACCB}">
          <p14:sldIdLst>
            <p14:sldId id="275"/>
            <p14:sldId id="276"/>
          </p14:sldIdLst>
        </p14:section>
        <p14:section name="C5" id="{7951C3ED-32C9-4752-B649-A8107AF26690}">
          <p14:sldIdLst>
            <p14:sldId id="277"/>
          </p14:sldIdLst>
        </p14:section>
        <p14:section name="C6" id="{E8633253-26B5-4054-B112-308837579008}">
          <p14:sldIdLst>
            <p14:sldId id="279"/>
          </p14:sldIdLst>
        </p14:section>
        <p14:section name="C7" id="{6D75744B-2E9E-4EFF-8673-64D4A4A49E1A}">
          <p14:sldIdLst>
            <p14:sldId id="281"/>
          </p14:sldIdLst>
        </p14:section>
        <p14:section name="C8" id="{4B41306E-4E86-4636-848E-1FB4F8963A15}">
          <p14:sldIdLst>
            <p14:sldId id="283"/>
            <p14:sldId id="29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fia Murad" initials="SM" lastIdx="9" clrIdx="0">
    <p:extLst>
      <p:ext uri="{19B8F6BF-5375-455C-9EA6-DF929625EA0E}">
        <p15:presenceInfo xmlns:p15="http://schemas.microsoft.com/office/powerpoint/2012/main" userId="e026b1207f6de5b6" providerId="Windows Live"/>
      </p:ext>
    </p:extLst>
  </p:cmAuthor>
  <p:cmAuthor id="2" name="TIFFAY, Kathleen" initials="TK" lastIdx="3" clrIdx="1">
    <p:extLst>
      <p:ext uri="{19B8F6BF-5375-455C-9EA6-DF929625EA0E}">
        <p15:presenceInfo xmlns:p15="http://schemas.microsoft.com/office/powerpoint/2012/main" userId="TIFFAY, Kathleen" providerId="None"/>
      </p:ext>
    </p:extLst>
  </p:cmAuthor>
  <p:cmAuthor id="3" name=" " initials="" lastIdx="10" clrIdx="2">
    <p:extLst>
      <p:ext uri="{19B8F6BF-5375-455C-9EA6-DF929625EA0E}">
        <p15:presenceInfo xmlns:p15="http://schemas.microsoft.com/office/powerpoint/2012/main" userId="S::sking50@jhu.edu::0c84f94d-5753-402a-9cd4-f340c21de1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952"/>
    <a:srgbClr val="F49245"/>
    <a:srgbClr val="7BD0EF"/>
    <a:srgbClr val="FFFFFF"/>
    <a:srgbClr val="375987"/>
    <a:srgbClr val="365886"/>
    <a:srgbClr val="39588D"/>
    <a:srgbClr val="6088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21" autoAdjust="0"/>
    <p:restoredTop sz="90871" autoAdjust="0"/>
  </p:normalViewPr>
  <p:slideViewPr>
    <p:cSldViewPr snapToGrid="0">
      <p:cViewPr varScale="1">
        <p:scale>
          <a:sx n="103" d="100"/>
          <a:sy n="103" d="100"/>
        </p:scale>
        <p:origin x="816" y="114"/>
      </p:cViewPr>
      <p:guideLst/>
    </p:cSldViewPr>
  </p:slideViewPr>
  <p:notesTextViewPr>
    <p:cViewPr>
      <p:scale>
        <a:sx n="1" d="1"/>
        <a:sy n="1" d="1"/>
      </p:scale>
      <p:origin x="0" y="0"/>
    </p:cViewPr>
  </p:notesTextViewPr>
  <p:notesViewPr>
    <p:cSldViewPr snapToGrid="0">
      <p:cViewPr varScale="1">
        <p:scale>
          <a:sx n="51" d="100"/>
          <a:sy n="51" d="100"/>
        </p:scale>
        <p:origin x="279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0293DB-CE60-420C-8F23-8F74E520F7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ABA90E0-2218-466A-8888-27A2B98BF33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2B5CE5-A2F4-4ACD-AAB8-0E9DA9DB378F}" type="datetimeFigureOut">
              <a:rPr lang="en-US" smtClean="0"/>
              <a:t>9/20/2021</a:t>
            </a:fld>
            <a:endParaRPr lang="en-US"/>
          </a:p>
        </p:txBody>
      </p:sp>
      <p:sp>
        <p:nvSpPr>
          <p:cNvPr id="4" name="Footer Placeholder 3">
            <a:extLst>
              <a:ext uri="{FF2B5EF4-FFF2-40B4-BE49-F238E27FC236}">
                <a16:creationId xmlns:a16="http://schemas.microsoft.com/office/drawing/2014/main" id="{B15B3F46-8C49-4ACF-A5E1-EE7CD20F6C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0A6F6CF-B360-4EAD-B597-85E2543E26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FA6BC04-CFF3-486B-AE0A-CA6971DCC1DA}" type="slidenum">
              <a:rPr lang="en-US" smtClean="0"/>
              <a:t>‹#›</a:t>
            </a:fld>
            <a:endParaRPr lang="en-US"/>
          </a:p>
        </p:txBody>
      </p:sp>
    </p:spTree>
    <p:extLst>
      <p:ext uri="{BB962C8B-B14F-4D97-AF65-F5344CB8AC3E}">
        <p14:creationId xmlns:p14="http://schemas.microsoft.com/office/powerpoint/2010/main" val="3357485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ADFC2D-7D1B-45B5-BA49-1B198FC73C05}" type="datetimeFigureOut">
              <a:rPr lang="en-US" smtClean="0"/>
              <a:t>9/20/2021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17CD5F-2FBE-4BD2-BEC6-04F59FEA57C0}" type="slidenum">
              <a:rPr lang="en-US" smtClean="0"/>
              <a:t>‹#›</a:t>
            </a:fld>
            <a:endParaRPr lang="en-US"/>
          </a:p>
        </p:txBody>
      </p:sp>
    </p:spTree>
    <p:extLst>
      <p:ext uri="{BB962C8B-B14F-4D97-AF65-F5344CB8AC3E}">
        <p14:creationId xmlns:p14="http://schemas.microsoft.com/office/powerpoint/2010/main" val="419837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17CD5F-2FBE-4BD2-BEC6-04F59FEA57C0}" type="slidenum">
              <a:rPr lang="en-US" smtClean="0"/>
              <a:t>4</a:t>
            </a:fld>
            <a:endParaRPr lang="en-US"/>
          </a:p>
        </p:txBody>
      </p:sp>
    </p:spTree>
    <p:extLst>
      <p:ext uri="{BB962C8B-B14F-4D97-AF65-F5344CB8AC3E}">
        <p14:creationId xmlns:p14="http://schemas.microsoft.com/office/powerpoint/2010/main" val="1197222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17CD5F-2FBE-4BD2-BEC6-04F59FEA57C0}" type="slidenum">
              <a:rPr lang="en-US" smtClean="0"/>
              <a:t>5</a:t>
            </a:fld>
            <a:endParaRPr lang="en-US"/>
          </a:p>
        </p:txBody>
      </p:sp>
    </p:spTree>
    <p:extLst>
      <p:ext uri="{BB962C8B-B14F-4D97-AF65-F5344CB8AC3E}">
        <p14:creationId xmlns:p14="http://schemas.microsoft.com/office/powerpoint/2010/main" val="388486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17CD5F-2FBE-4BD2-BEC6-04F59FEA57C0}" type="slidenum">
              <a:rPr lang="en-US" smtClean="0"/>
              <a:t>6</a:t>
            </a:fld>
            <a:endParaRPr lang="en-US"/>
          </a:p>
        </p:txBody>
      </p:sp>
    </p:spTree>
    <p:extLst>
      <p:ext uri="{BB962C8B-B14F-4D97-AF65-F5344CB8AC3E}">
        <p14:creationId xmlns:p14="http://schemas.microsoft.com/office/powerpoint/2010/main" val="2706650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17CD5F-2FBE-4BD2-BEC6-04F59FEA57C0}" type="slidenum">
              <a:rPr lang="en-US" smtClean="0"/>
              <a:t>7</a:t>
            </a:fld>
            <a:endParaRPr lang="en-US"/>
          </a:p>
        </p:txBody>
      </p:sp>
    </p:spTree>
    <p:extLst>
      <p:ext uri="{BB962C8B-B14F-4D97-AF65-F5344CB8AC3E}">
        <p14:creationId xmlns:p14="http://schemas.microsoft.com/office/powerpoint/2010/main" val="3196344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17CD5F-2FBE-4BD2-BEC6-04F59FEA57C0}" type="slidenum">
              <a:rPr lang="en-US" smtClean="0"/>
              <a:t>8</a:t>
            </a:fld>
            <a:endParaRPr lang="en-US"/>
          </a:p>
        </p:txBody>
      </p:sp>
    </p:spTree>
    <p:extLst>
      <p:ext uri="{BB962C8B-B14F-4D97-AF65-F5344CB8AC3E}">
        <p14:creationId xmlns:p14="http://schemas.microsoft.com/office/powerpoint/2010/main" val="1040911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17CD5F-2FBE-4BD2-BEC6-04F59FEA57C0}" type="slidenum">
              <a:rPr lang="en-US" smtClean="0"/>
              <a:t>9</a:t>
            </a:fld>
            <a:endParaRPr lang="en-US"/>
          </a:p>
        </p:txBody>
      </p:sp>
    </p:spTree>
    <p:extLst>
      <p:ext uri="{BB962C8B-B14F-4D97-AF65-F5344CB8AC3E}">
        <p14:creationId xmlns:p14="http://schemas.microsoft.com/office/powerpoint/2010/main" val="3976263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17CD5F-2FBE-4BD2-BEC6-04F59FEA57C0}" type="slidenum">
              <a:rPr lang="en-US" smtClean="0"/>
              <a:t>10</a:t>
            </a:fld>
            <a:endParaRPr lang="en-US"/>
          </a:p>
        </p:txBody>
      </p:sp>
    </p:spTree>
    <p:extLst>
      <p:ext uri="{BB962C8B-B14F-4D97-AF65-F5344CB8AC3E}">
        <p14:creationId xmlns:p14="http://schemas.microsoft.com/office/powerpoint/2010/main" val="4209571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17CD5F-2FBE-4BD2-BEC6-04F59FEA57C0}" type="slidenum">
              <a:rPr lang="en-US" smtClean="0"/>
              <a:t>11</a:t>
            </a:fld>
            <a:endParaRPr lang="en-US"/>
          </a:p>
        </p:txBody>
      </p:sp>
    </p:spTree>
    <p:extLst>
      <p:ext uri="{BB962C8B-B14F-4D97-AF65-F5344CB8AC3E}">
        <p14:creationId xmlns:p14="http://schemas.microsoft.com/office/powerpoint/2010/main" val="3138859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317CD5F-2FBE-4BD2-BEC6-04F59FEA57C0}" type="slidenum">
              <a:rPr lang="en-US" smtClean="0"/>
              <a:t>12</a:t>
            </a:fld>
            <a:endParaRPr lang="en-US"/>
          </a:p>
        </p:txBody>
      </p:sp>
    </p:spTree>
    <p:extLst>
      <p:ext uri="{BB962C8B-B14F-4D97-AF65-F5344CB8AC3E}">
        <p14:creationId xmlns:p14="http://schemas.microsoft.com/office/powerpoint/2010/main" val="3930476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21.xml.rels><?xml version="1.0" encoding="UTF-8" standalone="yes"?>
<Relationships xmlns="http://schemas.openxmlformats.org/package/2006/relationships"><Relationship Id="rId3" Type="http://schemas.openxmlformats.org/officeDocument/2006/relationships/hyperlink" Target="mailto:glaas@who.int" TargetMode="External"/><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4.jpeg"/><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mailto:glaas@who.int" TargetMode="Externa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9526"/>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33" name="Title 1">
            <a:extLst>
              <a:ext uri="{FF2B5EF4-FFF2-40B4-BE49-F238E27FC236}">
                <a16:creationId xmlns:a16="http://schemas.microsoft.com/office/drawing/2014/main" id="{3AD1E0AB-7DC9-4994-867A-F1164662B813}"/>
              </a:ext>
            </a:extLst>
          </p:cNvPr>
          <p:cNvSpPr>
            <a:spLocks noGrp="1"/>
          </p:cNvSpPr>
          <p:nvPr>
            <p:ph type="ctrTitle" hasCustomPrompt="1"/>
          </p:nvPr>
        </p:nvSpPr>
        <p:spPr>
          <a:xfrm>
            <a:off x="914400" y="1010180"/>
            <a:ext cx="10363200" cy="1982787"/>
          </a:xfrm>
        </p:spPr>
        <p:txBody>
          <a:bodyPr anchor="ctr">
            <a:normAutofit/>
          </a:bodyPr>
          <a:lstStyle>
            <a:lvl1pPr algn="ctr">
              <a:lnSpc>
                <a:spcPct val="100000"/>
              </a:lnSpc>
              <a:defRPr sz="3600" b="1">
                <a:solidFill>
                  <a:srgbClr val="FFFFFF"/>
                </a:solidFill>
              </a:defRPr>
            </a:lvl1pPr>
          </a:lstStyle>
          <a:p>
            <a:r>
              <a:rPr lang="en-US" dirty="0"/>
              <a:t>Presentation title</a:t>
            </a:r>
          </a:p>
        </p:txBody>
      </p:sp>
      <p:sp>
        <p:nvSpPr>
          <p:cNvPr id="34" name="Subtitle 2">
            <a:extLst>
              <a:ext uri="{FF2B5EF4-FFF2-40B4-BE49-F238E27FC236}">
                <a16:creationId xmlns:a16="http://schemas.microsoft.com/office/drawing/2014/main" id="{6024A5AC-411D-485A-9C98-D9054598C16B}"/>
              </a:ext>
            </a:extLst>
          </p:cNvPr>
          <p:cNvSpPr>
            <a:spLocks noGrp="1"/>
          </p:cNvSpPr>
          <p:nvPr>
            <p:ph type="subTitle" idx="1" hasCustomPrompt="1"/>
          </p:nvPr>
        </p:nvSpPr>
        <p:spPr>
          <a:xfrm>
            <a:off x="914400" y="4203294"/>
            <a:ext cx="7398327" cy="1384442"/>
          </a:xfrm>
        </p:spPr>
        <p:txBody>
          <a:bodyPr>
            <a:normAutofit/>
          </a:bodyPr>
          <a:lstStyle>
            <a:lvl1pPr marL="0" indent="0" algn="l">
              <a:lnSpc>
                <a:spcPct val="100000"/>
              </a:lnSpc>
              <a:spcBef>
                <a:spcPts val="0"/>
              </a:spcBef>
              <a:buNone/>
              <a:defRPr sz="1600" i="1">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presenter </a:t>
            </a:r>
          </a:p>
          <a:p>
            <a:r>
              <a:rPr lang="en-US" dirty="0"/>
              <a:t>World Health Organization</a:t>
            </a:r>
          </a:p>
          <a:p>
            <a:r>
              <a:rPr lang="en-US" dirty="0"/>
              <a:t>Information on location of presentation</a:t>
            </a:r>
          </a:p>
          <a:p>
            <a:r>
              <a:rPr lang="en-US" dirty="0"/>
              <a:t>Date</a:t>
            </a:r>
          </a:p>
          <a:p>
            <a:r>
              <a:rPr lang="en-US" dirty="0"/>
              <a:t>Etc. </a:t>
            </a:r>
          </a:p>
        </p:txBody>
      </p:sp>
    </p:spTree>
    <p:extLst>
      <p:ext uri="{BB962C8B-B14F-4D97-AF65-F5344CB8AC3E}">
        <p14:creationId xmlns:p14="http://schemas.microsoft.com/office/powerpoint/2010/main" val="393736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0847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lvl1pPr marL="457200" indent="-4572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3" y="1314323"/>
            <a:ext cx="5364480" cy="4495800"/>
          </a:xfrm>
        </p:spPr>
        <p:txBody>
          <a:bodyPr/>
          <a:lstStyle>
            <a:lvl1pPr marL="457200" indent="-4572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4000"/>
            </a:lvl1pPr>
          </a:lstStyle>
          <a:p>
            <a:r>
              <a:rPr lang="en-US" dirty="0"/>
              <a:t>Click to edit Master title style</a:t>
            </a:r>
          </a:p>
        </p:txBody>
      </p:sp>
      <p:sp>
        <p:nvSpPr>
          <p:cNvPr id="6" name="Rectangle 5">
            <a:extLst>
              <a:ext uri="{FF2B5EF4-FFF2-40B4-BE49-F238E27FC236}">
                <a16:creationId xmlns:a16="http://schemas.microsoft.com/office/drawing/2014/main" id="{96A3CBFD-85D2-413E-B714-827B1CA2D477}"/>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455778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wo content no foot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5364480" cy="4498848"/>
          </a:xfrm>
        </p:spPr>
        <p:txBody>
          <a:bodyPr/>
          <a:lstStyle>
            <a:lvl1pPr marL="457200" indent="-4572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3" y="1314323"/>
            <a:ext cx="5364480" cy="4495800"/>
          </a:xfrm>
        </p:spPr>
        <p:txBody>
          <a:bodyPr/>
          <a:lstStyle>
            <a:lvl1pPr marL="457200" indent="-4572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4000"/>
            </a:lvl1pPr>
          </a:lstStyle>
          <a:p>
            <a:r>
              <a:rPr lang="en-US" dirty="0"/>
              <a:t>Click to edit Master title style</a:t>
            </a:r>
          </a:p>
        </p:txBody>
      </p:sp>
      <p:sp>
        <p:nvSpPr>
          <p:cNvPr id="7" name="Rectangle 6">
            <a:extLst>
              <a:ext uri="{FF2B5EF4-FFF2-40B4-BE49-F238E27FC236}">
                <a16:creationId xmlns:a16="http://schemas.microsoft.com/office/drawing/2014/main" id="{2C3DE25B-786F-4845-B7FD-1A040AC9C4E5}"/>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1551015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wo content no footer no lin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11275"/>
            <a:ext cx="10972800" cy="4498848"/>
          </a:xfrm>
        </p:spPr>
        <p:txBody>
          <a:bodyPr/>
          <a:lstStyle>
            <a:lvl1pPr marL="457200" indent="-4572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B4676E82-91E3-4525-9A7E-22560A53D580}"/>
              </a:ext>
            </a:extLst>
          </p:cNvPr>
          <p:cNvSpPr>
            <a:spLocks noGrp="1"/>
          </p:cNvSpPr>
          <p:nvPr>
            <p:ph type="title"/>
          </p:nvPr>
        </p:nvSpPr>
        <p:spPr>
          <a:xfrm>
            <a:off x="609600" y="198873"/>
            <a:ext cx="10972800" cy="840218"/>
          </a:xfrm>
        </p:spPr>
        <p:txBody>
          <a:bodyPr anchor="b">
            <a:normAutofit/>
          </a:bodyPr>
          <a:lstStyle>
            <a:lvl1pPr>
              <a:defRPr sz="4000"/>
            </a:lvl1pPr>
          </a:lstStyle>
          <a:p>
            <a:r>
              <a:rPr lang="en-US" dirty="0"/>
              <a:t>Click to edit Master title style</a:t>
            </a:r>
          </a:p>
        </p:txBody>
      </p:sp>
    </p:spTree>
    <p:extLst>
      <p:ext uri="{BB962C8B-B14F-4D97-AF65-F5344CB8AC3E}">
        <p14:creationId xmlns:p14="http://schemas.microsoft.com/office/powerpoint/2010/main" val="21760809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5599" y="126186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15599" y="2112169"/>
            <a:ext cx="5157787" cy="3684588"/>
          </a:xfrm>
        </p:spPr>
        <p:txBody>
          <a:bodyPr/>
          <a:lstStyle>
            <a:lvl1pPr marL="457200" indent="-4572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93214" y="126186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3214" y="2112169"/>
            <a:ext cx="5183188" cy="3684588"/>
          </a:xfrm>
        </p:spPr>
        <p:txBody>
          <a:bodyPr/>
          <a:lstStyle>
            <a:lvl1pPr marL="457200" indent="-4572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id="{E387894E-6827-4610-9BCC-38FD86EF9628}"/>
              </a:ext>
            </a:extLst>
          </p:cNvPr>
          <p:cNvSpPr>
            <a:spLocks noGrp="1"/>
          </p:cNvSpPr>
          <p:nvPr>
            <p:ph type="title"/>
          </p:nvPr>
        </p:nvSpPr>
        <p:spPr>
          <a:xfrm>
            <a:off x="609600" y="198873"/>
            <a:ext cx="10972800" cy="840218"/>
          </a:xfrm>
        </p:spPr>
        <p:txBody>
          <a:bodyPr>
            <a:normAutofit/>
          </a:bodyPr>
          <a:lstStyle>
            <a:lvl1pPr>
              <a:defRPr sz="4000"/>
            </a:lvl1pPr>
          </a:lstStyle>
          <a:p>
            <a:r>
              <a:rPr lang="en-US" dirty="0"/>
              <a:t>Click to edit Master title style</a:t>
            </a:r>
          </a:p>
        </p:txBody>
      </p:sp>
      <p:sp>
        <p:nvSpPr>
          <p:cNvPr id="9" name="Rectangle 8">
            <a:extLst>
              <a:ext uri="{FF2B5EF4-FFF2-40B4-BE49-F238E27FC236}">
                <a16:creationId xmlns:a16="http://schemas.microsoft.com/office/drawing/2014/main" id="{B97C10B3-3616-4652-883E-3F84DD6ABFB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3399368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386383" y="1261535"/>
            <a:ext cx="6172200" cy="4531035"/>
          </a:xfrm>
        </p:spPr>
        <p:txBody>
          <a:bodyPr/>
          <a:lstStyle>
            <a:lvl1pPr marL="457200" indent="-457200">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33418" y="1261559"/>
            <a:ext cx="4250261" cy="45309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DDBD984D-C84B-49D0-9AB0-4DD6A4E41593}"/>
              </a:ext>
            </a:extLst>
          </p:cNvPr>
          <p:cNvSpPr>
            <a:spLocks noGrp="1"/>
          </p:cNvSpPr>
          <p:nvPr>
            <p:ph type="title"/>
          </p:nvPr>
        </p:nvSpPr>
        <p:spPr>
          <a:xfrm>
            <a:off x="609600" y="198873"/>
            <a:ext cx="10972800" cy="840218"/>
          </a:xfrm>
        </p:spPr>
        <p:txBody>
          <a:bodyPr>
            <a:normAutofit/>
          </a:bodyPr>
          <a:lstStyle>
            <a:lvl1pPr>
              <a:defRPr sz="4000"/>
            </a:lvl1pPr>
          </a:lstStyle>
          <a:p>
            <a:r>
              <a:rPr lang="en-US" dirty="0"/>
              <a:t>Click to edit Master title style</a:t>
            </a:r>
          </a:p>
        </p:txBody>
      </p:sp>
      <p:sp>
        <p:nvSpPr>
          <p:cNvPr id="7" name="Rectangle 6">
            <a:extLst>
              <a:ext uri="{FF2B5EF4-FFF2-40B4-BE49-F238E27FC236}">
                <a16:creationId xmlns:a16="http://schemas.microsoft.com/office/drawing/2014/main" id="{DCA73553-9305-4E2F-BCD3-06F45400548D}"/>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609600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396089" y="1218933"/>
            <a:ext cx="6172200" cy="456565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3711" y="1218932"/>
            <a:ext cx="4332112" cy="4573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7" name="Title 1">
            <a:extLst>
              <a:ext uri="{FF2B5EF4-FFF2-40B4-BE49-F238E27FC236}">
                <a16:creationId xmlns:a16="http://schemas.microsoft.com/office/drawing/2014/main" id="{407FA666-F40F-481F-B17B-BE881B636CC0}"/>
              </a:ext>
            </a:extLst>
          </p:cNvPr>
          <p:cNvSpPr>
            <a:spLocks noGrp="1"/>
          </p:cNvSpPr>
          <p:nvPr>
            <p:ph type="title"/>
          </p:nvPr>
        </p:nvSpPr>
        <p:spPr>
          <a:xfrm>
            <a:off x="609600" y="198873"/>
            <a:ext cx="10972800" cy="840218"/>
          </a:xfrm>
        </p:spPr>
        <p:txBody>
          <a:bodyPr>
            <a:normAutofit/>
          </a:bodyPr>
          <a:lstStyle>
            <a:lvl1pPr>
              <a:defRPr sz="4000"/>
            </a:lvl1pPr>
          </a:lstStyle>
          <a:p>
            <a:r>
              <a:rPr lang="en-US" dirty="0"/>
              <a:t>Click to edit Master title style</a:t>
            </a:r>
          </a:p>
        </p:txBody>
      </p:sp>
      <p:sp>
        <p:nvSpPr>
          <p:cNvPr id="6" name="Rectangle 5">
            <a:extLst>
              <a:ext uri="{FF2B5EF4-FFF2-40B4-BE49-F238E27FC236}">
                <a16:creationId xmlns:a16="http://schemas.microsoft.com/office/drawing/2014/main" id="{B725A15D-DFBE-494E-AFA3-F9B2BBDAB06A}"/>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71048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27906AC-F03E-43A2-9954-797DD2DE3AC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99"/>
          <a:stretch/>
        </p:blipFill>
        <p:spPr>
          <a:xfrm>
            <a:off x="0" y="-1"/>
            <a:ext cx="12192000" cy="6873431"/>
          </a:xfrm>
          <a:prstGeom prst="rect">
            <a:avLst/>
          </a:prstGeom>
        </p:spPr>
      </p:pic>
      <p:sp>
        <p:nvSpPr>
          <p:cNvPr id="2" name="Title 1"/>
          <p:cNvSpPr>
            <a:spLocks noGrp="1"/>
          </p:cNvSpPr>
          <p:nvPr>
            <p:ph type="ctrTitle" hasCustomPrompt="1"/>
          </p:nvPr>
        </p:nvSpPr>
        <p:spPr>
          <a:xfrm>
            <a:off x="3686628" y="198008"/>
            <a:ext cx="8273491" cy="2852056"/>
          </a:xfrm>
        </p:spPr>
        <p:txBody>
          <a:bodyPr anchor="ctr">
            <a:normAutofit/>
          </a:bodyPr>
          <a:lstStyle>
            <a:lvl1pPr algn="ctr">
              <a:defRPr sz="3200" b="1">
                <a:solidFill>
                  <a:schemeClr val="accent1">
                    <a:lumMod val="50000"/>
                  </a:schemeClr>
                </a:solidFill>
              </a:defRPr>
            </a:lvl1pPr>
          </a:lstStyle>
          <a:p>
            <a:r>
              <a:rPr lang="en-US" dirty="0"/>
              <a:t>Title of presentation</a:t>
            </a:r>
          </a:p>
        </p:txBody>
      </p:sp>
      <p:sp>
        <p:nvSpPr>
          <p:cNvPr id="3" name="Subtitle 2"/>
          <p:cNvSpPr>
            <a:spLocks noGrp="1"/>
          </p:cNvSpPr>
          <p:nvPr>
            <p:ph type="subTitle" idx="1" hasCustomPrompt="1"/>
          </p:nvPr>
        </p:nvSpPr>
        <p:spPr>
          <a:xfrm>
            <a:off x="196649" y="4241126"/>
            <a:ext cx="4143124" cy="1655762"/>
          </a:xfrm>
        </p:spPr>
        <p:txBody>
          <a:bodyPr>
            <a:normAutofit/>
          </a:bodyPr>
          <a:lstStyle>
            <a:lvl1pPr marL="0" indent="0" algn="l">
              <a:lnSpc>
                <a:spcPct val="100000"/>
              </a:lnSpc>
              <a:spcBef>
                <a:spcPts val="0"/>
              </a:spcBef>
              <a:buNone/>
              <a:defRPr sz="1600" b="0" i="1">
                <a:solidFill>
                  <a:schemeClr val="accent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presenter</a:t>
            </a:r>
          </a:p>
          <a:p>
            <a:r>
              <a:rPr lang="en-US" dirty="0"/>
              <a:t>World Health Organization</a:t>
            </a:r>
          </a:p>
          <a:p>
            <a:r>
              <a:rPr lang="en-US" dirty="0"/>
              <a:t>Event</a:t>
            </a:r>
          </a:p>
          <a:p>
            <a:r>
              <a:rPr lang="en-US" dirty="0"/>
              <a:t>Location of presentation</a:t>
            </a:r>
          </a:p>
          <a:p>
            <a:r>
              <a:rPr lang="en-US" dirty="0"/>
              <a:t>Date</a:t>
            </a:r>
          </a:p>
        </p:txBody>
      </p:sp>
      <p:pic>
        <p:nvPicPr>
          <p:cNvPr id="8" name="Picture 7" descr="A close up of a logo&#10;&#10;Description automatically generated">
            <a:extLst>
              <a:ext uri="{FF2B5EF4-FFF2-40B4-BE49-F238E27FC236}">
                <a16:creationId xmlns:a16="http://schemas.microsoft.com/office/drawing/2014/main" id="{11498BF0-F560-4FF2-BB83-6B473FDC20A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2651" b="33561"/>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AA04D411-A094-4CFC-97E8-326296B4CFB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BCEE33B7-822B-4655-93B9-EE2AAB5360B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9438929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563EE4-6D9A-4305-997F-99F829A1D9F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99"/>
          <a:stretch/>
        </p:blipFill>
        <p:spPr>
          <a:xfrm>
            <a:off x="0" y="-1"/>
            <a:ext cx="12192000" cy="6873431"/>
          </a:xfrm>
          <a:prstGeom prst="rect">
            <a:avLst/>
          </a:prstGeom>
        </p:spPr>
      </p:pic>
      <p:sp>
        <p:nvSpPr>
          <p:cNvPr id="2" name="Title 1"/>
          <p:cNvSpPr>
            <a:spLocks noGrp="1"/>
          </p:cNvSpPr>
          <p:nvPr>
            <p:ph type="title" hasCustomPrompt="1"/>
          </p:nvPr>
        </p:nvSpPr>
        <p:spPr>
          <a:xfrm>
            <a:off x="2946400" y="207206"/>
            <a:ext cx="8236152" cy="1415214"/>
          </a:xfrm>
        </p:spPr>
        <p:txBody>
          <a:bodyPr anchor="b">
            <a:normAutofit/>
          </a:bodyPr>
          <a:lstStyle>
            <a:lvl1pPr>
              <a:defRPr sz="3200" b="1"/>
            </a:lvl1pPr>
          </a:lstStyle>
          <a:p>
            <a:r>
              <a:rPr lang="en-US" dirty="0"/>
              <a:t>Section title</a:t>
            </a:r>
          </a:p>
        </p:txBody>
      </p:sp>
      <p:sp>
        <p:nvSpPr>
          <p:cNvPr id="3" name="Text Placeholder 2"/>
          <p:cNvSpPr>
            <a:spLocks noGrp="1"/>
          </p:cNvSpPr>
          <p:nvPr>
            <p:ph type="body" idx="1" hasCustomPrompt="1"/>
          </p:nvPr>
        </p:nvSpPr>
        <p:spPr>
          <a:xfrm>
            <a:off x="2946400" y="1601475"/>
            <a:ext cx="8236152" cy="870033"/>
          </a:xfrm>
        </p:spPr>
        <p:txBody>
          <a:bodyPr>
            <a:normAutofit/>
          </a:bodyPr>
          <a:lstStyle>
            <a:lvl1pPr marL="0" indent="0">
              <a:buNone/>
              <a:defRPr sz="2400">
                <a:solidFill>
                  <a:schemeClr val="accent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Tree>
    <p:extLst>
      <p:ext uri="{BB962C8B-B14F-4D97-AF65-F5344CB8AC3E}">
        <p14:creationId xmlns:p14="http://schemas.microsoft.com/office/powerpoint/2010/main" val="23050369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GLAAS 2019 Report Title ">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F3CED-A979-4C30-8CA3-AA3902F145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99"/>
          <a:stretch/>
        </p:blipFill>
        <p:spPr>
          <a:xfrm>
            <a:off x="0" y="-1"/>
            <a:ext cx="12192000" cy="6873431"/>
          </a:xfrm>
          <a:prstGeom prst="rect">
            <a:avLst/>
          </a:prstGeom>
        </p:spPr>
      </p:pic>
      <p:sp>
        <p:nvSpPr>
          <p:cNvPr id="12" name="TextBox 11">
            <a:extLst>
              <a:ext uri="{FF2B5EF4-FFF2-40B4-BE49-F238E27FC236}">
                <a16:creationId xmlns:a16="http://schemas.microsoft.com/office/drawing/2014/main" id="{E3448999-8962-4DC5-87FA-50379551053E}"/>
              </a:ext>
            </a:extLst>
          </p:cNvPr>
          <p:cNvSpPr txBox="1"/>
          <p:nvPr userDrawn="1"/>
        </p:nvSpPr>
        <p:spPr>
          <a:xfrm>
            <a:off x="5181600" y="533400"/>
            <a:ext cx="6311901" cy="1892826"/>
          </a:xfrm>
          <a:prstGeom prst="rect">
            <a:avLst/>
          </a:prstGeom>
          <a:noFill/>
        </p:spPr>
        <p:txBody>
          <a:bodyPr wrap="square" rtlCol="0">
            <a:spAutoFit/>
          </a:bodyPr>
          <a:lstStyle/>
          <a:p>
            <a:r>
              <a:rPr lang="en-US" sz="2800" b="1" dirty="0">
                <a:solidFill>
                  <a:schemeClr val="accent1">
                    <a:lumMod val="50000"/>
                  </a:schemeClr>
                </a:solidFill>
              </a:rPr>
              <a:t>NATIONAL SYSTEMS TO </a:t>
            </a:r>
          </a:p>
          <a:p>
            <a:r>
              <a:rPr lang="en-US" sz="2800" b="1" dirty="0">
                <a:solidFill>
                  <a:schemeClr val="accent1">
                    <a:lumMod val="50000"/>
                  </a:schemeClr>
                </a:solidFill>
              </a:rPr>
              <a:t>SUPPORT DRINKING-WATER, </a:t>
            </a:r>
          </a:p>
          <a:p>
            <a:pPr>
              <a:spcAft>
                <a:spcPts val="600"/>
              </a:spcAft>
            </a:pPr>
            <a:r>
              <a:rPr lang="en-US" sz="2800" b="1" spc="40" baseline="0" dirty="0">
                <a:solidFill>
                  <a:schemeClr val="accent1">
                    <a:lumMod val="50000"/>
                  </a:schemeClr>
                </a:solidFill>
              </a:rPr>
              <a:t>SANITATION AND HYGIENE:</a:t>
            </a:r>
          </a:p>
          <a:p>
            <a:r>
              <a:rPr lang="en-US" sz="2800" b="0" dirty="0">
                <a:solidFill>
                  <a:schemeClr val="accent1">
                    <a:lumMod val="50000"/>
                  </a:schemeClr>
                </a:solidFill>
              </a:rPr>
              <a:t>GLOBAL STATUS REPORT 2019</a:t>
            </a:r>
          </a:p>
        </p:txBody>
      </p:sp>
      <p:sp>
        <p:nvSpPr>
          <p:cNvPr id="13" name="TextBox 12">
            <a:extLst>
              <a:ext uri="{FF2B5EF4-FFF2-40B4-BE49-F238E27FC236}">
                <a16:creationId xmlns:a16="http://schemas.microsoft.com/office/drawing/2014/main" id="{7C27B041-5F86-49A3-A8A1-98BBC0CAB628}"/>
              </a:ext>
            </a:extLst>
          </p:cNvPr>
          <p:cNvSpPr txBox="1"/>
          <p:nvPr userDrawn="1"/>
        </p:nvSpPr>
        <p:spPr>
          <a:xfrm>
            <a:off x="196649" y="4428428"/>
            <a:ext cx="3651452" cy="1400383"/>
          </a:xfrm>
          <a:prstGeom prst="rect">
            <a:avLst/>
          </a:prstGeom>
          <a:noFill/>
        </p:spPr>
        <p:txBody>
          <a:bodyPr wrap="square" rtlCol="0">
            <a:spAutoFit/>
          </a:bodyPr>
          <a:lstStyle/>
          <a:p>
            <a:r>
              <a:rPr lang="en-US" sz="1600" b="1" dirty="0">
                <a:solidFill>
                  <a:schemeClr val="accent1">
                    <a:lumMod val="50000"/>
                  </a:schemeClr>
                </a:solidFill>
              </a:rPr>
              <a:t>UN-WATER GLOBAL </a:t>
            </a:r>
          </a:p>
          <a:p>
            <a:r>
              <a:rPr lang="en-US" sz="1600" b="1" dirty="0">
                <a:solidFill>
                  <a:schemeClr val="accent1">
                    <a:lumMod val="50000"/>
                  </a:schemeClr>
                </a:solidFill>
              </a:rPr>
              <a:t>ANALYSIS AND ASSESSMENT </a:t>
            </a:r>
          </a:p>
          <a:p>
            <a:r>
              <a:rPr lang="en-US" sz="1600" b="1" dirty="0">
                <a:solidFill>
                  <a:schemeClr val="accent1">
                    <a:lumMod val="50000"/>
                  </a:schemeClr>
                </a:solidFill>
              </a:rPr>
              <a:t>OF SANITATION AND</a:t>
            </a:r>
          </a:p>
          <a:p>
            <a:pPr>
              <a:spcAft>
                <a:spcPts val="600"/>
              </a:spcAft>
            </a:pPr>
            <a:r>
              <a:rPr lang="en-US" sz="1600" b="1" dirty="0">
                <a:solidFill>
                  <a:schemeClr val="accent1">
                    <a:lumMod val="50000"/>
                  </a:schemeClr>
                </a:solidFill>
              </a:rPr>
              <a:t>DRINKING-WATER </a:t>
            </a:r>
          </a:p>
          <a:p>
            <a:r>
              <a:rPr lang="en-US" sz="1600" b="1" dirty="0">
                <a:solidFill>
                  <a:srgbClr val="107AA4"/>
                </a:solidFill>
              </a:rPr>
              <a:t>GLAAS 2019 REPORT</a:t>
            </a:r>
            <a:endParaRPr lang="en-US" sz="1600" b="0" dirty="0">
              <a:solidFill>
                <a:srgbClr val="107AA4"/>
              </a:solidFill>
            </a:endParaRPr>
          </a:p>
        </p:txBody>
      </p:sp>
      <p:pic>
        <p:nvPicPr>
          <p:cNvPr id="10" name="Picture 9" descr="A close up of a logo&#10;&#10;Description automatically generated">
            <a:extLst>
              <a:ext uri="{FF2B5EF4-FFF2-40B4-BE49-F238E27FC236}">
                <a16:creationId xmlns:a16="http://schemas.microsoft.com/office/drawing/2014/main" id="{3473730C-251E-4445-AC86-507D305B3CB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2651" b="33561"/>
          <a:stretch/>
        </p:blipFill>
        <p:spPr>
          <a:xfrm>
            <a:off x="10249989" y="6257907"/>
            <a:ext cx="1807439" cy="542191"/>
          </a:xfrm>
          <a:prstGeom prst="rect">
            <a:avLst/>
          </a:prstGeom>
        </p:spPr>
      </p:pic>
      <p:pic>
        <p:nvPicPr>
          <p:cNvPr id="11" name="Picture 10" descr="A close up of a logo&#10;&#10;Description automatically generated">
            <a:extLst>
              <a:ext uri="{FF2B5EF4-FFF2-40B4-BE49-F238E27FC236}">
                <a16:creationId xmlns:a16="http://schemas.microsoft.com/office/drawing/2014/main" id="{A50D64D2-0A55-4512-8319-3282BD1170E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7DCEB68D-AF88-4E44-97AD-80E192BC2F6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3578483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D1274C-8BD7-43DF-A60F-1D9C0A7D5EDE}"/>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Title 1"/>
          <p:cNvSpPr>
            <a:spLocks noGrp="1"/>
          </p:cNvSpPr>
          <p:nvPr>
            <p:ph type="title" hasCustomPrompt="1"/>
          </p:nvPr>
        </p:nvSpPr>
        <p:spPr>
          <a:xfrm>
            <a:off x="497645" y="922340"/>
            <a:ext cx="11184000" cy="2852737"/>
          </a:xfrm>
        </p:spPr>
        <p:txBody>
          <a:bodyPr anchor="b">
            <a:normAutofit/>
          </a:bodyPr>
          <a:lstStyle>
            <a:lvl1pPr>
              <a:defRPr sz="4000">
                <a:solidFill>
                  <a:schemeClr val="bg1"/>
                </a:solidFill>
              </a:defRPr>
            </a:lvl1pPr>
          </a:lstStyle>
          <a:p>
            <a:r>
              <a:rPr lang="en-US" dirty="0"/>
              <a:t>Section title</a:t>
            </a:r>
          </a:p>
        </p:txBody>
      </p:sp>
      <p:sp>
        <p:nvSpPr>
          <p:cNvPr id="3" name="Text Placeholder 2"/>
          <p:cNvSpPr>
            <a:spLocks noGrp="1"/>
          </p:cNvSpPr>
          <p:nvPr>
            <p:ph type="body" idx="1" hasCustomPrompt="1"/>
          </p:nvPr>
        </p:nvSpPr>
        <p:spPr>
          <a:xfrm>
            <a:off x="497645" y="4029914"/>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Section sub-title</a:t>
            </a:r>
          </a:p>
        </p:txBody>
      </p:sp>
    </p:spTree>
    <p:extLst>
      <p:ext uri="{BB962C8B-B14F-4D97-AF65-F5344CB8AC3E}">
        <p14:creationId xmlns:p14="http://schemas.microsoft.com/office/powerpoint/2010/main" val="560952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GLAAS 2019 Report Title bottom lef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F3CED-A979-4C30-8CA3-AA3902F145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99"/>
          <a:stretch/>
        </p:blipFill>
        <p:spPr>
          <a:xfrm>
            <a:off x="0" y="-1"/>
            <a:ext cx="12192000" cy="6873431"/>
          </a:xfrm>
          <a:prstGeom prst="rect">
            <a:avLst/>
          </a:prstGeom>
        </p:spPr>
      </p:pic>
      <p:sp>
        <p:nvSpPr>
          <p:cNvPr id="11" name="TextBox 10">
            <a:extLst>
              <a:ext uri="{FF2B5EF4-FFF2-40B4-BE49-F238E27FC236}">
                <a16:creationId xmlns:a16="http://schemas.microsoft.com/office/drawing/2014/main" id="{F336B8FF-A5C0-4262-ADA7-BD7018CFEF69}"/>
              </a:ext>
            </a:extLst>
          </p:cNvPr>
          <p:cNvSpPr txBox="1"/>
          <p:nvPr userDrawn="1"/>
        </p:nvSpPr>
        <p:spPr>
          <a:xfrm>
            <a:off x="101600" y="4419601"/>
            <a:ext cx="4470400" cy="1400383"/>
          </a:xfrm>
          <a:prstGeom prst="rect">
            <a:avLst/>
          </a:prstGeom>
          <a:noFill/>
        </p:spPr>
        <p:txBody>
          <a:bodyPr wrap="square" rtlCol="0">
            <a:spAutoFit/>
          </a:bodyPr>
          <a:lstStyle/>
          <a:p>
            <a:r>
              <a:rPr lang="en-US" sz="2000" b="1" dirty="0">
                <a:solidFill>
                  <a:schemeClr val="accent1">
                    <a:lumMod val="50000"/>
                  </a:schemeClr>
                </a:solidFill>
              </a:rPr>
              <a:t>NATIONAL SYSTEMS TO </a:t>
            </a:r>
          </a:p>
          <a:p>
            <a:r>
              <a:rPr lang="en-US" sz="2000" b="1" dirty="0">
                <a:solidFill>
                  <a:schemeClr val="accent1">
                    <a:lumMod val="50000"/>
                  </a:schemeClr>
                </a:solidFill>
              </a:rPr>
              <a:t>SUPPORT DRINKING-WATER, </a:t>
            </a:r>
          </a:p>
          <a:p>
            <a:pPr>
              <a:spcAft>
                <a:spcPts val="600"/>
              </a:spcAft>
            </a:pPr>
            <a:r>
              <a:rPr lang="en-US" sz="2000" b="1" spc="40" baseline="0" dirty="0">
                <a:solidFill>
                  <a:schemeClr val="accent1">
                    <a:lumMod val="50000"/>
                  </a:schemeClr>
                </a:solidFill>
              </a:rPr>
              <a:t>SANITATION AND HYGIENE:</a:t>
            </a:r>
          </a:p>
          <a:p>
            <a:r>
              <a:rPr lang="en-US" sz="2000" b="0" dirty="0">
                <a:solidFill>
                  <a:schemeClr val="accent1">
                    <a:lumMod val="50000"/>
                  </a:schemeClr>
                </a:solidFill>
              </a:rPr>
              <a:t>GLOBAL STATUS REPORT 2019</a:t>
            </a:r>
          </a:p>
        </p:txBody>
      </p:sp>
      <p:sp>
        <p:nvSpPr>
          <p:cNvPr id="15" name="Title 1">
            <a:extLst>
              <a:ext uri="{FF2B5EF4-FFF2-40B4-BE49-F238E27FC236}">
                <a16:creationId xmlns:a16="http://schemas.microsoft.com/office/drawing/2014/main" id="{48C61A85-5526-4644-A482-8D7792B08E0B}"/>
              </a:ext>
            </a:extLst>
          </p:cNvPr>
          <p:cNvSpPr>
            <a:spLocks noGrp="1"/>
          </p:cNvSpPr>
          <p:nvPr>
            <p:ph type="ctrTitle" hasCustomPrompt="1"/>
          </p:nvPr>
        </p:nvSpPr>
        <p:spPr>
          <a:xfrm>
            <a:off x="3686628" y="198008"/>
            <a:ext cx="8273491" cy="2852056"/>
          </a:xfrm>
        </p:spPr>
        <p:txBody>
          <a:bodyPr anchor="ctr">
            <a:normAutofit/>
          </a:bodyPr>
          <a:lstStyle>
            <a:lvl1pPr algn="ctr">
              <a:defRPr sz="3600" b="1">
                <a:solidFill>
                  <a:schemeClr val="accent1">
                    <a:lumMod val="50000"/>
                  </a:schemeClr>
                </a:solidFill>
              </a:defRPr>
            </a:lvl1pPr>
          </a:lstStyle>
          <a:p>
            <a:r>
              <a:rPr lang="en-US" dirty="0"/>
              <a:t>Title or text</a:t>
            </a:r>
          </a:p>
        </p:txBody>
      </p:sp>
      <p:pic>
        <p:nvPicPr>
          <p:cNvPr id="8" name="Picture 7" descr="A close up of a logo&#10;&#10;Description automatically generated">
            <a:extLst>
              <a:ext uri="{FF2B5EF4-FFF2-40B4-BE49-F238E27FC236}">
                <a16:creationId xmlns:a16="http://schemas.microsoft.com/office/drawing/2014/main" id="{EF171E85-2F0E-4124-ADC2-0F754B4C4563}"/>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2651" b="33561"/>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46A63E10-967E-43A3-909B-A172C779F2E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AE076EB6-168A-412B-B8D0-DF0E3643DCD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4113889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5F3CED-A979-4C30-8CA3-AA3902F1455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99"/>
          <a:stretch/>
        </p:blipFill>
        <p:spPr>
          <a:xfrm>
            <a:off x="0" y="-1"/>
            <a:ext cx="12192000" cy="6873431"/>
          </a:xfrm>
          <a:prstGeom prst="rect">
            <a:avLst/>
          </a:prstGeom>
        </p:spPr>
      </p:pic>
      <p:sp>
        <p:nvSpPr>
          <p:cNvPr id="11" name="TextBox 10">
            <a:extLst>
              <a:ext uri="{FF2B5EF4-FFF2-40B4-BE49-F238E27FC236}">
                <a16:creationId xmlns:a16="http://schemas.microsoft.com/office/drawing/2014/main" id="{F336B8FF-A5C0-4262-ADA7-BD7018CFEF69}"/>
              </a:ext>
            </a:extLst>
          </p:cNvPr>
          <p:cNvSpPr txBox="1"/>
          <p:nvPr userDrawn="1"/>
        </p:nvSpPr>
        <p:spPr>
          <a:xfrm>
            <a:off x="36945" y="4267166"/>
            <a:ext cx="4572000" cy="707886"/>
          </a:xfrm>
          <a:prstGeom prst="rect">
            <a:avLst/>
          </a:prstGeom>
          <a:noFill/>
        </p:spPr>
        <p:txBody>
          <a:bodyPr wrap="square" rtlCol="0">
            <a:spAutoFit/>
          </a:bodyPr>
          <a:lstStyle/>
          <a:p>
            <a:pPr algn="ctr"/>
            <a:r>
              <a:rPr lang="en-US" sz="2000" b="0" i="1" dirty="0">
                <a:solidFill>
                  <a:schemeClr val="accent1">
                    <a:lumMod val="50000"/>
                  </a:schemeClr>
                </a:solidFill>
              </a:rPr>
              <a:t>For </a:t>
            </a:r>
            <a:r>
              <a:rPr lang="en-GB" sz="2000" b="0" i="1" dirty="0">
                <a:solidFill>
                  <a:schemeClr val="accent1">
                    <a:lumMod val="50000"/>
                  </a:schemeClr>
                </a:solidFill>
              </a:rPr>
              <a:t>additional information please contact </a:t>
            </a:r>
            <a:r>
              <a:rPr lang="en-GB" sz="2000" b="0" i="1" dirty="0">
                <a:solidFill>
                  <a:schemeClr val="accent1">
                    <a:lumMod val="50000"/>
                  </a:schemeClr>
                </a:solidFill>
                <a:hlinkClick r:id="rId3"/>
              </a:rPr>
              <a:t>glaas@who.int</a:t>
            </a:r>
            <a:endParaRPr lang="en-GB" sz="2000" b="0" i="1" dirty="0">
              <a:solidFill>
                <a:schemeClr val="accent1">
                  <a:lumMod val="50000"/>
                </a:schemeClr>
              </a:solidFill>
            </a:endParaRPr>
          </a:p>
        </p:txBody>
      </p:sp>
      <p:sp>
        <p:nvSpPr>
          <p:cNvPr id="8" name="TextBox 7">
            <a:extLst>
              <a:ext uri="{FF2B5EF4-FFF2-40B4-BE49-F238E27FC236}">
                <a16:creationId xmlns:a16="http://schemas.microsoft.com/office/drawing/2014/main" id="{F97E4267-594A-492A-9936-017FAC39C4A8}"/>
              </a:ext>
            </a:extLst>
          </p:cNvPr>
          <p:cNvSpPr txBox="1"/>
          <p:nvPr userDrawn="1"/>
        </p:nvSpPr>
        <p:spPr>
          <a:xfrm>
            <a:off x="5791200" y="1066800"/>
            <a:ext cx="4572000" cy="923330"/>
          </a:xfrm>
          <a:prstGeom prst="rect">
            <a:avLst/>
          </a:prstGeom>
          <a:noFill/>
        </p:spPr>
        <p:txBody>
          <a:bodyPr wrap="square" rtlCol="0">
            <a:spAutoFit/>
          </a:bodyPr>
          <a:lstStyle/>
          <a:p>
            <a:pPr algn="ctr"/>
            <a:r>
              <a:rPr lang="en-US" sz="5400" b="1" i="0" dirty="0">
                <a:solidFill>
                  <a:schemeClr val="accent1">
                    <a:lumMod val="50000"/>
                  </a:schemeClr>
                </a:solidFill>
              </a:rPr>
              <a:t>Thank you!</a:t>
            </a:r>
            <a:endParaRPr lang="en-GB" sz="5400" b="1" i="0" dirty="0">
              <a:solidFill>
                <a:schemeClr val="accent1">
                  <a:lumMod val="50000"/>
                </a:schemeClr>
              </a:solidFill>
            </a:endParaRPr>
          </a:p>
        </p:txBody>
      </p:sp>
      <p:pic>
        <p:nvPicPr>
          <p:cNvPr id="9" name="Picture 8" descr="A close up of a logo&#10;&#10;Description automatically generated">
            <a:extLst>
              <a:ext uri="{FF2B5EF4-FFF2-40B4-BE49-F238E27FC236}">
                <a16:creationId xmlns:a16="http://schemas.microsoft.com/office/drawing/2014/main" id="{8DE92C23-75A0-47AF-A32D-3052BC9B435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t="32651" b="33561"/>
          <a:stretch/>
        </p:blipFill>
        <p:spPr>
          <a:xfrm>
            <a:off x="10249989" y="6257907"/>
            <a:ext cx="1807439" cy="542191"/>
          </a:xfrm>
          <a:prstGeom prst="rect">
            <a:avLst/>
          </a:prstGeom>
        </p:spPr>
      </p:pic>
      <p:pic>
        <p:nvPicPr>
          <p:cNvPr id="10" name="Picture 9" descr="A close up of a logo&#10;&#10;Description automatically generated">
            <a:extLst>
              <a:ext uri="{FF2B5EF4-FFF2-40B4-BE49-F238E27FC236}">
                <a16:creationId xmlns:a16="http://schemas.microsoft.com/office/drawing/2014/main" id="{200E5A95-AA61-49B5-BACC-FCB99E0035C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5" name="Picture 14" descr="A picture containing object&#10;&#10;Description automatically generated">
            <a:extLst>
              <a:ext uri="{FF2B5EF4-FFF2-40B4-BE49-F238E27FC236}">
                <a16:creationId xmlns:a16="http://schemas.microsoft.com/office/drawing/2014/main" id="{1F2C8E3E-246A-4F79-9C42-FEA571E0CF7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7555059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400" y="1253332"/>
            <a:ext cx="10972800" cy="4918869"/>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a:extLst>
              <a:ext uri="{FF2B5EF4-FFF2-40B4-BE49-F238E27FC236}">
                <a16:creationId xmlns:a16="http://schemas.microsoft.com/office/drawing/2014/main" id="{96B4B17B-AE6E-47B3-8866-A74020C953C0}"/>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dirty="0"/>
              <a:t>Title of slide</a:t>
            </a:r>
          </a:p>
        </p:txBody>
      </p:sp>
    </p:spTree>
    <p:extLst>
      <p:ext uri="{BB962C8B-B14F-4D97-AF65-F5344CB8AC3E}">
        <p14:creationId xmlns:p14="http://schemas.microsoft.com/office/powerpoint/2010/main" val="9997318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Only (No footer)">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1B79997-5737-469A-81C6-4784AD7525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flipV="1">
            <a:off x="0" y="-36771"/>
            <a:ext cx="12192000" cy="3105652"/>
          </a:xfrm>
          <a:prstGeom prst="rect">
            <a:avLst/>
          </a:prstGeom>
        </p:spPr>
      </p:pic>
      <p:sp>
        <p:nvSpPr>
          <p:cNvPr id="9" name="Rectangle 8">
            <a:extLst>
              <a:ext uri="{FF2B5EF4-FFF2-40B4-BE49-F238E27FC236}">
                <a16:creationId xmlns:a16="http://schemas.microsoft.com/office/drawing/2014/main" id="{4ECF9B21-25EB-4446-B844-117DD5DAE501}"/>
              </a:ext>
            </a:extLst>
          </p:cNvPr>
          <p:cNvSpPr/>
          <p:nvPr userDrawn="1"/>
        </p:nvSpPr>
        <p:spPr>
          <a:xfrm>
            <a:off x="0" y="-36771"/>
            <a:ext cx="12192000" cy="3838576"/>
          </a:xfrm>
          <a:prstGeom prst="rect">
            <a:avLst/>
          </a:prstGeom>
          <a:gradFill flip="none" rotWithShape="1">
            <a:gsLst>
              <a:gs pos="6000">
                <a:schemeClr val="bg1">
                  <a:alpha val="92000"/>
                </a:schemeClr>
              </a:gs>
              <a:gs pos="0">
                <a:schemeClr val="bg1"/>
              </a:gs>
              <a:gs pos="81000">
                <a:schemeClr val="bg1">
                  <a:alpha val="0"/>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6" name="Content Placeholder 2">
            <a:extLst>
              <a:ext uri="{FF2B5EF4-FFF2-40B4-BE49-F238E27FC236}">
                <a16:creationId xmlns:a16="http://schemas.microsoft.com/office/drawing/2014/main" id="{B1D1D860-C26C-49EB-A94B-116E2284640F}"/>
              </a:ext>
            </a:extLst>
          </p:cNvPr>
          <p:cNvSpPr>
            <a:spLocks noGrp="1"/>
          </p:cNvSpPr>
          <p:nvPr>
            <p:ph idx="1"/>
          </p:nvPr>
        </p:nvSpPr>
        <p:spPr>
          <a:xfrm>
            <a:off x="406400" y="1253332"/>
            <a:ext cx="10972800" cy="4918869"/>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a:extLst>
              <a:ext uri="{FF2B5EF4-FFF2-40B4-BE49-F238E27FC236}">
                <a16:creationId xmlns:a16="http://schemas.microsoft.com/office/drawing/2014/main" id="{6C4FBA0C-33EF-4A86-9AEF-EBED9A547195}"/>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dirty="0"/>
              <a:t>Title of slide</a:t>
            </a:r>
          </a:p>
        </p:txBody>
      </p:sp>
    </p:spTree>
    <p:extLst>
      <p:ext uri="{BB962C8B-B14F-4D97-AF65-F5344CB8AC3E}">
        <p14:creationId xmlns:p14="http://schemas.microsoft.com/office/powerpoint/2010/main" val="2672088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ooter with backgroun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1B79997-5737-469A-81C6-4784AD7525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flipV="1">
            <a:off x="0" y="-36771"/>
            <a:ext cx="12192000" cy="3105652"/>
          </a:xfrm>
          <a:prstGeom prst="rect">
            <a:avLst/>
          </a:prstGeom>
        </p:spPr>
      </p:pic>
      <p:sp>
        <p:nvSpPr>
          <p:cNvPr id="9" name="Rectangle 8">
            <a:extLst>
              <a:ext uri="{FF2B5EF4-FFF2-40B4-BE49-F238E27FC236}">
                <a16:creationId xmlns:a16="http://schemas.microsoft.com/office/drawing/2014/main" id="{4ECF9B21-25EB-4446-B844-117DD5DAE501}"/>
              </a:ext>
            </a:extLst>
          </p:cNvPr>
          <p:cNvSpPr/>
          <p:nvPr userDrawn="1"/>
        </p:nvSpPr>
        <p:spPr>
          <a:xfrm>
            <a:off x="0" y="-36771"/>
            <a:ext cx="12192000" cy="3838576"/>
          </a:xfrm>
          <a:prstGeom prst="rect">
            <a:avLst/>
          </a:prstGeom>
          <a:gradFill flip="none" rotWithShape="1">
            <a:gsLst>
              <a:gs pos="6000">
                <a:schemeClr val="bg1">
                  <a:alpha val="92000"/>
                </a:schemeClr>
              </a:gs>
              <a:gs pos="0">
                <a:schemeClr val="bg1"/>
              </a:gs>
              <a:gs pos="81000">
                <a:schemeClr val="bg1">
                  <a:alpha val="0"/>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8" name="Content Placeholder 2">
            <a:extLst>
              <a:ext uri="{FF2B5EF4-FFF2-40B4-BE49-F238E27FC236}">
                <a16:creationId xmlns:a16="http://schemas.microsoft.com/office/drawing/2014/main" id="{24F6059D-9825-4D6B-AAC2-503C961934F4}"/>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A close up of a logo&#10;&#10;Description automatically generated">
            <a:extLst>
              <a:ext uri="{FF2B5EF4-FFF2-40B4-BE49-F238E27FC236}">
                <a16:creationId xmlns:a16="http://schemas.microsoft.com/office/drawing/2014/main" id="{FD5DC879-C197-467B-9CBB-1EBEB0EDC44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2651" b="33561"/>
          <a:stretch/>
        </p:blipFill>
        <p:spPr>
          <a:xfrm>
            <a:off x="10249989" y="6257907"/>
            <a:ext cx="1807439" cy="542191"/>
          </a:xfrm>
          <a:prstGeom prst="rect">
            <a:avLst/>
          </a:prstGeom>
        </p:spPr>
      </p:pic>
      <p:pic>
        <p:nvPicPr>
          <p:cNvPr id="13" name="Picture 12" descr="A close up of a logo&#10;&#10;Description automatically generated">
            <a:extLst>
              <a:ext uri="{FF2B5EF4-FFF2-40B4-BE49-F238E27FC236}">
                <a16:creationId xmlns:a16="http://schemas.microsoft.com/office/drawing/2014/main" id="{EFF94CE6-B936-457D-A9A6-99A748AB543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4" name="Picture 13" descr="A picture containing object&#10;&#10;Description automatically generated">
            <a:extLst>
              <a:ext uri="{FF2B5EF4-FFF2-40B4-BE49-F238E27FC236}">
                <a16:creationId xmlns:a16="http://schemas.microsoft.com/office/drawing/2014/main" id="{3990207D-7E66-4F84-99F2-1E19C6C15BDC}"/>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3577898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Only header and footer (No background)">
    <p:spTree>
      <p:nvGrpSpPr>
        <p:cNvPr id="1" name=""/>
        <p:cNvGrpSpPr/>
        <p:nvPr/>
      </p:nvGrpSpPr>
      <p:grpSpPr>
        <a:xfrm>
          <a:off x="0" y="0"/>
          <a:ext cx="0" cy="0"/>
          <a:chOff x="0" y="0"/>
          <a:chExt cx="0" cy="0"/>
        </a:xfrm>
      </p:grpSpPr>
      <p:sp>
        <p:nvSpPr>
          <p:cNvPr id="17" name="Title Placeholder 1">
            <a:extLst>
              <a:ext uri="{FF2B5EF4-FFF2-40B4-BE49-F238E27FC236}">
                <a16:creationId xmlns:a16="http://schemas.microsoft.com/office/drawing/2014/main" id="{21A7665B-D555-4E63-9B09-962A4897291F}"/>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dirty="0"/>
              <a:t>Title of slide</a:t>
            </a:r>
          </a:p>
        </p:txBody>
      </p:sp>
      <p:cxnSp>
        <p:nvCxnSpPr>
          <p:cNvPr id="3" name="Straight Connector 2">
            <a:extLst>
              <a:ext uri="{FF2B5EF4-FFF2-40B4-BE49-F238E27FC236}">
                <a16:creationId xmlns:a16="http://schemas.microsoft.com/office/drawing/2014/main" id="{F466D51C-3292-4F8F-BE35-20F1FCB07475}"/>
              </a:ext>
            </a:extLst>
          </p:cNvPr>
          <p:cNvCxnSpPr/>
          <p:nvPr userDrawn="1"/>
        </p:nvCxnSpPr>
        <p:spPr>
          <a:xfrm>
            <a:off x="406400" y="1048800"/>
            <a:ext cx="1097280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5C2BCC02-B66A-4A1D-ACF8-3B44F3CDB9C3}"/>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A close up of a logo&#10;&#10;Description automatically generated">
            <a:extLst>
              <a:ext uri="{FF2B5EF4-FFF2-40B4-BE49-F238E27FC236}">
                <a16:creationId xmlns:a16="http://schemas.microsoft.com/office/drawing/2014/main" id="{B08B7B7B-3299-42B2-8EB6-F2A5CB83E64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2651" b="33561"/>
          <a:stretch/>
        </p:blipFill>
        <p:spPr>
          <a:xfrm>
            <a:off x="10249989" y="6257907"/>
            <a:ext cx="1807439" cy="542191"/>
          </a:xfrm>
          <a:prstGeom prst="rect">
            <a:avLst/>
          </a:prstGeom>
        </p:spPr>
      </p:pic>
      <p:pic>
        <p:nvPicPr>
          <p:cNvPr id="9" name="Picture 8" descr="A close up of a logo&#10;&#10;Description automatically generated">
            <a:extLst>
              <a:ext uri="{FF2B5EF4-FFF2-40B4-BE49-F238E27FC236}">
                <a16:creationId xmlns:a16="http://schemas.microsoft.com/office/drawing/2014/main" id="{D049DB9A-73D4-42C4-9E07-90C60050B7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D4672700-4470-4263-88D9-0D712D886B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082298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Only footer (No header)">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FA3C29F4-0009-4175-B535-A5CA264835AE}"/>
              </a:ext>
            </a:extLst>
          </p:cNvPr>
          <p:cNvSpPr>
            <a:spLocks noGrp="1"/>
          </p:cNvSpPr>
          <p:nvPr>
            <p:ph idx="1"/>
          </p:nvPr>
        </p:nvSpPr>
        <p:spPr>
          <a:xfrm>
            <a:off x="609600" y="1280166"/>
            <a:ext cx="10972800" cy="4505491"/>
          </a:xfrm>
        </p:spPr>
        <p:txBody>
          <a:bodyPr/>
          <a:lstStyle>
            <a:lvl1pPr>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A close up of a logo&#10;&#10;Description automatically generated">
            <a:extLst>
              <a:ext uri="{FF2B5EF4-FFF2-40B4-BE49-F238E27FC236}">
                <a16:creationId xmlns:a16="http://schemas.microsoft.com/office/drawing/2014/main" id="{7981563F-9FF4-4253-A3C4-6D5811A79C6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32651" b="33561"/>
          <a:stretch/>
        </p:blipFill>
        <p:spPr>
          <a:xfrm>
            <a:off x="10249989" y="6257907"/>
            <a:ext cx="1807439" cy="542191"/>
          </a:xfrm>
          <a:prstGeom prst="rect">
            <a:avLst/>
          </a:prstGeom>
        </p:spPr>
      </p:pic>
      <p:pic>
        <p:nvPicPr>
          <p:cNvPr id="10" name="Picture 9" descr="A close up of a logo&#10;&#10;Description automatically generated">
            <a:extLst>
              <a:ext uri="{FF2B5EF4-FFF2-40B4-BE49-F238E27FC236}">
                <a16:creationId xmlns:a16="http://schemas.microsoft.com/office/drawing/2014/main" id="{DB8AD50A-62DE-47E0-BC8F-7EF102352BA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1" name="Picture 10" descr="A picture containing object&#10;&#10;Description automatically generated">
            <a:extLst>
              <a:ext uri="{FF2B5EF4-FFF2-40B4-BE49-F238E27FC236}">
                <a16:creationId xmlns:a16="http://schemas.microsoft.com/office/drawing/2014/main" id="{78532BE2-425C-4CB0-B0FA-A3AC218CA11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42241059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3760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Slid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320800"/>
            <a:ext cx="5280000" cy="46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02404" y="1320800"/>
            <a:ext cx="5280000" cy="46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1">
            <a:extLst>
              <a:ext uri="{FF2B5EF4-FFF2-40B4-BE49-F238E27FC236}">
                <a16:creationId xmlns:a16="http://schemas.microsoft.com/office/drawing/2014/main" id="{7F41694F-B52D-437D-800A-771ADC146259}"/>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dirty="0"/>
              <a:t>Title of slide</a:t>
            </a:r>
          </a:p>
        </p:txBody>
      </p:sp>
    </p:spTree>
    <p:extLst>
      <p:ext uri="{BB962C8B-B14F-4D97-AF65-F5344CB8AC3E}">
        <p14:creationId xmlns:p14="http://schemas.microsoft.com/office/powerpoint/2010/main" val="32922162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No foote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599" y="1320800"/>
            <a:ext cx="5280000" cy="523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02404" y="1320800"/>
            <a:ext cx="5280000" cy="523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1">
            <a:extLst>
              <a:ext uri="{FF2B5EF4-FFF2-40B4-BE49-F238E27FC236}">
                <a16:creationId xmlns:a16="http://schemas.microsoft.com/office/drawing/2014/main" id="{7F41694F-B52D-437D-800A-771ADC146259}"/>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dirty="0"/>
              <a:t>Title of slide</a:t>
            </a:r>
          </a:p>
        </p:txBody>
      </p:sp>
      <p:sp>
        <p:nvSpPr>
          <p:cNvPr id="2" name="Rectangle 1">
            <a:extLst>
              <a:ext uri="{FF2B5EF4-FFF2-40B4-BE49-F238E27FC236}">
                <a16:creationId xmlns:a16="http://schemas.microsoft.com/office/drawing/2014/main" id="{E1E039BC-D9D8-4C29-A7B0-E73A4EF2C2A3}"/>
              </a:ext>
            </a:extLst>
          </p:cNvPr>
          <p:cNvSpPr/>
          <p:nvPr userDrawn="1"/>
        </p:nvSpPr>
        <p:spPr>
          <a:xfrm>
            <a:off x="0" y="6037800"/>
            <a:ext cx="12192000" cy="82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55480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470FC04-A8B6-47AC-A586-93C6DF202861}"/>
              </a:ext>
            </a:extLst>
          </p:cNvPr>
          <p:cNvSpPr/>
          <p:nvPr userDrawn="1"/>
        </p:nvSpPr>
        <p:spPr>
          <a:xfrm>
            <a:off x="1" y="5257"/>
            <a:ext cx="12192001" cy="5985933"/>
          </a:xfrm>
          <a:prstGeom prst="rect">
            <a:avLst/>
          </a:prstGeom>
          <a:solidFill>
            <a:srgbClr val="37598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5" name="TextBox 4">
            <a:extLst>
              <a:ext uri="{FF2B5EF4-FFF2-40B4-BE49-F238E27FC236}">
                <a16:creationId xmlns:a16="http://schemas.microsoft.com/office/drawing/2014/main" id="{66B49908-37D1-49C8-A418-4C80D9AB9D8E}"/>
              </a:ext>
            </a:extLst>
          </p:cNvPr>
          <p:cNvSpPr txBox="1"/>
          <p:nvPr userDrawn="1"/>
        </p:nvSpPr>
        <p:spPr>
          <a:xfrm>
            <a:off x="3810000" y="3953470"/>
            <a:ext cx="4572000" cy="707886"/>
          </a:xfrm>
          <a:prstGeom prst="rect">
            <a:avLst/>
          </a:prstGeom>
          <a:noFill/>
        </p:spPr>
        <p:txBody>
          <a:bodyPr wrap="square" rtlCol="0">
            <a:spAutoFit/>
          </a:bodyPr>
          <a:lstStyle/>
          <a:p>
            <a:pPr algn="ctr"/>
            <a:r>
              <a:rPr lang="en-US" sz="2000" b="0" i="1" dirty="0">
                <a:solidFill>
                  <a:schemeClr val="bg1"/>
                </a:solidFill>
              </a:rPr>
              <a:t>For </a:t>
            </a:r>
            <a:r>
              <a:rPr lang="en-GB" sz="2000" b="0" i="1" dirty="0">
                <a:solidFill>
                  <a:schemeClr val="bg1"/>
                </a:solidFill>
              </a:rPr>
              <a:t>additional information please contact </a:t>
            </a:r>
            <a:r>
              <a:rPr lang="en-GB" sz="2000" b="0" i="1" dirty="0">
                <a:solidFill>
                  <a:schemeClr val="bg1"/>
                </a:solidFill>
                <a:hlinkClick r:id="rId2">
                  <a:extLst>
                    <a:ext uri="{A12FA001-AC4F-418D-AE19-62706E023703}">
                      <ahyp:hlinkClr xmlns:ahyp="http://schemas.microsoft.com/office/drawing/2018/hyperlinkcolor" val="tx"/>
                    </a:ext>
                  </a:extLst>
                </a:hlinkClick>
              </a:rPr>
              <a:t>glaas@who.int</a:t>
            </a:r>
            <a:endParaRPr lang="en-GB" sz="2000" b="0" i="1" dirty="0">
              <a:solidFill>
                <a:schemeClr val="bg1"/>
              </a:solidFill>
            </a:endParaRPr>
          </a:p>
        </p:txBody>
      </p:sp>
      <p:sp>
        <p:nvSpPr>
          <p:cNvPr id="6" name="TextBox 5">
            <a:extLst>
              <a:ext uri="{FF2B5EF4-FFF2-40B4-BE49-F238E27FC236}">
                <a16:creationId xmlns:a16="http://schemas.microsoft.com/office/drawing/2014/main" id="{19DCE912-6BB3-420C-9843-E17DC0DD22AA}"/>
              </a:ext>
            </a:extLst>
          </p:cNvPr>
          <p:cNvSpPr txBox="1"/>
          <p:nvPr userDrawn="1"/>
        </p:nvSpPr>
        <p:spPr>
          <a:xfrm>
            <a:off x="3810000" y="2074892"/>
            <a:ext cx="4572000" cy="923330"/>
          </a:xfrm>
          <a:prstGeom prst="rect">
            <a:avLst/>
          </a:prstGeom>
          <a:noFill/>
        </p:spPr>
        <p:txBody>
          <a:bodyPr wrap="square" rtlCol="0">
            <a:spAutoFit/>
          </a:bodyPr>
          <a:lstStyle/>
          <a:p>
            <a:pPr algn="ctr"/>
            <a:r>
              <a:rPr lang="en-US" sz="5400" b="1" i="0" dirty="0">
                <a:solidFill>
                  <a:schemeClr val="bg1"/>
                </a:solidFill>
              </a:rPr>
              <a:t>Thank you!</a:t>
            </a:r>
            <a:endParaRPr lang="en-GB" sz="5400" b="1" i="0" dirty="0">
              <a:solidFill>
                <a:schemeClr val="bg1"/>
              </a:solidFill>
            </a:endParaRPr>
          </a:p>
        </p:txBody>
      </p:sp>
    </p:spTree>
    <p:extLst>
      <p:ext uri="{BB962C8B-B14F-4D97-AF65-F5344CB8AC3E}">
        <p14:creationId xmlns:p14="http://schemas.microsoft.com/office/powerpoint/2010/main" val="12694795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404875"/>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366900"/>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9213" y="143345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99211" y="2366900"/>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a:extLst>
              <a:ext uri="{FF2B5EF4-FFF2-40B4-BE49-F238E27FC236}">
                <a16:creationId xmlns:a16="http://schemas.microsoft.com/office/drawing/2014/main" id="{52F001AE-6B02-48FA-938F-B234953145AA}"/>
              </a:ext>
            </a:extLst>
          </p:cNvPr>
          <p:cNvSpPr>
            <a:spLocks noGrp="1"/>
          </p:cNvSpPr>
          <p:nvPr>
            <p:ph type="title" hasCustomPrompt="1"/>
          </p:nvPr>
        </p:nvSpPr>
        <p:spPr>
          <a:xfrm>
            <a:off x="406400" y="228600"/>
            <a:ext cx="10972800" cy="820200"/>
          </a:xfrm>
          <a:prstGeom prst="rect">
            <a:avLst/>
          </a:prstGeom>
          <a:noFill/>
        </p:spPr>
        <p:txBody>
          <a:bodyPr vert="horz" lIns="91440" tIns="45720" rIns="91440" bIns="45720" rtlCol="0" anchor="b">
            <a:normAutofit/>
          </a:bodyPr>
          <a:lstStyle>
            <a:lvl1pPr>
              <a:defRPr b="1"/>
            </a:lvl1pPr>
          </a:lstStyle>
          <a:p>
            <a:r>
              <a:rPr lang="en-US" dirty="0"/>
              <a:t>Title of slide</a:t>
            </a:r>
          </a:p>
        </p:txBody>
      </p:sp>
    </p:spTree>
    <p:extLst>
      <p:ext uri="{BB962C8B-B14F-4D97-AF65-F5344CB8AC3E}">
        <p14:creationId xmlns:p14="http://schemas.microsoft.com/office/powerpoint/2010/main" val="5253664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650390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2800"/>
            </a:lvl1pPr>
          </a:lstStyle>
          <a:p>
            <a:r>
              <a:rPr lang="en-US" dirty="0"/>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40403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7C454DB-23F1-4715-A455-6125B95F75E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6" name="Title 1">
            <a:extLst>
              <a:ext uri="{FF2B5EF4-FFF2-40B4-BE49-F238E27FC236}">
                <a16:creationId xmlns:a16="http://schemas.microsoft.com/office/drawing/2014/main" id="{3C0B9056-8102-4962-83A5-2EC09F05979D}"/>
              </a:ext>
            </a:extLst>
          </p:cNvPr>
          <p:cNvSpPr>
            <a:spLocks noGrp="1"/>
          </p:cNvSpPr>
          <p:nvPr>
            <p:ph type="title"/>
          </p:nvPr>
        </p:nvSpPr>
        <p:spPr>
          <a:xfrm>
            <a:off x="609600" y="198873"/>
            <a:ext cx="10972800" cy="840218"/>
          </a:xfrm>
        </p:spPr>
        <p:txBody>
          <a:bodyPr>
            <a:normAutofit/>
          </a:bodyPr>
          <a:lstStyle>
            <a:lvl1pPr>
              <a:defRPr sz="4000"/>
            </a:lvl1pPr>
          </a:lstStyle>
          <a:p>
            <a:r>
              <a:rPr lang="en-US" dirty="0"/>
              <a:t>Click to edit Master title style</a:t>
            </a:r>
          </a:p>
        </p:txBody>
      </p:sp>
      <p:sp>
        <p:nvSpPr>
          <p:cNvPr id="7" name="Content Placeholder 2">
            <a:extLst>
              <a:ext uri="{FF2B5EF4-FFF2-40B4-BE49-F238E27FC236}">
                <a16:creationId xmlns:a16="http://schemas.microsoft.com/office/drawing/2014/main" id="{459F740B-0F8F-4874-8848-D1B4AEFCE119}"/>
              </a:ext>
            </a:extLst>
          </p:cNvPr>
          <p:cNvSpPr>
            <a:spLocks noGrp="1"/>
          </p:cNvSpPr>
          <p:nvPr>
            <p:ph idx="1"/>
          </p:nvPr>
        </p:nvSpPr>
        <p:spPr>
          <a:xfrm>
            <a:off x="609600" y="1280166"/>
            <a:ext cx="10972800" cy="4505491"/>
          </a:xfrm>
        </p:spPr>
        <p:txBody>
          <a:bodyPr/>
          <a:lstStyle>
            <a:lvl1pPr marL="457200" indent="-457200">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1792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6" name="Title 1">
            <a:extLst>
              <a:ext uri="{FF2B5EF4-FFF2-40B4-BE49-F238E27FC236}">
                <a16:creationId xmlns:a16="http://schemas.microsoft.com/office/drawing/2014/main" id="{5306896F-6D1D-475D-B8A3-63F7CD243CB1}"/>
              </a:ext>
            </a:extLst>
          </p:cNvPr>
          <p:cNvSpPr>
            <a:spLocks noGrp="1"/>
          </p:cNvSpPr>
          <p:nvPr>
            <p:ph type="title"/>
          </p:nvPr>
        </p:nvSpPr>
        <p:spPr>
          <a:xfrm>
            <a:off x="609600" y="198873"/>
            <a:ext cx="10972800" cy="840218"/>
          </a:xfrm>
        </p:spPr>
        <p:txBody>
          <a:bodyPr>
            <a:normAutofit/>
          </a:bodyPr>
          <a:lstStyle>
            <a:lvl1pPr>
              <a:defRPr sz="4000"/>
            </a:lvl1pPr>
          </a:lstStyle>
          <a:p>
            <a:r>
              <a:rPr lang="en-US" dirty="0"/>
              <a:t>Click to edit Master title style</a:t>
            </a:r>
          </a:p>
        </p:txBody>
      </p:sp>
      <p:sp>
        <p:nvSpPr>
          <p:cNvPr id="7" name="Content Placeholder 2">
            <a:extLst>
              <a:ext uri="{FF2B5EF4-FFF2-40B4-BE49-F238E27FC236}">
                <a16:creationId xmlns:a16="http://schemas.microsoft.com/office/drawing/2014/main" id="{A8A487CB-6DF6-429F-BB53-C37B86EF5B88}"/>
              </a:ext>
            </a:extLst>
          </p:cNvPr>
          <p:cNvSpPr>
            <a:spLocks noGrp="1"/>
          </p:cNvSpPr>
          <p:nvPr>
            <p:ph idx="1"/>
          </p:nvPr>
        </p:nvSpPr>
        <p:spPr>
          <a:xfrm>
            <a:off x="609600" y="1280166"/>
            <a:ext cx="10972800" cy="4505491"/>
          </a:xfrm>
        </p:spPr>
        <p:txBody>
          <a:bodyPr/>
          <a:lstStyle>
            <a:lvl1pPr marL="457200" indent="-457200">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0609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with GLAAS visual identifier">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C23252E1-6220-441A-B9AF-F7735062904A}"/>
              </a:ext>
            </a:extLst>
          </p:cNvPr>
          <p:cNvSpPr>
            <a:spLocks noGrp="1"/>
          </p:cNvSpPr>
          <p:nvPr>
            <p:ph type="title"/>
          </p:nvPr>
        </p:nvSpPr>
        <p:spPr>
          <a:xfrm>
            <a:off x="609600" y="198873"/>
            <a:ext cx="10972800" cy="840218"/>
          </a:xfrm>
        </p:spPr>
        <p:txBody>
          <a:bodyPr>
            <a:normAutofit/>
          </a:bodyPr>
          <a:lstStyle>
            <a:lvl1pPr>
              <a:defRPr sz="4000"/>
            </a:lvl1pPr>
          </a:lstStyle>
          <a:p>
            <a:r>
              <a:rPr lang="en-US" dirty="0"/>
              <a:t>Click to edit Master title style</a:t>
            </a:r>
          </a:p>
        </p:txBody>
      </p:sp>
      <p:sp>
        <p:nvSpPr>
          <p:cNvPr id="5" name="Rectangle 4">
            <a:extLst>
              <a:ext uri="{FF2B5EF4-FFF2-40B4-BE49-F238E27FC236}">
                <a16:creationId xmlns:a16="http://schemas.microsoft.com/office/drawing/2014/main" id="{90D22EC9-A567-4179-805C-09993B6589C9}"/>
              </a:ext>
            </a:extLst>
          </p:cNvPr>
          <p:cNvSpPr/>
          <p:nvPr userDrawn="1"/>
        </p:nvSpPr>
        <p:spPr>
          <a:xfrm>
            <a:off x="609600" y="1010780"/>
            <a:ext cx="10972800" cy="36000"/>
          </a:xfrm>
          <a:prstGeom prst="rect">
            <a:avLst/>
          </a:prstGeom>
          <a:gradFill>
            <a:gsLst>
              <a:gs pos="79000">
                <a:srgbClr val="7BD0EF"/>
              </a:gs>
              <a:gs pos="28000">
                <a:srgbClr val="375987"/>
              </a:gs>
            </a:gsLst>
            <a:lin ang="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4" name="Content Placeholder 2">
            <a:extLst>
              <a:ext uri="{FF2B5EF4-FFF2-40B4-BE49-F238E27FC236}">
                <a16:creationId xmlns:a16="http://schemas.microsoft.com/office/drawing/2014/main" id="{C8634BFD-3312-40A8-86AE-A0152A37EB20}"/>
              </a:ext>
            </a:extLst>
          </p:cNvPr>
          <p:cNvSpPr>
            <a:spLocks noGrp="1"/>
          </p:cNvSpPr>
          <p:nvPr>
            <p:ph idx="1"/>
          </p:nvPr>
        </p:nvSpPr>
        <p:spPr>
          <a:xfrm>
            <a:off x="609600" y="1280166"/>
            <a:ext cx="10972800" cy="4505491"/>
          </a:xfrm>
        </p:spPr>
        <p:txBody>
          <a:bodyPr/>
          <a:lstStyle>
            <a:lvl1pPr marL="457200" indent="-457200">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06887" y="6231781"/>
            <a:ext cx="2262158" cy="542191"/>
          </a:xfrm>
          <a:prstGeom prst="rect">
            <a:avLst/>
          </a:prstGeom>
        </p:spPr>
      </p:pic>
    </p:spTree>
    <p:extLst>
      <p:ext uri="{BB962C8B-B14F-4D97-AF65-F5344CB8AC3E}">
        <p14:creationId xmlns:p14="http://schemas.microsoft.com/office/powerpoint/2010/main" val="1512398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_Title only (No footer; No line under titl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F68265-3CB8-4E17-BBD1-537C9B155DEB}"/>
              </a:ext>
            </a:extLst>
          </p:cNvPr>
          <p:cNvSpPr>
            <a:spLocks noGrp="1"/>
          </p:cNvSpPr>
          <p:nvPr>
            <p:ph type="title"/>
          </p:nvPr>
        </p:nvSpPr>
        <p:spPr>
          <a:xfrm>
            <a:off x="609600" y="198873"/>
            <a:ext cx="10972800" cy="840218"/>
          </a:xfrm>
        </p:spPr>
        <p:txBody>
          <a:bodyPr>
            <a:normAutofit/>
          </a:bodyPr>
          <a:lstStyle>
            <a:lvl1pPr>
              <a:defRPr sz="4000"/>
            </a:lvl1pPr>
          </a:lstStyle>
          <a:p>
            <a:r>
              <a:rPr lang="en-US" dirty="0"/>
              <a:t>Click to edit Master title style</a:t>
            </a:r>
          </a:p>
        </p:txBody>
      </p:sp>
      <p:sp>
        <p:nvSpPr>
          <p:cNvPr id="6" name="Content Placeholder 2">
            <a:extLst>
              <a:ext uri="{FF2B5EF4-FFF2-40B4-BE49-F238E27FC236}">
                <a16:creationId xmlns:a16="http://schemas.microsoft.com/office/drawing/2014/main" id="{740D2279-7702-4E95-9EC5-31AC5EC9A279}"/>
              </a:ext>
            </a:extLst>
          </p:cNvPr>
          <p:cNvSpPr>
            <a:spLocks noGrp="1"/>
          </p:cNvSpPr>
          <p:nvPr>
            <p:ph idx="1"/>
          </p:nvPr>
        </p:nvSpPr>
        <p:spPr>
          <a:xfrm>
            <a:off x="609600" y="1280166"/>
            <a:ext cx="10972800" cy="4505491"/>
          </a:xfrm>
        </p:spPr>
        <p:txBody>
          <a:bodyPr/>
          <a:lstStyle>
            <a:lvl1pPr marL="457200" indent="-457200">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87587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only (No footer; No line under title) with GLAAS icon">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E05644B8-4C7E-4B38-889F-EEB8B94159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06887" y="6231781"/>
            <a:ext cx="2262158" cy="542191"/>
          </a:xfrm>
          <a:prstGeom prst="rect">
            <a:avLst/>
          </a:prstGeom>
        </p:spPr>
      </p:pic>
      <p:sp>
        <p:nvSpPr>
          <p:cNvPr id="5" name="Title 1">
            <a:extLst>
              <a:ext uri="{FF2B5EF4-FFF2-40B4-BE49-F238E27FC236}">
                <a16:creationId xmlns:a16="http://schemas.microsoft.com/office/drawing/2014/main" id="{38398010-0129-4F6A-BFF7-6D2AEE762839}"/>
              </a:ext>
            </a:extLst>
          </p:cNvPr>
          <p:cNvSpPr>
            <a:spLocks noGrp="1"/>
          </p:cNvSpPr>
          <p:nvPr>
            <p:ph type="title"/>
          </p:nvPr>
        </p:nvSpPr>
        <p:spPr>
          <a:xfrm>
            <a:off x="609600" y="198873"/>
            <a:ext cx="10972800" cy="840218"/>
          </a:xfrm>
        </p:spPr>
        <p:txBody>
          <a:bodyPr>
            <a:normAutofit/>
          </a:bodyPr>
          <a:lstStyle>
            <a:lvl1pPr>
              <a:defRPr sz="4000"/>
            </a:lvl1pPr>
          </a:lstStyle>
          <a:p>
            <a:r>
              <a:rPr lang="en-US" dirty="0"/>
              <a:t>Click to edit Master title style</a:t>
            </a:r>
          </a:p>
        </p:txBody>
      </p:sp>
      <p:sp>
        <p:nvSpPr>
          <p:cNvPr id="7" name="Content Placeholder 2">
            <a:extLst>
              <a:ext uri="{FF2B5EF4-FFF2-40B4-BE49-F238E27FC236}">
                <a16:creationId xmlns:a16="http://schemas.microsoft.com/office/drawing/2014/main" id="{CE53C373-B706-40FA-A348-0A126A231702}"/>
              </a:ext>
            </a:extLst>
          </p:cNvPr>
          <p:cNvSpPr>
            <a:spLocks noGrp="1"/>
          </p:cNvSpPr>
          <p:nvPr>
            <p:ph idx="1"/>
          </p:nvPr>
        </p:nvSpPr>
        <p:spPr>
          <a:xfrm>
            <a:off x="609600" y="1280166"/>
            <a:ext cx="10972800" cy="4505491"/>
          </a:xfrm>
        </p:spPr>
        <p:txBody>
          <a:bodyPr/>
          <a:lstStyle>
            <a:lvl1pPr marL="457200" indent="-457200">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50866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No title)">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42769553-A36B-4799-B66A-9735651B6B7D}"/>
              </a:ext>
            </a:extLst>
          </p:cNvPr>
          <p:cNvSpPr>
            <a:spLocks noGrp="1"/>
          </p:cNvSpPr>
          <p:nvPr>
            <p:ph idx="1"/>
          </p:nvPr>
        </p:nvSpPr>
        <p:spPr>
          <a:xfrm>
            <a:off x="609600" y="1280166"/>
            <a:ext cx="10972800" cy="4505491"/>
          </a:xfrm>
        </p:spPr>
        <p:txBody>
          <a:bodyPr/>
          <a:lstStyle>
            <a:lvl1pPr marL="457200" indent="-457200">
              <a:defRPr>
                <a:solidFill>
                  <a:schemeClr val="accent1">
                    <a:lumMod val="50000"/>
                  </a:schemeClr>
                </a:solidFill>
              </a:defRPr>
            </a:lvl1pPr>
            <a:lvl2pPr>
              <a:defRPr>
                <a:solidFill>
                  <a:schemeClr val="accent1">
                    <a:lumMod val="50000"/>
                  </a:schemeClr>
                </a:solidFill>
              </a:defRPr>
            </a:lvl2pPr>
            <a:lvl3pPr>
              <a:defRPr>
                <a:solidFill>
                  <a:schemeClr val="accent1">
                    <a:lumMod val="50000"/>
                  </a:schemeClr>
                </a:solidFill>
              </a:defRPr>
            </a:lvl3pPr>
            <a:lvl4pPr>
              <a:defRPr>
                <a:solidFill>
                  <a:schemeClr val="accent1">
                    <a:lumMod val="50000"/>
                  </a:schemeClr>
                </a:solidFill>
              </a:defRPr>
            </a:lvl4pPr>
            <a:lvl5pP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5539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5.png"/><Relationship Id="rId3" Type="http://schemas.openxmlformats.org/officeDocument/2006/relationships/slideLayout" Target="../slideLayouts/slideLayout19.xml"/><Relationship Id="rId21" Type="http://schemas.openxmlformats.org/officeDocument/2006/relationships/image" Target="../media/image7.png"/><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4.jpe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image" Target="../media/image6.png"/><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27E98DA2-1865-4E97-8590-444FE01B1FE4}"/>
              </a:ext>
            </a:extLst>
          </p:cNvPr>
          <p:cNvGrpSpPr/>
          <p:nvPr userDrawn="1"/>
        </p:nvGrpSpPr>
        <p:grpSpPr>
          <a:xfrm>
            <a:off x="-1" y="6055824"/>
            <a:ext cx="12192001" cy="802177"/>
            <a:chOff x="-1" y="6055823"/>
            <a:chExt cx="9144001" cy="802177"/>
          </a:xfrm>
        </p:grpSpPr>
        <p:sp>
          <p:nvSpPr>
            <p:cNvPr id="14" name="Rectangle 13">
              <a:extLst>
                <a:ext uri="{FF2B5EF4-FFF2-40B4-BE49-F238E27FC236}">
                  <a16:creationId xmlns:a16="http://schemas.microsoft.com/office/drawing/2014/main" id="{AA50B300-CF84-43C1-BFB3-9466A9B79B6A}"/>
                </a:ext>
              </a:extLst>
            </p:cNvPr>
            <p:cNvSpPr/>
            <p:nvPr userDrawn="1"/>
          </p:nvSpPr>
          <p:spPr>
            <a:xfrm>
              <a:off x="-1" y="6055823"/>
              <a:ext cx="9144001" cy="802177"/>
            </a:xfrm>
            <a:prstGeom prst="rect">
              <a:avLst/>
            </a:prstGeom>
            <a:solidFill>
              <a:srgbClr val="375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pic>
          <p:nvPicPr>
            <p:cNvPr id="20" name="Picture 19">
              <a:extLst>
                <a:ext uri="{FF2B5EF4-FFF2-40B4-BE49-F238E27FC236}">
                  <a16:creationId xmlns:a16="http://schemas.microsoft.com/office/drawing/2014/main" id="{65B1804B-41C0-49EC-9CCC-56DC065112D2}"/>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a:off x="158955" y="6176035"/>
              <a:ext cx="1904977" cy="666695"/>
            </a:xfrm>
            <a:prstGeom prst="rect">
              <a:avLst/>
            </a:prstGeom>
          </p:spPr>
        </p:pic>
        <p:pic>
          <p:nvPicPr>
            <p:cNvPr id="26" name="Picture 25">
              <a:extLst>
                <a:ext uri="{FF2B5EF4-FFF2-40B4-BE49-F238E27FC236}">
                  <a16:creationId xmlns:a16="http://schemas.microsoft.com/office/drawing/2014/main" id="{59814F6A-8856-40D8-8CAF-4C5E6641F5AA}"/>
                </a:ext>
              </a:extLst>
            </p:cNvPr>
            <p:cNvPicPr>
              <a:picLocks noChangeAspect="1"/>
            </p:cNvPicPr>
            <p:nvPr userDrawn="1"/>
          </p:nvPicPr>
          <p:blipFill>
            <a:blip r:embed="rId19" cstate="screen">
              <a:biLevel thresh="25000"/>
              <a:extLst>
                <a:ext uri="{28A0092B-C50C-407E-A947-70E740481C1C}">
                  <a14:useLocalDpi xmlns:a14="http://schemas.microsoft.com/office/drawing/2010/main"/>
                </a:ext>
              </a:extLst>
            </a:blip>
            <a:stretch>
              <a:fillRect/>
            </a:stretch>
          </p:blipFill>
          <p:spPr>
            <a:xfrm>
              <a:off x="7452360" y="6210065"/>
              <a:ext cx="1473694" cy="503384"/>
            </a:xfrm>
            <a:prstGeom prst="rect">
              <a:avLst/>
            </a:prstGeom>
          </p:spPr>
        </p:pic>
        <p:pic>
          <p:nvPicPr>
            <p:cNvPr id="38" name="Picture 37">
              <a:extLst>
                <a:ext uri="{FF2B5EF4-FFF2-40B4-BE49-F238E27FC236}">
                  <a16:creationId xmlns:a16="http://schemas.microsoft.com/office/drawing/2014/main" id="{33E73065-C6F7-4816-8CA3-7879EC8065CD}"/>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667123" y="6147263"/>
              <a:ext cx="1590678" cy="554912"/>
            </a:xfrm>
            <a:prstGeom prst="rect">
              <a:avLst/>
            </a:prstGeom>
          </p:spPr>
        </p:pic>
      </p:grpSp>
      <p:sp>
        <p:nvSpPr>
          <p:cNvPr id="2" name="Title Placeholder 1"/>
          <p:cNvSpPr>
            <a:spLocks noGrp="1"/>
          </p:cNvSpPr>
          <p:nvPr userDrawn="1">
            <p:ph type="title"/>
          </p:nvPr>
        </p:nvSpPr>
        <p:spPr>
          <a:xfrm>
            <a:off x="504000" y="72271"/>
            <a:ext cx="11184000" cy="977796"/>
          </a:xfrm>
          <a:prstGeom prst="rect">
            <a:avLst/>
          </a:prstGeom>
        </p:spPr>
        <p:txBody>
          <a:bodyPr vert="horz" lIns="91440" tIns="45720" rIns="91440" bIns="45720" rtlCol="0" anchor="b">
            <a:normAutofit/>
          </a:bodyPr>
          <a:lstStyle/>
          <a:p>
            <a:r>
              <a:rPr lang="en-US" dirty="0"/>
              <a:t>Slide title</a:t>
            </a:r>
          </a:p>
        </p:txBody>
      </p:sp>
      <p:sp>
        <p:nvSpPr>
          <p:cNvPr id="3" name="Text Placeholder 2"/>
          <p:cNvSpPr>
            <a:spLocks noGrp="1"/>
          </p:cNvSpPr>
          <p:nvPr userDrawn="1">
            <p:ph type="body" idx="1"/>
          </p:nvPr>
        </p:nvSpPr>
        <p:spPr>
          <a:xfrm>
            <a:off x="504000" y="1181932"/>
            <a:ext cx="11184000" cy="45907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 name="Rectangle 40">
            <a:extLst>
              <a:ext uri="{FF2B5EF4-FFF2-40B4-BE49-F238E27FC236}">
                <a16:creationId xmlns:a16="http://schemas.microsoft.com/office/drawing/2014/main" id="{8F1D423E-8B15-41BD-B67A-2B72633E8C60}"/>
              </a:ext>
            </a:extLst>
          </p:cNvPr>
          <p:cNvSpPr/>
          <p:nvPr userDrawn="1"/>
        </p:nvSpPr>
        <p:spPr>
          <a:xfrm>
            <a:off x="7" y="5988697"/>
            <a:ext cx="12192000" cy="72000"/>
          </a:xfrm>
          <a:prstGeom prst="rect">
            <a:avLst/>
          </a:prstGeom>
          <a:gradFill>
            <a:gsLst>
              <a:gs pos="90000">
                <a:srgbClr val="F37C1E"/>
              </a:gs>
              <a:gs pos="10000">
                <a:srgbClr val="7BD0EF"/>
              </a:gs>
              <a:gs pos="50000">
                <a:srgbClr val="FFFFFF"/>
              </a:gs>
            </a:gsLst>
            <a:lin ang="0" scaled="1"/>
          </a:gradFill>
          <a:ln>
            <a:noFill/>
          </a:ln>
          <a:effectLst>
            <a:outerShdw blurRad="63500" dist="25400" dir="16200000"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Tree>
    <p:extLst>
      <p:ext uri="{BB962C8B-B14F-4D97-AF65-F5344CB8AC3E}">
        <p14:creationId xmlns:p14="http://schemas.microsoft.com/office/powerpoint/2010/main" val="407761494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56" r:id="rId6"/>
    <p:sldLayoutId id="2147483755" r:id="rId7"/>
    <p:sldLayoutId id="2147483757" r:id="rId8"/>
    <p:sldLayoutId id="2147483709" r:id="rId9"/>
    <p:sldLayoutId id="2147483710" r:id="rId10"/>
    <p:sldLayoutId id="2147483711" r:id="rId11"/>
    <p:sldLayoutId id="2147483712" r:id="rId12"/>
    <p:sldLayoutId id="2147483754" r:id="rId13"/>
    <p:sldLayoutId id="2147483713" r:id="rId14"/>
    <p:sldLayoutId id="2147483714" r:id="rId15"/>
    <p:sldLayoutId id="2147483715" r:id="rId16"/>
  </p:sldLayoutIdLst>
  <p:txStyles>
    <p:titleStyle>
      <a:lvl1pPr algn="l" defTabSz="914400" rtl="0" eaLnBrk="1" latinLnBrk="0" hangingPunct="1">
        <a:lnSpc>
          <a:spcPct val="90000"/>
        </a:lnSpc>
        <a:spcBef>
          <a:spcPct val="0"/>
        </a:spcBef>
        <a:buNone/>
        <a:defRPr sz="32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4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375987"/>
        </a:buClr>
        <a:buFont typeface="Wingdings" panose="05000000000000000000" pitchFamily="2" charset="2"/>
        <a:buChar char="§"/>
        <a:defRPr sz="20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rgbClr val="375987"/>
        </a:buClr>
        <a:buFont typeface="Wingdings" panose="05000000000000000000" pitchFamily="2" charset="2"/>
        <a:buChar char="§"/>
        <a:defRPr sz="18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rgbClr val="375987"/>
        </a:buClr>
        <a:buFont typeface="Wingdings" panose="05000000000000000000" pitchFamily="2" charset="2"/>
        <a:buChar char="§"/>
        <a:defRPr sz="16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rgbClr val="375987"/>
        </a:buClr>
        <a:buFont typeface="Wingdings" panose="05000000000000000000" pitchFamily="2" charset="2"/>
        <a:buChar char="§"/>
        <a:defRPr sz="16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D2700CF-6B71-4CDA-9094-6AF309651C21}"/>
              </a:ext>
            </a:extLst>
          </p:cNvPr>
          <p:cNvPicPr>
            <a:picLocks noChangeAspect="1"/>
          </p:cNvPicPr>
          <p:nvPr userDrawn="1"/>
        </p:nvPicPr>
        <p:blipFill rotWithShape="1">
          <a:blip r:embed="rId18" cstate="screen">
            <a:extLst>
              <a:ext uri="{28A0092B-C50C-407E-A947-70E740481C1C}">
                <a14:useLocalDpi xmlns:a14="http://schemas.microsoft.com/office/drawing/2010/main"/>
              </a:ext>
            </a:extLst>
          </a:blip>
          <a:srcRect/>
          <a:stretch/>
        </p:blipFill>
        <p:spPr>
          <a:xfrm flipH="1" flipV="1">
            <a:off x="0" y="-36771"/>
            <a:ext cx="12192000" cy="3105652"/>
          </a:xfrm>
          <a:prstGeom prst="rect">
            <a:avLst/>
          </a:prstGeom>
        </p:spPr>
      </p:pic>
      <p:sp>
        <p:nvSpPr>
          <p:cNvPr id="17" name="Rectangle 16">
            <a:extLst>
              <a:ext uri="{FF2B5EF4-FFF2-40B4-BE49-F238E27FC236}">
                <a16:creationId xmlns:a16="http://schemas.microsoft.com/office/drawing/2014/main" id="{BC8F60BC-A2B8-4D16-8AF2-705DDD653586}"/>
              </a:ext>
            </a:extLst>
          </p:cNvPr>
          <p:cNvSpPr/>
          <p:nvPr userDrawn="1"/>
        </p:nvSpPr>
        <p:spPr>
          <a:xfrm>
            <a:off x="0" y="-36771"/>
            <a:ext cx="12192000" cy="3838576"/>
          </a:xfrm>
          <a:prstGeom prst="rect">
            <a:avLst/>
          </a:prstGeom>
          <a:gradFill flip="none" rotWithShape="1">
            <a:gsLst>
              <a:gs pos="6000">
                <a:schemeClr val="bg1">
                  <a:alpha val="92000"/>
                </a:schemeClr>
              </a:gs>
              <a:gs pos="0">
                <a:schemeClr val="bg1"/>
              </a:gs>
              <a:gs pos="81000">
                <a:schemeClr val="bg1">
                  <a:alpha val="0"/>
                  <a:lumMod val="10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sp>
        <p:nvSpPr>
          <p:cNvPr id="2" name="Title Placeholder 1"/>
          <p:cNvSpPr>
            <a:spLocks noGrp="1"/>
          </p:cNvSpPr>
          <p:nvPr>
            <p:ph type="title"/>
          </p:nvPr>
        </p:nvSpPr>
        <p:spPr>
          <a:xfrm>
            <a:off x="609600" y="228601"/>
            <a:ext cx="10769600" cy="838200"/>
          </a:xfrm>
          <a:prstGeom prst="rect">
            <a:avLst/>
          </a:prstGeom>
          <a:noFill/>
        </p:spPr>
        <p:txBody>
          <a:bodyPr vert="horz" lIns="91440" tIns="45720" rIns="91440" bIns="45720" rtlCol="0" anchor="b">
            <a:normAutofit/>
          </a:bodyPr>
          <a:lstStyle/>
          <a:p>
            <a:r>
              <a:rPr lang="en-US" dirty="0"/>
              <a:t>Title of slide</a:t>
            </a:r>
          </a:p>
        </p:txBody>
      </p:sp>
      <p:sp>
        <p:nvSpPr>
          <p:cNvPr id="3" name="Text Placeholder 2"/>
          <p:cNvSpPr>
            <a:spLocks noGrp="1"/>
          </p:cNvSpPr>
          <p:nvPr>
            <p:ph type="body" idx="1"/>
          </p:nvPr>
        </p:nvSpPr>
        <p:spPr>
          <a:xfrm>
            <a:off x="609600" y="1219201"/>
            <a:ext cx="10769600" cy="4800407"/>
          </a:xfrm>
          <a:prstGeom prst="rect">
            <a:avLst/>
          </a:prstGeom>
          <a:noFill/>
        </p:spPr>
        <p:txBody>
          <a:bodyPr vert="horz" lIns="91440" tIns="45720" rIns="91440" bIns="45720" rtlCol="0">
            <a:normAutofit/>
          </a:bodyPr>
          <a:lstStyle/>
          <a:p>
            <a:pPr lvl="0"/>
            <a:r>
              <a:rPr lang="en-US" dirty="0"/>
              <a:t>Click to edit Master text styles I need to see what happens with text here on the blue and if it’s in the legible or if you need to keep fixing the gradient at is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A close up of a logo&#10;&#10;Description automatically generated">
            <a:extLst>
              <a:ext uri="{FF2B5EF4-FFF2-40B4-BE49-F238E27FC236}">
                <a16:creationId xmlns:a16="http://schemas.microsoft.com/office/drawing/2014/main" id="{1B641F72-8920-4511-9930-832DEF6007AE}"/>
              </a:ext>
            </a:extLst>
          </p:cNvPr>
          <p:cNvPicPr>
            <a:picLocks noChangeAspect="1"/>
          </p:cNvPicPr>
          <p:nvPr userDrawn="1"/>
        </p:nvPicPr>
        <p:blipFill rotWithShape="1">
          <a:blip r:embed="rId19" cstate="screen">
            <a:extLst>
              <a:ext uri="{28A0092B-C50C-407E-A947-70E740481C1C}">
                <a14:useLocalDpi xmlns:a14="http://schemas.microsoft.com/office/drawing/2010/main"/>
              </a:ext>
            </a:extLst>
          </a:blip>
          <a:srcRect t="32651" b="33561"/>
          <a:stretch/>
        </p:blipFill>
        <p:spPr>
          <a:xfrm>
            <a:off x="10249989" y="6257907"/>
            <a:ext cx="1807439" cy="542191"/>
          </a:xfrm>
          <a:prstGeom prst="rect">
            <a:avLst/>
          </a:prstGeom>
        </p:spPr>
      </p:pic>
      <p:pic>
        <p:nvPicPr>
          <p:cNvPr id="11" name="Picture 10" descr="A close up of a logo&#10;&#10;Description automatically generated">
            <a:extLst>
              <a:ext uri="{FF2B5EF4-FFF2-40B4-BE49-F238E27FC236}">
                <a16:creationId xmlns:a16="http://schemas.microsoft.com/office/drawing/2014/main" id="{58828089-D231-4522-8D82-3934FE8CDB5A}"/>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66499" y="6257906"/>
            <a:ext cx="2262158" cy="542191"/>
          </a:xfrm>
          <a:prstGeom prst="rect">
            <a:avLst/>
          </a:prstGeom>
        </p:spPr>
      </p:pic>
      <p:pic>
        <p:nvPicPr>
          <p:cNvPr id="15" name="Picture 14" descr="A picture containing object&#10;&#10;Description automatically generated">
            <a:extLst>
              <a:ext uri="{FF2B5EF4-FFF2-40B4-BE49-F238E27FC236}">
                <a16:creationId xmlns:a16="http://schemas.microsoft.com/office/drawing/2014/main" id="{DED0C75B-46BA-4A8C-8094-A16A94436DF2}"/>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4800494" y="6253847"/>
            <a:ext cx="2262157" cy="542191"/>
          </a:xfrm>
          <a:prstGeom prst="rect">
            <a:avLst/>
          </a:prstGeom>
        </p:spPr>
      </p:pic>
    </p:spTree>
    <p:extLst>
      <p:ext uri="{BB962C8B-B14F-4D97-AF65-F5344CB8AC3E}">
        <p14:creationId xmlns:p14="http://schemas.microsoft.com/office/powerpoint/2010/main" val="137018107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Lst>
  <p:txStyles>
    <p:titleStyle>
      <a:lvl1pPr algn="l" defTabSz="914400" rtl="0" eaLnBrk="1" latinLnBrk="0" hangingPunct="1">
        <a:lnSpc>
          <a:spcPct val="90000"/>
        </a:lnSpc>
        <a:spcBef>
          <a:spcPct val="0"/>
        </a:spcBef>
        <a:buNone/>
        <a:defRPr sz="34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lumMod val="50000"/>
          </a:schemeClr>
        </a:buClr>
        <a:buFont typeface="Wingdings" panose="05000000000000000000" pitchFamily="2" charset="2"/>
        <a:buChar char="§"/>
        <a:defRPr sz="2800" kern="1200">
          <a:solidFill>
            <a:schemeClr val="accent1">
              <a:lumMod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2400" kern="1200">
          <a:solidFill>
            <a:schemeClr val="accent1">
              <a:lumMod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2000" kern="1200">
          <a:solidFill>
            <a:schemeClr val="accent1">
              <a:lumMod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800" kern="1200">
          <a:solidFill>
            <a:schemeClr val="accent1">
              <a:lumMod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lumMod val="50000"/>
          </a:schemeClr>
        </a:buClr>
        <a:buFont typeface="Wingdings" panose="05000000000000000000" pitchFamily="2" charset="2"/>
        <a:buChar char="§"/>
        <a:defRPr sz="1800" kern="1200">
          <a:solidFill>
            <a:schemeClr val="accent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72" userDrawn="1">
          <p15:clr>
            <a:srgbClr val="F26B43"/>
          </p15:clr>
        </p15:guide>
        <p15:guide id="2" pos="25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C0567-CBB2-4C9B-A3FE-8DE8C9C65539}"/>
              </a:ext>
            </a:extLst>
          </p:cNvPr>
          <p:cNvSpPr>
            <a:spLocks noGrp="1"/>
          </p:cNvSpPr>
          <p:nvPr>
            <p:ph type="ctrTitle"/>
          </p:nvPr>
        </p:nvSpPr>
        <p:spPr>
          <a:xfrm>
            <a:off x="298938" y="1924580"/>
            <a:ext cx="10363200" cy="1982787"/>
          </a:xfrm>
        </p:spPr>
        <p:txBody>
          <a:bodyPr/>
          <a:lstStyle/>
          <a:p>
            <a:pPr algn="l">
              <a:spcAft>
                <a:spcPts val="1000"/>
              </a:spcAft>
            </a:pPr>
            <a:r>
              <a:rPr lang="en-US" sz="2800" dirty="0">
                <a:solidFill>
                  <a:srgbClr val="F59952"/>
                </a:solidFill>
                <a:cs typeface="Calibri"/>
              </a:rPr>
              <a:t>GLAAS: Module d’ information 7 </a:t>
            </a:r>
            <a:br>
              <a:rPr lang="en-US" dirty="0">
                <a:cs typeface="Calibri"/>
              </a:rPr>
            </a:br>
            <a:r>
              <a:rPr lang="en-US" dirty="0">
                <a:cs typeface="Calibri"/>
              </a:rPr>
              <a:t>Section C questions sur les </a:t>
            </a:r>
            <a:r>
              <a:rPr lang="en-US" dirty="0" err="1">
                <a:cs typeface="Calibri"/>
              </a:rPr>
              <a:t>ressources</a:t>
            </a:r>
            <a:r>
              <a:rPr lang="en-US" dirty="0">
                <a:cs typeface="Calibri"/>
              </a:rPr>
              <a:t> </a:t>
            </a:r>
            <a:r>
              <a:rPr lang="en-US" dirty="0" err="1">
                <a:cs typeface="Calibri"/>
              </a:rPr>
              <a:t>humaines</a:t>
            </a:r>
            <a:br>
              <a:rPr lang="en-US" dirty="0">
                <a:cs typeface="Calibri"/>
              </a:rPr>
            </a:br>
            <a:r>
              <a:rPr lang="en-US" sz="2400" dirty="0">
                <a:cs typeface="Calibri"/>
              </a:rPr>
              <a:t>dans </a:t>
            </a:r>
            <a:r>
              <a:rPr lang="en-US" sz="2400" dirty="0" err="1">
                <a:cs typeface="Calibri"/>
              </a:rPr>
              <a:t>l’enquête</a:t>
            </a:r>
            <a:r>
              <a:rPr lang="en-US" sz="2400" dirty="0">
                <a:cs typeface="Calibri"/>
              </a:rPr>
              <a:t> pays </a:t>
            </a:r>
            <a:r>
              <a:rPr lang="en-US" sz="2400" dirty="0">
                <a:solidFill>
                  <a:schemeClr val="bg1"/>
                </a:solidFill>
                <a:cs typeface="Calibri"/>
              </a:rPr>
              <a:t>GLAAS 2021/2022</a:t>
            </a:r>
          </a:p>
        </p:txBody>
      </p:sp>
    </p:spTree>
    <p:extLst>
      <p:ext uri="{BB962C8B-B14F-4D97-AF65-F5344CB8AC3E}">
        <p14:creationId xmlns:p14="http://schemas.microsoft.com/office/powerpoint/2010/main" val="3309979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ACC0B7-2900-B44A-B54D-F115928C8E0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76388" y="2157482"/>
            <a:ext cx="10647715" cy="2018408"/>
          </a:xfrm>
          <a:prstGeom prst="rect">
            <a:avLst/>
          </a:prstGeom>
          <a:ln>
            <a:solidFill>
              <a:schemeClr val="tx1"/>
            </a:solidFill>
          </a:ln>
        </p:spPr>
      </p:pic>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609600" y="891964"/>
            <a:ext cx="10972800" cy="1094054"/>
          </a:xfrm>
        </p:spPr>
        <p:txBody>
          <a:bodyPr>
            <a:normAutofit fontScale="90000"/>
          </a:bodyPr>
          <a:lstStyle/>
          <a:p>
            <a:r>
              <a:rPr lang="en-US" dirty="0"/>
              <a:t>C6: </a:t>
            </a:r>
            <a:r>
              <a:rPr lang="en-GB" dirty="0" err="1">
                <a:latin typeface="Calibri" panose="020F0502020204030204" pitchFamily="34" charset="0"/>
                <a:ea typeface="Calibri" panose="020F0502020204030204" pitchFamily="34" charset="0"/>
                <a:cs typeface="Times New Roman" panose="02020603050405020304" pitchFamily="18" charset="0"/>
              </a:rPr>
              <a:t>Suffisance</a:t>
            </a:r>
            <a:r>
              <a:rPr lang="en-GB" dirty="0">
                <a:latin typeface="Calibri" panose="020F0502020204030204" pitchFamily="34" charset="0"/>
                <a:ea typeface="Calibri" panose="020F0502020204030204" pitchFamily="34" charset="0"/>
                <a:cs typeface="Times New Roman" panose="02020603050405020304" pitchFamily="18" charset="0"/>
              </a:rPr>
              <a:t> de </a:t>
            </a:r>
            <a:r>
              <a:rPr lang="en-GB" dirty="0" err="1">
                <a:latin typeface="Calibri" panose="020F0502020204030204" pitchFamily="34" charset="0"/>
                <a:ea typeface="Calibri" panose="020F0502020204030204" pitchFamily="34" charset="0"/>
                <a:cs typeface="Times New Roman" panose="02020603050405020304" pitchFamily="18" charset="0"/>
              </a:rPr>
              <a:t>ressources</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humaines</a:t>
            </a:r>
            <a:r>
              <a:rPr lang="en-GB" dirty="0">
                <a:latin typeface="Calibri" panose="020F0502020204030204" pitchFamily="34" charset="0"/>
                <a:ea typeface="Calibri" panose="020F0502020204030204" pitchFamily="34" charset="0"/>
                <a:cs typeface="Times New Roman" panose="02020603050405020304" pitchFamily="18" charset="0"/>
              </a:rPr>
              <a:t> pour le </a:t>
            </a:r>
            <a:r>
              <a:rPr lang="en-GB" dirty="0" err="1">
                <a:latin typeface="Calibri" panose="020F0502020204030204" pitchFamily="34" charset="0"/>
                <a:ea typeface="Calibri" panose="020F0502020204030204" pitchFamily="34" charset="0"/>
                <a:cs typeface="Times New Roman" panose="02020603050405020304" pitchFamily="18" charset="0"/>
              </a:rPr>
              <a:t>secteur</a:t>
            </a:r>
            <a:r>
              <a:rPr lang="en-GB" dirty="0">
                <a:latin typeface="Calibri" panose="020F0502020204030204" pitchFamily="34" charset="0"/>
                <a:ea typeface="Calibri" panose="020F0502020204030204" pitchFamily="34" charset="0"/>
                <a:cs typeface="Times New Roman" panose="02020603050405020304" pitchFamily="18" charset="0"/>
              </a:rPr>
              <a:t> WASH</a:t>
            </a:r>
            <a:endParaRPr lang="en-US" dirty="0"/>
          </a:p>
        </p:txBody>
      </p:sp>
      <p:grpSp>
        <p:nvGrpSpPr>
          <p:cNvPr id="6" name="Group 5">
            <a:extLst>
              <a:ext uri="{FF2B5EF4-FFF2-40B4-BE49-F238E27FC236}">
                <a16:creationId xmlns:a16="http://schemas.microsoft.com/office/drawing/2014/main" id="{022FC661-D606-4A05-B13D-EC08951D99F7}"/>
              </a:ext>
            </a:extLst>
          </p:cNvPr>
          <p:cNvGrpSpPr/>
          <p:nvPr/>
        </p:nvGrpSpPr>
        <p:grpSpPr>
          <a:xfrm>
            <a:off x="114545" y="236264"/>
            <a:ext cx="11957849" cy="432048"/>
            <a:chOff x="131557" y="260648"/>
            <a:chExt cx="6419955"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a:solidFill>
                    <a:schemeClr val="tx1"/>
                  </a:solidFill>
                </a:rPr>
                <a:t>C1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a:solidFill>
                    <a:schemeClr val="tx1"/>
                  </a:solidFill>
                </a:rPr>
                <a:t>C2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a:solidFill>
                    <a:schemeClr val="tx1"/>
                  </a:solidFill>
                </a:rPr>
                <a:t>C3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tx1"/>
                  </a:solidFill>
                </a:rPr>
                <a:t>C</a:t>
              </a:r>
              <a:r>
                <a:rPr lang="en-GB" sz="1800" b="1" dirty="0">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tx1"/>
                  </a:solidFill>
                </a:rPr>
                <a:t>C</a:t>
              </a:r>
              <a:r>
                <a:rPr lang="en-GB" sz="1800" b="1" dirty="0">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a:solidFill>
                    <a:schemeClr val="tx1"/>
                  </a:solidFill>
                </a:rPr>
                <a:t>C6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tx1"/>
                  </a:solidFill>
                </a:rPr>
                <a:t>C</a:t>
              </a:r>
              <a:r>
                <a:rPr lang="en-GB" sz="1800" b="1" dirty="0">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tx1"/>
                  </a:solidFill>
                </a:rPr>
                <a:t>C</a:t>
              </a:r>
              <a:r>
                <a:rPr lang="en-GB" sz="1800" b="1" dirty="0">
                  <a:solidFill>
                    <a:schemeClr val="tx1"/>
                  </a:solidFill>
                </a:rPr>
                <a:t>8</a:t>
              </a:r>
            </a:p>
          </p:txBody>
        </p:sp>
      </p:grpSp>
      <p:sp>
        <p:nvSpPr>
          <p:cNvPr id="15" name="Rounded Rectangle 3">
            <a:extLst>
              <a:ext uri="{FF2B5EF4-FFF2-40B4-BE49-F238E27FC236}">
                <a16:creationId xmlns:a16="http://schemas.microsoft.com/office/drawing/2014/main" id="{E2B6973A-33F3-4D33-B2B5-6D190CEA1512}"/>
              </a:ext>
            </a:extLst>
          </p:cNvPr>
          <p:cNvSpPr/>
          <p:nvPr/>
        </p:nvSpPr>
        <p:spPr>
          <a:xfrm>
            <a:off x="7797480" y="236264"/>
            <a:ext cx="1201740"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C6</a:t>
            </a:r>
          </a:p>
        </p:txBody>
      </p:sp>
      <p:sp>
        <p:nvSpPr>
          <p:cNvPr id="17" name="TextBox 16">
            <a:extLst>
              <a:ext uri="{FF2B5EF4-FFF2-40B4-BE49-F238E27FC236}">
                <a16:creationId xmlns:a16="http://schemas.microsoft.com/office/drawing/2014/main" id="{11A30AF7-C115-4414-9D0A-B621F525F710}"/>
              </a:ext>
            </a:extLst>
          </p:cNvPr>
          <p:cNvSpPr txBox="1"/>
          <p:nvPr/>
        </p:nvSpPr>
        <p:spPr>
          <a:xfrm>
            <a:off x="3595607" y="4635919"/>
            <a:ext cx="6093350" cy="1446550"/>
          </a:xfrm>
          <a:prstGeom prst="rect">
            <a:avLst/>
          </a:prstGeom>
          <a:noFill/>
          <a:effectLst/>
        </p:spPr>
        <p:txBody>
          <a:bodyPr wrap="square" rtlCol="0">
            <a:spAutoFit/>
          </a:bodyPr>
          <a:lstStyle/>
          <a:p>
            <a:pPr lvl="0" defTabSz="914400">
              <a:defRPr/>
            </a:pPr>
            <a:r>
              <a:rPr kumimoji="0" lang="en-GB" sz="2200" b="1" i="0" u="none" strike="noStrike" kern="0" cap="none" spc="0" normalizeH="0" baseline="0" noProof="0" dirty="0">
                <a:ln w="3175" cmpd="sng">
                  <a:noFill/>
                </a:ln>
                <a:solidFill>
                  <a:srgbClr val="C00000"/>
                </a:solidFill>
                <a:effectLst>
                  <a:glow rad="139700">
                    <a:prstClr val="white"/>
                  </a:glow>
                </a:effectLst>
                <a:uLnTx/>
                <a:uFillTx/>
              </a:rPr>
              <a:t>Pour </a:t>
            </a:r>
            <a:r>
              <a:rPr kumimoji="0" lang="en-GB" sz="2200" b="1" i="0" u="none" strike="noStrike" kern="0" cap="none" spc="0" normalizeH="0" baseline="0" noProof="0" dirty="0" err="1">
                <a:ln w="3175" cmpd="sng">
                  <a:noFill/>
                </a:ln>
                <a:solidFill>
                  <a:srgbClr val="C00000"/>
                </a:solidFill>
                <a:effectLst>
                  <a:glow rad="139700">
                    <a:prstClr val="white"/>
                  </a:glow>
                </a:effectLst>
                <a:uLnTx/>
                <a:uFillTx/>
              </a:rPr>
              <a:t>chaque</a:t>
            </a:r>
            <a:r>
              <a:rPr kumimoji="0" lang="en-GB" sz="2200" b="1" i="0" u="none" strike="noStrike" kern="0" cap="none" spc="0" normalizeH="0" baseline="0" noProof="0" dirty="0">
                <a:ln w="3175" cmpd="sng">
                  <a:noFill/>
                </a:ln>
                <a:solidFill>
                  <a:srgbClr val="C00000"/>
                </a:solidFill>
                <a:effectLst>
                  <a:glow rad="139700">
                    <a:prstClr val="white"/>
                  </a:glow>
                </a:effectLst>
                <a:uLnTx/>
                <a:uFillTx/>
              </a:rPr>
              <a:t> question </a:t>
            </a:r>
            <a:r>
              <a:rPr lang="en-GB" sz="2200" b="1" kern="0" dirty="0" err="1">
                <a:ln w="3175" cmpd="sng">
                  <a:noFill/>
                </a:ln>
                <a:solidFill>
                  <a:srgbClr val="C00000"/>
                </a:solidFill>
                <a:effectLst>
                  <a:glow rad="139700">
                    <a:prstClr val="white"/>
                  </a:glow>
                </a:effectLst>
              </a:rPr>
              <a:t>en</a:t>
            </a:r>
            <a:r>
              <a:rPr lang="en-GB" sz="2200" b="1" kern="0" dirty="0">
                <a:ln w="3175" cmpd="sng">
                  <a:noFill/>
                </a:ln>
                <a:solidFill>
                  <a:srgbClr val="C00000"/>
                </a:solidFill>
                <a:effectLst>
                  <a:glow rad="139700">
                    <a:prstClr val="white"/>
                  </a:glow>
                </a:effectLst>
              </a:rPr>
              <a:t> C6, </a:t>
            </a:r>
            <a:r>
              <a:rPr lang="en-GB" sz="2200" b="1" kern="0" dirty="0" err="1">
                <a:ln w="3175" cmpd="sng">
                  <a:noFill/>
                </a:ln>
                <a:solidFill>
                  <a:srgbClr val="C00000"/>
                </a:solidFill>
                <a:effectLst>
                  <a:glow rad="139700">
                    <a:prstClr val="white"/>
                  </a:glow>
                </a:effectLst>
              </a:rPr>
              <a:t>seulement</a:t>
            </a:r>
            <a:r>
              <a:rPr lang="en-GB" sz="2200" b="1" kern="0" dirty="0">
                <a:ln w="3175" cmpd="sng">
                  <a:noFill/>
                </a:ln>
                <a:solidFill>
                  <a:srgbClr val="C00000"/>
                </a:solidFill>
                <a:effectLst>
                  <a:glow rad="139700">
                    <a:prstClr val="white"/>
                  </a:glow>
                </a:effectLst>
              </a:rPr>
              <a:t> trois cases par </a:t>
            </a:r>
            <a:r>
              <a:rPr lang="en-GB" sz="2200" b="1" kern="0" dirty="0" err="1">
                <a:ln w="3175" cmpd="sng">
                  <a:noFill/>
                </a:ln>
                <a:solidFill>
                  <a:srgbClr val="C00000"/>
                </a:solidFill>
                <a:effectLst>
                  <a:glow rad="139700">
                    <a:prstClr val="white"/>
                  </a:glow>
                </a:effectLst>
              </a:rPr>
              <a:t>ligne</a:t>
            </a:r>
            <a:r>
              <a:rPr lang="en-GB" sz="2200" b="1" kern="0" dirty="0">
                <a:ln w="3175" cmpd="sng">
                  <a:noFill/>
                </a:ln>
                <a:solidFill>
                  <a:srgbClr val="C00000"/>
                </a:solidFill>
                <a:effectLst>
                  <a:glow rad="139700">
                    <a:prstClr val="white"/>
                  </a:glow>
                </a:effectLst>
              </a:rPr>
              <a:t> </a:t>
            </a:r>
            <a:r>
              <a:rPr lang="en-GB" sz="2200" b="1" kern="0" dirty="0" err="1">
                <a:ln w="3175" cmpd="sng">
                  <a:noFill/>
                </a:ln>
                <a:solidFill>
                  <a:srgbClr val="C00000"/>
                </a:solidFill>
                <a:effectLst>
                  <a:glow rad="139700">
                    <a:prstClr val="white"/>
                  </a:glow>
                </a:effectLst>
              </a:rPr>
              <a:t>doivent</a:t>
            </a:r>
            <a:r>
              <a:rPr lang="en-GB" sz="2200" b="1" kern="0" dirty="0">
                <a:ln w="3175" cmpd="sng">
                  <a:noFill/>
                </a:ln>
                <a:solidFill>
                  <a:srgbClr val="C00000"/>
                </a:solidFill>
                <a:effectLst>
                  <a:glow rad="139700">
                    <a:prstClr val="white"/>
                  </a:glow>
                </a:effectLst>
              </a:rPr>
              <a:t> </a:t>
            </a:r>
            <a:r>
              <a:rPr lang="en-GB" sz="2200" b="1" kern="0" dirty="0" err="1">
                <a:ln w="3175" cmpd="sng">
                  <a:noFill/>
                </a:ln>
                <a:solidFill>
                  <a:srgbClr val="C00000"/>
                </a:solidFill>
                <a:effectLst>
                  <a:glow rad="139700">
                    <a:prstClr val="white"/>
                  </a:glow>
                </a:effectLst>
              </a:rPr>
              <a:t>être</a:t>
            </a:r>
            <a:r>
              <a:rPr lang="en-GB" sz="2200" b="1" kern="0" dirty="0">
                <a:ln w="3175" cmpd="sng">
                  <a:noFill/>
                </a:ln>
                <a:solidFill>
                  <a:srgbClr val="C00000"/>
                </a:solidFill>
                <a:effectLst>
                  <a:glow rad="139700">
                    <a:prstClr val="white"/>
                  </a:glow>
                </a:effectLst>
              </a:rPr>
              <a:t> </a:t>
            </a:r>
            <a:r>
              <a:rPr lang="en-GB" sz="2200" b="1" kern="0" dirty="0" err="1">
                <a:ln w="3175" cmpd="sng">
                  <a:noFill/>
                </a:ln>
                <a:solidFill>
                  <a:srgbClr val="C00000"/>
                </a:solidFill>
                <a:effectLst>
                  <a:glow rad="139700">
                    <a:prstClr val="white"/>
                  </a:glow>
                </a:effectLst>
              </a:rPr>
              <a:t>cochées</a:t>
            </a:r>
            <a:r>
              <a:rPr lang="en-GB" sz="2200" b="1" kern="0" dirty="0">
                <a:ln w="3175" cmpd="sng">
                  <a:noFill/>
                </a:ln>
                <a:solidFill>
                  <a:srgbClr val="C00000"/>
                </a:solidFill>
                <a:effectLst>
                  <a:glow rad="139700">
                    <a:prstClr val="white"/>
                  </a:glow>
                </a:effectLst>
              </a:rPr>
              <a:t>: </a:t>
            </a:r>
            <a:r>
              <a:rPr lang="fr-FR" sz="2200" b="1" kern="0" dirty="0">
                <a:ln w="3175" cmpd="sng">
                  <a:noFill/>
                </a:ln>
                <a:solidFill>
                  <a:srgbClr val="C00000"/>
                </a:solidFill>
                <a:effectLst>
                  <a:glow rad="139700">
                    <a:prstClr val="white"/>
                  </a:glow>
                </a:effectLst>
              </a:rPr>
              <a:t>une case pour l’assainissement, une pour l’eau potable et une pour l’hygiène des mains</a:t>
            </a:r>
            <a:r>
              <a:rPr lang="en-GB" sz="2200" b="1" kern="0" dirty="0">
                <a:ln w="3175" cmpd="sng">
                  <a:noFill/>
                </a:ln>
                <a:solidFill>
                  <a:srgbClr val="C00000"/>
                </a:solidFill>
                <a:effectLst>
                  <a:glow rad="139700">
                    <a:prstClr val="white"/>
                  </a:glow>
                </a:effectLst>
              </a:rPr>
              <a:t>. </a:t>
            </a:r>
          </a:p>
        </p:txBody>
      </p:sp>
      <p:sp>
        <p:nvSpPr>
          <p:cNvPr id="19" name="Rounded Rectangle 7">
            <a:extLst>
              <a:ext uri="{FF2B5EF4-FFF2-40B4-BE49-F238E27FC236}">
                <a16:creationId xmlns:a16="http://schemas.microsoft.com/office/drawing/2014/main" id="{8DAA6005-E7A9-8A4A-8D30-CE0C2E424572}"/>
              </a:ext>
            </a:extLst>
          </p:cNvPr>
          <p:cNvSpPr/>
          <p:nvPr/>
        </p:nvSpPr>
        <p:spPr>
          <a:xfrm>
            <a:off x="2852873" y="2650541"/>
            <a:ext cx="1947198" cy="840218"/>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0" name="Rounded Rectangle 7">
            <a:extLst>
              <a:ext uri="{FF2B5EF4-FFF2-40B4-BE49-F238E27FC236}">
                <a16:creationId xmlns:a16="http://schemas.microsoft.com/office/drawing/2014/main" id="{94693528-605B-E44E-8514-456E61E620D6}"/>
              </a:ext>
            </a:extLst>
          </p:cNvPr>
          <p:cNvSpPr/>
          <p:nvPr/>
        </p:nvSpPr>
        <p:spPr>
          <a:xfrm>
            <a:off x="5747783" y="2650541"/>
            <a:ext cx="2512814" cy="740527"/>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21" name="Rounded Rectangle 7">
            <a:extLst>
              <a:ext uri="{FF2B5EF4-FFF2-40B4-BE49-F238E27FC236}">
                <a16:creationId xmlns:a16="http://schemas.microsoft.com/office/drawing/2014/main" id="{587FB7CD-7ADF-EA4E-A212-2742CD3CF4AA}"/>
              </a:ext>
            </a:extLst>
          </p:cNvPr>
          <p:cNvSpPr/>
          <p:nvPr/>
        </p:nvSpPr>
        <p:spPr>
          <a:xfrm>
            <a:off x="8999220" y="2650542"/>
            <a:ext cx="2512815" cy="840218"/>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18" name="Freeform 24">
            <a:extLst>
              <a:ext uri="{FF2B5EF4-FFF2-40B4-BE49-F238E27FC236}">
                <a16:creationId xmlns:a16="http://schemas.microsoft.com/office/drawing/2014/main" id="{C47ACA4B-934F-4E41-8474-0AC821916C6D}"/>
              </a:ext>
            </a:extLst>
          </p:cNvPr>
          <p:cNvSpPr/>
          <p:nvPr/>
        </p:nvSpPr>
        <p:spPr>
          <a:xfrm rot="21292563" flipH="1">
            <a:off x="8673908" y="3510487"/>
            <a:ext cx="492520" cy="1134263"/>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2" name="Freeform 24">
            <a:extLst>
              <a:ext uri="{FF2B5EF4-FFF2-40B4-BE49-F238E27FC236}">
                <a16:creationId xmlns:a16="http://schemas.microsoft.com/office/drawing/2014/main" id="{0EFE2D60-F70A-F74A-9FFA-035C5EFF664E}"/>
              </a:ext>
            </a:extLst>
          </p:cNvPr>
          <p:cNvSpPr/>
          <p:nvPr/>
        </p:nvSpPr>
        <p:spPr>
          <a:xfrm rot="20419291" flipH="1">
            <a:off x="6674397" y="3453683"/>
            <a:ext cx="566071" cy="1119621"/>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23" name="Freeform 24">
            <a:extLst>
              <a:ext uri="{FF2B5EF4-FFF2-40B4-BE49-F238E27FC236}">
                <a16:creationId xmlns:a16="http://schemas.microsoft.com/office/drawing/2014/main" id="{B0B5FE91-102B-4341-8D5E-C2DEB501F893}"/>
              </a:ext>
            </a:extLst>
          </p:cNvPr>
          <p:cNvSpPr/>
          <p:nvPr/>
        </p:nvSpPr>
        <p:spPr>
          <a:xfrm rot="7702993" flipH="1">
            <a:off x="3800793" y="3447216"/>
            <a:ext cx="498629" cy="1260801"/>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62494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A34C213-A446-BE4C-AC6D-7F8F83277B3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538" y="1955834"/>
            <a:ext cx="7340839" cy="4289777"/>
          </a:xfrm>
          <a:prstGeom prst="rect">
            <a:avLst/>
          </a:prstGeom>
          <a:ln>
            <a:solidFill>
              <a:schemeClr val="tx1"/>
            </a:solidFill>
          </a:ln>
        </p:spPr>
      </p:pic>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609600" y="891964"/>
            <a:ext cx="10972800" cy="840218"/>
          </a:xfrm>
        </p:spPr>
        <p:txBody>
          <a:bodyPr>
            <a:noAutofit/>
          </a:bodyPr>
          <a:lstStyle/>
          <a:p>
            <a:r>
              <a:rPr lang="en-US" sz="3300" dirty="0"/>
              <a:t>C7: </a:t>
            </a:r>
            <a:r>
              <a:rPr lang="en-GB" sz="3200" dirty="0" err="1">
                <a:latin typeface="Calibri" panose="020F0502020204030204" pitchFamily="34" charset="0"/>
                <a:ea typeface="Calibri" panose="020F0502020204030204" pitchFamily="34" charset="0"/>
                <a:cs typeface="Times New Roman" panose="02020603050405020304" pitchFamily="18" charset="0"/>
              </a:rPr>
              <a:t>Suffisance</a:t>
            </a:r>
            <a:r>
              <a:rPr lang="en-GB" sz="3200" dirty="0">
                <a:latin typeface="Calibri" panose="020F0502020204030204" pitchFamily="34" charset="0"/>
                <a:ea typeface="Calibri" panose="020F0502020204030204" pitchFamily="34" charset="0"/>
                <a:cs typeface="Times New Roman" panose="02020603050405020304" pitchFamily="18" charset="0"/>
              </a:rPr>
              <a:t> des </a:t>
            </a:r>
            <a:r>
              <a:rPr lang="en-GB" sz="3200" dirty="0" err="1">
                <a:latin typeface="Calibri" panose="020F0502020204030204" pitchFamily="34" charset="0"/>
                <a:ea typeface="Calibri" panose="020F0502020204030204" pitchFamily="34" charset="0"/>
                <a:cs typeface="Times New Roman" panose="02020603050405020304" pitchFamily="18" charset="0"/>
              </a:rPr>
              <a:t>ressources</a:t>
            </a:r>
            <a:r>
              <a:rPr lang="en-GB" sz="3200" dirty="0">
                <a:latin typeface="Calibri" panose="020F0502020204030204" pitchFamily="34" charset="0"/>
                <a:ea typeface="Calibri" panose="020F0502020204030204" pitchFamily="34" charset="0"/>
                <a:cs typeface="Times New Roman" panose="02020603050405020304" pitchFamily="18" charset="0"/>
              </a:rPr>
              <a:t> </a:t>
            </a:r>
            <a:r>
              <a:rPr lang="en-GB" sz="3200" dirty="0" err="1">
                <a:latin typeface="Calibri" panose="020F0502020204030204" pitchFamily="34" charset="0"/>
                <a:ea typeface="Calibri" panose="020F0502020204030204" pitchFamily="34" charset="0"/>
                <a:cs typeface="Times New Roman" panose="02020603050405020304" pitchFamily="18" charset="0"/>
              </a:rPr>
              <a:t>humaines</a:t>
            </a:r>
            <a:r>
              <a:rPr lang="en-GB" sz="3200" dirty="0">
                <a:latin typeface="Calibri" panose="020F0502020204030204" pitchFamily="34" charset="0"/>
                <a:ea typeface="Calibri" panose="020F0502020204030204" pitchFamily="34" charset="0"/>
                <a:cs typeface="Times New Roman" panose="02020603050405020304" pitchFamily="18" charset="0"/>
              </a:rPr>
              <a:t> pour la </a:t>
            </a:r>
            <a:r>
              <a:rPr lang="en-GB" sz="3200" dirty="0" err="1">
                <a:latin typeface="Calibri" panose="020F0502020204030204" pitchFamily="34" charset="0"/>
                <a:ea typeface="Calibri" panose="020F0502020204030204" pitchFamily="34" charset="0"/>
                <a:cs typeface="Times New Roman" panose="02020603050405020304" pitchFamily="18" charset="0"/>
              </a:rPr>
              <a:t>santé</a:t>
            </a:r>
            <a:r>
              <a:rPr lang="en-GB" sz="3200" dirty="0">
                <a:latin typeface="Calibri" panose="020F0502020204030204" pitchFamily="34" charset="0"/>
                <a:ea typeface="Calibri" panose="020F0502020204030204" pitchFamily="34" charset="0"/>
                <a:cs typeface="Times New Roman" panose="02020603050405020304" pitchFamily="18" charset="0"/>
              </a:rPr>
              <a:t> </a:t>
            </a:r>
            <a:r>
              <a:rPr lang="en-GB" sz="3200" dirty="0" err="1">
                <a:latin typeface="Calibri" panose="020F0502020204030204" pitchFamily="34" charset="0"/>
                <a:ea typeface="Calibri" panose="020F0502020204030204" pitchFamily="34" charset="0"/>
                <a:cs typeface="Times New Roman" panose="02020603050405020304" pitchFamily="18" charset="0"/>
              </a:rPr>
              <a:t>environnementale</a:t>
            </a:r>
            <a:endParaRPr lang="en-US" sz="3300" dirty="0"/>
          </a:p>
        </p:txBody>
      </p:sp>
      <p:grpSp>
        <p:nvGrpSpPr>
          <p:cNvPr id="6" name="Group 5">
            <a:extLst>
              <a:ext uri="{FF2B5EF4-FFF2-40B4-BE49-F238E27FC236}">
                <a16:creationId xmlns:a16="http://schemas.microsoft.com/office/drawing/2014/main" id="{022FC661-D606-4A05-B13D-EC08951D99F7}"/>
              </a:ext>
            </a:extLst>
          </p:cNvPr>
          <p:cNvGrpSpPr/>
          <p:nvPr/>
        </p:nvGrpSpPr>
        <p:grpSpPr>
          <a:xfrm>
            <a:off x="114545" y="236264"/>
            <a:ext cx="11957849" cy="432048"/>
            <a:chOff x="131557" y="260648"/>
            <a:chExt cx="6419955"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a:solidFill>
                    <a:schemeClr val="tx1"/>
                  </a:solidFill>
                </a:rPr>
                <a:t>C1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a:solidFill>
                    <a:schemeClr val="tx1"/>
                  </a:solidFill>
                </a:rPr>
                <a:t>C2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a:solidFill>
                    <a:schemeClr val="tx1"/>
                  </a:solidFill>
                </a:rPr>
                <a:t>C3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tx1"/>
                  </a:solidFill>
                </a:rPr>
                <a:t>C</a:t>
              </a:r>
              <a:r>
                <a:rPr lang="en-GB" sz="1800" b="1" dirty="0">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tx1"/>
                  </a:solidFill>
                </a:rPr>
                <a:t>C</a:t>
              </a:r>
              <a:r>
                <a:rPr lang="en-GB" sz="1800" b="1" dirty="0">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a:solidFill>
                    <a:schemeClr val="tx1"/>
                  </a:solidFill>
                </a:rPr>
                <a:t>C6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tx1"/>
                  </a:solidFill>
                </a:rPr>
                <a:t>C</a:t>
              </a:r>
              <a:r>
                <a:rPr lang="en-GB" sz="1800" b="1" dirty="0">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tx1"/>
                  </a:solidFill>
                </a:rPr>
                <a:t>C</a:t>
              </a:r>
              <a:r>
                <a:rPr lang="en-GB" sz="1800" b="1" dirty="0">
                  <a:solidFill>
                    <a:schemeClr val="tx1"/>
                  </a:solidFill>
                </a:rPr>
                <a:t>8</a:t>
              </a:r>
            </a:p>
          </p:txBody>
        </p:sp>
      </p:grpSp>
      <p:sp>
        <p:nvSpPr>
          <p:cNvPr id="15" name="Rounded Rectangle 3">
            <a:extLst>
              <a:ext uri="{FF2B5EF4-FFF2-40B4-BE49-F238E27FC236}">
                <a16:creationId xmlns:a16="http://schemas.microsoft.com/office/drawing/2014/main" id="{E2B6973A-33F3-4D33-B2B5-6D190CEA1512}"/>
              </a:ext>
            </a:extLst>
          </p:cNvPr>
          <p:cNvSpPr/>
          <p:nvPr/>
        </p:nvSpPr>
        <p:spPr>
          <a:xfrm>
            <a:off x="9336910" y="236264"/>
            <a:ext cx="1201740"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C7</a:t>
            </a:r>
          </a:p>
        </p:txBody>
      </p:sp>
      <p:sp>
        <p:nvSpPr>
          <p:cNvPr id="17" name="TextBox 16">
            <a:extLst>
              <a:ext uri="{FF2B5EF4-FFF2-40B4-BE49-F238E27FC236}">
                <a16:creationId xmlns:a16="http://schemas.microsoft.com/office/drawing/2014/main" id="{52C9195E-A7BD-4C82-9D2D-3788412D30C5}"/>
              </a:ext>
            </a:extLst>
          </p:cNvPr>
          <p:cNvSpPr txBox="1"/>
          <p:nvPr/>
        </p:nvSpPr>
        <p:spPr>
          <a:xfrm>
            <a:off x="8559253" y="1718719"/>
            <a:ext cx="3203185" cy="3970318"/>
          </a:xfrm>
          <a:prstGeom prst="rect">
            <a:avLst/>
          </a:prstGeom>
          <a:noFill/>
          <a:effectLst/>
        </p:spPr>
        <p:txBody>
          <a:bodyPr wrap="square" rtlCol="0">
            <a:spAutoFit/>
          </a:bodyPr>
          <a:lstStyle/>
          <a:p>
            <a:pPr lvl="0" defTabSz="914400">
              <a:defRPr/>
            </a:pPr>
            <a:r>
              <a:rPr lang="fr-FR" b="1" kern="0" dirty="0">
                <a:ln w="3175" cmpd="sng">
                  <a:noFill/>
                </a:ln>
                <a:solidFill>
                  <a:srgbClr val="C00000"/>
                </a:solidFill>
                <a:effectLst>
                  <a:glow rad="139700">
                    <a:prstClr val="white"/>
                  </a:glow>
                </a:effectLst>
              </a:rPr>
              <a:t>Il s'agit d'un nouveau sujet pour l'enquête pays GLAAS. Cette question se concentre sur les ressources humaines dans le secteur de la santé pour les fonctions essentielles de santé environnementale qui affectent WASH. </a:t>
            </a:r>
            <a:br>
              <a:rPr lang="fr-FR" dirty="0"/>
            </a:br>
            <a:endParaRPr lang="en-GB" b="1" kern="0" dirty="0">
              <a:ln w="3175" cmpd="sng">
                <a:noFill/>
              </a:ln>
              <a:solidFill>
                <a:srgbClr val="C00000"/>
              </a:solidFill>
              <a:effectLst>
                <a:glow rad="139700">
                  <a:prstClr val="white"/>
                </a:glow>
              </a:effectLst>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1" i="0" u="none" strike="noStrike" kern="0" cap="none" spc="0" normalizeH="0" baseline="0" noProof="0" dirty="0">
              <a:ln w="3175" cmpd="sng">
                <a:noFill/>
              </a:ln>
              <a:solidFill>
                <a:srgbClr val="C00000"/>
              </a:solidFill>
              <a:effectLst>
                <a:glow rad="139700">
                  <a:prstClr val="white"/>
                </a:glow>
              </a:effectLst>
              <a:uLnTx/>
              <a:uFillTx/>
            </a:endParaRPr>
          </a:p>
          <a:p>
            <a:pPr lvl="0" defTabSz="914400">
              <a:defRPr/>
            </a:pPr>
            <a:r>
              <a:rPr lang="fr-FR" b="1" kern="0" dirty="0">
                <a:ln w="3175" cmpd="sng">
                  <a:noFill/>
                </a:ln>
                <a:solidFill>
                  <a:srgbClr val="C00000"/>
                </a:solidFill>
                <a:effectLst>
                  <a:glow rad="139700">
                    <a:prstClr val="white"/>
                  </a:glow>
                </a:effectLst>
              </a:rPr>
              <a:t>Des collègues du secteur de la santé devraient être consultés pour répondre à cette question.</a:t>
            </a:r>
            <a:endParaRPr lang="en-GB" b="1" kern="0" dirty="0">
              <a:ln w="3175" cmpd="sng">
                <a:noFill/>
              </a:ln>
              <a:solidFill>
                <a:srgbClr val="C00000"/>
              </a:solidFill>
              <a:effectLst>
                <a:glow rad="139700">
                  <a:prstClr val="white"/>
                </a:glow>
              </a:effectLst>
            </a:endParaRPr>
          </a:p>
        </p:txBody>
      </p:sp>
      <p:sp>
        <p:nvSpPr>
          <p:cNvPr id="20" name="Rounded Rectangle 7">
            <a:extLst>
              <a:ext uri="{FF2B5EF4-FFF2-40B4-BE49-F238E27FC236}">
                <a16:creationId xmlns:a16="http://schemas.microsoft.com/office/drawing/2014/main" id="{65E89C44-C24B-8844-BE4E-53E2618BC124}"/>
              </a:ext>
            </a:extLst>
          </p:cNvPr>
          <p:cNvSpPr/>
          <p:nvPr/>
        </p:nvSpPr>
        <p:spPr>
          <a:xfrm>
            <a:off x="3026794" y="2063546"/>
            <a:ext cx="1362666" cy="430905"/>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8576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AFC7F1-9094-9E4C-A5B6-631F75A0E87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4182" y="1522322"/>
            <a:ext cx="8253275" cy="3920535"/>
          </a:xfrm>
          <a:prstGeom prst="rect">
            <a:avLst/>
          </a:prstGeom>
          <a:ln>
            <a:solidFill>
              <a:schemeClr val="tx1"/>
            </a:solidFill>
          </a:ln>
        </p:spPr>
      </p:pic>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609600" y="682104"/>
            <a:ext cx="10972800" cy="840218"/>
          </a:xfrm>
        </p:spPr>
        <p:txBody>
          <a:bodyPr>
            <a:noAutofit/>
          </a:bodyPr>
          <a:lstStyle/>
          <a:p>
            <a:r>
              <a:rPr lang="en-US" sz="3400" dirty="0"/>
              <a:t>C8: </a:t>
            </a:r>
            <a:r>
              <a:rPr lang="en-GB" sz="3400" dirty="0">
                <a:latin typeface="Calibri" panose="020F0502020204030204" pitchFamily="34" charset="0"/>
                <a:ea typeface="Calibri" panose="020F0502020204030204" pitchFamily="34" charset="0"/>
                <a:cs typeface="Times New Roman" panose="02020603050405020304" pitchFamily="18" charset="0"/>
              </a:rPr>
              <a:t>Droits et </a:t>
            </a:r>
            <a:r>
              <a:rPr lang="en-GB" sz="3400" dirty="0" err="1">
                <a:latin typeface="Calibri" panose="020F0502020204030204" pitchFamily="34" charset="0"/>
                <a:ea typeface="Calibri" panose="020F0502020204030204" pitchFamily="34" charset="0"/>
                <a:cs typeface="Times New Roman" panose="02020603050405020304" pitchFamily="18" charset="0"/>
              </a:rPr>
              <a:t>mesures</a:t>
            </a:r>
            <a:r>
              <a:rPr lang="en-GB" sz="3400" dirty="0">
                <a:latin typeface="Calibri" panose="020F0502020204030204" pitchFamily="34" charset="0"/>
                <a:ea typeface="Calibri" panose="020F0502020204030204" pitchFamily="34" charset="0"/>
                <a:cs typeface="Times New Roman" panose="02020603050405020304" pitchFamily="18" charset="0"/>
              </a:rPr>
              <a:t> de </a:t>
            </a:r>
            <a:r>
              <a:rPr lang="en-GB" sz="3400" dirty="0" err="1">
                <a:latin typeface="Calibri" panose="020F0502020204030204" pitchFamily="34" charset="0"/>
                <a:ea typeface="Calibri" panose="020F0502020204030204" pitchFamily="34" charset="0"/>
                <a:cs typeface="Times New Roman" panose="02020603050405020304" pitchFamily="18" charset="0"/>
              </a:rPr>
              <a:t>sécurité</a:t>
            </a:r>
            <a:r>
              <a:rPr lang="en-GB" sz="3400" dirty="0">
                <a:latin typeface="Calibri" panose="020F0502020204030204" pitchFamily="34" charset="0"/>
                <a:ea typeface="Calibri" panose="020F0502020204030204" pitchFamily="34" charset="0"/>
                <a:cs typeface="Times New Roman" panose="02020603050405020304" pitchFamily="18" charset="0"/>
              </a:rPr>
              <a:t> </a:t>
            </a:r>
            <a:r>
              <a:rPr lang="en-GB" sz="3400" dirty="0" err="1">
                <a:latin typeface="Calibri" panose="020F0502020204030204" pitchFamily="34" charset="0"/>
                <a:ea typeface="Calibri" panose="020F0502020204030204" pitchFamily="34" charset="0"/>
                <a:cs typeface="Times New Roman" panose="02020603050405020304" pitchFamily="18" charset="0"/>
              </a:rPr>
              <a:t>concernant</a:t>
            </a:r>
            <a:r>
              <a:rPr lang="en-GB" sz="3400" dirty="0">
                <a:latin typeface="Calibri" panose="020F0502020204030204" pitchFamily="34" charset="0"/>
                <a:ea typeface="Calibri" panose="020F0502020204030204" pitchFamily="34" charset="0"/>
                <a:cs typeface="Times New Roman" panose="02020603050405020304" pitchFamily="18" charset="0"/>
              </a:rPr>
              <a:t> les </a:t>
            </a:r>
            <a:r>
              <a:rPr lang="en-GB" sz="3400" dirty="0" err="1">
                <a:latin typeface="Calibri" panose="020F0502020204030204" pitchFamily="34" charset="0"/>
                <a:ea typeface="Calibri" panose="020F0502020204030204" pitchFamily="34" charset="0"/>
                <a:cs typeface="Times New Roman" panose="02020603050405020304" pitchFamily="18" charset="0"/>
              </a:rPr>
              <a:t>travailleurs</a:t>
            </a:r>
            <a:endParaRPr lang="en-US" sz="3400" dirty="0"/>
          </a:p>
        </p:txBody>
      </p:sp>
      <p:grpSp>
        <p:nvGrpSpPr>
          <p:cNvPr id="6" name="Group 5">
            <a:extLst>
              <a:ext uri="{FF2B5EF4-FFF2-40B4-BE49-F238E27FC236}">
                <a16:creationId xmlns:a16="http://schemas.microsoft.com/office/drawing/2014/main" id="{022FC661-D606-4A05-B13D-EC08951D99F7}"/>
              </a:ext>
            </a:extLst>
          </p:cNvPr>
          <p:cNvGrpSpPr/>
          <p:nvPr/>
        </p:nvGrpSpPr>
        <p:grpSpPr>
          <a:xfrm>
            <a:off x="114545" y="236264"/>
            <a:ext cx="11957849" cy="432048"/>
            <a:chOff x="131557" y="260648"/>
            <a:chExt cx="6419955"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a:solidFill>
                    <a:schemeClr val="tx1"/>
                  </a:solidFill>
                </a:rPr>
                <a:t>C1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a:solidFill>
                    <a:schemeClr val="tx1"/>
                  </a:solidFill>
                </a:rPr>
                <a:t>C2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a:solidFill>
                    <a:schemeClr val="tx1"/>
                  </a:solidFill>
                </a:rPr>
                <a:t>C3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tx1"/>
                  </a:solidFill>
                </a:rPr>
                <a:t>C</a:t>
              </a:r>
              <a:r>
                <a:rPr lang="en-GB" sz="1800" b="1" dirty="0">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tx1"/>
                  </a:solidFill>
                </a:rPr>
                <a:t>C</a:t>
              </a:r>
              <a:r>
                <a:rPr lang="en-GB" sz="1800" b="1" dirty="0">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a:solidFill>
                    <a:schemeClr val="tx1"/>
                  </a:solidFill>
                </a:rPr>
                <a:t>C6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tx1"/>
                  </a:solidFill>
                </a:rPr>
                <a:t>C</a:t>
              </a:r>
              <a:r>
                <a:rPr lang="en-GB" sz="1800" b="1" dirty="0">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tx1"/>
                  </a:solidFill>
                </a:rPr>
                <a:t>C</a:t>
              </a:r>
              <a:r>
                <a:rPr lang="en-GB" sz="1800" b="1" dirty="0">
                  <a:solidFill>
                    <a:schemeClr val="tx1"/>
                  </a:solidFill>
                </a:rPr>
                <a:t>8</a:t>
              </a:r>
            </a:p>
          </p:txBody>
        </p:sp>
      </p:grpSp>
      <p:sp>
        <p:nvSpPr>
          <p:cNvPr id="15" name="Rounded Rectangle 3">
            <a:extLst>
              <a:ext uri="{FF2B5EF4-FFF2-40B4-BE49-F238E27FC236}">
                <a16:creationId xmlns:a16="http://schemas.microsoft.com/office/drawing/2014/main" id="{E2B6973A-33F3-4D33-B2B5-6D190CEA1512}"/>
              </a:ext>
            </a:extLst>
          </p:cNvPr>
          <p:cNvSpPr/>
          <p:nvPr/>
        </p:nvSpPr>
        <p:spPr>
          <a:xfrm>
            <a:off x="10887915" y="236264"/>
            <a:ext cx="1201740"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C8</a:t>
            </a:r>
          </a:p>
        </p:txBody>
      </p:sp>
      <p:sp>
        <p:nvSpPr>
          <p:cNvPr id="16" name="Rounded Rectangle 7">
            <a:extLst>
              <a:ext uri="{FF2B5EF4-FFF2-40B4-BE49-F238E27FC236}">
                <a16:creationId xmlns:a16="http://schemas.microsoft.com/office/drawing/2014/main" id="{68BF5A81-993C-4C56-A7E8-226FD0F7AEDA}"/>
              </a:ext>
            </a:extLst>
          </p:cNvPr>
          <p:cNvSpPr/>
          <p:nvPr/>
        </p:nvSpPr>
        <p:spPr>
          <a:xfrm>
            <a:off x="4290520" y="2047496"/>
            <a:ext cx="2177806" cy="686738"/>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6CF67EDA-655E-48ED-8776-4B0D7A78C620}"/>
              </a:ext>
            </a:extLst>
          </p:cNvPr>
          <p:cNvSpPr txBox="1"/>
          <p:nvPr/>
        </p:nvSpPr>
        <p:spPr>
          <a:xfrm>
            <a:off x="573856" y="2097594"/>
            <a:ext cx="3521618" cy="1200329"/>
          </a:xfrm>
          <a:prstGeom prst="rect">
            <a:avLst/>
          </a:prstGeom>
          <a:noFill/>
          <a:effectLst/>
        </p:spPr>
        <p:txBody>
          <a:bodyPr wrap="square" rtlCol="0">
            <a:spAutoFit/>
          </a:bodyPr>
          <a:lstStyle/>
          <a:p>
            <a:pPr lvl="0" defTabSz="914400">
              <a:defRPr/>
            </a:pPr>
            <a:r>
              <a:rPr lang="fr-FR" b="1" kern="0" dirty="0">
                <a:ln w="3175" cmpd="sng">
                  <a:noFill/>
                </a:ln>
                <a:solidFill>
                  <a:srgbClr val="C00000"/>
                </a:solidFill>
                <a:effectLst>
                  <a:glow rad="139700">
                    <a:prstClr val="white"/>
                  </a:glow>
                </a:effectLst>
              </a:rPr>
              <a:t>Chaque question doit avoir seulement deux cases cochées (par ligne): une pour l'assainissement et une pour l'eau potable.</a:t>
            </a:r>
            <a:endParaRPr lang="en-GB" b="1" kern="0" dirty="0">
              <a:ln w="3175" cmpd="sng">
                <a:noFill/>
              </a:ln>
              <a:solidFill>
                <a:srgbClr val="C00000"/>
              </a:solidFill>
              <a:effectLst>
                <a:glow rad="139700">
                  <a:prstClr val="white"/>
                </a:glow>
              </a:effectLst>
            </a:endParaRPr>
          </a:p>
        </p:txBody>
      </p:sp>
      <p:sp>
        <p:nvSpPr>
          <p:cNvPr id="18" name="Freeform 24">
            <a:extLst>
              <a:ext uri="{FF2B5EF4-FFF2-40B4-BE49-F238E27FC236}">
                <a16:creationId xmlns:a16="http://schemas.microsoft.com/office/drawing/2014/main" id="{41E256B9-6F83-46B4-A8B1-FA042BD6A696}"/>
              </a:ext>
            </a:extLst>
          </p:cNvPr>
          <p:cNvSpPr/>
          <p:nvPr/>
        </p:nvSpPr>
        <p:spPr>
          <a:xfrm rot="4509098" flipH="1">
            <a:off x="4035778" y="2281938"/>
            <a:ext cx="119392" cy="371917"/>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
        <p:nvSpPr>
          <p:cNvPr id="19" name="TextBox 18">
            <a:extLst>
              <a:ext uri="{FF2B5EF4-FFF2-40B4-BE49-F238E27FC236}">
                <a16:creationId xmlns:a16="http://schemas.microsoft.com/office/drawing/2014/main" id="{910313B4-4C7A-8B4E-9583-C9B5B58C95F8}"/>
              </a:ext>
            </a:extLst>
          </p:cNvPr>
          <p:cNvSpPr txBox="1"/>
          <p:nvPr/>
        </p:nvSpPr>
        <p:spPr>
          <a:xfrm>
            <a:off x="8988815" y="3020924"/>
            <a:ext cx="3203185" cy="1200329"/>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400" b="1" kern="0" dirty="0" err="1">
                <a:ln w="3175" cmpd="sng">
                  <a:noFill/>
                </a:ln>
                <a:solidFill>
                  <a:srgbClr val="C00000"/>
                </a:solidFill>
                <a:effectLst>
                  <a:glow rad="139700">
                    <a:prstClr val="white"/>
                  </a:glow>
                </a:effectLst>
              </a:rPr>
              <a:t>C’est</a:t>
            </a:r>
            <a:r>
              <a:rPr lang="en-GB" sz="2400" b="1" kern="0" dirty="0">
                <a:ln w="3175" cmpd="sng">
                  <a:noFill/>
                </a:ln>
                <a:solidFill>
                  <a:srgbClr val="C00000"/>
                </a:solidFill>
                <a:effectLst>
                  <a:glow rad="139700">
                    <a:prstClr val="white"/>
                  </a:glow>
                </a:effectLst>
              </a:rPr>
              <a:t> un nouveau </a:t>
            </a:r>
            <a:r>
              <a:rPr lang="en-GB" sz="2400" b="1" kern="0" dirty="0" err="1">
                <a:ln w="3175" cmpd="sng">
                  <a:noFill/>
                </a:ln>
                <a:solidFill>
                  <a:srgbClr val="C00000"/>
                </a:solidFill>
                <a:effectLst>
                  <a:glow rad="139700">
                    <a:prstClr val="white"/>
                  </a:glow>
                </a:effectLst>
              </a:rPr>
              <a:t>sujet</a:t>
            </a:r>
            <a:r>
              <a:rPr lang="en-GB" sz="2400" b="1" kern="0" dirty="0">
                <a:ln w="3175" cmpd="sng">
                  <a:noFill/>
                </a:ln>
                <a:solidFill>
                  <a:srgbClr val="C00000"/>
                </a:solidFill>
                <a:effectLst>
                  <a:glow rad="139700">
                    <a:prstClr val="white"/>
                  </a:glow>
                </a:effectLst>
              </a:rPr>
              <a:t> pour </a:t>
            </a:r>
            <a:r>
              <a:rPr lang="en-GB" sz="2400" b="1" kern="0" dirty="0" err="1">
                <a:ln w="3175" cmpd="sng">
                  <a:noFill/>
                </a:ln>
                <a:solidFill>
                  <a:srgbClr val="C00000"/>
                </a:solidFill>
                <a:effectLst>
                  <a:glow rad="139700">
                    <a:prstClr val="white"/>
                  </a:glow>
                </a:effectLst>
              </a:rPr>
              <a:t>l’enquête</a:t>
            </a:r>
            <a:r>
              <a:rPr lang="en-GB" sz="2400" b="1" kern="0" dirty="0">
                <a:ln w="3175" cmpd="sng">
                  <a:noFill/>
                </a:ln>
                <a:solidFill>
                  <a:srgbClr val="C00000"/>
                </a:solidFill>
                <a:effectLst>
                  <a:glow rad="139700">
                    <a:prstClr val="white"/>
                  </a:glow>
                </a:effectLst>
              </a:rPr>
              <a:t> pays GLAAS. </a:t>
            </a:r>
          </a:p>
        </p:txBody>
      </p:sp>
      <p:sp>
        <p:nvSpPr>
          <p:cNvPr id="21" name="Rounded Rectangle 7">
            <a:extLst>
              <a:ext uri="{FF2B5EF4-FFF2-40B4-BE49-F238E27FC236}">
                <a16:creationId xmlns:a16="http://schemas.microsoft.com/office/drawing/2014/main" id="{703F8E18-946F-1B49-A9BD-31982E904544}"/>
              </a:ext>
            </a:extLst>
          </p:cNvPr>
          <p:cNvSpPr/>
          <p:nvPr/>
        </p:nvSpPr>
        <p:spPr>
          <a:xfrm>
            <a:off x="6672530" y="2066524"/>
            <a:ext cx="1851538" cy="686738"/>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4944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B8E737-C15F-42CD-BA49-701A3EEB7580}"/>
              </a:ext>
            </a:extLst>
          </p:cNvPr>
          <p:cNvSpPr>
            <a:spLocks noGrp="1"/>
          </p:cNvSpPr>
          <p:nvPr>
            <p:ph idx="1"/>
          </p:nvPr>
        </p:nvSpPr>
        <p:spPr>
          <a:xfrm>
            <a:off x="0" y="0"/>
            <a:ext cx="12192000" cy="5981700"/>
          </a:xfrm>
          <a:solidFill>
            <a:srgbClr val="39588D"/>
          </a:solidFill>
        </p:spPr>
        <p:txBody>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lgn="ctr">
              <a:buNone/>
            </a:pPr>
            <a:r>
              <a:rPr lang="en-GB" sz="5400" b="1" dirty="0">
                <a:solidFill>
                  <a:schemeClr val="bg1"/>
                </a:solidFill>
              </a:rPr>
              <a:t>Merci pour </a:t>
            </a:r>
            <a:r>
              <a:rPr lang="en-GB" sz="5400" b="1" dirty="0" err="1">
                <a:solidFill>
                  <a:schemeClr val="bg1"/>
                </a:solidFill>
              </a:rPr>
              <a:t>votre</a:t>
            </a:r>
            <a:r>
              <a:rPr lang="en-GB" sz="5400" b="1" dirty="0">
                <a:solidFill>
                  <a:schemeClr val="bg1"/>
                </a:solidFill>
              </a:rPr>
              <a:t> attention!</a:t>
            </a:r>
          </a:p>
          <a:p>
            <a:pPr marL="0" indent="0" algn="ctr">
              <a:buNone/>
            </a:pPr>
            <a:endParaRPr lang="en-GB" sz="5400" b="1" dirty="0">
              <a:solidFill>
                <a:schemeClr val="bg1"/>
              </a:solidFill>
            </a:endParaRPr>
          </a:p>
          <a:p>
            <a:pPr marL="0" indent="0" algn="ctr">
              <a:buNone/>
            </a:pPr>
            <a:r>
              <a:rPr lang="en-GB" sz="2000" i="1" dirty="0">
                <a:solidFill>
                  <a:schemeClr val="bg1"/>
                </a:solidFill>
              </a:rPr>
              <a:t>Pour </a:t>
            </a:r>
            <a:r>
              <a:rPr lang="en-GB" sz="2000" i="1" dirty="0" err="1">
                <a:solidFill>
                  <a:schemeClr val="bg1"/>
                </a:solidFill>
              </a:rPr>
              <a:t>toute</a:t>
            </a:r>
            <a:r>
              <a:rPr lang="en-GB" sz="2000" i="1" dirty="0">
                <a:solidFill>
                  <a:schemeClr val="bg1"/>
                </a:solidFill>
              </a:rPr>
              <a:t> information </a:t>
            </a:r>
            <a:r>
              <a:rPr lang="en-GB" sz="2000" i="1" dirty="0" err="1">
                <a:solidFill>
                  <a:schemeClr val="bg1"/>
                </a:solidFill>
              </a:rPr>
              <a:t>complémentaire</a:t>
            </a:r>
            <a:r>
              <a:rPr lang="en-GB" sz="2000" i="1" dirty="0">
                <a:solidFill>
                  <a:schemeClr val="bg1"/>
                </a:solidFill>
              </a:rPr>
              <a:t>, merci de </a:t>
            </a:r>
            <a:r>
              <a:rPr lang="en-GB" sz="2000" i="1" dirty="0" err="1">
                <a:solidFill>
                  <a:schemeClr val="bg1"/>
                </a:solidFill>
              </a:rPr>
              <a:t>contacter</a:t>
            </a:r>
            <a:endParaRPr lang="en-GB" sz="2000" i="1" dirty="0">
              <a:solidFill>
                <a:schemeClr val="bg1"/>
              </a:solidFill>
            </a:endParaRPr>
          </a:p>
          <a:p>
            <a:pPr marL="0" indent="0" algn="ctr">
              <a:buNone/>
            </a:pPr>
            <a:r>
              <a:rPr lang="en-GB" sz="2000" i="1" u="sng" dirty="0" err="1">
                <a:solidFill>
                  <a:schemeClr val="bg1"/>
                </a:solidFill>
              </a:rPr>
              <a:t>glaas@who.int</a:t>
            </a:r>
            <a:endParaRPr lang="en-GB" sz="2000" i="1" u="sng" dirty="0">
              <a:solidFill>
                <a:schemeClr val="bg1"/>
              </a:solidFill>
            </a:endParaRPr>
          </a:p>
        </p:txBody>
      </p:sp>
    </p:spTree>
    <p:extLst>
      <p:ext uri="{BB962C8B-B14F-4D97-AF65-F5344CB8AC3E}">
        <p14:creationId xmlns:p14="http://schemas.microsoft.com/office/powerpoint/2010/main" val="2773499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C5AEF8-52FD-44D6-A51A-2A55036EF610}"/>
              </a:ext>
            </a:extLst>
          </p:cNvPr>
          <p:cNvSpPr>
            <a:spLocks noGrp="1"/>
          </p:cNvSpPr>
          <p:nvPr>
            <p:ph type="title"/>
          </p:nvPr>
        </p:nvSpPr>
        <p:spPr/>
        <p:txBody>
          <a:bodyPr>
            <a:normAutofit/>
          </a:bodyPr>
          <a:lstStyle/>
          <a:p>
            <a:r>
              <a:rPr lang="en-US" sz="4800" dirty="0"/>
              <a:t>Aperçu</a:t>
            </a:r>
          </a:p>
        </p:txBody>
      </p:sp>
      <p:sp>
        <p:nvSpPr>
          <p:cNvPr id="5" name="Content Placeholder 4">
            <a:extLst>
              <a:ext uri="{FF2B5EF4-FFF2-40B4-BE49-F238E27FC236}">
                <a16:creationId xmlns:a16="http://schemas.microsoft.com/office/drawing/2014/main" id="{F7793C69-EB27-4623-BAEC-EE2B54184B29}"/>
              </a:ext>
            </a:extLst>
          </p:cNvPr>
          <p:cNvSpPr>
            <a:spLocks noGrp="1"/>
          </p:cNvSpPr>
          <p:nvPr>
            <p:ph idx="1"/>
          </p:nvPr>
        </p:nvSpPr>
        <p:spPr/>
        <p:txBody>
          <a:bodyPr>
            <a:normAutofit/>
          </a:bodyPr>
          <a:lstStyle/>
          <a:p>
            <a:r>
              <a:rPr lang="en-US" sz="4000" dirty="0"/>
              <a:t>La section C </a:t>
            </a:r>
            <a:r>
              <a:rPr lang="en-US" sz="4000" dirty="0" err="1"/>
              <a:t>comporte</a:t>
            </a:r>
            <a:r>
              <a:rPr lang="en-US" sz="4000" dirty="0"/>
              <a:t> </a:t>
            </a:r>
            <a:r>
              <a:rPr lang="en-US" sz="4000" b="1" dirty="0"/>
              <a:t>8 questions </a:t>
            </a:r>
            <a:r>
              <a:rPr lang="en-US" sz="4000" dirty="0"/>
              <a:t>sur les </a:t>
            </a:r>
            <a:r>
              <a:rPr lang="en-US" sz="4000" dirty="0" err="1"/>
              <a:t>ressources</a:t>
            </a:r>
            <a:r>
              <a:rPr lang="en-US" sz="4000" dirty="0"/>
              <a:t> </a:t>
            </a:r>
            <a:r>
              <a:rPr lang="en-US" sz="4000" dirty="0" err="1"/>
              <a:t>humaines</a:t>
            </a:r>
            <a:r>
              <a:rPr lang="en-US" sz="4000" dirty="0"/>
              <a:t>. </a:t>
            </a:r>
          </a:p>
          <a:p>
            <a:r>
              <a:rPr lang="en-US" sz="4000" dirty="0"/>
              <a:t>Ce module </a:t>
            </a:r>
            <a:r>
              <a:rPr lang="en-US" sz="4000" dirty="0" err="1"/>
              <a:t>présentera</a:t>
            </a:r>
            <a:r>
              <a:rPr lang="en-US" sz="4000" dirty="0"/>
              <a:t> des </a:t>
            </a:r>
            <a:r>
              <a:rPr lang="en-US" sz="4000" dirty="0" err="1"/>
              <a:t>informations</a:t>
            </a:r>
            <a:r>
              <a:rPr lang="en-US" sz="4000" dirty="0"/>
              <a:t> </a:t>
            </a:r>
            <a:r>
              <a:rPr lang="en-US" sz="4000" dirty="0" err="1"/>
              <a:t>clé</a:t>
            </a:r>
            <a:r>
              <a:rPr lang="en-US" sz="4000" dirty="0"/>
              <a:t> sur les questions de la section C. </a:t>
            </a:r>
          </a:p>
          <a:p>
            <a:r>
              <a:rPr lang="en-US" sz="4000" dirty="0" err="1"/>
              <a:t>Veuillez</a:t>
            </a:r>
            <a:r>
              <a:rPr lang="en-US" sz="4000" dirty="0"/>
              <a:t> </a:t>
            </a:r>
            <a:r>
              <a:rPr lang="en-US" sz="4000" dirty="0" err="1"/>
              <a:t>également</a:t>
            </a:r>
            <a:r>
              <a:rPr lang="en-US" sz="4000" dirty="0"/>
              <a:t> </a:t>
            </a:r>
            <a:r>
              <a:rPr lang="en-US" sz="4000" dirty="0" err="1"/>
              <a:t>vous</a:t>
            </a:r>
            <a:r>
              <a:rPr lang="en-US" sz="4000" dirty="0"/>
              <a:t> </a:t>
            </a:r>
            <a:r>
              <a:rPr lang="en-US" sz="4000" dirty="0" err="1"/>
              <a:t>référer</a:t>
            </a:r>
            <a:r>
              <a:rPr lang="en-US" sz="4000" dirty="0"/>
              <a:t> au guide </a:t>
            </a:r>
            <a:r>
              <a:rPr lang="en-US" sz="4000" dirty="0" err="1"/>
              <a:t>d’orientation</a:t>
            </a:r>
            <a:r>
              <a:rPr lang="en-US" sz="4000" dirty="0"/>
              <a:t> de </a:t>
            </a:r>
            <a:r>
              <a:rPr lang="en-US" sz="4000" dirty="0" err="1"/>
              <a:t>l’enquête</a:t>
            </a:r>
            <a:r>
              <a:rPr lang="en-US" sz="4000" dirty="0"/>
              <a:t>.</a:t>
            </a:r>
          </a:p>
          <a:p>
            <a:endParaRPr lang="en-US" sz="4000" dirty="0"/>
          </a:p>
        </p:txBody>
      </p:sp>
    </p:spTree>
    <p:extLst>
      <p:ext uri="{BB962C8B-B14F-4D97-AF65-F5344CB8AC3E}">
        <p14:creationId xmlns:p14="http://schemas.microsoft.com/office/powerpoint/2010/main" val="1446751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8E767F-1A1A-449D-8F78-F27B0A8C2EAD}"/>
              </a:ext>
            </a:extLst>
          </p:cNvPr>
          <p:cNvSpPr>
            <a:spLocks noGrp="1"/>
          </p:cNvSpPr>
          <p:nvPr>
            <p:ph type="title"/>
          </p:nvPr>
        </p:nvSpPr>
        <p:spPr/>
        <p:txBody>
          <a:bodyPr>
            <a:normAutofit/>
          </a:bodyPr>
          <a:lstStyle/>
          <a:p>
            <a:r>
              <a:rPr lang="en-US" sz="4000" dirty="0"/>
              <a:t>Questions</a:t>
            </a:r>
          </a:p>
        </p:txBody>
      </p:sp>
      <p:sp>
        <p:nvSpPr>
          <p:cNvPr id="2" name="Content Placeholder 1">
            <a:extLst>
              <a:ext uri="{FF2B5EF4-FFF2-40B4-BE49-F238E27FC236}">
                <a16:creationId xmlns:a16="http://schemas.microsoft.com/office/drawing/2014/main" id="{B1855370-3FBA-4735-8196-5F7511F82910}"/>
              </a:ext>
            </a:extLst>
          </p:cNvPr>
          <p:cNvSpPr>
            <a:spLocks noGrp="1"/>
          </p:cNvSpPr>
          <p:nvPr>
            <p:ph idx="1"/>
          </p:nvPr>
        </p:nvSpPr>
        <p:spPr>
          <a:xfrm>
            <a:off x="609600" y="1128408"/>
            <a:ext cx="10972800" cy="4657249"/>
          </a:xfrm>
        </p:spPr>
        <p:txBody>
          <a:bodyPr numCol="2">
            <a:normAutofit fontScale="77500" lnSpcReduction="20000"/>
          </a:bodyPr>
          <a:lstStyle/>
          <a:p>
            <a:pPr marL="288925" marR="0" indent="-288925">
              <a:lnSpc>
                <a:spcPct val="107000"/>
              </a:lnSpc>
              <a:spcBef>
                <a:spcPts val="0"/>
              </a:spcBef>
              <a:spcAft>
                <a:spcPts val="600"/>
              </a:spcAft>
            </a:pPr>
            <a:r>
              <a:rPr lang="en-GB" sz="3600" b="1" dirty="0">
                <a:effectLst/>
                <a:highlight>
                  <a:srgbClr val="F59952"/>
                </a:highlight>
                <a:latin typeface="Calibri" panose="020F0502020204030204" pitchFamily="34" charset="0"/>
                <a:ea typeface="Calibri" panose="020F0502020204030204" pitchFamily="34" charset="0"/>
                <a:cs typeface="Times New Roman" panose="02020603050405020304" pitchFamily="18" charset="0"/>
              </a:rPr>
              <a:t>C1:</a:t>
            </a:r>
            <a:r>
              <a:rPr lang="en-GB" sz="3600" b="1" dirty="0">
                <a:effectLst/>
                <a:latin typeface="Calibri" panose="020F0502020204030204" pitchFamily="34" charset="0"/>
                <a:ea typeface="Calibri" panose="020F0502020204030204" pitchFamily="34" charset="0"/>
                <a:cs typeface="Times New Roman" panose="02020603050405020304" pitchFamily="18" charset="0"/>
              </a:rPr>
              <a:t> </a:t>
            </a:r>
            <a:r>
              <a:rPr lang="en-GB" sz="3600" dirty="0" err="1">
                <a:latin typeface="Calibri" panose="020F0502020204030204" pitchFamily="34" charset="0"/>
                <a:ea typeface="Calibri" panose="020F0502020204030204" pitchFamily="34" charset="0"/>
                <a:cs typeface="Times New Roman" panose="02020603050405020304" pitchFamily="18" charset="0"/>
              </a:rPr>
              <a:t>Stratégies</a:t>
            </a:r>
            <a:r>
              <a:rPr lang="en-GB" sz="3600" dirty="0">
                <a:latin typeface="Calibri" panose="020F0502020204030204" pitchFamily="34" charset="0"/>
                <a:ea typeface="Calibri" panose="020F0502020204030204" pitchFamily="34" charset="0"/>
                <a:cs typeface="Times New Roman" panose="02020603050405020304" pitchFamily="18" charset="0"/>
              </a:rPr>
              <a:t> et plans </a:t>
            </a:r>
            <a:r>
              <a:rPr lang="en-GB" sz="3600" dirty="0" err="1">
                <a:latin typeface="Calibri" panose="020F0502020204030204" pitchFamily="34" charset="0"/>
                <a:ea typeface="Calibri" panose="020F0502020204030204" pitchFamily="34" charset="0"/>
                <a:cs typeface="Times New Roman" panose="02020603050405020304" pitchFamily="18" charset="0"/>
              </a:rPr>
              <a:t>nationaux</a:t>
            </a:r>
            <a:r>
              <a:rPr lang="en-GB" sz="3600" dirty="0">
                <a:latin typeface="Calibri" panose="020F0502020204030204" pitchFamily="34" charset="0"/>
                <a:ea typeface="Calibri" panose="020F0502020204030204" pitchFamily="34" charset="0"/>
                <a:cs typeface="Times New Roman" panose="02020603050405020304" pitchFamily="18" charset="0"/>
              </a:rPr>
              <a:t> </a:t>
            </a:r>
            <a:r>
              <a:rPr lang="en-GB" sz="3600" dirty="0" err="1">
                <a:latin typeface="Calibri" panose="020F0502020204030204" pitchFamily="34" charset="0"/>
                <a:ea typeface="Calibri" panose="020F0502020204030204" pitchFamily="34" charset="0"/>
                <a:cs typeface="Times New Roman" panose="02020603050405020304" pitchFamily="18" charset="0"/>
              </a:rPr>
              <a:t>en</a:t>
            </a:r>
            <a:r>
              <a:rPr lang="en-GB" sz="3600" dirty="0">
                <a:latin typeface="Calibri" panose="020F0502020204030204" pitchFamily="34" charset="0"/>
                <a:ea typeface="Calibri" panose="020F0502020204030204" pitchFamily="34" charset="0"/>
                <a:cs typeface="Times New Roman" panose="02020603050405020304" pitchFamily="18" charset="0"/>
              </a:rPr>
              <a:t> rapport avec les </a:t>
            </a:r>
            <a:r>
              <a:rPr lang="en-GB" sz="3600" dirty="0" err="1">
                <a:latin typeface="Calibri" panose="020F0502020204030204" pitchFamily="34" charset="0"/>
                <a:ea typeface="Calibri" panose="020F0502020204030204" pitchFamily="34" charset="0"/>
                <a:cs typeface="Times New Roman" panose="02020603050405020304" pitchFamily="18" charset="0"/>
              </a:rPr>
              <a:t>ressources</a:t>
            </a:r>
            <a:r>
              <a:rPr lang="en-GB" sz="3600" dirty="0">
                <a:latin typeface="Calibri" panose="020F0502020204030204" pitchFamily="34" charset="0"/>
                <a:ea typeface="Calibri" panose="020F0502020204030204" pitchFamily="34" charset="0"/>
                <a:cs typeface="Times New Roman" panose="02020603050405020304" pitchFamily="18" charset="0"/>
              </a:rPr>
              <a:t> </a:t>
            </a:r>
            <a:r>
              <a:rPr lang="en-GB" sz="3600" dirty="0" err="1">
                <a:latin typeface="Calibri" panose="020F0502020204030204" pitchFamily="34" charset="0"/>
                <a:ea typeface="Calibri" panose="020F0502020204030204" pitchFamily="34" charset="0"/>
                <a:cs typeface="Times New Roman" panose="02020603050405020304" pitchFamily="18" charset="0"/>
              </a:rPr>
              <a:t>humaines</a:t>
            </a:r>
            <a:r>
              <a:rPr lang="en-GB" sz="3600" dirty="0">
                <a:latin typeface="Calibri" panose="020F0502020204030204" pitchFamily="34" charset="0"/>
                <a:ea typeface="Calibri" panose="020F0502020204030204" pitchFamily="34" charset="0"/>
                <a:cs typeface="Times New Roman" panose="02020603050405020304" pitchFamily="18" charset="0"/>
              </a:rPr>
              <a:t> WASH</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p>
            <a:pPr marL="288925" marR="0" indent="-288925">
              <a:lnSpc>
                <a:spcPct val="107000"/>
              </a:lnSpc>
              <a:spcBef>
                <a:spcPts val="0"/>
              </a:spcBef>
              <a:spcAft>
                <a:spcPts val="600"/>
              </a:spcAft>
            </a:pPr>
            <a:r>
              <a:rPr lang="en-GB" sz="3600" b="1" dirty="0">
                <a:effectLst/>
                <a:highlight>
                  <a:srgbClr val="F59952"/>
                </a:highlight>
                <a:latin typeface="Calibri" panose="020F0502020204030204" pitchFamily="34" charset="0"/>
                <a:ea typeface="Calibri" panose="020F0502020204030204" pitchFamily="34" charset="0"/>
                <a:cs typeface="Times New Roman" panose="02020603050405020304" pitchFamily="18" charset="0"/>
              </a:rPr>
              <a:t>C2:</a:t>
            </a:r>
            <a:r>
              <a:rPr lang="en-GB" sz="3600" b="1" dirty="0">
                <a:effectLst/>
                <a:latin typeface="Calibri" panose="020F0502020204030204" pitchFamily="34" charset="0"/>
                <a:ea typeface="Calibri" panose="020F0502020204030204" pitchFamily="34" charset="0"/>
                <a:cs typeface="Times New Roman" panose="02020603050405020304" pitchFamily="18" charset="0"/>
              </a:rPr>
              <a:t> </a:t>
            </a:r>
            <a:r>
              <a:rPr lang="en-GB" sz="3600" dirty="0" err="1">
                <a:latin typeface="Calibri" panose="020F0502020204030204" pitchFamily="34" charset="0"/>
                <a:ea typeface="Calibri" panose="020F0502020204030204" pitchFamily="34" charset="0"/>
                <a:cs typeface="Times New Roman" panose="02020603050405020304" pitchFamily="18" charset="0"/>
              </a:rPr>
              <a:t>Évaluation</a:t>
            </a:r>
            <a:r>
              <a:rPr lang="en-GB" sz="3600" dirty="0">
                <a:latin typeface="Calibri" panose="020F0502020204030204" pitchFamily="34" charset="0"/>
                <a:ea typeface="Calibri" panose="020F0502020204030204" pitchFamily="34" charset="0"/>
                <a:cs typeface="Times New Roman" panose="02020603050405020304" pitchFamily="18" charset="0"/>
              </a:rPr>
              <a:t> des </a:t>
            </a:r>
            <a:r>
              <a:rPr lang="en-GB" sz="3600" dirty="0" err="1">
                <a:latin typeface="Calibri" panose="020F0502020204030204" pitchFamily="34" charset="0"/>
                <a:ea typeface="Calibri" panose="020F0502020204030204" pitchFamily="34" charset="0"/>
                <a:cs typeface="Times New Roman" panose="02020603050405020304" pitchFamily="18" charset="0"/>
              </a:rPr>
              <a:t>besoins</a:t>
            </a:r>
            <a:r>
              <a:rPr lang="en-GB" sz="3600" dirty="0">
                <a:latin typeface="Calibri" panose="020F0502020204030204" pitchFamily="34" charset="0"/>
                <a:ea typeface="Calibri" panose="020F0502020204030204" pitchFamily="34" charset="0"/>
                <a:cs typeface="Times New Roman" panose="02020603050405020304" pitchFamily="18" charset="0"/>
              </a:rPr>
              <a:t> </a:t>
            </a:r>
            <a:r>
              <a:rPr lang="en-GB" sz="3600" dirty="0" err="1">
                <a:latin typeface="Calibri" panose="020F0502020204030204" pitchFamily="34" charset="0"/>
                <a:ea typeface="Calibri" panose="020F0502020204030204" pitchFamily="34" charset="0"/>
                <a:cs typeface="Times New Roman" panose="02020603050405020304" pitchFamily="18" charset="0"/>
              </a:rPr>
              <a:t>en</a:t>
            </a:r>
            <a:r>
              <a:rPr lang="en-GB" sz="3600" dirty="0">
                <a:latin typeface="Calibri" panose="020F0502020204030204" pitchFamily="34" charset="0"/>
                <a:ea typeface="Calibri" panose="020F0502020204030204" pitchFamily="34" charset="0"/>
                <a:cs typeface="Times New Roman" panose="02020603050405020304" pitchFamily="18" charset="0"/>
              </a:rPr>
              <a:t> </a:t>
            </a:r>
            <a:r>
              <a:rPr lang="en-GB" sz="3600" dirty="0" err="1">
                <a:latin typeface="Calibri" panose="020F0502020204030204" pitchFamily="34" charset="0"/>
                <a:ea typeface="Calibri" panose="020F0502020204030204" pitchFamily="34" charset="0"/>
                <a:cs typeface="Times New Roman" panose="02020603050405020304" pitchFamily="18" charset="0"/>
              </a:rPr>
              <a:t>ressources</a:t>
            </a:r>
            <a:r>
              <a:rPr lang="en-GB" sz="3600" dirty="0">
                <a:latin typeface="Calibri" panose="020F0502020204030204" pitchFamily="34" charset="0"/>
                <a:ea typeface="Calibri" panose="020F0502020204030204" pitchFamily="34" charset="0"/>
                <a:cs typeface="Times New Roman" panose="02020603050405020304" pitchFamily="18" charset="0"/>
              </a:rPr>
              <a:t> </a:t>
            </a:r>
            <a:r>
              <a:rPr lang="en-GB" sz="3600" dirty="0" err="1">
                <a:latin typeface="Calibri" panose="020F0502020204030204" pitchFamily="34" charset="0"/>
                <a:ea typeface="Calibri" panose="020F0502020204030204" pitchFamily="34" charset="0"/>
                <a:cs typeface="Times New Roman" panose="02020603050405020304" pitchFamily="18" charset="0"/>
              </a:rPr>
              <a:t>humaines</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p>
            <a:pPr marL="288925" marR="0" indent="-288925">
              <a:lnSpc>
                <a:spcPct val="107000"/>
              </a:lnSpc>
              <a:spcBef>
                <a:spcPts val="0"/>
              </a:spcBef>
              <a:spcAft>
                <a:spcPts val="600"/>
              </a:spcAft>
            </a:pPr>
            <a:r>
              <a:rPr lang="en-GB" sz="3600" b="1" dirty="0">
                <a:effectLst/>
                <a:highlight>
                  <a:srgbClr val="F59952"/>
                </a:highlight>
                <a:latin typeface="Calibri" panose="020F0502020204030204" pitchFamily="34" charset="0"/>
                <a:ea typeface="Calibri" panose="020F0502020204030204" pitchFamily="34" charset="0"/>
                <a:cs typeface="Times New Roman" panose="02020603050405020304" pitchFamily="18" charset="0"/>
              </a:rPr>
              <a:t>C3:</a:t>
            </a:r>
            <a:r>
              <a:rPr lang="en-GB" sz="3600" b="1" dirty="0">
                <a:effectLst/>
                <a:latin typeface="Calibri" panose="020F0502020204030204" pitchFamily="34" charset="0"/>
                <a:ea typeface="Calibri" panose="020F0502020204030204" pitchFamily="34" charset="0"/>
                <a:cs typeface="Times New Roman" panose="02020603050405020304" pitchFamily="18" charset="0"/>
              </a:rPr>
              <a:t> </a:t>
            </a:r>
            <a:r>
              <a:rPr lang="en-GB" sz="3600" dirty="0" err="1">
                <a:latin typeface="Calibri" panose="020F0502020204030204" pitchFamily="34" charset="0"/>
                <a:ea typeface="Calibri" panose="020F0502020204030204" pitchFamily="34" charset="0"/>
                <a:cs typeface="Times New Roman" panose="02020603050405020304" pitchFamily="18" charset="0"/>
              </a:rPr>
              <a:t>Ressources</a:t>
            </a:r>
            <a:r>
              <a:rPr lang="en-GB" sz="3600" dirty="0">
                <a:latin typeface="Calibri" panose="020F0502020204030204" pitchFamily="34" charset="0"/>
                <a:ea typeface="Calibri" panose="020F0502020204030204" pitchFamily="34" charset="0"/>
                <a:cs typeface="Times New Roman" panose="02020603050405020304" pitchFamily="18" charset="0"/>
              </a:rPr>
              <a:t> </a:t>
            </a:r>
            <a:r>
              <a:rPr lang="en-GB" sz="3600" dirty="0" err="1">
                <a:latin typeface="Calibri" panose="020F0502020204030204" pitchFamily="34" charset="0"/>
                <a:ea typeface="Calibri" panose="020F0502020204030204" pitchFamily="34" charset="0"/>
                <a:cs typeface="Times New Roman" panose="02020603050405020304" pitchFamily="18" charset="0"/>
              </a:rPr>
              <a:t>humaines</a:t>
            </a:r>
            <a:r>
              <a:rPr lang="en-GB" sz="3600" dirty="0">
                <a:latin typeface="Calibri" panose="020F0502020204030204" pitchFamily="34" charset="0"/>
                <a:ea typeface="Calibri" panose="020F0502020204030204" pitchFamily="34" charset="0"/>
                <a:cs typeface="Times New Roman" panose="02020603050405020304" pitchFamily="18" charset="0"/>
              </a:rPr>
              <a:t> dans les </a:t>
            </a:r>
            <a:r>
              <a:rPr lang="en-GB" sz="3600" dirty="0" err="1">
                <a:latin typeface="Calibri" panose="020F0502020204030204" pitchFamily="34" charset="0"/>
                <a:ea typeface="Calibri" panose="020F0502020204030204" pitchFamily="34" charset="0"/>
                <a:cs typeface="Times New Roman" panose="02020603050405020304" pitchFamily="18" charset="0"/>
              </a:rPr>
              <a:t>ministères</a:t>
            </a:r>
            <a:r>
              <a:rPr lang="en-GB" sz="3600" dirty="0">
                <a:latin typeface="Calibri" panose="020F0502020204030204" pitchFamily="34" charset="0"/>
                <a:ea typeface="Calibri" panose="020F0502020204030204" pitchFamily="34" charset="0"/>
                <a:cs typeface="Times New Roman" panose="02020603050405020304" pitchFamily="18" charset="0"/>
              </a:rPr>
              <a:t>/institutions </a:t>
            </a:r>
            <a:r>
              <a:rPr lang="en-GB" sz="3600" dirty="0" err="1">
                <a:latin typeface="Calibri" panose="020F0502020204030204" pitchFamily="34" charset="0"/>
                <a:ea typeface="Calibri" panose="020F0502020204030204" pitchFamily="34" charset="0"/>
                <a:cs typeface="Times New Roman" panose="02020603050405020304" pitchFamily="18" charset="0"/>
              </a:rPr>
              <a:t>nationales</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p>
            <a:pPr marL="288925" marR="0" indent="-288925">
              <a:lnSpc>
                <a:spcPct val="107000"/>
              </a:lnSpc>
              <a:spcBef>
                <a:spcPts val="0"/>
              </a:spcBef>
              <a:spcAft>
                <a:spcPts val="600"/>
              </a:spcAft>
            </a:pPr>
            <a:r>
              <a:rPr lang="en-GB" sz="3600" b="1" dirty="0">
                <a:effectLst/>
                <a:highlight>
                  <a:srgbClr val="F59952"/>
                </a:highlight>
                <a:latin typeface="Calibri" panose="020F0502020204030204" pitchFamily="34" charset="0"/>
                <a:ea typeface="Calibri" panose="020F0502020204030204" pitchFamily="34" charset="0"/>
                <a:cs typeface="Times New Roman" panose="02020603050405020304" pitchFamily="18" charset="0"/>
              </a:rPr>
              <a:t>C4:</a:t>
            </a:r>
            <a:r>
              <a:rPr lang="en-GB" sz="3600" b="1" dirty="0">
                <a:effectLst/>
                <a:latin typeface="Calibri" panose="020F0502020204030204" pitchFamily="34" charset="0"/>
                <a:ea typeface="Calibri" panose="020F0502020204030204" pitchFamily="34" charset="0"/>
                <a:cs typeface="Times New Roman" panose="02020603050405020304" pitchFamily="18" charset="0"/>
              </a:rPr>
              <a:t> </a:t>
            </a:r>
            <a:r>
              <a:rPr lang="en-GB" sz="3600" dirty="0" err="1">
                <a:effectLst/>
                <a:latin typeface="Calibri" panose="020F0502020204030204" pitchFamily="34" charset="0"/>
                <a:ea typeface="Calibri" panose="020F0502020204030204" pitchFamily="34" charset="0"/>
                <a:cs typeface="Times New Roman" panose="02020603050405020304" pitchFamily="18" charset="0"/>
              </a:rPr>
              <a:t>Instituts</a:t>
            </a:r>
            <a:r>
              <a:rPr lang="en-GB" sz="3600" dirty="0">
                <a:effectLst/>
                <a:latin typeface="Calibri" panose="020F0502020204030204" pitchFamily="34" charset="0"/>
                <a:ea typeface="Calibri" panose="020F0502020204030204" pitchFamily="34" charset="0"/>
                <a:cs typeface="Times New Roman" panose="02020603050405020304" pitchFamily="18" charset="0"/>
              </a:rPr>
              <a:t> et programmes de formation </a:t>
            </a:r>
            <a:r>
              <a:rPr lang="en-GB" sz="3600" dirty="0" err="1">
                <a:effectLst/>
                <a:latin typeface="Calibri" panose="020F0502020204030204" pitchFamily="34" charset="0"/>
                <a:ea typeface="Calibri" panose="020F0502020204030204" pitchFamily="34" charset="0"/>
                <a:cs typeface="Times New Roman" panose="02020603050405020304" pitchFamily="18" charset="0"/>
              </a:rPr>
              <a:t>relatifs</a:t>
            </a:r>
            <a:r>
              <a:rPr lang="en-GB" sz="3600" dirty="0">
                <a:effectLst/>
                <a:latin typeface="Calibri" panose="020F0502020204030204" pitchFamily="34" charset="0"/>
                <a:ea typeface="Calibri" panose="020F0502020204030204" pitchFamily="34" charset="0"/>
                <a:cs typeface="Times New Roman" panose="02020603050405020304" pitchFamily="18" charset="0"/>
              </a:rPr>
              <a:t> au </a:t>
            </a:r>
            <a:r>
              <a:rPr lang="en-GB" sz="3600" dirty="0" err="1">
                <a:effectLst/>
                <a:latin typeface="Calibri" panose="020F0502020204030204" pitchFamily="34" charset="0"/>
                <a:ea typeface="Calibri" panose="020F0502020204030204" pitchFamily="34" charset="0"/>
                <a:cs typeface="Times New Roman" panose="02020603050405020304" pitchFamily="18" charset="0"/>
              </a:rPr>
              <a:t>secteur</a:t>
            </a:r>
            <a:r>
              <a:rPr lang="en-GB" sz="3600" dirty="0">
                <a:effectLst/>
                <a:latin typeface="Calibri" panose="020F0502020204030204" pitchFamily="34" charset="0"/>
                <a:ea typeface="Calibri" panose="020F0502020204030204" pitchFamily="34" charset="0"/>
                <a:cs typeface="Times New Roman" panose="02020603050405020304" pitchFamily="18" charset="0"/>
              </a:rPr>
              <a:t> WASH</a:t>
            </a:r>
          </a:p>
          <a:p>
            <a:pPr marL="288925" marR="0" indent="-288925">
              <a:lnSpc>
                <a:spcPct val="107000"/>
              </a:lnSpc>
              <a:spcBef>
                <a:spcPts val="0"/>
              </a:spcBef>
              <a:spcAft>
                <a:spcPts val="600"/>
              </a:spcAft>
            </a:pPr>
            <a:endParaRPr lang="en-GB" sz="3600" b="1" dirty="0">
              <a:highlight>
                <a:srgbClr val="F59952"/>
              </a:highlight>
              <a:latin typeface="Calibri" panose="020F0502020204030204" pitchFamily="34" charset="0"/>
              <a:ea typeface="Calibri" panose="020F0502020204030204" pitchFamily="34" charset="0"/>
              <a:cs typeface="Times New Roman" panose="02020603050405020304" pitchFamily="18" charset="0"/>
            </a:endParaRPr>
          </a:p>
          <a:p>
            <a:pPr marL="288925" marR="0" indent="-288925">
              <a:lnSpc>
                <a:spcPct val="107000"/>
              </a:lnSpc>
              <a:spcBef>
                <a:spcPts val="0"/>
              </a:spcBef>
              <a:spcAft>
                <a:spcPts val="600"/>
              </a:spcAft>
            </a:pPr>
            <a:endParaRPr lang="en-GB" sz="3600" b="1" dirty="0">
              <a:effectLst/>
              <a:highlight>
                <a:srgbClr val="F59952"/>
              </a:highlight>
              <a:latin typeface="Calibri" panose="020F0502020204030204" pitchFamily="34" charset="0"/>
              <a:ea typeface="Calibri" panose="020F0502020204030204" pitchFamily="34" charset="0"/>
              <a:cs typeface="Times New Roman" panose="02020603050405020304" pitchFamily="18" charset="0"/>
            </a:endParaRPr>
          </a:p>
          <a:p>
            <a:pPr marL="288925" marR="0" indent="-288925">
              <a:lnSpc>
                <a:spcPct val="107000"/>
              </a:lnSpc>
              <a:spcBef>
                <a:spcPts val="0"/>
              </a:spcBef>
              <a:spcAft>
                <a:spcPts val="600"/>
              </a:spcAft>
            </a:pPr>
            <a:r>
              <a:rPr lang="en-GB" sz="3600" b="1" dirty="0">
                <a:effectLst/>
                <a:highlight>
                  <a:srgbClr val="F59952"/>
                </a:highlight>
                <a:latin typeface="Calibri" panose="020F0502020204030204" pitchFamily="34" charset="0"/>
                <a:ea typeface="Calibri" panose="020F0502020204030204" pitchFamily="34" charset="0"/>
                <a:cs typeface="Times New Roman" panose="02020603050405020304" pitchFamily="18" charset="0"/>
              </a:rPr>
              <a:t>C5:</a:t>
            </a:r>
            <a:r>
              <a:rPr lang="en-GB" sz="3600" b="1" dirty="0">
                <a:effectLst/>
                <a:latin typeface="Calibri" panose="020F0502020204030204" pitchFamily="34" charset="0"/>
                <a:ea typeface="Calibri" panose="020F0502020204030204" pitchFamily="34" charset="0"/>
                <a:cs typeface="Times New Roman" panose="02020603050405020304" pitchFamily="18" charset="0"/>
              </a:rPr>
              <a:t> </a:t>
            </a:r>
            <a:r>
              <a:rPr lang="en-GB" sz="3600" dirty="0" err="1">
                <a:effectLst/>
                <a:latin typeface="Calibri" panose="020F0502020204030204" pitchFamily="34" charset="0"/>
                <a:ea typeface="Calibri" panose="020F0502020204030204" pitchFamily="34" charset="0"/>
                <a:cs typeface="Times New Roman" panose="02020603050405020304" pitchFamily="18" charset="0"/>
              </a:rPr>
              <a:t>Difficultés</a:t>
            </a:r>
            <a:r>
              <a:rPr lang="en-GB" sz="3600" dirty="0">
                <a:effectLst/>
                <a:latin typeface="Calibri" panose="020F0502020204030204" pitchFamily="34" charset="0"/>
                <a:ea typeface="Calibri" panose="020F0502020204030204" pitchFamily="34" charset="0"/>
                <a:cs typeface="Times New Roman" panose="02020603050405020304" pitchFamily="18" charset="0"/>
              </a:rPr>
              <a:t> </a:t>
            </a:r>
            <a:r>
              <a:rPr lang="en-GB" sz="3600" dirty="0" err="1">
                <a:effectLst/>
                <a:latin typeface="Calibri" panose="020F0502020204030204" pitchFamily="34" charset="0"/>
                <a:ea typeface="Calibri" panose="020F0502020204030204" pitchFamily="34" charset="0"/>
                <a:cs typeface="Times New Roman" panose="02020603050405020304" pitchFamily="18" charset="0"/>
              </a:rPr>
              <a:t>en</a:t>
            </a:r>
            <a:r>
              <a:rPr lang="en-GB" sz="3600" dirty="0">
                <a:effectLst/>
                <a:latin typeface="Calibri" panose="020F0502020204030204" pitchFamily="34" charset="0"/>
                <a:ea typeface="Calibri" panose="020F0502020204030204" pitchFamily="34" charset="0"/>
                <a:cs typeface="Times New Roman" panose="02020603050405020304" pitchFamily="18" charset="0"/>
              </a:rPr>
              <a:t> matière de </a:t>
            </a:r>
            <a:r>
              <a:rPr lang="en-GB" sz="3600" dirty="0" err="1">
                <a:effectLst/>
                <a:latin typeface="Calibri" panose="020F0502020204030204" pitchFamily="34" charset="0"/>
                <a:ea typeface="Calibri" panose="020F0502020204030204" pitchFamily="34" charset="0"/>
                <a:cs typeface="Times New Roman" panose="02020603050405020304" pitchFamily="18" charset="0"/>
              </a:rPr>
              <a:t>ressources</a:t>
            </a:r>
            <a:r>
              <a:rPr lang="en-GB" sz="3600" dirty="0">
                <a:effectLst/>
                <a:latin typeface="Calibri" panose="020F0502020204030204" pitchFamily="34" charset="0"/>
                <a:ea typeface="Calibri" panose="020F0502020204030204" pitchFamily="34" charset="0"/>
                <a:cs typeface="Times New Roman" panose="02020603050405020304" pitchFamily="18" charset="0"/>
              </a:rPr>
              <a:t> </a:t>
            </a:r>
            <a:r>
              <a:rPr lang="en-GB" sz="3600" dirty="0" err="1">
                <a:effectLst/>
                <a:latin typeface="Calibri" panose="020F0502020204030204" pitchFamily="34" charset="0"/>
                <a:ea typeface="Calibri" panose="020F0502020204030204" pitchFamily="34" charset="0"/>
                <a:cs typeface="Times New Roman" panose="02020603050405020304" pitchFamily="18" charset="0"/>
              </a:rPr>
              <a:t>humaines</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p>
            <a:pPr marL="288925" marR="0" indent="-288925">
              <a:lnSpc>
                <a:spcPct val="107000"/>
              </a:lnSpc>
              <a:spcBef>
                <a:spcPts val="0"/>
              </a:spcBef>
              <a:spcAft>
                <a:spcPts val="600"/>
              </a:spcAft>
            </a:pPr>
            <a:r>
              <a:rPr lang="en-GB" sz="3600" b="1" dirty="0">
                <a:effectLst/>
                <a:highlight>
                  <a:srgbClr val="F59952"/>
                </a:highlight>
                <a:latin typeface="Calibri" panose="020F0502020204030204" pitchFamily="34" charset="0"/>
                <a:ea typeface="Calibri" panose="020F0502020204030204" pitchFamily="34" charset="0"/>
                <a:cs typeface="Times New Roman" panose="02020603050405020304" pitchFamily="18" charset="0"/>
              </a:rPr>
              <a:t>C6:</a:t>
            </a:r>
            <a:r>
              <a:rPr lang="en-GB" sz="3600" b="1" dirty="0">
                <a:effectLst/>
                <a:latin typeface="Calibri" panose="020F0502020204030204" pitchFamily="34" charset="0"/>
                <a:ea typeface="Calibri" panose="020F0502020204030204" pitchFamily="34" charset="0"/>
                <a:cs typeface="Times New Roman" panose="02020603050405020304" pitchFamily="18" charset="0"/>
              </a:rPr>
              <a:t> </a:t>
            </a:r>
            <a:r>
              <a:rPr lang="en-GB" sz="3600" dirty="0" err="1">
                <a:effectLst/>
                <a:latin typeface="Calibri" panose="020F0502020204030204" pitchFamily="34" charset="0"/>
                <a:ea typeface="Calibri" panose="020F0502020204030204" pitchFamily="34" charset="0"/>
                <a:cs typeface="Times New Roman" panose="02020603050405020304" pitchFamily="18" charset="0"/>
              </a:rPr>
              <a:t>Suffisance</a:t>
            </a:r>
            <a:r>
              <a:rPr lang="en-GB" sz="3600" dirty="0">
                <a:effectLst/>
                <a:latin typeface="Calibri" panose="020F0502020204030204" pitchFamily="34" charset="0"/>
                <a:ea typeface="Calibri" panose="020F0502020204030204" pitchFamily="34" charset="0"/>
                <a:cs typeface="Times New Roman" panose="02020603050405020304" pitchFamily="18" charset="0"/>
              </a:rPr>
              <a:t> de </a:t>
            </a:r>
            <a:r>
              <a:rPr lang="en-GB" sz="3600" dirty="0" err="1">
                <a:effectLst/>
                <a:latin typeface="Calibri" panose="020F0502020204030204" pitchFamily="34" charset="0"/>
                <a:ea typeface="Calibri" panose="020F0502020204030204" pitchFamily="34" charset="0"/>
                <a:cs typeface="Times New Roman" panose="02020603050405020304" pitchFamily="18" charset="0"/>
              </a:rPr>
              <a:t>ressources</a:t>
            </a:r>
            <a:r>
              <a:rPr lang="en-GB" sz="3600" dirty="0">
                <a:effectLst/>
                <a:latin typeface="Calibri" panose="020F0502020204030204" pitchFamily="34" charset="0"/>
                <a:ea typeface="Calibri" panose="020F0502020204030204" pitchFamily="34" charset="0"/>
                <a:cs typeface="Times New Roman" panose="02020603050405020304" pitchFamily="18" charset="0"/>
              </a:rPr>
              <a:t> </a:t>
            </a:r>
            <a:r>
              <a:rPr lang="en-GB" sz="3600" dirty="0" err="1">
                <a:effectLst/>
                <a:latin typeface="Calibri" panose="020F0502020204030204" pitchFamily="34" charset="0"/>
                <a:ea typeface="Calibri" panose="020F0502020204030204" pitchFamily="34" charset="0"/>
                <a:cs typeface="Times New Roman" panose="02020603050405020304" pitchFamily="18" charset="0"/>
              </a:rPr>
              <a:t>humaines</a:t>
            </a:r>
            <a:r>
              <a:rPr lang="en-GB" sz="3600" dirty="0">
                <a:effectLst/>
                <a:latin typeface="Calibri" panose="020F0502020204030204" pitchFamily="34" charset="0"/>
                <a:ea typeface="Calibri" panose="020F0502020204030204" pitchFamily="34" charset="0"/>
                <a:cs typeface="Times New Roman" panose="02020603050405020304" pitchFamily="18" charset="0"/>
              </a:rPr>
              <a:t> pour le </a:t>
            </a:r>
            <a:r>
              <a:rPr lang="en-GB" sz="3600" dirty="0" err="1">
                <a:effectLst/>
                <a:latin typeface="Calibri" panose="020F0502020204030204" pitchFamily="34" charset="0"/>
                <a:ea typeface="Calibri" panose="020F0502020204030204" pitchFamily="34" charset="0"/>
                <a:cs typeface="Times New Roman" panose="02020603050405020304" pitchFamily="18" charset="0"/>
              </a:rPr>
              <a:t>secteur</a:t>
            </a:r>
            <a:r>
              <a:rPr lang="en-GB" sz="3600" dirty="0">
                <a:effectLst/>
                <a:latin typeface="Calibri" panose="020F0502020204030204" pitchFamily="34" charset="0"/>
                <a:ea typeface="Calibri" panose="020F0502020204030204" pitchFamily="34" charset="0"/>
                <a:cs typeface="Times New Roman" panose="02020603050405020304" pitchFamily="18" charset="0"/>
              </a:rPr>
              <a:t> WASH</a:t>
            </a:r>
          </a:p>
          <a:p>
            <a:pPr marL="288925" marR="0" indent="-288925">
              <a:lnSpc>
                <a:spcPct val="107000"/>
              </a:lnSpc>
              <a:spcBef>
                <a:spcPts val="0"/>
              </a:spcBef>
              <a:spcAft>
                <a:spcPts val="600"/>
              </a:spcAft>
            </a:pPr>
            <a:r>
              <a:rPr lang="en-GB" sz="3600" b="1" dirty="0">
                <a:effectLst/>
                <a:highlight>
                  <a:srgbClr val="F59952"/>
                </a:highlight>
                <a:latin typeface="Calibri" panose="020F0502020204030204" pitchFamily="34" charset="0"/>
                <a:ea typeface="Calibri" panose="020F0502020204030204" pitchFamily="34" charset="0"/>
                <a:cs typeface="Times New Roman" panose="02020603050405020304" pitchFamily="18" charset="0"/>
              </a:rPr>
              <a:t>C7:</a:t>
            </a:r>
            <a:r>
              <a:rPr lang="en-GB" sz="3600" b="1" dirty="0">
                <a:effectLst/>
                <a:latin typeface="Calibri" panose="020F0502020204030204" pitchFamily="34" charset="0"/>
                <a:ea typeface="Calibri" panose="020F0502020204030204" pitchFamily="34" charset="0"/>
                <a:cs typeface="Times New Roman" panose="02020603050405020304" pitchFamily="18" charset="0"/>
              </a:rPr>
              <a:t> </a:t>
            </a:r>
            <a:r>
              <a:rPr lang="en-GB" sz="3600" dirty="0" err="1">
                <a:effectLst/>
                <a:latin typeface="Calibri" panose="020F0502020204030204" pitchFamily="34" charset="0"/>
                <a:ea typeface="Calibri" panose="020F0502020204030204" pitchFamily="34" charset="0"/>
                <a:cs typeface="Times New Roman" panose="02020603050405020304" pitchFamily="18" charset="0"/>
              </a:rPr>
              <a:t>Suffisance</a:t>
            </a:r>
            <a:r>
              <a:rPr lang="en-GB" sz="3600" dirty="0">
                <a:effectLst/>
                <a:latin typeface="Calibri" panose="020F0502020204030204" pitchFamily="34" charset="0"/>
                <a:ea typeface="Calibri" panose="020F0502020204030204" pitchFamily="34" charset="0"/>
                <a:cs typeface="Times New Roman" panose="02020603050405020304" pitchFamily="18" charset="0"/>
              </a:rPr>
              <a:t> des </a:t>
            </a:r>
            <a:r>
              <a:rPr lang="en-GB" sz="3600" dirty="0" err="1">
                <a:effectLst/>
                <a:latin typeface="Calibri" panose="020F0502020204030204" pitchFamily="34" charset="0"/>
                <a:ea typeface="Calibri" panose="020F0502020204030204" pitchFamily="34" charset="0"/>
                <a:cs typeface="Times New Roman" panose="02020603050405020304" pitchFamily="18" charset="0"/>
              </a:rPr>
              <a:t>ressources</a:t>
            </a:r>
            <a:r>
              <a:rPr lang="en-GB" sz="3600" dirty="0">
                <a:effectLst/>
                <a:latin typeface="Calibri" panose="020F0502020204030204" pitchFamily="34" charset="0"/>
                <a:ea typeface="Calibri" panose="020F0502020204030204" pitchFamily="34" charset="0"/>
                <a:cs typeface="Times New Roman" panose="02020603050405020304" pitchFamily="18" charset="0"/>
              </a:rPr>
              <a:t> </a:t>
            </a:r>
            <a:r>
              <a:rPr lang="en-GB" sz="3600" dirty="0" err="1">
                <a:effectLst/>
                <a:latin typeface="Calibri" panose="020F0502020204030204" pitchFamily="34" charset="0"/>
                <a:ea typeface="Calibri" panose="020F0502020204030204" pitchFamily="34" charset="0"/>
                <a:cs typeface="Times New Roman" panose="02020603050405020304" pitchFamily="18" charset="0"/>
              </a:rPr>
              <a:t>humaines</a:t>
            </a:r>
            <a:r>
              <a:rPr lang="en-GB" sz="3600" dirty="0">
                <a:effectLst/>
                <a:latin typeface="Calibri" panose="020F0502020204030204" pitchFamily="34" charset="0"/>
                <a:ea typeface="Calibri" panose="020F0502020204030204" pitchFamily="34" charset="0"/>
                <a:cs typeface="Times New Roman" panose="02020603050405020304" pitchFamily="18" charset="0"/>
              </a:rPr>
              <a:t> pour la </a:t>
            </a:r>
            <a:r>
              <a:rPr lang="en-GB" sz="3600" dirty="0" err="1">
                <a:effectLst/>
                <a:latin typeface="Calibri" panose="020F0502020204030204" pitchFamily="34" charset="0"/>
                <a:ea typeface="Calibri" panose="020F0502020204030204" pitchFamily="34" charset="0"/>
                <a:cs typeface="Times New Roman" panose="02020603050405020304" pitchFamily="18" charset="0"/>
              </a:rPr>
              <a:t>santé</a:t>
            </a:r>
            <a:r>
              <a:rPr lang="en-GB" sz="3600" dirty="0">
                <a:effectLst/>
                <a:latin typeface="Calibri" panose="020F0502020204030204" pitchFamily="34" charset="0"/>
                <a:ea typeface="Calibri" panose="020F0502020204030204" pitchFamily="34" charset="0"/>
                <a:cs typeface="Times New Roman" panose="02020603050405020304" pitchFamily="18" charset="0"/>
              </a:rPr>
              <a:t> </a:t>
            </a:r>
            <a:r>
              <a:rPr lang="en-GB" sz="3600" dirty="0" err="1">
                <a:effectLst/>
                <a:latin typeface="Calibri" panose="020F0502020204030204" pitchFamily="34" charset="0"/>
                <a:ea typeface="Calibri" panose="020F0502020204030204" pitchFamily="34" charset="0"/>
                <a:cs typeface="Times New Roman" panose="02020603050405020304" pitchFamily="18" charset="0"/>
              </a:rPr>
              <a:t>environnementale</a:t>
            </a:r>
            <a:r>
              <a:rPr lang="en-GB" sz="3600" dirty="0">
                <a:effectLst/>
                <a:latin typeface="Calibri" panose="020F0502020204030204" pitchFamily="34" charset="0"/>
                <a:ea typeface="Calibri" panose="020F0502020204030204" pitchFamily="34" charset="0"/>
                <a:cs typeface="Times New Roman" panose="02020603050405020304" pitchFamily="18" charset="0"/>
              </a:rPr>
              <a:t> </a:t>
            </a:r>
          </a:p>
          <a:p>
            <a:pPr marL="288925" marR="0" indent="-288925">
              <a:lnSpc>
                <a:spcPct val="107000"/>
              </a:lnSpc>
              <a:spcBef>
                <a:spcPts val="0"/>
              </a:spcBef>
              <a:spcAft>
                <a:spcPts val="600"/>
              </a:spcAft>
            </a:pPr>
            <a:r>
              <a:rPr lang="en-GB" sz="3600" b="1" dirty="0">
                <a:effectLst/>
                <a:highlight>
                  <a:srgbClr val="F59952"/>
                </a:highlight>
                <a:latin typeface="Calibri" panose="020F0502020204030204" pitchFamily="34" charset="0"/>
                <a:ea typeface="Calibri" panose="020F0502020204030204" pitchFamily="34" charset="0"/>
                <a:cs typeface="Times New Roman" panose="02020603050405020304" pitchFamily="18" charset="0"/>
              </a:rPr>
              <a:t>C8:</a:t>
            </a:r>
            <a:r>
              <a:rPr lang="en-GB" sz="3600" b="1" dirty="0">
                <a:effectLst/>
                <a:latin typeface="Calibri" panose="020F0502020204030204" pitchFamily="34" charset="0"/>
                <a:ea typeface="Calibri" panose="020F0502020204030204" pitchFamily="34" charset="0"/>
                <a:cs typeface="Times New Roman" panose="02020603050405020304" pitchFamily="18" charset="0"/>
              </a:rPr>
              <a:t> </a:t>
            </a:r>
            <a:r>
              <a:rPr lang="en-GB" sz="3600" dirty="0">
                <a:effectLst/>
                <a:latin typeface="Calibri" panose="020F0502020204030204" pitchFamily="34" charset="0"/>
                <a:ea typeface="Calibri" panose="020F0502020204030204" pitchFamily="34" charset="0"/>
                <a:cs typeface="Times New Roman" panose="02020603050405020304" pitchFamily="18" charset="0"/>
              </a:rPr>
              <a:t>Droits et </a:t>
            </a:r>
            <a:r>
              <a:rPr lang="en-GB" sz="3600" dirty="0" err="1">
                <a:effectLst/>
                <a:latin typeface="Calibri" panose="020F0502020204030204" pitchFamily="34" charset="0"/>
                <a:ea typeface="Calibri" panose="020F0502020204030204" pitchFamily="34" charset="0"/>
                <a:cs typeface="Times New Roman" panose="02020603050405020304" pitchFamily="18" charset="0"/>
              </a:rPr>
              <a:t>mesures</a:t>
            </a:r>
            <a:r>
              <a:rPr lang="en-GB" sz="3600" dirty="0">
                <a:effectLst/>
                <a:latin typeface="Calibri" panose="020F0502020204030204" pitchFamily="34" charset="0"/>
                <a:ea typeface="Calibri" panose="020F0502020204030204" pitchFamily="34" charset="0"/>
                <a:cs typeface="Times New Roman" panose="02020603050405020304" pitchFamily="18" charset="0"/>
              </a:rPr>
              <a:t> de </a:t>
            </a:r>
            <a:r>
              <a:rPr lang="en-GB" sz="3600" dirty="0" err="1">
                <a:effectLst/>
                <a:latin typeface="Calibri" panose="020F0502020204030204" pitchFamily="34" charset="0"/>
                <a:ea typeface="Calibri" panose="020F0502020204030204" pitchFamily="34" charset="0"/>
                <a:cs typeface="Times New Roman" panose="02020603050405020304" pitchFamily="18" charset="0"/>
              </a:rPr>
              <a:t>sécurité</a:t>
            </a:r>
            <a:r>
              <a:rPr lang="en-GB" sz="3600" dirty="0">
                <a:effectLst/>
                <a:latin typeface="Calibri" panose="020F0502020204030204" pitchFamily="34" charset="0"/>
                <a:ea typeface="Calibri" panose="020F0502020204030204" pitchFamily="34" charset="0"/>
                <a:cs typeface="Times New Roman" panose="02020603050405020304" pitchFamily="18" charset="0"/>
              </a:rPr>
              <a:t> </a:t>
            </a:r>
            <a:r>
              <a:rPr lang="en-GB" sz="3600" dirty="0" err="1">
                <a:effectLst/>
                <a:latin typeface="Calibri" panose="020F0502020204030204" pitchFamily="34" charset="0"/>
                <a:ea typeface="Calibri" panose="020F0502020204030204" pitchFamily="34" charset="0"/>
                <a:cs typeface="Times New Roman" panose="02020603050405020304" pitchFamily="18" charset="0"/>
              </a:rPr>
              <a:t>concernant</a:t>
            </a:r>
            <a:r>
              <a:rPr lang="en-GB" sz="3600" dirty="0">
                <a:effectLst/>
                <a:latin typeface="Calibri" panose="020F0502020204030204" pitchFamily="34" charset="0"/>
                <a:ea typeface="Calibri" panose="020F0502020204030204" pitchFamily="34" charset="0"/>
                <a:cs typeface="Times New Roman" panose="02020603050405020304" pitchFamily="18" charset="0"/>
              </a:rPr>
              <a:t> les </a:t>
            </a:r>
            <a:r>
              <a:rPr lang="en-GB" sz="3600" dirty="0" err="1">
                <a:effectLst/>
                <a:latin typeface="Calibri" panose="020F0502020204030204" pitchFamily="34" charset="0"/>
                <a:ea typeface="Calibri" panose="020F0502020204030204" pitchFamily="34" charset="0"/>
                <a:cs typeface="Times New Roman" panose="02020603050405020304" pitchFamily="18" charset="0"/>
              </a:rPr>
              <a:t>travailleurs</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A039D2E-FEB7-4690-815F-F07007BB3434}"/>
              </a:ext>
            </a:extLst>
          </p:cNvPr>
          <p:cNvSpPr txBox="1"/>
          <p:nvPr/>
        </p:nvSpPr>
        <p:spPr>
          <a:xfrm>
            <a:off x="8182708" y="5501103"/>
            <a:ext cx="4009291" cy="369332"/>
          </a:xfrm>
          <a:prstGeom prst="rect">
            <a:avLst/>
          </a:prstGeom>
          <a:noFill/>
          <a:effectLst/>
        </p:spPr>
        <p:txBody>
          <a:bodyPr wrap="square" rtlCol="0">
            <a:spAutoFit/>
          </a:bodyPr>
          <a:lstStyle/>
          <a:p>
            <a:pPr lvl="0" defTabSz="914400">
              <a:defRPr/>
            </a:pPr>
            <a:r>
              <a:rPr lang="en-GB" b="1" kern="0" dirty="0">
                <a:ln w="3175" cmpd="sng">
                  <a:noFill/>
                </a:ln>
                <a:solidFill>
                  <a:schemeClr val="accent1">
                    <a:lumMod val="50000"/>
                  </a:schemeClr>
                </a:solidFill>
                <a:highlight>
                  <a:srgbClr val="F59952"/>
                </a:highlight>
              </a:rPr>
              <a:t>Questions </a:t>
            </a:r>
            <a:r>
              <a:rPr lang="en-GB" b="1" kern="0" dirty="0" err="1">
                <a:ln w="3175" cmpd="sng">
                  <a:noFill/>
                </a:ln>
                <a:solidFill>
                  <a:schemeClr val="accent1">
                    <a:lumMod val="50000"/>
                  </a:schemeClr>
                </a:solidFill>
                <a:highlight>
                  <a:srgbClr val="F59952"/>
                </a:highlight>
              </a:rPr>
              <a:t>incluses</a:t>
            </a:r>
            <a:r>
              <a:rPr lang="en-GB" b="1" kern="0" dirty="0">
                <a:ln w="3175" cmpd="sng">
                  <a:noFill/>
                </a:ln>
                <a:solidFill>
                  <a:schemeClr val="accent1">
                    <a:lumMod val="50000"/>
                  </a:schemeClr>
                </a:solidFill>
                <a:highlight>
                  <a:srgbClr val="F59952"/>
                </a:highlight>
              </a:rPr>
              <a:t> dans </a:t>
            </a:r>
            <a:r>
              <a:rPr lang="en-GB" b="1" kern="0" dirty="0" err="1">
                <a:ln w="3175" cmpd="sng">
                  <a:noFill/>
                </a:ln>
                <a:solidFill>
                  <a:schemeClr val="accent1">
                    <a:lumMod val="50000"/>
                  </a:schemeClr>
                </a:solidFill>
                <a:highlight>
                  <a:srgbClr val="F59952"/>
                </a:highlight>
              </a:rPr>
              <a:t>ce</a:t>
            </a:r>
            <a:r>
              <a:rPr lang="en-GB" b="1" kern="0" dirty="0">
                <a:ln w="3175" cmpd="sng">
                  <a:noFill/>
                </a:ln>
                <a:solidFill>
                  <a:schemeClr val="accent1">
                    <a:lumMod val="50000"/>
                  </a:schemeClr>
                </a:solidFill>
                <a:highlight>
                  <a:srgbClr val="F59952"/>
                </a:highlight>
              </a:rPr>
              <a:t> module   </a:t>
            </a:r>
          </a:p>
        </p:txBody>
      </p:sp>
    </p:spTree>
    <p:extLst>
      <p:ext uri="{BB962C8B-B14F-4D97-AF65-F5344CB8AC3E}">
        <p14:creationId xmlns:p14="http://schemas.microsoft.com/office/powerpoint/2010/main" val="3412071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99038B-B9B6-4E45-A012-51912AC6902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9600" y="2391806"/>
            <a:ext cx="8502408" cy="3566769"/>
          </a:xfrm>
          <a:prstGeom prst="rect">
            <a:avLst/>
          </a:prstGeom>
          <a:ln>
            <a:solidFill>
              <a:schemeClr val="tx1"/>
            </a:solidFill>
          </a:ln>
        </p:spPr>
      </p:pic>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609600" y="757053"/>
            <a:ext cx="10972800" cy="1149515"/>
          </a:xfrm>
        </p:spPr>
        <p:txBody>
          <a:bodyPr>
            <a:normAutofit fontScale="90000"/>
          </a:bodyPr>
          <a:lstStyle/>
          <a:p>
            <a:r>
              <a:rPr lang="en-US" dirty="0"/>
              <a:t>C1: </a:t>
            </a:r>
            <a:r>
              <a:rPr lang="en-GB" dirty="0" err="1">
                <a:latin typeface="Calibri" panose="020F0502020204030204" pitchFamily="34" charset="0"/>
                <a:ea typeface="Calibri" panose="020F0502020204030204" pitchFamily="34" charset="0"/>
                <a:cs typeface="Times New Roman" panose="02020603050405020304" pitchFamily="18" charset="0"/>
              </a:rPr>
              <a:t>Stratégies</a:t>
            </a:r>
            <a:r>
              <a:rPr lang="en-GB" dirty="0">
                <a:latin typeface="Calibri" panose="020F0502020204030204" pitchFamily="34" charset="0"/>
                <a:ea typeface="Calibri" panose="020F0502020204030204" pitchFamily="34" charset="0"/>
                <a:cs typeface="Times New Roman" panose="02020603050405020304" pitchFamily="18" charset="0"/>
              </a:rPr>
              <a:t> et plans </a:t>
            </a:r>
            <a:r>
              <a:rPr lang="en-GB" dirty="0" err="1">
                <a:latin typeface="Calibri" panose="020F0502020204030204" pitchFamily="34" charset="0"/>
                <a:ea typeface="Calibri" panose="020F0502020204030204" pitchFamily="34" charset="0"/>
                <a:cs typeface="Times New Roman" panose="02020603050405020304" pitchFamily="18" charset="0"/>
              </a:rPr>
              <a:t>nationaux</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en</a:t>
            </a:r>
            <a:r>
              <a:rPr lang="en-GB" dirty="0">
                <a:latin typeface="Calibri" panose="020F0502020204030204" pitchFamily="34" charset="0"/>
                <a:ea typeface="Calibri" panose="020F0502020204030204" pitchFamily="34" charset="0"/>
                <a:cs typeface="Times New Roman" panose="02020603050405020304" pitchFamily="18" charset="0"/>
              </a:rPr>
              <a:t> rapport avec les </a:t>
            </a:r>
            <a:r>
              <a:rPr lang="en-GB" dirty="0" err="1">
                <a:latin typeface="Calibri" panose="020F0502020204030204" pitchFamily="34" charset="0"/>
                <a:ea typeface="Calibri" panose="020F0502020204030204" pitchFamily="34" charset="0"/>
                <a:cs typeface="Times New Roman" panose="02020603050405020304" pitchFamily="18" charset="0"/>
              </a:rPr>
              <a:t>ressources</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humaines</a:t>
            </a:r>
            <a:r>
              <a:rPr lang="en-GB" dirty="0">
                <a:latin typeface="Calibri" panose="020F0502020204030204" pitchFamily="34" charset="0"/>
                <a:ea typeface="Calibri" panose="020F0502020204030204" pitchFamily="34" charset="0"/>
                <a:cs typeface="Times New Roman" panose="02020603050405020304" pitchFamily="18" charset="0"/>
              </a:rPr>
              <a:t> WASH</a:t>
            </a:r>
            <a:endParaRPr lang="en-US" dirty="0"/>
          </a:p>
        </p:txBody>
      </p:sp>
      <p:grpSp>
        <p:nvGrpSpPr>
          <p:cNvPr id="6" name="Group 5">
            <a:extLst>
              <a:ext uri="{FF2B5EF4-FFF2-40B4-BE49-F238E27FC236}">
                <a16:creationId xmlns:a16="http://schemas.microsoft.com/office/drawing/2014/main" id="{022FC661-D606-4A05-B13D-EC08951D99F7}"/>
              </a:ext>
            </a:extLst>
          </p:cNvPr>
          <p:cNvGrpSpPr/>
          <p:nvPr/>
        </p:nvGrpSpPr>
        <p:grpSpPr>
          <a:xfrm>
            <a:off x="114545" y="236264"/>
            <a:ext cx="11957849" cy="432048"/>
            <a:chOff x="131557" y="260648"/>
            <a:chExt cx="6419955"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a:solidFill>
                    <a:schemeClr val="tx1"/>
                  </a:solidFill>
                </a:rPr>
                <a:t>C1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a:solidFill>
                    <a:schemeClr val="tx1"/>
                  </a:solidFill>
                </a:rPr>
                <a:t>C2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a:solidFill>
                    <a:schemeClr val="tx1"/>
                  </a:solidFill>
                </a:rPr>
                <a:t>C3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tx1"/>
                  </a:solidFill>
                </a:rPr>
                <a:t>C</a:t>
              </a:r>
              <a:r>
                <a:rPr lang="en-GB" sz="1800" b="1" dirty="0">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tx1"/>
                  </a:solidFill>
                </a:rPr>
                <a:t>C</a:t>
              </a:r>
              <a:r>
                <a:rPr lang="en-GB" sz="1800" b="1" dirty="0">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a:solidFill>
                    <a:schemeClr val="tx1"/>
                  </a:solidFill>
                </a:rPr>
                <a:t>C6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tx1"/>
                  </a:solidFill>
                </a:rPr>
                <a:t>C</a:t>
              </a:r>
              <a:r>
                <a:rPr lang="en-GB" sz="1800" b="1" dirty="0">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tx1"/>
                  </a:solidFill>
                </a:rPr>
                <a:t>C</a:t>
              </a:r>
              <a:r>
                <a:rPr lang="en-GB" sz="1800" b="1" dirty="0">
                  <a:solidFill>
                    <a:schemeClr val="tx1"/>
                  </a:solidFill>
                </a:rPr>
                <a:t>8</a:t>
              </a:r>
            </a:p>
          </p:txBody>
        </p:sp>
      </p:grpSp>
      <p:sp>
        <p:nvSpPr>
          <p:cNvPr id="18" name="Rounded Rectangle 3">
            <a:extLst>
              <a:ext uri="{FF2B5EF4-FFF2-40B4-BE49-F238E27FC236}">
                <a16:creationId xmlns:a16="http://schemas.microsoft.com/office/drawing/2014/main" id="{8C0CD6AF-B5A7-452A-90B1-10716DB2A8FE}"/>
              </a:ext>
            </a:extLst>
          </p:cNvPr>
          <p:cNvSpPr/>
          <p:nvPr/>
        </p:nvSpPr>
        <p:spPr>
          <a:xfrm>
            <a:off x="114545" y="236264"/>
            <a:ext cx="1201740"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C1</a:t>
            </a:r>
          </a:p>
        </p:txBody>
      </p:sp>
      <p:sp>
        <p:nvSpPr>
          <p:cNvPr id="16" name="TextBox 15">
            <a:extLst>
              <a:ext uri="{FF2B5EF4-FFF2-40B4-BE49-F238E27FC236}">
                <a16:creationId xmlns:a16="http://schemas.microsoft.com/office/drawing/2014/main" id="{625A15AC-08C4-47E4-AF73-694238ED4F4F}"/>
              </a:ext>
            </a:extLst>
          </p:cNvPr>
          <p:cNvSpPr txBox="1"/>
          <p:nvPr/>
        </p:nvSpPr>
        <p:spPr>
          <a:xfrm>
            <a:off x="9334066" y="2479729"/>
            <a:ext cx="2318307" cy="2862322"/>
          </a:xfrm>
          <a:prstGeom prst="rect">
            <a:avLst/>
          </a:prstGeom>
          <a:noFill/>
          <a:effectLst/>
        </p:spPr>
        <p:txBody>
          <a:bodyPr wrap="square" rtlCol="0">
            <a:spAutoFit/>
          </a:bodyPr>
          <a:lstStyle/>
          <a:p>
            <a:pPr lvl="0" defTabSz="914400">
              <a:defRPr/>
            </a:pPr>
            <a:r>
              <a:rPr lang="fr-FR" sz="2000" b="1" kern="0" dirty="0">
                <a:ln w="3175" cmpd="sng">
                  <a:noFill/>
                </a:ln>
                <a:solidFill>
                  <a:srgbClr val="C00000"/>
                </a:solidFill>
                <a:effectLst>
                  <a:glow rad="139700">
                    <a:prstClr val="white"/>
                  </a:glow>
                </a:effectLst>
              </a:rPr>
              <a:t>Notez que les plans et stratégies demandés dans cette question sont des plans/stratégies du gouvernement pour les ressources humaines pour WASH.</a:t>
            </a:r>
            <a:endParaRPr lang="en-GB" sz="2000" b="1" kern="0" dirty="0">
              <a:ln w="3175" cmpd="sng">
                <a:noFill/>
              </a:ln>
              <a:solidFill>
                <a:srgbClr val="C00000"/>
              </a:solidFill>
              <a:effectLst>
                <a:glow rad="139700">
                  <a:prstClr val="white"/>
                </a:glow>
              </a:effectLst>
            </a:endParaRPr>
          </a:p>
        </p:txBody>
      </p:sp>
    </p:spTree>
    <p:extLst>
      <p:ext uri="{BB962C8B-B14F-4D97-AF65-F5344CB8AC3E}">
        <p14:creationId xmlns:p14="http://schemas.microsoft.com/office/powerpoint/2010/main" val="988277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7EAAB0-3319-5245-BB53-7181AC7359A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65434" y="1713056"/>
            <a:ext cx="6143891" cy="4548976"/>
          </a:xfrm>
          <a:prstGeom prst="rect">
            <a:avLst/>
          </a:prstGeom>
          <a:ln>
            <a:solidFill>
              <a:schemeClr val="tx1"/>
            </a:solidFill>
          </a:ln>
        </p:spPr>
      </p:pic>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609600" y="891964"/>
            <a:ext cx="10972800" cy="840218"/>
          </a:xfrm>
        </p:spPr>
        <p:txBody>
          <a:bodyPr>
            <a:normAutofit/>
          </a:bodyPr>
          <a:lstStyle/>
          <a:p>
            <a:r>
              <a:rPr lang="en-US" dirty="0"/>
              <a:t>C2: </a:t>
            </a:r>
            <a:r>
              <a:rPr lang="en-GB" dirty="0" err="1">
                <a:latin typeface="Calibri" panose="020F0502020204030204" pitchFamily="34" charset="0"/>
                <a:ea typeface="Calibri" panose="020F0502020204030204" pitchFamily="34" charset="0"/>
                <a:cs typeface="Times New Roman" panose="02020603050405020304" pitchFamily="18" charset="0"/>
              </a:rPr>
              <a:t>Évaluation</a:t>
            </a:r>
            <a:r>
              <a:rPr lang="en-GB" dirty="0">
                <a:latin typeface="Calibri" panose="020F0502020204030204" pitchFamily="34" charset="0"/>
                <a:ea typeface="Calibri" panose="020F0502020204030204" pitchFamily="34" charset="0"/>
                <a:cs typeface="Times New Roman" panose="02020603050405020304" pitchFamily="18" charset="0"/>
              </a:rPr>
              <a:t> des </a:t>
            </a:r>
            <a:r>
              <a:rPr lang="en-GB" dirty="0" err="1">
                <a:latin typeface="Calibri" panose="020F0502020204030204" pitchFamily="34" charset="0"/>
                <a:ea typeface="Calibri" panose="020F0502020204030204" pitchFamily="34" charset="0"/>
                <a:cs typeface="Times New Roman" panose="02020603050405020304" pitchFamily="18" charset="0"/>
              </a:rPr>
              <a:t>besoins</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en</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ressources</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humaines</a:t>
            </a:r>
            <a:endParaRPr lang="en-US" dirty="0"/>
          </a:p>
        </p:txBody>
      </p:sp>
      <p:grpSp>
        <p:nvGrpSpPr>
          <p:cNvPr id="6" name="Group 5">
            <a:extLst>
              <a:ext uri="{FF2B5EF4-FFF2-40B4-BE49-F238E27FC236}">
                <a16:creationId xmlns:a16="http://schemas.microsoft.com/office/drawing/2014/main" id="{022FC661-D606-4A05-B13D-EC08951D99F7}"/>
              </a:ext>
            </a:extLst>
          </p:cNvPr>
          <p:cNvGrpSpPr/>
          <p:nvPr/>
        </p:nvGrpSpPr>
        <p:grpSpPr>
          <a:xfrm>
            <a:off x="114545" y="236264"/>
            <a:ext cx="11957849" cy="432048"/>
            <a:chOff x="131557" y="260648"/>
            <a:chExt cx="6419955"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a:solidFill>
                    <a:schemeClr val="tx1"/>
                  </a:solidFill>
                </a:rPr>
                <a:t>C1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a:solidFill>
                    <a:schemeClr val="tx1"/>
                  </a:solidFill>
                </a:rPr>
                <a:t>C2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a:solidFill>
                    <a:schemeClr val="tx1"/>
                  </a:solidFill>
                </a:rPr>
                <a:t>C3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tx1"/>
                  </a:solidFill>
                </a:rPr>
                <a:t>C</a:t>
              </a:r>
              <a:r>
                <a:rPr lang="en-GB" sz="1800" b="1" dirty="0">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tx1"/>
                  </a:solidFill>
                </a:rPr>
                <a:t>C</a:t>
              </a:r>
              <a:r>
                <a:rPr lang="en-GB" sz="1800" b="1" dirty="0">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a:solidFill>
                    <a:schemeClr val="tx1"/>
                  </a:solidFill>
                </a:rPr>
                <a:t>C6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tx1"/>
                  </a:solidFill>
                </a:rPr>
                <a:t>C</a:t>
              </a:r>
              <a:r>
                <a:rPr lang="en-GB" sz="1800" b="1" dirty="0">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tx1"/>
                  </a:solidFill>
                </a:rPr>
                <a:t>C</a:t>
              </a:r>
              <a:r>
                <a:rPr lang="en-GB" sz="1800" b="1" dirty="0">
                  <a:solidFill>
                    <a:schemeClr val="tx1"/>
                  </a:solidFill>
                </a:rPr>
                <a:t>8</a:t>
              </a:r>
            </a:p>
          </p:txBody>
        </p:sp>
      </p:grpSp>
      <p:sp>
        <p:nvSpPr>
          <p:cNvPr id="18" name="Rounded Rectangle 3">
            <a:extLst>
              <a:ext uri="{FF2B5EF4-FFF2-40B4-BE49-F238E27FC236}">
                <a16:creationId xmlns:a16="http://schemas.microsoft.com/office/drawing/2014/main" id="{8C0CD6AF-B5A7-452A-90B1-10716DB2A8FE}"/>
              </a:ext>
            </a:extLst>
          </p:cNvPr>
          <p:cNvSpPr/>
          <p:nvPr/>
        </p:nvSpPr>
        <p:spPr>
          <a:xfrm>
            <a:off x="1652131" y="236264"/>
            <a:ext cx="1201740"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C2</a:t>
            </a:r>
          </a:p>
        </p:txBody>
      </p:sp>
      <p:sp>
        <p:nvSpPr>
          <p:cNvPr id="15" name="Rounded Rectangle 7">
            <a:extLst>
              <a:ext uri="{FF2B5EF4-FFF2-40B4-BE49-F238E27FC236}">
                <a16:creationId xmlns:a16="http://schemas.microsoft.com/office/drawing/2014/main" id="{19FCC914-BEEA-46B6-AEEE-637F7D004810}"/>
              </a:ext>
            </a:extLst>
          </p:cNvPr>
          <p:cNvSpPr/>
          <p:nvPr/>
        </p:nvSpPr>
        <p:spPr>
          <a:xfrm>
            <a:off x="4383932" y="2553274"/>
            <a:ext cx="3078702" cy="3553057"/>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64A92D63-C285-403A-AD42-45D54C1B4FDB}"/>
              </a:ext>
            </a:extLst>
          </p:cNvPr>
          <p:cNvSpPr txBox="1"/>
          <p:nvPr/>
        </p:nvSpPr>
        <p:spPr>
          <a:xfrm>
            <a:off x="414553" y="2151727"/>
            <a:ext cx="3774332" cy="2554545"/>
          </a:xfrm>
          <a:prstGeom prst="rect">
            <a:avLst/>
          </a:prstGeom>
          <a:noFill/>
          <a:effectLst/>
        </p:spPr>
        <p:txBody>
          <a:bodyPr wrap="square" rtlCol="0">
            <a:spAutoFit/>
          </a:bodyPr>
          <a:lstStyle/>
          <a:p>
            <a:pPr lvl="0" defTabSz="914400">
              <a:defRPr/>
            </a:pPr>
            <a:r>
              <a:rPr lang="fr-FR" sz="2000" b="1" kern="0" dirty="0">
                <a:ln w="3175" cmpd="sng">
                  <a:noFill/>
                </a:ln>
                <a:solidFill>
                  <a:srgbClr val="C00000"/>
                </a:solidFill>
                <a:effectLst>
                  <a:glow rad="139700">
                    <a:prstClr val="white"/>
                  </a:glow>
                </a:effectLst>
              </a:rPr>
              <a:t>Ne répondez à ces questions que si la réponse à la partie a est « uniquement des évaluations infranationales » ou « évaluation nationale ».</a:t>
            </a:r>
          </a:p>
          <a:p>
            <a:pPr lvl="0" defTabSz="914400">
              <a:defRPr/>
            </a:pPr>
            <a:endParaRPr lang="en-GB" sz="2000" b="1" kern="0" dirty="0">
              <a:ln w="3175" cmpd="sng">
                <a:noFill/>
              </a:ln>
              <a:solidFill>
                <a:srgbClr val="C00000"/>
              </a:solidFill>
              <a:effectLst>
                <a:glow rad="139700">
                  <a:prstClr val="white"/>
                </a:glow>
              </a:effectLst>
            </a:endParaRPr>
          </a:p>
          <a:p>
            <a:pPr lvl="0" defTabSz="914400">
              <a:defRPr/>
            </a:pPr>
            <a:r>
              <a:rPr lang="fr-FR" sz="2000" b="1" kern="0" dirty="0">
                <a:ln w="3175" cmpd="sng">
                  <a:noFill/>
                </a:ln>
                <a:solidFill>
                  <a:srgbClr val="C00000"/>
                </a:solidFill>
                <a:effectLst>
                  <a:glow rad="139700">
                    <a:prstClr val="white"/>
                  </a:glow>
                </a:effectLst>
              </a:rPr>
              <a:t>S'il n'y a pas d'évaluation des besoins, passez à la question C3.</a:t>
            </a:r>
            <a:endParaRPr lang="en-GB" sz="2000" b="1" kern="0" dirty="0">
              <a:ln w="3175" cmpd="sng">
                <a:noFill/>
              </a:ln>
              <a:solidFill>
                <a:srgbClr val="C00000"/>
              </a:solidFill>
              <a:effectLst>
                <a:glow rad="139700">
                  <a:prstClr val="white"/>
                </a:glow>
              </a:effectLst>
            </a:endParaRPr>
          </a:p>
        </p:txBody>
      </p:sp>
      <p:sp>
        <p:nvSpPr>
          <p:cNvPr id="17" name="Freeform 24">
            <a:extLst>
              <a:ext uri="{FF2B5EF4-FFF2-40B4-BE49-F238E27FC236}">
                <a16:creationId xmlns:a16="http://schemas.microsoft.com/office/drawing/2014/main" id="{3F96F45A-5922-400A-A5AB-7C93B889862D}"/>
              </a:ext>
            </a:extLst>
          </p:cNvPr>
          <p:cNvSpPr/>
          <p:nvPr/>
        </p:nvSpPr>
        <p:spPr>
          <a:xfrm rot="4509098" flipH="1">
            <a:off x="4129189" y="2831278"/>
            <a:ext cx="119392" cy="371917"/>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548588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A835DC3-1082-C643-AA3D-4F2F93CC62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7776" y="1688850"/>
            <a:ext cx="9507160" cy="3480299"/>
          </a:xfrm>
          <a:prstGeom prst="rect">
            <a:avLst/>
          </a:prstGeom>
        </p:spPr>
      </p:pic>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148256" y="444135"/>
            <a:ext cx="11957849" cy="1121081"/>
          </a:xfrm>
        </p:spPr>
        <p:txBody>
          <a:bodyPr>
            <a:noAutofit/>
          </a:bodyPr>
          <a:lstStyle/>
          <a:p>
            <a:r>
              <a:rPr lang="en-US" sz="3200" dirty="0"/>
              <a:t>C3: </a:t>
            </a:r>
            <a:r>
              <a:rPr lang="en-GB" sz="3200" dirty="0" err="1">
                <a:latin typeface="Calibri" panose="020F0502020204030204" pitchFamily="34" charset="0"/>
                <a:ea typeface="Calibri" panose="020F0502020204030204" pitchFamily="34" charset="0"/>
                <a:cs typeface="Times New Roman" panose="02020603050405020304" pitchFamily="18" charset="0"/>
              </a:rPr>
              <a:t>Ressources</a:t>
            </a:r>
            <a:r>
              <a:rPr lang="en-GB" sz="3200" dirty="0">
                <a:latin typeface="Calibri" panose="020F0502020204030204" pitchFamily="34" charset="0"/>
                <a:ea typeface="Calibri" panose="020F0502020204030204" pitchFamily="34" charset="0"/>
                <a:cs typeface="Times New Roman" panose="02020603050405020304" pitchFamily="18" charset="0"/>
              </a:rPr>
              <a:t> </a:t>
            </a:r>
            <a:r>
              <a:rPr lang="en-GB" sz="3200" dirty="0" err="1">
                <a:latin typeface="Calibri" panose="020F0502020204030204" pitchFamily="34" charset="0"/>
                <a:ea typeface="Calibri" panose="020F0502020204030204" pitchFamily="34" charset="0"/>
                <a:cs typeface="Times New Roman" panose="02020603050405020304" pitchFamily="18" charset="0"/>
              </a:rPr>
              <a:t>humaines</a:t>
            </a:r>
            <a:r>
              <a:rPr lang="en-GB" sz="3200" dirty="0">
                <a:latin typeface="Calibri" panose="020F0502020204030204" pitchFamily="34" charset="0"/>
                <a:ea typeface="Calibri" panose="020F0502020204030204" pitchFamily="34" charset="0"/>
                <a:cs typeface="Times New Roman" panose="02020603050405020304" pitchFamily="18" charset="0"/>
              </a:rPr>
              <a:t> dans les </a:t>
            </a:r>
            <a:r>
              <a:rPr lang="en-GB" sz="3200" dirty="0" err="1">
                <a:latin typeface="Calibri" panose="020F0502020204030204" pitchFamily="34" charset="0"/>
                <a:ea typeface="Calibri" panose="020F0502020204030204" pitchFamily="34" charset="0"/>
                <a:cs typeface="Times New Roman" panose="02020603050405020304" pitchFamily="18" charset="0"/>
              </a:rPr>
              <a:t>ministères</a:t>
            </a:r>
            <a:r>
              <a:rPr lang="en-GB" sz="3200" dirty="0">
                <a:latin typeface="Calibri" panose="020F0502020204030204" pitchFamily="34" charset="0"/>
                <a:ea typeface="Calibri" panose="020F0502020204030204" pitchFamily="34" charset="0"/>
                <a:cs typeface="Times New Roman" panose="02020603050405020304" pitchFamily="18" charset="0"/>
              </a:rPr>
              <a:t>/institutions </a:t>
            </a:r>
            <a:r>
              <a:rPr lang="en-GB" sz="3200" dirty="0" err="1">
                <a:latin typeface="Calibri" panose="020F0502020204030204" pitchFamily="34" charset="0"/>
                <a:ea typeface="Calibri" panose="020F0502020204030204" pitchFamily="34" charset="0"/>
                <a:cs typeface="Times New Roman" panose="02020603050405020304" pitchFamily="18" charset="0"/>
              </a:rPr>
              <a:t>nationales</a:t>
            </a:r>
            <a:endParaRPr lang="en-US" sz="3200" dirty="0"/>
          </a:p>
        </p:txBody>
      </p:sp>
      <p:grpSp>
        <p:nvGrpSpPr>
          <p:cNvPr id="6" name="Group 5">
            <a:extLst>
              <a:ext uri="{FF2B5EF4-FFF2-40B4-BE49-F238E27FC236}">
                <a16:creationId xmlns:a16="http://schemas.microsoft.com/office/drawing/2014/main" id="{022FC661-D606-4A05-B13D-EC08951D99F7}"/>
              </a:ext>
            </a:extLst>
          </p:cNvPr>
          <p:cNvGrpSpPr/>
          <p:nvPr/>
        </p:nvGrpSpPr>
        <p:grpSpPr>
          <a:xfrm>
            <a:off x="114545" y="236264"/>
            <a:ext cx="11957849" cy="432048"/>
            <a:chOff x="131557" y="260648"/>
            <a:chExt cx="6419955"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a:solidFill>
                    <a:schemeClr val="tx1"/>
                  </a:solidFill>
                </a:rPr>
                <a:t>C1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a:solidFill>
                    <a:schemeClr val="tx1"/>
                  </a:solidFill>
                </a:rPr>
                <a:t>C2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a:solidFill>
                    <a:schemeClr val="tx1"/>
                  </a:solidFill>
                </a:rPr>
                <a:t>C3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tx1"/>
                  </a:solidFill>
                </a:rPr>
                <a:t>C</a:t>
              </a:r>
              <a:r>
                <a:rPr lang="en-GB" sz="1800" b="1" dirty="0">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tx1"/>
                  </a:solidFill>
                </a:rPr>
                <a:t>C</a:t>
              </a:r>
              <a:r>
                <a:rPr lang="en-GB" sz="1800" b="1" dirty="0">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a:solidFill>
                    <a:schemeClr val="tx1"/>
                  </a:solidFill>
                </a:rPr>
                <a:t>C6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tx1"/>
                  </a:solidFill>
                </a:rPr>
                <a:t>C</a:t>
              </a:r>
              <a:r>
                <a:rPr lang="en-GB" sz="1800" b="1" dirty="0">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tx1"/>
                  </a:solidFill>
                </a:rPr>
                <a:t>C</a:t>
              </a:r>
              <a:r>
                <a:rPr lang="en-GB" sz="1800" b="1" dirty="0">
                  <a:solidFill>
                    <a:schemeClr val="tx1"/>
                  </a:solidFill>
                </a:rPr>
                <a:t>8</a:t>
              </a:r>
            </a:p>
          </p:txBody>
        </p:sp>
      </p:grpSp>
      <p:sp>
        <p:nvSpPr>
          <p:cNvPr id="18" name="Rounded Rectangle 3">
            <a:extLst>
              <a:ext uri="{FF2B5EF4-FFF2-40B4-BE49-F238E27FC236}">
                <a16:creationId xmlns:a16="http://schemas.microsoft.com/office/drawing/2014/main" id="{8C0CD6AF-B5A7-452A-90B1-10716DB2A8FE}"/>
              </a:ext>
            </a:extLst>
          </p:cNvPr>
          <p:cNvSpPr/>
          <p:nvPr/>
        </p:nvSpPr>
        <p:spPr>
          <a:xfrm>
            <a:off x="3181838" y="236264"/>
            <a:ext cx="1201740"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C3</a:t>
            </a:r>
          </a:p>
        </p:txBody>
      </p:sp>
      <p:sp>
        <p:nvSpPr>
          <p:cNvPr id="15" name="Rounded Rectangle 7">
            <a:extLst>
              <a:ext uri="{FF2B5EF4-FFF2-40B4-BE49-F238E27FC236}">
                <a16:creationId xmlns:a16="http://schemas.microsoft.com/office/drawing/2014/main" id="{2B72A338-337D-43DC-B030-2276D5F993D5}"/>
              </a:ext>
            </a:extLst>
          </p:cNvPr>
          <p:cNvSpPr/>
          <p:nvPr/>
        </p:nvSpPr>
        <p:spPr>
          <a:xfrm>
            <a:off x="6260894" y="3122594"/>
            <a:ext cx="3565031" cy="2062472"/>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C52D2B98-8B17-4DFB-99F5-9DE2AAFB2517}"/>
              </a:ext>
            </a:extLst>
          </p:cNvPr>
          <p:cNvSpPr txBox="1"/>
          <p:nvPr/>
        </p:nvSpPr>
        <p:spPr>
          <a:xfrm>
            <a:off x="10271967" y="3309809"/>
            <a:ext cx="1492257" cy="1754326"/>
          </a:xfrm>
          <a:prstGeom prst="rect">
            <a:avLst/>
          </a:prstGeom>
          <a:noFill/>
          <a:effectLst/>
        </p:spPr>
        <p:txBody>
          <a:bodyPr wrap="square" rtlCol="0">
            <a:spAutoFit/>
          </a:bodyPr>
          <a:lstStyle/>
          <a:p>
            <a:pPr lvl="0" defTabSz="914400">
              <a:defRPr/>
            </a:pPr>
            <a:r>
              <a:rPr lang="fr-FR" b="1" kern="0" dirty="0">
                <a:ln w="3175" cmpd="sng">
                  <a:noFill/>
                </a:ln>
                <a:solidFill>
                  <a:srgbClr val="C00000"/>
                </a:solidFill>
                <a:effectLst>
                  <a:glow rad="139700">
                    <a:prstClr val="white"/>
                  </a:glow>
                </a:effectLst>
              </a:rPr>
              <a:t>Les réponses à ces questions sont vos meilleures estimations.</a:t>
            </a:r>
            <a:endParaRPr lang="en-GB" b="1" kern="0" dirty="0">
              <a:ln w="3175" cmpd="sng">
                <a:noFill/>
              </a:ln>
              <a:solidFill>
                <a:srgbClr val="C00000"/>
              </a:solidFill>
              <a:effectLst>
                <a:glow rad="139700">
                  <a:prstClr val="white"/>
                </a:glow>
              </a:effectLst>
            </a:endParaRPr>
          </a:p>
        </p:txBody>
      </p:sp>
      <p:sp>
        <p:nvSpPr>
          <p:cNvPr id="17" name="Freeform 24">
            <a:extLst>
              <a:ext uri="{FF2B5EF4-FFF2-40B4-BE49-F238E27FC236}">
                <a16:creationId xmlns:a16="http://schemas.microsoft.com/office/drawing/2014/main" id="{0120B005-F064-44BA-AF7E-B0C6BFE6C410}"/>
              </a:ext>
            </a:extLst>
          </p:cNvPr>
          <p:cNvSpPr/>
          <p:nvPr/>
        </p:nvSpPr>
        <p:spPr>
          <a:xfrm rot="4509098" flipH="1">
            <a:off x="9989250" y="3493183"/>
            <a:ext cx="119392" cy="371917"/>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710049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512F9B8-F83B-BE4A-AE2A-11AE76EFBE0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7678" y="1920499"/>
            <a:ext cx="9249492" cy="3777665"/>
          </a:xfrm>
          <a:prstGeom prst="rect">
            <a:avLst/>
          </a:prstGeom>
          <a:ln>
            <a:solidFill>
              <a:schemeClr val="tx1"/>
            </a:solidFill>
          </a:ln>
        </p:spPr>
      </p:pic>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609600" y="891964"/>
            <a:ext cx="10972800" cy="956046"/>
          </a:xfrm>
        </p:spPr>
        <p:txBody>
          <a:bodyPr>
            <a:normAutofit fontScale="90000"/>
          </a:bodyPr>
          <a:lstStyle/>
          <a:p>
            <a:r>
              <a:rPr lang="en-US" dirty="0"/>
              <a:t>C4: </a:t>
            </a:r>
            <a:r>
              <a:rPr lang="en-GB" dirty="0" err="1">
                <a:latin typeface="Calibri" panose="020F0502020204030204" pitchFamily="34" charset="0"/>
                <a:ea typeface="Calibri" panose="020F0502020204030204" pitchFamily="34" charset="0"/>
                <a:cs typeface="Times New Roman" panose="02020603050405020304" pitchFamily="18" charset="0"/>
              </a:rPr>
              <a:t>Instituts</a:t>
            </a:r>
            <a:r>
              <a:rPr lang="en-GB" dirty="0">
                <a:latin typeface="Calibri" panose="020F0502020204030204" pitchFamily="34" charset="0"/>
                <a:ea typeface="Calibri" panose="020F0502020204030204" pitchFamily="34" charset="0"/>
                <a:cs typeface="Times New Roman" panose="02020603050405020304" pitchFamily="18" charset="0"/>
              </a:rPr>
              <a:t> et programmes de formation </a:t>
            </a:r>
            <a:r>
              <a:rPr lang="en-GB" dirty="0" err="1">
                <a:latin typeface="Calibri" panose="020F0502020204030204" pitchFamily="34" charset="0"/>
                <a:ea typeface="Calibri" panose="020F0502020204030204" pitchFamily="34" charset="0"/>
                <a:cs typeface="Times New Roman" panose="02020603050405020304" pitchFamily="18" charset="0"/>
              </a:rPr>
              <a:t>relatifs</a:t>
            </a:r>
            <a:r>
              <a:rPr lang="en-GB" dirty="0">
                <a:latin typeface="Calibri" panose="020F0502020204030204" pitchFamily="34" charset="0"/>
                <a:ea typeface="Calibri" panose="020F0502020204030204" pitchFamily="34" charset="0"/>
                <a:cs typeface="Times New Roman" panose="02020603050405020304" pitchFamily="18" charset="0"/>
              </a:rPr>
              <a:t> au </a:t>
            </a:r>
            <a:r>
              <a:rPr lang="en-GB" dirty="0" err="1">
                <a:latin typeface="Calibri" panose="020F0502020204030204" pitchFamily="34" charset="0"/>
                <a:ea typeface="Calibri" panose="020F0502020204030204" pitchFamily="34" charset="0"/>
                <a:cs typeface="Times New Roman" panose="02020603050405020304" pitchFamily="18" charset="0"/>
              </a:rPr>
              <a:t>secteur</a:t>
            </a:r>
            <a:r>
              <a:rPr lang="en-GB" dirty="0">
                <a:latin typeface="Calibri" panose="020F0502020204030204" pitchFamily="34" charset="0"/>
                <a:ea typeface="Calibri" panose="020F0502020204030204" pitchFamily="34" charset="0"/>
                <a:cs typeface="Times New Roman" panose="02020603050405020304" pitchFamily="18" charset="0"/>
              </a:rPr>
              <a:t> WASH</a:t>
            </a:r>
            <a:endParaRPr lang="en-US" dirty="0"/>
          </a:p>
        </p:txBody>
      </p:sp>
      <p:grpSp>
        <p:nvGrpSpPr>
          <p:cNvPr id="6" name="Group 5">
            <a:extLst>
              <a:ext uri="{FF2B5EF4-FFF2-40B4-BE49-F238E27FC236}">
                <a16:creationId xmlns:a16="http://schemas.microsoft.com/office/drawing/2014/main" id="{022FC661-D606-4A05-B13D-EC08951D99F7}"/>
              </a:ext>
            </a:extLst>
          </p:cNvPr>
          <p:cNvGrpSpPr/>
          <p:nvPr/>
        </p:nvGrpSpPr>
        <p:grpSpPr>
          <a:xfrm>
            <a:off x="114545" y="236264"/>
            <a:ext cx="11957849" cy="432048"/>
            <a:chOff x="131557" y="260648"/>
            <a:chExt cx="6419955"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a:solidFill>
                    <a:schemeClr val="tx1"/>
                  </a:solidFill>
                </a:rPr>
                <a:t>C1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a:solidFill>
                    <a:schemeClr val="tx1"/>
                  </a:solidFill>
                </a:rPr>
                <a:t>C2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a:solidFill>
                    <a:schemeClr val="tx1"/>
                  </a:solidFill>
                </a:rPr>
                <a:t>C3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tx1"/>
                  </a:solidFill>
                </a:rPr>
                <a:t>C</a:t>
              </a:r>
              <a:r>
                <a:rPr lang="en-GB" sz="1800" b="1" dirty="0">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tx1"/>
                  </a:solidFill>
                </a:rPr>
                <a:t>C</a:t>
              </a:r>
              <a:r>
                <a:rPr lang="en-GB" sz="1800" b="1" dirty="0">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a:solidFill>
                    <a:schemeClr val="tx1"/>
                  </a:solidFill>
                </a:rPr>
                <a:t>C6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tx1"/>
                  </a:solidFill>
                </a:rPr>
                <a:t>C</a:t>
              </a:r>
              <a:r>
                <a:rPr lang="en-GB" sz="1800" b="1" dirty="0">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tx1"/>
                  </a:solidFill>
                </a:rPr>
                <a:t>C</a:t>
              </a:r>
              <a:r>
                <a:rPr lang="en-GB" sz="1800" b="1" dirty="0">
                  <a:solidFill>
                    <a:schemeClr val="tx1"/>
                  </a:solidFill>
                </a:rPr>
                <a:t>8</a:t>
              </a:r>
            </a:p>
          </p:txBody>
        </p:sp>
      </p:grpSp>
      <p:sp>
        <p:nvSpPr>
          <p:cNvPr id="18" name="Rounded Rectangle 3">
            <a:extLst>
              <a:ext uri="{FF2B5EF4-FFF2-40B4-BE49-F238E27FC236}">
                <a16:creationId xmlns:a16="http://schemas.microsoft.com/office/drawing/2014/main" id="{8C0CD6AF-B5A7-452A-90B1-10716DB2A8FE}"/>
              </a:ext>
            </a:extLst>
          </p:cNvPr>
          <p:cNvSpPr/>
          <p:nvPr/>
        </p:nvSpPr>
        <p:spPr>
          <a:xfrm>
            <a:off x="4721274" y="236264"/>
            <a:ext cx="1201740"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C4</a:t>
            </a:r>
          </a:p>
        </p:txBody>
      </p:sp>
      <p:sp>
        <p:nvSpPr>
          <p:cNvPr id="15" name="Rounded Rectangle 7">
            <a:extLst>
              <a:ext uri="{FF2B5EF4-FFF2-40B4-BE49-F238E27FC236}">
                <a16:creationId xmlns:a16="http://schemas.microsoft.com/office/drawing/2014/main" id="{8556B6F4-9EAB-42F3-A35B-346FA48EF923}"/>
              </a:ext>
            </a:extLst>
          </p:cNvPr>
          <p:cNvSpPr/>
          <p:nvPr/>
        </p:nvSpPr>
        <p:spPr>
          <a:xfrm>
            <a:off x="5742432" y="2615184"/>
            <a:ext cx="3804739" cy="1468468"/>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3C83B343-E21A-4217-A2CC-C18AFCFD0E16}"/>
              </a:ext>
            </a:extLst>
          </p:cNvPr>
          <p:cNvSpPr txBox="1"/>
          <p:nvPr/>
        </p:nvSpPr>
        <p:spPr>
          <a:xfrm>
            <a:off x="9958867" y="2435856"/>
            <a:ext cx="2233133" cy="1477328"/>
          </a:xfrm>
          <a:prstGeom prst="rect">
            <a:avLst/>
          </a:prstGeom>
          <a:noFill/>
          <a:effectLst/>
        </p:spPr>
        <p:txBody>
          <a:bodyPr wrap="square" rtlCol="0">
            <a:spAutoFit/>
          </a:bodyPr>
          <a:lstStyle/>
          <a:p>
            <a:pPr lvl="0" defTabSz="914400">
              <a:defRPr/>
            </a:pPr>
            <a:r>
              <a:rPr lang="fr-FR" b="1" kern="0" dirty="0">
                <a:ln w="3175" cmpd="sng">
                  <a:noFill/>
                </a:ln>
                <a:solidFill>
                  <a:srgbClr val="C00000"/>
                </a:solidFill>
                <a:effectLst>
                  <a:glow rad="139700">
                    <a:prstClr val="white"/>
                  </a:glow>
                </a:effectLst>
              </a:rPr>
              <a:t>Les réponses à ces questions peuvent être des estimations si les chiffres réels sont inconnus.</a:t>
            </a:r>
            <a:endParaRPr kumimoji="0" lang="en-GB" sz="1800" b="1" i="0" u="none" strike="noStrike" kern="0" cap="none" spc="0" normalizeH="0" baseline="0" noProof="0" dirty="0">
              <a:ln w="3175" cmpd="sng">
                <a:noFill/>
              </a:ln>
              <a:solidFill>
                <a:srgbClr val="C00000"/>
              </a:solidFill>
              <a:effectLst>
                <a:glow rad="139700">
                  <a:prstClr val="white"/>
                </a:glow>
              </a:effectLst>
              <a:uLnTx/>
              <a:uFillTx/>
            </a:endParaRPr>
          </a:p>
        </p:txBody>
      </p:sp>
      <p:sp>
        <p:nvSpPr>
          <p:cNvPr id="17" name="Freeform 24">
            <a:extLst>
              <a:ext uri="{FF2B5EF4-FFF2-40B4-BE49-F238E27FC236}">
                <a16:creationId xmlns:a16="http://schemas.microsoft.com/office/drawing/2014/main" id="{723A60A6-09D1-4556-BDFC-BF27E11D1525}"/>
              </a:ext>
            </a:extLst>
          </p:cNvPr>
          <p:cNvSpPr/>
          <p:nvPr/>
        </p:nvSpPr>
        <p:spPr>
          <a:xfrm rot="4509098" flipH="1">
            <a:off x="9682521" y="2831279"/>
            <a:ext cx="119392" cy="371917"/>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4289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183814AC-6A3F-0A4E-8660-8D645AD896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7035" y="1038762"/>
            <a:ext cx="8126638" cy="3429000"/>
          </a:xfrm>
          <a:prstGeom prst="rect">
            <a:avLst/>
          </a:prstGeom>
          <a:ln>
            <a:solidFill>
              <a:schemeClr val="tx1"/>
            </a:solidFill>
          </a:ln>
        </p:spPr>
      </p:pic>
      <p:grpSp>
        <p:nvGrpSpPr>
          <p:cNvPr id="6" name="Group 5">
            <a:extLst>
              <a:ext uri="{FF2B5EF4-FFF2-40B4-BE49-F238E27FC236}">
                <a16:creationId xmlns:a16="http://schemas.microsoft.com/office/drawing/2014/main" id="{022FC661-D606-4A05-B13D-EC08951D99F7}"/>
              </a:ext>
            </a:extLst>
          </p:cNvPr>
          <p:cNvGrpSpPr/>
          <p:nvPr/>
        </p:nvGrpSpPr>
        <p:grpSpPr>
          <a:xfrm>
            <a:off x="114545" y="236264"/>
            <a:ext cx="11957849" cy="432048"/>
            <a:chOff x="131557" y="260648"/>
            <a:chExt cx="6419955"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a:solidFill>
                    <a:schemeClr val="tx1"/>
                  </a:solidFill>
                </a:rPr>
                <a:t>C1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tx1"/>
                  </a:solidFill>
                </a:rPr>
                <a:t>C</a:t>
              </a:r>
              <a:r>
                <a:rPr lang="en-GB" sz="1800" b="1" dirty="0">
                  <a:solidFill>
                    <a:schemeClr val="tx1"/>
                  </a:solidFill>
                </a:rPr>
                <a:t>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a:solidFill>
                    <a:schemeClr val="tx1"/>
                  </a:solidFill>
                </a:rPr>
                <a:t>C3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tx1"/>
                  </a:solidFill>
                </a:rPr>
                <a:t>C</a:t>
              </a:r>
              <a:r>
                <a:rPr lang="en-GB" sz="1800" b="1" dirty="0">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tx1"/>
                  </a:solidFill>
                </a:rPr>
                <a:t>C</a:t>
              </a:r>
              <a:r>
                <a:rPr lang="en-GB" sz="1800" b="1" dirty="0">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a:solidFill>
                    <a:schemeClr val="tx1"/>
                  </a:solidFill>
                </a:rPr>
                <a:t>C6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tx1"/>
                  </a:solidFill>
                </a:rPr>
                <a:t>C</a:t>
              </a:r>
              <a:r>
                <a:rPr lang="en-GB" sz="1800" b="1" dirty="0">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tx1"/>
                  </a:solidFill>
                </a:rPr>
                <a:t>C</a:t>
              </a:r>
              <a:r>
                <a:rPr lang="en-GB" sz="1800" b="1" dirty="0">
                  <a:solidFill>
                    <a:schemeClr val="tx1"/>
                  </a:solidFill>
                </a:rPr>
                <a:t>8</a:t>
              </a:r>
            </a:p>
          </p:txBody>
        </p:sp>
      </p:grpSp>
      <p:sp>
        <p:nvSpPr>
          <p:cNvPr id="15" name="Rounded Rectangle 3">
            <a:extLst>
              <a:ext uri="{FF2B5EF4-FFF2-40B4-BE49-F238E27FC236}">
                <a16:creationId xmlns:a16="http://schemas.microsoft.com/office/drawing/2014/main" id="{19BB9A90-7DD5-42F5-B07A-E842DF954D80}"/>
              </a:ext>
            </a:extLst>
          </p:cNvPr>
          <p:cNvSpPr/>
          <p:nvPr/>
        </p:nvSpPr>
        <p:spPr>
          <a:xfrm>
            <a:off x="4721274" y="236264"/>
            <a:ext cx="1201740"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C4</a:t>
            </a:r>
          </a:p>
        </p:txBody>
      </p:sp>
      <p:sp>
        <p:nvSpPr>
          <p:cNvPr id="16" name="Rounded Rectangle 7">
            <a:extLst>
              <a:ext uri="{FF2B5EF4-FFF2-40B4-BE49-F238E27FC236}">
                <a16:creationId xmlns:a16="http://schemas.microsoft.com/office/drawing/2014/main" id="{63031F4C-8558-46BC-A944-C10871FEC917}"/>
              </a:ext>
            </a:extLst>
          </p:cNvPr>
          <p:cNvSpPr/>
          <p:nvPr/>
        </p:nvSpPr>
        <p:spPr>
          <a:xfrm>
            <a:off x="893906" y="1865377"/>
            <a:ext cx="3352630" cy="1888318"/>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D3B79F76-7AB7-44A0-8269-A957F2789594}"/>
              </a:ext>
            </a:extLst>
          </p:cNvPr>
          <p:cNvSpPr txBox="1"/>
          <p:nvPr/>
        </p:nvSpPr>
        <p:spPr>
          <a:xfrm>
            <a:off x="1316286" y="4494733"/>
            <a:ext cx="4944607" cy="1477328"/>
          </a:xfrm>
          <a:prstGeom prst="rect">
            <a:avLst/>
          </a:prstGeom>
          <a:noFill/>
          <a:effectLst/>
        </p:spPr>
        <p:txBody>
          <a:bodyPr wrap="square" rtlCol="0">
            <a:spAutoFit/>
          </a:bodyPr>
          <a:lstStyle/>
          <a:p>
            <a:pPr lvl="0" defTabSz="914400">
              <a:defRPr/>
            </a:pPr>
            <a:r>
              <a:rPr lang="fr-FR" b="1" kern="0" dirty="0">
                <a:ln w="3175" cmpd="sng">
                  <a:noFill/>
                </a:ln>
                <a:solidFill>
                  <a:srgbClr val="C00000"/>
                </a:solidFill>
                <a:effectLst>
                  <a:glow rad="139700">
                    <a:prstClr val="white"/>
                  </a:glow>
                </a:effectLst>
              </a:rPr>
              <a:t>Les professionnels formés pour ces domaines pourraient provenir des types d'établissements énumérés dans la partie a : centres de formation communautaires, centres de formation technique et professionnelle et universités.</a:t>
            </a:r>
            <a:endParaRPr lang="en-GB" b="1" kern="0" dirty="0">
              <a:ln w="3175" cmpd="sng">
                <a:noFill/>
              </a:ln>
              <a:solidFill>
                <a:srgbClr val="C00000"/>
              </a:solidFill>
              <a:effectLst>
                <a:glow rad="139700">
                  <a:prstClr val="white"/>
                </a:glow>
              </a:effectLst>
            </a:endParaRPr>
          </a:p>
        </p:txBody>
      </p:sp>
      <p:sp>
        <p:nvSpPr>
          <p:cNvPr id="18" name="Freeform 24">
            <a:extLst>
              <a:ext uri="{FF2B5EF4-FFF2-40B4-BE49-F238E27FC236}">
                <a16:creationId xmlns:a16="http://schemas.microsoft.com/office/drawing/2014/main" id="{8F1E52EF-CB4E-4881-A4E1-C33C0C686069}"/>
              </a:ext>
            </a:extLst>
          </p:cNvPr>
          <p:cNvSpPr/>
          <p:nvPr/>
        </p:nvSpPr>
        <p:spPr>
          <a:xfrm rot="21292563" flipH="1">
            <a:off x="2238513" y="3739958"/>
            <a:ext cx="141467" cy="883530"/>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777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1BFBAC-4447-DD4A-ADE3-DA8F82EE8C2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8285" y="1672222"/>
            <a:ext cx="6861198" cy="4949314"/>
          </a:xfrm>
          <a:prstGeom prst="rect">
            <a:avLst/>
          </a:prstGeom>
          <a:ln>
            <a:solidFill>
              <a:schemeClr val="tx1"/>
            </a:solidFill>
          </a:ln>
        </p:spPr>
      </p:pic>
      <p:sp>
        <p:nvSpPr>
          <p:cNvPr id="4" name="Title 3">
            <a:extLst>
              <a:ext uri="{FF2B5EF4-FFF2-40B4-BE49-F238E27FC236}">
                <a16:creationId xmlns:a16="http://schemas.microsoft.com/office/drawing/2014/main" id="{C3332E9E-8BA9-48B1-956D-FEA12ADA1B28}"/>
              </a:ext>
            </a:extLst>
          </p:cNvPr>
          <p:cNvSpPr>
            <a:spLocks noGrp="1"/>
          </p:cNvSpPr>
          <p:nvPr>
            <p:ph type="title"/>
          </p:nvPr>
        </p:nvSpPr>
        <p:spPr>
          <a:xfrm>
            <a:off x="609600" y="832004"/>
            <a:ext cx="10972800" cy="840218"/>
          </a:xfrm>
        </p:spPr>
        <p:txBody>
          <a:bodyPr/>
          <a:lstStyle/>
          <a:p>
            <a:r>
              <a:rPr lang="en-US" dirty="0"/>
              <a:t>C5: </a:t>
            </a:r>
            <a:r>
              <a:rPr lang="en-GB" dirty="0" err="1">
                <a:latin typeface="Calibri" panose="020F0502020204030204" pitchFamily="34" charset="0"/>
                <a:ea typeface="Calibri" panose="020F0502020204030204" pitchFamily="34" charset="0"/>
                <a:cs typeface="Times New Roman" panose="02020603050405020304" pitchFamily="18" charset="0"/>
              </a:rPr>
              <a:t>Difficultés</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en</a:t>
            </a:r>
            <a:r>
              <a:rPr lang="en-GB" dirty="0">
                <a:latin typeface="Calibri" panose="020F0502020204030204" pitchFamily="34" charset="0"/>
                <a:ea typeface="Calibri" panose="020F0502020204030204" pitchFamily="34" charset="0"/>
                <a:cs typeface="Times New Roman" panose="02020603050405020304" pitchFamily="18" charset="0"/>
              </a:rPr>
              <a:t> matière de </a:t>
            </a:r>
            <a:r>
              <a:rPr lang="en-GB" dirty="0" err="1">
                <a:latin typeface="Calibri" panose="020F0502020204030204" pitchFamily="34" charset="0"/>
                <a:ea typeface="Calibri" panose="020F0502020204030204" pitchFamily="34" charset="0"/>
                <a:cs typeface="Times New Roman" panose="02020603050405020304" pitchFamily="18" charset="0"/>
              </a:rPr>
              <a:t>ressources</a:t>
            </a:r>
            <a:r>
              <a:rPr lang="en-GB" dirty="0">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panose="020F0502020204030204" pitchFamily="34" charset="0"/>
                <a:ea typeface="Calibri" panose="020F0502020204030204" pitchFamily="34" charset="0"/>
                <a:cs typeface="Times New Roman" panose="02020603050405020304" pitchFamily="18" charset="0"/>
              </a:rPr>
              <a:t>humaines</a:t>
            </a:r>
            <a:endParaRPr lang="en-US" dirty="0"/>
          </a:p>
        </p:txBody>
      </p:sp>
      <p:grpSp>
        <p:nvGrpSpPr>
          <p:cNvPr id="6" name="Group 5">
            <a:extLst>
              <a:ext uri="{FF2B5EF4-FFF2-40B4-BE49-F238E27FC236}">
                <a16:creationId xmlns:a16="http://schemas.microsoft.com/office/drawing/2014/main" id="{022FC661-D606-4A05-B13D-EC08951D99F7}"/>
              </a:ext>
            </a:extLst>
          </p:cNvPr>
          <p:cNvGrpSpPr/>
          <p:nvPr/>
        </p:nvGrpSpPr>
        <p:grpSpPr>
          <a:xfrm>
            <a:off x="114545" y="236264"/>
            <a:ext cx="11957849" cy="432048"/>
            <a:chOff x="131557" y="260648"/>
            <a:chExt cx="6419955" cy="432048"/>
          </a:xfrm>
          <a:effectLst>
            <a:outerShdw blurRad="50800" dist="38100" dir="2700000" algn="tl" rotWithShape="0">
              <a:prstClr val="black">
                <a:alpha val="40000"/>
              </a:prstClr>
            </a:outerShdw>
          </a:effectLst>
        </p:grpSpPr>
        <p:sp>
          <p:nvSpPr>
            <p:cNvPr id="7" name="Rounded Rectangle 3">
              <a:extLst>
                <a:ext uri="{FF2B5EF4-FFF2-40B4-BE49-F238E27FC236}">
                  <a16:creationId xmlns:a16="http://schemas.microsoft.com/office/drawing/2014/main" id="{2FC292BD-B8A4-4A49-97B1-64E515B7A081}"/>
                </a:ext>
              </a:extLst>
            </p:cNvPr>
            <p:cNvSpPr/>
            <p:nvPr/>
          </p:nvSpPr>
          <p:spPr>
            <a:xfrm>
              <a:off x="13155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a:solidFill>
                    <a:schemeClr val="tx1"/>
                  </a:solidFill>
                </a:rPr>
                <a:t>C1</a:t>
              </a:r>
            </a:p>
          </p:txBody>
        </p:sp>
        <p:sp>
          <p:nvSpPr>
            <p:cNvPr id="8" name="Rounded Rectangle 4">
              <a:extLst>
                <a:ext uri="{FF2B5EF4-FFF2-40B4-BE49-F238E27FC236}">
                  <a16:creationId xmlns:a16="http://schemas.microsoft.com/office/drawing/2014/main" id="{88CD4E78-FA8E-4478-8209-9719610C52EA}"/>
                </a:ext>
              </a:extLst>
            </p:cNvPr>
            <p:cNvSpPr/>
            <p:nvPr/>
          </p:nvSpPr>
          <p:spPr>
            <a:xfrm>
              <a:off x="95652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a:solidFill>
                    <a:schemeClr val="tx1"/>
                  </a:solidFill>
                </a:rPr>
                <a:t>C2</a:t>
              </a:r>
            </a:p>
          </p:txBody>
        </p:sp>
        <p:sp>
          <p:nvSpPr>
            <p:cNvPr id="9" name="Rounded Rectangle 5">
              <a:extLst>
                <a:ext uri="{FF2B5EF4-FFF2-40B4-BE49-F238E27FC236}">
                  <a16:creationId xmlns:a16="http://schemas.microsoft.com/office/drawing/2014/main" id="{A40563C8-36E1-40E5-B7FC-90C4A20A6C4E}"/>
                </a:ext>
              </a:extLst>
            </p:cNvPr>
            <p:cNvSpPr/>
            <p:nvPr/>
          </p:nvSpPr>
          <p:spPr>
            <a:xfrm>
              <a:off x="178148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a:solidFill>
                    <a:schemeClr val="tx1"/>
                  </a:solidFill>
                </a:rPr>
                <a:t>C3</a:t>
              </a:r>
            </a:p>
          </p:txBody>
        </p:sp>
        <p:sp>
          <p:nvSpPr>
            <p:cNvPr id="10" name="Rounded Rectangle 6">
              <a:extLst>
                <a:ext uri="{FF2B5EF4-FFF2-40B4-BE49-F238E27FC236}">
                  <a16:creationId xmlns:a16="http://schemas.microsoft.com/office/drawing/2014/main" id="{6621BB3F-BFC4-42D4-8790-288E33BFE585}"/>
                </a:ext>
              </a:extLst>
            </p:cNvPr>
            <p:cNvSpPr/>
            <p:nvPr/>
          </p:nvSpPr>
          <p:spPr>
            <a:xfrm>
              <a:off x="2606455"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tx1"/>
                  </a:solidFill>
                </a:rPr>
                <a:t>C</a:t>
              </a:r>
              <a:r>
                <a:rPr lang="en-GB" sz="1800" b="1" dirty="0">
                  <a:solidFill>
                    <a:schemeClr val="tx1"/>
                  </a:solidFill>
                </a:rPr>
                <a:t>4</a:t>
              </a:r>
            </a:p>
          </p:txBody>
        </p:sp>
        <p:sp>
          <p:nvSpPr>
            <p:cNvPr id="11" name="Rounded Rectangle 7">
              <a:extLst>
                <a:ext uri="{FF2B5EF4-FFF2-40B4-BE49-F238E27FC236}">
                  <a16:creationId xmlns:a16="http://schemas.microsoft.com/office/drawing/2014/main" id="{690C7053-59BD-4CB8-971A-E244B44BDA9D}"/>
                </a:ext>
              </a:extLst>
            </p:cNvPr>
            <p:cNvSpPr/>
            <p:nvPr/>
          </p:nvSpPr>
          <p:spPr>
            <a:xfrm>
              <a:off x="3431421"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tx1"/>
                  </a:solidFill>
                </a:rPr>
                <a:t>C</a:t>
              </a:r>
              <a:r>
                <a:rPr lang="en-GB" sz="1800" b="1" dirty="0">
                  <a:solidFill>
                    <a:schemeClr val="tx1"/>
                  </a:solidFill>
                </a:rPr>
                <a:t>5</a:t>
              </a:r>
            </a:p>
          </p:txBody>
        </p:sp>
        <p:sp>
          <p:nvSpPr>
            <p:cNvPr id="12" name="Rounded Rectangle 8">
              <a:extLst>
                <a:ext uri="{FF2B5EF4-FFF2-40B4-BE49-F238E27FC236}">
                  <a16:creationId xmlns:a16="http://schemas.microsoft.com/office/drawing/2014/main" id="{084BCC61-7C3D-4920-B0CF-91AB62708284}"/>
                </a:ext>
              </a:extLst>
            </p:cNvPr>
            <p:cNvSpPr/>
            <p:nvPr/>
          </p:nvSpPr>
          <p:spPr>
            <a:xfrm>
              <a:off x="4256387"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800" b="1" dirty="0">
                  <a:solidFill>
                    <a:schemeClr val="tx1"/>
                  </a:solidFill>
                </a:rPr>
                <a:t>C6</a:t>
              </a:r>
            </a:p>
          </p:txBody>
        </p:sp>
        <p:sp>
          <p:nvSpPr>
            <p:cNvPr id="13" name="Rounded Rectangle 9">
              <a:extLst>
                <a:ext uri="{FF2B5EF4-FFF2-40B4-BE49-F238E27FC236}">
                  <a16:creationId xmlns:a16="http://schemas.microsoft.com/office/drawing/2014/main" id="{379C7025-9842-4B8E-9880-2152178D00EF}"/>
                </a:ext>
              </a:extLst>
            </p:cNvPr>
            <p:cNvSpPr/>
            <p:nvPr/>
          </p:nvSpPr>
          <p:spPr>
            <a:xfrm>
              <a:off x="5081353"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tx1"/>
                  </a:solidFill>
                </a:rPr>
                <a:t>C</a:t>
              </a:r>
              <a:r>
                <a:rPr lang="en-GB" sz="1800" b="1" dirty="0">
                  <a:solidFill>
                    <a:schemeClr val="tx1"/>
                  </a:solidFill>
                </a:rPr>
                <a:t>7</a:t>
              </a:r>
            </a:p>
          </p:txBody>
        </p:sp>
        <p:sp>
          <p:nvSpPr>
            <p:cNvPr id="14" name="Rounded Rectangle 10">
              <a:extLst>
                <a:ext uri="{FF2B5EF4-FFF2-40B4-BE49-F238E27FC236}">
                  <a16:creationId xmlns:a16="http://schemas.microsoft.com/office/drawing/2014/main" id="{1D4BB2DC-30F5-4382-80FD-3EA8E4F868F0}"/>
                </a:ext>
              </a:extLst>
            </p:cNvPr>
            <p:cNvSpPr/>
            <p:nvPr/>
          </p:nvSpPr>
          <p:spPr>
            <a:xfrm>
              <a:off x="5906319" y="260648"/>
              <a:ext cx="645193" cy="432048"/>
            </a:xfrm>
            <a:prstGeom prst="rect">
              <a:avLst/>
            </a:prstGeom>
            <a:solidFill>
              <a:schemeClr val="bg1">
                <a:lumMod val="9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tx1"/>
                  </a:solidFill>
                </a:rPr>
                <a:t>C</a:t>
              </a:r>
              <a:r>
                <a:rPr lang="en-GB" sz="1800" b="1" dirty="0">
                  <a:solidFill>
                    <a:schemeClr val="tx1"/>
                  </a:solidFill>
                </a:rPr>
                <a:t>8</a:t>
              </a:r>
            </a:p>
          </p:txBody>
        </p:sp>
      </p:grpSp>
      <p:sp>
        <p:nvSpPr>
          <p:cNvPr id="18" name="Rounded Rectangle 3">
            <a:extLst>
              <a:ext uri="{FF2B5EF4-FFF2-40B4-BE49-F238E27FC236}">
                <a16:creationId xmlns:a16="http://schemas.microsoft.com/office/drawing/2014/main" id="{8C0CD6AF-B5A7-452A-90B1-10716DB2A8FE}"/>
              </a:ext>
            </a:extLst>
          </p:cNvPr>
          <p:cNvSpPr/>
          <p:nvPr/>
        </p:nvSpPr>
        <p:spPr>
          <a:xfrm>
            <a:off x="6260707" y="236264"/>
            <a:ext cx="1201740" cy="432048"/>
          </a:xfrm>
          <a:prstGeom prst="rect">
            <a:avLst/>
          </a:prstGeom>
          <a:solidFill>
            <a:srgbClr val="F4924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bg1"/>
                </a:solidFill>
              </a:rPr>
              <a:t>C5</a:t>
            </a:r>
          </a:p>
        </p:txBody>
      </p:sp>
      <p:sp>
        <p:nvSpPr>
          <p:cNvPr id="15" name="Rounded Rectangle 7">
            <a:extLst>
              <a:ext uri="{FF2B5EF4-FFF2-40B4-BE49-F238E27FC236}">
                <a16:creationId xmlns:a16="http://schemas.microsoft.com/office/drawing/2014/main" id="{8672FC05-08D5-4AE1-8F9A-86AB9E390FD8}"/>
              </a:ext>
            </a:extLst>
          </p:cNvPr>
          <p:cNvSpPr/>
          <p:nvPr/>
        </p:nvSpPr>
        <p:spPr>
          <a:xfrm>
            <a:off x="893906" y="2225141"/>
            <a:ext cx="3099932" cy="840218"/>
          </a:xfrm>
          <a:prstGeom prst="roundRect">
            <a:avLst/>
          </a:pr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75961AF2-7F0F-40F1-B203-BBB6EC2E72B9}"/>
              </a:ext>
            </a:extLst>
          </p:cNvPr>
          <p:cNvSpPr txBox="1"/>
          <p:nvPr/>
        </p:nvSpPr>
        <p:spPr>
          <a:xfrm>
            <a:off x="4383932" y="2556500"/>
            <a:ext cx="2233133" cy="1200329"/>
          </a:xfrm>
          <a:prstGeom prst="rect">
            <a:avLst/>
          </a:prstGeom>
          <a:noFill/>
          <a:effectLst/>
        </p:spPr>
        <p:txBody>
          <a:bodyPr wrap="square" rtlCol="0">
            <a:spAutoFit/>
          </a:bodyPr>
          <a:lstStyle/>
          <a:p>
            <a:pPr lvl="0" defTabSz="914400">
              <a:defRPr/>
            </a:pPr>
            <a:r>
              <a:rPr lang="fr-FR" b="1" kern="0" dirty="0">
                <a:ln w="3175" cmpd="sng">
                  <a:noFill/>
                </a:ln>
                <a:solidFill>
                  <a:srgbClr val="C00000"/>
                </a:solidFill>
                <a:effectLst>
                  <a:glow rad="139700">
                    <a:prstClr val="white"/>
                  </a:glow>
                </a:effectLst>
              </a:rPr>
              <a:t>Notez que 3 est une difficulté grave</a:t>
            </a:r>
            <a:r>
              <a:rPr lang="en-CA" b="1" kern="0" dirty="0">
                <a:ln w="3175" cmpd="sng">
                  <a:noFill/>
                </a:ln>
                <a:solidFill>
                  <a:srgbClr val="C00000"/>
                </a:solidFill>
                <a:effectLst>
                  <a:glow rad="139700">
                    <a:prstClr val="white"/>
                  </a:glow>
                </a:effectLst>
              </a:rPr>
              <a:t> </a:t>
            </a:r>
            <a:r>
              <a:rPr lang="fr-FR" b="1" kern="0" dirty="0">
                <a:ln w="3175" cmpd="sng">
                  <a:noFill/>
                </a:ln>
                <a:solidFill>
                  <a:srgbClr val="C00000"/>
                </a:solidFill>
                <a:effectLst>
                  <a:glow rad="139700">
                    <a:prstClr val="white"/>
                  </a:glow>
                </a:effectLst>
              </a:rPr>
              <a:t>et 1 est une difficulté faible ou inexistante.</a:t>
            </a:r>
            <a:endParaRPr lang="en-GB" b="1" kern="0" dirty="0">
              <a:ln w="3175" cmpd="sng">
                <a:noFill/>
              </a:ln>
              <a:solidFill>
                <a:srgbClr val="C00000"/>
              </a:solidFill>
              <a:effectLst>
                <a:glow rad="139700">
                  <a:prstClr val="white"/>
                </a:glow>
              </a:effectLst>
            </a:endParaRPr>
          </a:p>
        </p:txBody>
      </p:sp>
      <p:sp>
        <p:nvSpPr>
          <p:cNvPr id="17" name="Freeform 24">
            <a:extLst>
              <a:ext uri="{FF2B5EF4-FFF2-40B4-BE49-F238E27FC236}">
                <a16:creationId xmlns:a16="http://schemas.microsoft.com/office/drawing/2014/main" id="{D4A108AE-56BC-4A94-ACBE-42E9B7E3E859}"/>
              </a:ext>
            </a:extLst>
          </p:cNvPr>
          <p:cNvSpPr/>
          <p:nvPr/>
        </p:nvSpPr>
        <p:spPr>
          <a:xfrm rot="4509098" flipH="1">
            <a:off x="4129189" y="2831278"/>
            <a:ext cx="119392" cy="371917"/>
          </a:xfrm>
          <a:custGeom>
            <a:avLst/>
            <a:gdLst>
              <a:gd name="connsiteX0" fmla="*/ 0 w 1181100"/>
              <a:gd name="connsiteY0" fmla="*/ 0 h 1143000"/>
              <a:gd name="connsiteX1" fmla="*/ 600075 w 1181100"/>
              <a:gd name="connsiteY1" fmla="*/ 771525 h 1143000"/>
              <a:gd name="connsiteX2" fmla="*/ 1181100 w 1181100"/>
              <a:gd name="connsiteY2" fmla="*/ 1143000 h 1143000"/>
            </a:gdLst>
            <a:ahLst/>
            <a:cxnLst>
              <a:cxn ang="0">
                <a:pos x="connsiteX0" y="connsiteY0"/>
              </a:cxn>
              <a:cxn ang="0">
                <a:pos x="connsiteX1" y="connsiteY1"/>
              </a:cxn>
              <a:cxn ang="0">
                <a:pos x="connsiteX2" y="connsiteY2"/>
              </a:cxn>
            </a:cxnLst>
            <a:rect l="l" t="t" r="r" b="b"/>
            <a:pathLst>
              <a:path w="1181100" h="1143000">
                <a:moveTo>
                  <a:pt x="0" y="0"/>
                </a:moveTo>
                <a:cubicBezTo>
                  <a:pt x="201612" y="290512"/>
                  <a:pt x="403225" y="581025"/>
                  <a:pt x="600075" y="771525"/>
                </a:cubicBezTo>
                <a:cubicBezTo>
                  <a:pt x="796925" y="962025"/>
                  <a:pt x="1066800" y="1071563"/>
                  <a:pt x="1181100" y="1143000"/>
                </a:cubicBezTo>
              </a:path>
            </a:pathLst>
          </a:custGeom>
          <a:noFill/>
          <a:ln w="254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6702036"/>
      </p:ext>
    </p:extLst>
  </p:cSld>
  <p:clrMapOvr>
    <a:masterClrMapping/>
  </p:clrMapOvr>
</p:sld>
</file>

<file path=ppt/theme/theme1.xml><?xml version="1.0" encoding="utf-8"?>
<a:theme xmlns:a="http://schemas.openxmlformats.org/drawingml/2006/main" name="GLAAS Main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LAAS 2019 Report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18C1BF789B5AC4B9EF53DDBA590C81D" ma:contentTypeVersion="4" ma:contentTypeDescription="Create a new document." ma:contentTypeScope="" ma:versionID="4fc615343bd2d393fd09e1d97a945d3b">
  <xsd:schema xmlns:xsd="http://www.w3.org/2001/XMLSchema" xmlns:xs="http://www.w3.org/2001/XMLSchema" xmlns:p="http://schemas.microsoft.com/office/2006/metadata/properties" xmlns:ns2="17d4c9e9-139a-427c-97b0-ce32edd45541" targetNamespace="http://schemas.microsoft.com/office/2006/metadata/properties" ma:root="true" ma:fieldsID="130e21825694c0b74c79f46a39d33a20" ns2:_="">
    <xsd:import namespace="17d4c9e9-139a-427c-97b0-ce32edd45541"/>
    <xsd:element name="properties">
      <xsd:complexType>
        <xsd:sequence>
          <xsd:element name="documentManagement">
            <xsd:complexType>
              <xsd:all>
                <xsd:element ref="ns2:Language" minOccurs="0"/>
                <xsd:element ref="ns2:DocumentType"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d4c9e9-139a-427c-97b0-ce32edd45541" elementFormDefault="qualified">
    <xsd:import namespace="http://schemas.microsoft.com/office/2006/documentManagement/types"/>
    <xsd:import namespace="http://schemas.microsoft.com/office/infopath/2007/PartnerControls"/>
    <xsd:element name="Language" ma:index="8" nillable="true" ma:displayName="Language" ma:format="Dropdown" ma:internalName="Language">
      <xsd:simpleType>
        <xsd:restriction base="dms:Text">
          <xsd:maxLength value="255"/>
        </xsd:restriction>
      </xsd:simpleType>
    </xsd:element>
    <xsd:element name="DocumentType" ma:index="9" nillable="true" ma:displayName="Document Type" ma:format="Dropdown" ma:internalName="DocumentType">
      <xsd:simpleType>
        <xsd:restriction base="dms:Text">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17d4c9e9-139a-427c-97b0-ce32edd45541">French</Language>
    <DocumentType xmlns="17d4c9e9-139a-427c-97b0-ce32edd45541">Info module</DocumentType>
  </documentManagement>
</p:properties>
</file>

<file path=customXml/itemProps1.xml><?xml version="1.0" encoding="utf-8"?>
<ds:datastoreItem xmlns:ds="http://schemas.openxmlformats.org/officeDocument/2006/customXml" ds:itemID="{F20DB8DF-40A9-4A6A-BD04-7F2BC63AF984}">
  <ds:schemaRefs>
    <ds:schemaRef ds:uri="http://schemas.microsoft.com/sharepoint/v3/contenttype/forms"/>
  </ds:schemaRefs>
</ds:datastoreItem>
</file>

<file path=customXml/itemProps2.xml><?xml version="1.0" encoding="utf-8"?>
<ds:datastoreItem xmlns:ds="http://schemas.openxmlformats.org/officeDocument/2006/customXml" ds:itemID="{D2E18A0F-5DAE-4DCB-B3CF-FF940887C372}"/>
</file>

<file path=customXml/itemProps3.xml><?xml version="1.0" encoding="utf-8"?>
<ds:datastoreItem xmlns:ds="http://schemas.openxmlformats.org/officeDocument/2006/customXml" ds:itemID="{F2D5FE5E-37CC-4CE9-96F5-D43556D39C96}">
  <ds:schemaRefs>
    <ds:schemaRef ds:uri="1ae83553-cbc3-47cc-bfe3-ad28d3d97e94"/>
    <ds:schemaRef ds:uri="http://purl.org/dc/elements/1.1/"/>
    <ds:schemaRef ds:uri="http://schemas.microsoft.com/office/2006/metadata/properties"/>
    <ds:schemaRef ds:uri="http://purl.org/dc/dcmitype/"/>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2750</TotalTime>
  <Words>580</Words>
  <Application>Microsoft Office PowerPoint</Application>
  <PresentationFormat>Widescreen</PresentationFormat>
  <Paragraphs>138</Paragraphs>
  <Slides>13</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Wingdings</vt:lpstr>
      <vt:lpstr>GLAAS Main Template</vt:lpstr>
      <vt:lpstr>GLAAS 2019 Report Template</vt:lpstr>
      <vt:lpstr>GLAAS: Module d’ information 7  Section C questions sur les ressources humaines dans l’enquête pays GLAAS 2021/2022</vt:lpstr>
      <vt:lpstr>Aperçu</vt:lpstr>
      <vt:lpstr>Questions</vt:lpstr>
      <vt:lpstr>C1: Stratégies et plans nationaux en rapport avec les ressources humaines WASH</vt:lpstr>
      <vt:lpstr>C2: Évaluation des besoins en ressources humaines</vt:lpstr>
      <vt:lpstr>C3: Ressources humaines dans les ministères/institutions nationales</vt:lpstr>
      <vt:lpstr>C4: Instituts et programmes de formation relatifs au secteur WASH</vt:lpstr>
      <vt:lpstr>PowerPoint Presentation</vt:lpstr>
      <vt:lpstr>C5: Difficultés en matière de ressources humaines</vt:lpstr>
      <vt:lpstr>C6: Suffisance de ressources humaines pour le secteur WASH</vt:lpstr>
      <vt:lpstr>C7: Suffisance des ressources humaines pour la santé environnementale</vt:lpstr>
      <vt:lpstr>C8: Droits et mesures de sécurité concernant les travailleurs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Sofia Murad</dc:creator>
  <cp:lastModifiedBy>JUNG, Catherine</cp:lastModifiedBy>
  <cp:revision>119</cp:revision>
  <dcterms:created xsi:type="dcterms:W3CDTF">2019-09-12T12:12:51Z</dcterms:created>
  <dcterms:modified xsi:type="dcterms:W3CDTF">2021-09-20T10:32:35Z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0x010100818C1BF789B5AC4B9EF53DDBA590C81D</vt:lpwstr>
  </property>
</Properties>
</file>