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269" r:id="rId8"/>
    <p:sldId id="319" r:id="rId9"/>
    <p:sldId id="271" r:id="rId10"/>
    <p:sldId id="272" r:id="rId11"/>
    <p:sldId id="273" r:id="rId12"/>
    <p:sldId id="277" r:id="rId13"/>
    <p:sldId id="278" r:id="rId14"/>
    <p:sldId id="306" r:id="rId15"/>
    <p:sldId id="305" r:id="rId16"/>
    <p:sldId id="257" r:id="rId17"/>
    <p:sldId id="32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8" id="{52207AEE-9AEB-4D76-B674-411FE1E2C11F}">
          <p14:sldIdLst>
            <p14:sldId id="256"/>
            <p14:sldId id="259"/>
            <p14:sldId id="269"/>
          </p14:sldIdLst>
        </p14:section>
        <p14:section name="D2" id="{DEB6E69F-DAF1-4CC5-A264-BB0A5949B68A}">
          <p14:sldIdLst>
            <p14:sldId id="319"/>
          </p14:sldIdLst>
        </p14:section>
        <p14:section name="D4" id="{B4A5CF69-88F9-4046-8045-88820CC9ACCB}">
          <p14:sldIdLst>
            <p14:sldId id="271"/>
          </p14:sldIdLst>
        </p14:section>
        <p14:section name="D5" id="{7951C3ED-32C9-4752-B649-A8107AF26690}">
          <p14:sldIdLst>
            <p14:sldId id="272"/>
          </p14:sldIdLst>
        </p14:section>
        <p14:section name="D6" id="{C66C9C9E-1A01-424E-8A6D-4017AC9EE27A}">
          <p14:sldIdLst>
            <p14:sldId id="273"/>
          </p14:sldIdLst>
        </p14:section>
        <p14:section name="D9" id="{F7183593-55A4-44A8-8B48-D0A075FD9728}">
          <p14:sldIdLst>
            <p14:sldId id="277"/>
          </p14:sldIdLst>
        </p14:section>
        <p14:section name="D10" id="{0C29D8D4-25AB-4A0D-8AF5-4E6E97FACDC5}">
          <p14:sldIdLst>
            <p14:sldId id="278"/>
          </p14:sldIdLst>
        </p14:section>
        <p14:section name="D11" id="{D206D561-E63C-4408-A374-38BDFA5E9F97}">
          <p14:sldIdLst>
            <p14:sldId id="306"/>
            <p14:sldId id="305"/>
            <p14:sldId id="257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Elizabeth ENGEBRETSON" initials="EE" lastIdx="2" clrIdx="1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3" name="TAKANE, Marina" initials="TM" lastIdx="1" clrIdx="2">
    <p:extLst>
      <p:ext uri="{19B8F6BF-5375-455C-9EA6-DF929625EA0E}">
        <p15:presenceInfo xmlns:p15="http://schemas.microsoft.com/office/powerpoint/2012/main" userId="S::takanem@who.int::0c62abb9-5f1e-4540-b5da-327c10006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52"/>
    <a:srgbClr val="F49245"/>
    <a:srgbClr val="7BD0EF"/>
    <a:srgbClr val="FFFFFF"/>
    <a:srgbClr val="375987"/>
    <a:srgbClr val="365886"/>
    <a:srgbClr val="39588D"/>
    <a:srgbClr val="60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09A36-9C39-D847-A986-540812432183}" v="94" dt="2021-08-18T15:44:52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718"/>
  </p:normalViewPr>
  <p:slideViewPr>
    <p:cSldViewPr snapToGrid="0">
      <p:cViewPr varScale="1">
        <p:scale>
          <a:sx n="87" d="100"/>
          <a:sy n="87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Jenny Juliette MURAD" userId="609d3eb8-04db-4da7-84a5-b39f1996835f" providerId="ADAL" clId="{B5A19CBC-B86A-4B7F-A66A-18ABDDFBE589}"/>
    <pc:docChg chg="modSld">
      <pc:chgData name="Sofia Jenny Juliette MURAD" userId="609d3eb8-04db-4da7-84a5-b39f1996835f" providerId="ADAL" clId="{B5A19CBC-B86A-4B7F-A66A-18ABDDFBE589}" dt="2021-08-09T12:57:14.421" v="0"/>
      <pc:docMkLst>
        <pc:docMk/>
      </pc:docMkLst>
      <pc:sldChg chg="modCm">
        <pc:chgData name="Sofia Jenny Juliette MURAD" userId="609d3eb8-04db-4da7-84a5-b39f1996835f" providerId="ADAL" clId="{B5A19CBC-B86A-4B7F-A66A-18ABDDFBE589}" dt="2021-08-09T12:57:14.421" v="0"/>
        <pc:sldMkLst>
          <pc:docMk/>
          <pc:sldMk cId="3412071981" sldId="269"/>
        </pc:sldMkLst>
      </pc:sldChg>
    </pc:docChg>
  </pc:docChgLst>
  <pc:docChgLst>
    <pc:chgData name="MURAD, Sofia Jenny Juliette" userId="609d3eb8-04db-4da7-84a5-b39f1996835f" providerId="ADAL" clId="{B5A19CBC-B86A-4B7F-A66A-18ABDDFBE589}"/>
    <pc:docChg chg="custSel addSld delSld modSld delSection modSection">
      <pc:chgData name="MURAD, Sofia Jenny Juliette" userId="609d3eb8-04db-4da7-84a5-b39f1996835f" providerId="ADAL" clId="{B5A19CBC-B86A-4B7F-A66A-18ABDDFBE589}" dt="2021-08-18T11:52:58.423" v="22" actId="14100"/>
      <pc:docMkLst>
        <pc:docMk/>
      </pc:docMkLst>
      <pc:sldChg chg="delSp del mod">
        <pc:chgData name="MURAD, Sofia Jenny Juliette" userId="609d3eb8-04db-4da7-84a5-b39f1996835f" providerId="ADAL" clId="{B5A19CBC-B86A-4B7F-A66A-18ABDDFBE589}" dt="2021-07-28T13:54:49.167" v="4" actId="47"/>
        <pc:sldMkLst>
          <pc:docMk/>
          <pc:sldMk cId="988277697" sldId="263"/>
        </pc:sldMkLst>
        <pc:spChg chg="del">
          <ac:chgData name="MURAD, Sofia Jenny Juliette" userId="609d3eb8-04db-4da7-84a5-b39f1996835f" providerId="ADAL" clId="{B5A19CBC-B86A-4B7F-A66A-18ABDDFBE589}" dt="2021-07-28T13:54:36.729" v="1" actId="21"/>
          <ac:spMkLst>
            <pc:docMk/>
            <pc:sldMk cId="988277697" sldId="263"/>
            <ac:spMk id="20" creationId="{0D12A7B0-AA6A-D344-AD57-B994DF28D2F7}"/>
          </ac:spMkLst>
        </pc:spChg>
        <pc:spChg chg="del">
          <ac:chgData name="MURAD, Sofia Jenny Juliette" userId="609d3eb8-04db-4da7-84a5-b39f1996835f" providerId="ADAL" clId="{B5A19CBC-B86A-4B7F-A66A-18ABDDFBE589}" dt="2021-07-28T13:54:36.729" v="1" actId="21"/>
          <ac:spMkLst>
            <pc:docMk/>
            <pc:sldMk cId="988277697" sldId="263"/>
            <ac:spMk id="21" creationId="{61712CEE-7C7A-284A-8115-A247D5E5E78C}"/>
          </ac:spMkLst>
        </pc:spChg>
        <pc:spChg chg="del">
          <ac:chgData name="MURAD, Sofia Jenny Juliette" userId="609d3eb8-04db-4da7-84a5-b39f1996835f" providerId="ADAL" clId="{B5A19CBC-B86A-4B7F-A66A-18ABDDFBE589}" dt="2021-07-28T13:54:36.729" v="1" actId="21"/>
          <ac:spMkLst>
            <pc:docMk/>
            <pc:sldMk cId="988277697" sldId="263"/>
            <ac:spMk id="26" creationId="{8D67180A-3994-684C-A274-F5854BC4613E}"/>
          </ac:spMkLst>
        </pc:spChg>
      </pc:sldChg>
      <pc:sldChg chg="addSp modSp mod">
        <pc:chgData name="MURAD, Sofia Jenny Juliette" userId="609d3eb8-04db-4da7-84a5-b39f1996835f" providerId="ADAL" clId="{B5A19CBC-B86A-4B7F-A66A-18ABDDFBE589}" dt="2021-08-11T13:46:12.864" v="12" actId="13926"/>
        <pc:sldMkLst>
          <pc:docMk/>
          <pc:sldMk cId="3412071981" sldId="269"/>
        </pc:sldMkLst>
        <pc:spChg chg="mod">
          <ac:chgData name="MURAD, Sofia Jenny Juliette" userId="609d3eb8-04db-4da7-84a5-b39f1996835f" providerId="ADAL" clId="{B5A19CBC-B86A-4B7F-A66A-18ABDDFBE589}" dt="2021-08-11T13:46:12.864" v="12" actId="13926"/>
          <ac:spMkLst>
            <pc:docMk/>
            <pc:sldMk cId="3412071981" sldId="269"/>
            <ac:spMk id="2" creationId="{B1855370-3FBA-4735-8196-5F7511F82910}"/>
          </ac:spMkLst>
        </pc:spChg>
        <pc:spChg chg="add mod">
          <ac:chgData name="MURAD, Sofia Jenny Juliette" userId="609d3eb8-04db-4da7-84a5-b39f1996835f" providerId="ADAL" clId="{B5A19CBC-B86A-4B7F-A66A-18ABDDFBE589}" dt="2021-08-11T13:45:17.061" v="6"/>
          <ac:spMkLst>
            <pc:docMk/>
            <pc:sldMk cId="3412071981" sldId="269"/>
            <ac:spMk id="4" creationId="{F67AF7A7-37D3-4807-9F8C-9FBCEF4D3041}"/>
          </ac:spMkLst>
        </pc:spChg>
      </pc:sldChg>
      <pc:sldChg chg="del">
        <pc:chgData name="MURAD, Sofia Jenny Juliette" userId="609d3eb8-04db-4da7-84a5-b39f1996835f" providerId="ADAL" clId="{B5A19CBC-B86A-4B7F-A66A-18ABDDFBE589}" dt="2021-07-28T13:55:12.100" v="5" actId="18676"/>
        <pc:sldMkLst>
          <pc:docMk/>
          <pc:sldMk cId="1596662799" sldId="270"/>
        </pc:sldMkLst>
      </pc:sldChg>
      <pc:sldChg chg="modSp mod">
        <pc:chgData name="MURAD, Sofia Jenny Juliette" userId="609d3eb8-04db-4da7-84a5-b39f1996835f" providerId="ADAL" clId="{B5A19CBC-B86A-4B7F-A66A-18ABDDFBE589}" dt="2021-08-18T11:52:41.542" v="21" actId="1038"/>
        <pc:sldMkLst>
          <pc:docMk/>
          <pc:sldMk cId="555012437" sldId="272"/>
        </pc:sldMkLst>
        <pc:spChg chg="mod">
          <ac:chgData name="MURAD, Sofia Jenny Juliette" userId="609d3eb8-04db-4da7-84a5-b39f1996835f" providerId="ADAL" clId="{B5A19CBC-B86A-4B7F-A66A-18ABDDFBE589}" dt="2021-08-18T11:52:41.542" v="21" actId="1038"/>
          <ac:spMkLst>
            <pc:docMk/>
            <pc:sldMk cId="555012437" sldId="272"/>
            <ac:spMk id="19" creationId="{DA415092-5325-4F07-B890-D6E7FC422F29}"/>
          </ac:spMkLst>
        </pc:spChg>
      </pc:sldChg>
      <pc:sldChg chg="modSp mod">
        <pc:chgData name="MURAD, Sofia Jenny Juliette" userId="609d3eb8-04db-4da7-84a5-b39f1996835f" providerId="ADAL" clId="{B5A19CBC-B86A-4B7F-A66A-18ABDDFBE589}" dt="2021-08-18T11:52:58.423" v="22" actId="14100"/>
        <pc:sldMkLst>
          <pc:docMk/>
          <pc:sldMk cId="2404445823" sldId="277"/>
        </pc:sldMkLst>
        <pc:spChg chg="mod">
          <ac:chgData name="MURAD, Sofia Jenny Juliette" userId="609d3eb8-04db-4da7-84a5-b39f1996835f" providerId="ADAL" clId="{B5A19CBC-B86A-4B7F-A66A-18ABDDFBE589}" dt="2021-08-18T11:52:58.423" v="22" actId="14100"/>
          <ac:spMkLst>
            <pc:docMk/>
            <pc:sldMk cId="2404445823" sldId="277"/>
            <ac:spMk id="19" creationId="{87E85742-5E70-405D-932C-40DC504F1C05}"/>
          </ac:spMkLst>
        </pc:spChg>
      </pc:sldChg>
      <pc:sldChg chg="addSp modSp mod">
        <pc:chgData name="MURAD, Sofia Jenny Juliette" userId="609d3eb8-04db-4da7-84a5-b39f1996835f" providerId="ADAL" clId="{B5A19CBC-B86A-4B7F-A66A-18ABDDFBE589}" dt="2021-08-18T11:52:28.615" v="17" actId="14100"/>
        <pc:sldMkLst>
          <pc:docMk/>
          <pc:sldMk cId="229299555" sldId="319"/>
        </pc:sldMkLst>
        <pc:spChg chg="add mod">
          <ac:chgData name="MURAD, Sofia Jenny Juliette" userId="609d3eb8-04db-4da7-84a5-b39f1996835f" providerId="ADAL" clId="{B5A19CBC-B86A-4B7F-A66A-18ABDDFBE589}" dt="2021-07-28T13:54:42.596" v="3" actId="1076"/>
          <ac:spMkLst>
            <pc:docMk/>
            <pc:sldMk cId="229299555" sldId="319"/>
            <ac:spMk id="20" creationId="{91385412-9C11-4FBE-8F18-C4B4E014EC44}"/>
          </ac:spMkLst>
        </pc:spChg>
        <pc:spChg chg="add mod">
          <ac:chgData name="MURAD, Sofia Jenny Juliette" userId="609d3eb8-04db-4da7-84a5-b39f1996835f" providerId="ADAL" clId="{B5A19CBC-B86A-4B7F-A66A-18ABDDFBE589}" dt="2021-08-18T11:52:28.615" v="17" actId="14100"/>
          <ac:spMkLst>
            <pc:docMk/>
            <pc:sldMk cId="229299555" sldId="319"/>
            <ac:spMk id="21" creationId="{23D80695-03F1-471A-ABDE-1FA1601D5BA1}"/>
          </ac:spMkLst>
        </pc:spChg>
        <pc:spChg chg="add mod">
          <ac:chgData name="MURAD, Sofia Jenny Juliette" userId="609d3eb8-04db-4da7-84a5-b39f1996835f" providerId="ADAL" clId="{B5A19CBC-B86A-4B7F-A66A-18ABDDFBE589}" dt="2021-07-28T13:54:42.596" v="3" actId="1076"/>
          <ac:spMkLst>
            <pc:docMk/>
            <pc:sldMk cId="229299555" sldId="319"/>
            <ac:spMk id="22" creationId="{4749802F-576B-4CEC-822A-C02128F94C1A}"/>
          </ac:spMkLst>
        </pc:spChg>
      </pc:sldChg>
      <pc:sldChg chg="delSp new mod modClrScheme chgLayout">
        <pc:chgData name="MURAD, Sofia Jenny Juliette" userId="609d3eb8-04db-4da7-84a5-b39f1996835f" providerId="ADAL" clId="{B5A19CBC-B86A-4B7F-A66A-18ABDDFBE589}" dt="2021-08-11T13:50:37.995" v="14" actId="700"/>
        <pc:sldMkLst>
          <pc:docMk/>
          <pc:sldMk cId="1596302051" sldId="320"/>
        </pc:sldMkLst>
        <pc:spChg chg="del">
          <ac:chgData name="MURAD, Sofia Jenny Juliette" userId="609d3eb8-04db-4da7-84a5-b39f1996835f" providerId="ADAL" clId="{B5A19CBC-B86A-4B7F-A66A-18ABDDFBE589}" dt="2021-08-11T13:50:37.995" v="14" actId="700"/>
          <ac:spMkLst>
            <pc:docMk/>
            <pc:sldMk cId="1596302051" sldId="320"/>
            <ac:spMk id="2" creationId="{D80DA930-9E9C-4944-9B7C-898BB26FF0FB}"/>
          </ac:spMkLst>
        </pc:spChg>
        <pc:spChg chg="del">
          <ac:chgData name="MURAD, Sofia Jenny Juliette" userId="609d3eb8-04db-4da7-84a5-b39f1996835f" providerId="ADAL" clId="{B5A19CBC-B86A-4B7F-A66A-18ABDDFBE589}" dt="2021-08-11T13:50:37.995" v="14" actId="700"/>
          <ac:spMkLst>
            <pc:docMk/>
            <pc:sldMk cId="1596302051" sldId="320"/>
            <ac:spMk id="3" creationId="{8C5E9F30-F6BE-4592-B480-46DD440F4475}"/>
          </ac:spMkLst>
        </pc:spChg>
      </pc:sldChg>
    </pc:docChg>
  </pc:docChgLst>
  <pc:docChgLst>
    <pc:chgData name="TAKANE, Marina" userId="0c62abb9-5f1e-4540-b5da-327c1000617a" providerId="ADAL" clId="{75CAD857-DDD6-4E77-B068-A666BB4C0746}"/>
    <pc:docChg chg="custSel modSld">
      <pc:chgData name="TAKANE, Marina" userId="0c62abb9-5f1e-4540-b5da-327c1000617a" providerId="ADAL" clId="{75CAD857-DDD6-4E77-B068-A666BB4C0746}" dt="2021-08-13T15:03:04.889" v="250" actId="20577"/>
      <pc:docMkLst>
        <pc:docMk/>
      </pc:docMkLst>
      <pc:sldChg chg="modSp addCm modCm">
        <pc:chgData name="TAKANE, Marina" userId="0c62abb9-5f1e-4540-b5da-327c1000617a" providerId="ADAL" clId="{75CAD857-DDD6-4E77-B068-A666BB4C0746}" dt="2021-08-13T09:00:54.574" v="237"/>
        <pc:sldMkLst>
          <pc:docMk/>
          <pc:sldMk cId="1122774445" sldId="305"/>
        </pc:sldMkLst>
        <pc:spChg chg="mod">
          <ac:chgData name="TAKANE, Marina" userId="0c62abb9-5f1e-4540-b5da-327c1000617a" providerId="ADAL" clId="{75CAD857-DDD6-4E77-B068-A666BB4C0746}" dt="2021-08-13T08:59:58.228" v="233" actId="27636"/>
          <ac:spMkLst>
            <pc:docMk/>
            <pc:sldMk cId="1122774445" sldId="305"/>
            <ac:spMk id="2" creationId="{6964C670-B28C-4732-8761-DF844C061168}"/>
          </ac:spMkLst>
        </pc:spChg>
        <pc:picChg chg="mod">
          <ac:chgData name="TAKANE, Marina" userId="0c62abb9-5f1e-4540-b5da-327c1000617a" providerId="ADAL" clId="{75CAD857-DDD6-4E77-B068-A666BB4C0746}" dt="2021-08-13T09:00:04.096" v="235" actId="1076"/>
          <ac:picMkLst>
            <pc:docMk/>
            <pc:sldMk cId="1122774445" sldId="305"/>
            <ac:picMk id="4" creationId="{9A0D69AB-951D-0B40-AA8E-12FB123EAB4F}"/>
          </ac:picMkLst>
        </pc:picChg>
      </pc:sldChg>
      <pc:sldChg chg="modSp">
        <pc:chgData name="TAKANE, Marina" userId="0c62abb9-5f1e-4540-b5da-327c1000617a" providerId="ADAL" clId="{75CAD857-DDD6-4E77-B068-A666BB4C0746}" dt="2021-08-13T15:03:04.889" v="250" actId="20577"/>
        <pc:sldMkLst>
          <pc:docMk/>
          <pc:sldMk cId="229299555" sldId="319"/>
        </pc:sldMkLst>
        <pc:spChg chg="mod">
          <ac:chgData name="TAKANE, Marina" userId="0c62abb9-5f1e-4540-b5da-327c1000617a" providerId="ADAL" clId="{75CAD857-DDD6-4E77-B068-A666BB4C0746}" dt="2021-08-13T15:03:04.889" v="250" actId="20577"/>
          <ac:spMkLst>
            <pc:docMk/>
            <pc:sldMk cId="229299555" sldId="319"/>
            <ac:spMk id="21" creationId="{23D80695-03F1-471A-ABDE-1FA1601D5BA1}"/>
          </ac:spMkLst>
        </pc:spChg>
      </pc:sldChg>
    </pc:docChg>
  </pc:docChgLst>
  <pc:docChgLst>
    <pc:chgData name="Elizabeth ENGEBRETSON" userId="3432f663-7c0c-4f2e-b85b-b6f4c97bdf77" providerId="ADAL" clId="{99009A36-9C39-D847-A986-540812432183}"/>
    <pc:docChg chg="undo custSel delSld modSld delSection modSection">
      <pc:chgData name="Elizabeth ENGEBRETSON" userId="3432f663-7c0c-4f2e-b85b-b6f4c97bdf77" providerId="ADAL" clId="{99009A36-9C39-D847-A986-540812432183}" dt="2021-08-19T22:01:33.826" v="1615" actId="20577"/>
      <pc:docMkLst>
        <pc:docMk/>
      </pc:docMkLst>
      <pc:sldChg chg="addSp delSp modSp mod addCm delCm">
        <pc:chgData name="Elizabeth ENGEBRETSON" userId="3432f663-7c0c-4f2e-b85b-b6f4c97bdf77" providerId="ADAL" clId="{99009A36-9C39-D847-A986-540812432183}" dt="2021-08-11T22:45:58.372" v="1456"/>
        <pc:sldMkLst>
          <pc:docMk/>
          <pc:sldMk cId="2525285846" sldId="257"/>
        </pc:sldMkLst>
        <pc:spChg chg="mod">
          <ac:chgData name="Elizabeth ENGEBRETSON" userId="3432f663-7c0c-4f2e-b85b-b6f4c97bdf77" providerId="ADAL" clId="{99009A36-9C39-D847-A986-540812432183}" dt="2021-07-30T16:07:04.001" v="1333" actId="20577"/>
          <ac:spMkLst>
            <pc:docMk/>
            <pc:sldMk cId="2525285846" sldId="257"/>
            <ac:spMk id="3" creationId="{75DD3748-1233-43FD-BD94-545CD53D11CF}"/>
          </ac:spMkLst>
        </pc:spChg>
        <pc:spChg chg="add del mod">
          <ac:chgData name="Elizabeth ENGEBRETSON" userId="3432f663-7c0c-4f2e-b85b-b6f4c97bdf77" providerId="ADAL" clId="{99009A36-9C39-D847-A986-540812432183}" dt="2021-08-11T22:45:58.372" v="1456"/>
          <ac:spMkLst>
            <pc:docMk/>
            <pc:sldMk cId="2525285846" sldId="257"/>
            <ac:spMk id="4" creationId="{BD935A90-04C9-284A-9620-C46846D8F896}"/>
          </ac:spMkLst>
        </pc:spChg>
        <pc:picChg chg="add mod">
          <ac:chgData name="Elizabeth ENGEBRETSON" userId="3432f663-7c0c-4f2e-b85b-b6f4c97bdf77" providerId="ADAL" clId="{99009A36-9C39-D847-A986-540812432183}" dt="2021-08-11T22:45:56.347" v="1454" actId="1076"/>
          <ac:picMkLst>
            <pc:docMk/>
            <pc:sldMk cId="2525285846" sldId="257"/>
            <ac:picMk id="5" creationId="{5970187C-E131-B842-A63C-3C636897BF25}"/>
          </ac:picMkLst>
        </pc:picChg>
      </pc:sldChg>
      <pc:sldChg chg="modSp mod">
        <pc:chgData name="Elizabeth ENGEBRETSON" userId="3432f663-7c0c-4f2e-b85b-b6f4c97bdf77" providerId="ADAL" clId="{99009A36-9C39-D847-A986-540812432183}" dt="2021-08-12T17:47:55.969" v="1471" actId="20577"/>
        <pc:sldMkLst>
          <pc:docMk/>
          <pc:sldMk cId="1446751405" sldId="259"/>
        </pc:sldMkLst>
        <pc:spChg chg="mod">
          <ac:chgData name="Elizabeth ENGEBRETSON" userId="3432f663-7c0c-4f2e-b85b-b6f4c97bdf77" providerId="ADAL" clId="{99009A36-9C39-D847-A986-540812432183}" dt="2021-08-12T17:47:55.969" v="1471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addCm delCm modCm">
        <pc:chgData name="Elizabeth ENGEBRETSON" userId="3432f663-7c0c-4f2e-b85b-b6f4c97bdf77" providerId="ADAL" clId="{99009A36-9C39-D847-A986-540812432183}" dt="2021-08-12T17:48:09.451" v="1472" actId="1592"/>
        <pc:sldMkLst>
          <pc:docMk/>
          <pc:sldMk cId="3412071981" sldId="269"/>
        </pc:sldMkLst>
      </pc:sldChg>
      <pc:sldChg chg="delSp modSp mod">
        <pc:chgData name="Elizabeth ENGEBRETSON" userId="3432f663-7c0c-4f2e-b85b-b6f4c97bdf77" providerId="ADAL" clId="{99009A36-9C39-D847-A986-540812432183}" dt="2021-08-11T22:44:14.175" v="1445" actId="1076"/>
        <pc:sldMkLst>
          <pc:docMk/>
          <pc:sldMk cId="1569313436" sldId="271"/>
        </pc:sldMkLst>
        <pc:spChg chg="mod">
          <ac:chgData name="Elizabeth ENGEBRETSON" userId="3432f663-7c0c-4f2e-b85b-b6f4c97bdf77" providerId="ADAL" clId="{99009A36-9C39-D847-A986-540812432183}" dt="2021-07-29T21:52:55.825" v="541" actId="1076"/>
          <ac:spMkLst>
            <pc:docMk/>
            <pc:sldMk cId="1569313436" sldId="271"/>
            <ac:spMk id="19" creationId="{AA695A15-1EF1-4144-A423-4BD1C51AF7BC}"/>
          </ac:spMkLst>
        </pc:spChg>
        <pc:spChg chg="mod">
          <ac:chgData name="Elizabeth ENGEBRETSON" userId="3432f663-7c0c-4f2e-b85b-b6f4c97bdf77" providerId="ADAL" clId="{99009A36-9C39-D847-A986-540812432183}" dt="2021-08-11T22:44:14.175" v="1445" actId="1076"/>
          <ac:spMkLst>
            <pc:docMk/>
            <pc:sldMk cId="1569313436" sldId="271"/>
            <ac:spMk id="20" creationId="{818FB632-A284-44BE-9CFB-671CFB850647}"/>
          </ac:spMkLst>
        </pc:spChg>
        <pc:spChg chg="del">
          <ac:chgData name="Elizabeth ENGEBRETSON" userId="3432f663-7c0c-4f2e-b85b-b6f4c97bdf77" providerId="ADAL" clId="{99009A36-9C39-D847-A986-540812432183}" dt="2021-07-29T21:52:59.887" v="542" actId="478"/>
          <ac:spMkLst>
            <pc:docMk/>
            <pc:sldMk cId="1569313436" sldId="271"/>
            <ac:spMk id="21" creationId="{1FA22971-CC62-4B8B-A896-5C2DC6EE84BD}"/>
          </ac:spMkLst>
        </pc:spChg>
        <pc:grpChg chg="mod">
          <ac:chgData name="Elizabeth ENGEBRETSON" userId="3432f663-7c0c-4f2e-b85b-b6f4c97bdf77" providerId="ADAL" clId="{99009A36-9C39-D847-A986-540812432183}" dt="2021-08-11T22:43:22.470" v="1439" actId="1076"/>
          <ac:grpSpMkLst>
            <pc:docMk/>
            <pc:sldMk cId="1569313436" sldId="271"/>
            <ac:grpSpMk id="5" creationId="{0154E9EA-CE50-1E49-9EA8-AAAE2CD2235E}"/>
          </ac:grpSpMkLst>
        </pc:grpChg>
        <pc:picChg chg="mod">
          <ac:chgData name="Elizabeth ENGEBRETSON" userId="3432f663-7c0c-4f2e-b85b-b6f4c97bdf77" providerId="ADAL" clId="{99009A36-9C39-D847-A986-540812432183}" dt="2021-07-29T21:49:52.571" v="524" actId="14100"/>
          <ac:picMkLst>
            <pc:docMk/>
            <pc:sldMk cId="1569313436" sldId="271"/>
            <ac:picMk id="3" creationId="{4E9BC7A9-8448-914E-89D4-9D5DEF78A9BC}"/>
          </ac:picMkLst>
        </pc:picChg>
      </pc:sldChg>
      <pc:sldChg chg="addSp delSp modSp mod">
        <pc:chgData name="Elizabeth ENGEBRETSON" userId="3432f663-7c0c-4f2e-b85b-b6f4c97bdf77" providerId="ADAL" clId="{99009A36-9C39-D847-A986-540812432183}" dt="2021-08-11T22:43:37.759" v="1442" actId="1076"/>
        <pc:sldMkLst>
          <pc:docMk/>
          <pc:sldMk cId="555012437" sldId="272"/>
        </pc:sldMkLst>
        <pc:spChg chg="add del mod">
          <ac:chgData name="Elizabeth ENGEBRETSON" userId="3432f663-7c0c-4f2e-b85b-b6f4c97bdf77" providerId="ADAL" clId="{99009A36-9C39-D847-A986-540812432183}" dt="2021-07-29T21:53:19.825" v="547" actId="478"/>
          <ac:spMkLst>
            <pc:docMk/>
            <pc:sldMk cId="555012437" sldId="272"/>
            <ac:spMk id="2" creationId="{B199E2B1-2BB3-4C49-A1D3-1CD37A146641}"/>
          </ac:spMkLst>
        </pc:spChg>
        <pc:spChg chg="mod">
          <ac:chgData name="Elizabeth ENGEBRETSON" userId="3432f663-7c0c-4f2e-b85b-b6f4c97bdf77" providerId="ADAL" clId="{99009A36-9C39-D847-A986-540812432183}" dt="2021-07-29T21:53:55.721" v="569" actId="14100"/>
          <ac:spMkLst>
            <pc:docMk/>
            <pc:sldMk cId="555012437" sldId="272"/>
            <ac:spMk id="19" creationId="{DA415092-5325-4F07-B890-D6E7FC422F29}"/>
          </ac:spMkLst>
        </pc:spChg>
        <pc:spChg chg="del">
          <ac:chgData name="Elizabeth ENGEBRETSON" userId="3432f663-7c0c-4f2e-b85b-b6f4c97bdf77" providerId="ADAL" clId="{99009A36-9C39-D847-A986-540812432183}" dt="2021-07-29T21:53:38.106" v="563" actId="478"/>
          <ac:spMkLst>
            <pc:docMk/>
            <pc:sldMk cId="555012437" sldId="272"/>
            <ac:spMk id="20" creationId="{458EEE81-FEC0-4D41-A567-3F9E3148687A}"/>
          </ac:spMkLst>
        </pc:spChg>
        <pc:spChg chg="del">
          <ac:chgData name="Elizabeth ENGEBRETSON" userId="3432f663-7c0c-4f2e-b85b-b6f4c97bdf77" providerId="ADAL" clId="{99009A36-9C39-D847-A986-540812432183}" dt="2021-07-29T21:53:41.068" v="564" actId="478"/>
          <ac:spMkLst>
            <pc:docMk/>
            <pc:sldMk cId="555012437" sldId="272"/>
            <ac:spMk id="21" creationId="{6D312059-7FCC-4D45-9076-5F1E2A29234F}"/>
          </ac:spMkLst>
        </pc:spChg>
        <pc:spChg chg="add mod">
          <ac:chgData name="Elizabeth ENGEBRETSON" userId="3432f663-7c0c-4f2e-b85b-b6f4c97bdf77" providerId="ADAL" clId="{99009A36-9C39-D847-A986-540812432183}" dt="2021-08-11T22:43:37.759" v="1442" actId="1076"/>
          <ac:spMkLst>
            <pc:docMk/>
            <pc:sldMk cId="555012437" sldId="272"/>
            <ac:spMk id="24" creationId="{1B18BBA8-D28D-5D41-B3BC-4205BC822AF6}"/>
          </ac:spMkLst>
        </pc:spChg>
      </pc:sldChg>
      <pc:sldChg chg="delSp modSp mod">
        <pc:chgData name="Elizabeth ENGEBRETSON" userId="3432f663-7c0c-4f2e-b85b-b6f4c97bdf77" providerId="ADAL" clId="{99009A36-9C39-D847-A986-540812432183}" dt="2021-08-11T22:44:21.647" v="1446" actId="14100"/>
        <pc:sldMkLst>
          <pc:docMk/>
          <pc:sldMk cId="3844154339" sldId="273"/>
        </pc:sldMkLst>
        <pc:spChg chg="del">
          <ac:chgData name="Elizabeth ENGEBRETSON" userId="3432f663-7c0c-4f2e-b85b-b6f4c97bdf77" providerId="ADAL" clId="{99009A36-9C39-D847-A986-540812432183}" dt="2021-07-28T21:50:12.245" v="155" actId="478"/>
          <ac:spMkLst>
            <pc:docMk/>
            <pc:sldMk cId="3844154339" sldId="273"/>
            <ac:spMk id="19" creationId="{8B5BAA70-1539-482D-B93A-DC20DE97D27E}"/>
          </ac:spMkLst>
        </pc:spChg>
        <pc:spChg chg="mod">
          <ac:chgData name="Elizabeth ENGEBRETSON" userId="3432f663-7c0c-4f2e-b85b-b6f4c97bdf77" providerId="ADAL" clId="{99009A36-9C39-D847-A986-540812432183}" dt="2021-08-11T22:44:21.647" v="1446" actId="14100"/>
          <ac:spMkLst>
            <pc:docMk/>
            <pc:sldMk cId="3844154339" sldId="273"/>
            <ac:spMk id="20" creationId="{37E0A001-3636-44BA-91C9-3F99B254AD41}"/>
          </ac:spMkLst>
        </pc:spChg>
        <pc:spChg chg="del">
          <ac:chgData name="Elizabeth ENGEBRETSON" userId="3432f663-7c0c-4f2e-b85b-b6f4c97bdf77" providerId="ADAL" clId="{99009A36-9C39-D847-A986-540812432183}" dt="2021-07-28T21:50:16.872" v="156" actId="478"/>
          <ac:spMkLst>
            <pc:docMk/>
            <pc:sldMk cId="3844154339" sldId="273"/>
            <ac:spMk id="21" creationId="{1A7EAA93-B030-438B-868E-0A33A685EDDE}"/>
          </ac:spMkLst>
        </pc:spChg>
        <pc:picChg chg="mod">
          <ac:chgData name="Elizabeth ENGEBRETSON" userId="3432f663-7c0c-4f2e-b85b-b6f4c97bdf77" providerId="ADAL" clId="{99009A36-9C39-D847-A986-540812432183}" dt="2021-07-28T21:50:00.183" v="154" actId="14100"/>
          <ac:picMkLst>
            <pc:docMk/>
            <pc:sldMk cId="3844154339" sldId="273"/>
            <ac:picMk id="3" creationId="{5DE91162-4173-5449-8EAA-B35D6F70B8DA}"/>
          </ac:picMkLst>
        </pc:picChg>
      </pc:sldChg>
      <pc:sldChg chg="del">
        <pc:chgData name="Elizabeth ENGEBRETSON" userId="3432f663-7c0c-4f2e-b85b-b6f4c97bdf77" providerId="ADAL" clId="{99009A36-9C39-D847-A986-540812432183}" dt="2021-07-29T21:55:19.284" v="572" actId="2696"/>
        <pc:sldMkLst>
          <pc:docMk/>
          <pc:sldMk cId="1970180640" sldId="274"/>
        </pc:sldMkLst>
      </pc:sldChg>
      <pc:sldChg chg="del">
        <pc:chgData name="Elizabeth ENGEBRETSON" userId="3432f663-7c0c-4f2e-b85b-b6f4c97bdf77" providerId="ADAL" clId="{99009A36-9C39-D847-A986-540812432183}" dt="2021-07-29T21:55:25.381" v="574" actId="2696"/>
        <pc:sldMkLst>
          <pc:docMk/>
          <pc:sldMk cId="4242498076" sldId="276"/>
        </pc:sldMkLst>
      </pc:sldChg>
      <pc:sldChg chg="addSp delSp modSp mod">
        <pc:chgData name="Elizabeth ENGEBRETSON" userId="3432f663-7c0c-4f2e-b85b-b6f4c97bdf77" providerId="ADAL" clId="{99009A36-9C39-D847-A986-540812432183}" dt="2021-08-18T15:44:52.502" v="1612" actId="14100"/>
        <pc:sldMkLst>
          <pc:docMk/>
          <pc:sldMk cId="2404445823" sldId="277"/>
        </pc:sldMkLst>
        <pc:spChg chg="mod">
          <ac:chgData name="Elizabeth ENGEBRETSON" userId="3432f663-7c0c-4f2e-b85b-b6f4c97bdf77" providerId="ADAL" clId="{99009A36-9C39-D847-A986-540812432183}" dt="2021-07-30T15:53:09.096" v="971" actId="14100"/>
          <ac:spMkLst>
            <pc:docMk/>
            <pc:sldMk cId="2404445823" sldId="277"/>
            <ac:spMk id="19" creationId="{87E85742-5E70-405D-932C-40DC504F1C05}"/>
          </ac:spMkLst>
        </pc:spChg>
        <pc:spChg chg="mod">
          <ac:chgData name="Elizabeth ENGEBRETSON" userId="3432f663-7c0c-4f2e-b85b-b6f4c97bdf77" providerId="ADAL" clId="{99009A36-9C39-D847-A986-540812432183}" dt="2021-07-30T15:53:40.912" v="977" actId="20577"/>
          <ac:spMkLst>
            <pc:docMk/>
            <pc:sldMk cId="2404445823" sldId="277"/>
            <ac:spMk id="20" creationId="{5C8CE7FB-5DEB-4E69-A2AF-F08C4A56D87E}"/>
          </ac:spMkLst>
        </pc:spChg>
        <pc:spChg chg="mod">
          <ac:chgData name="Elizabeth ENGEBRETSON" userId="3432f663-7c0c-4f2e-b85b-b6f4c97bdf77" providerId="ADAL" clId="{99009A36-9C39-D847-A986-540812432183}" dt="2021-07-30T15:52:13.269" v="878" actId="1076"/>
          <ac:spMkLst>
            <pc:docMk/>
            <pc:sldMk cId="2404445823" sldId="277"/>
            <ac:spMk id="21" creationId="{A3A07774-9C4F-4ED2-B3F9-221312EBDB80}"/>
          </ac:spMkLst>
        </pc:spChg>
        <pc:spChg chg="add mod">
          <ac:chgData name="Elizabeth ENGEBRETSON" userId="3432f663-7c0c-4f2e-b85b-b6f4c97bdf77" providerId="ADAL" clId="{99009A36-9C39-D847-A986-540812432183}" dt="2021-07-30T15:54:10.570" v="1023" actId="255"/>
          <ac:spMkLst>
            <pc:docMk/>
            <pc:sldMk cId="2404445823" sldId="277"/>
            <ac:spMk id="22" creationId="{01DD2A7B-8788-4E41-B11C-0CDCA4FD5CE6}"/>
          </ac:spMkLst>
        </pc:spChg>
        <pc:spChg chg="add mod">
          <ac:chgData name="Elizabeth ENGEBRETSON" userId="3432f663-7c0c-4f2e-b85b-b6f4c97bdf77" providerId="ADAL" clId="{99009A36-9C39-D847-A986-540812432183}" dt="2021-07-30T15:52:54.838" v="968"/>
          <ac:spMkLst>
            <pc:docMk/>
            <pc:sldMk cId="2404445823" sldId="277"/>
            <ac:spMk id="23" creationId="{AB848260-F542-4E49-ACB7-CA818240830C}"/>
          </ac:spMkLst>
        </pc:spChg>
        <pc:spChg chg="add del mod">
          <ac:chgData name="Elizabeth ENGEBRETSON" userId="3432f663-7c0c-4f2e-b85b-b6f4c97bdf77" providerId="ADAL" clId="{99009A36-9C39-D847-A986-540812432183}" dt="2021-07-30T15:53:19.363" v="973"/>
          <ac:spMkLst>
            <pc:docMk/>
            <pc:sldMk cId="2404445823" sldId="277"/>
            <ac:spMk id="24" creationId="{53AD13C0-C06A-484E-98C3-F438AD5DAC71}"/>
          </ac:spMkLst>
        </pc:spChg>
        <pc:spChg chg="add del mod">
          <ac:chgData name="Elizabeth ENGEBRETSON" userId="3432f663-7c0c-4f2e-b85b-b6f4c97bdf77" providerId="ADAL" clId="{99009A36-9C39-D847-A986-540812432183}" dt="2021-07-30T15:53:24.715" v="975"/>
          <ac:spMkLst>
            <pc:docMk/>
            <pc:sldMk cId="2404445823" sldId="277"/>
            <ac:spMk id="25" creationId="{0B8FC59D-4724-3345-8C07-A2ECD212E9F6}"/>
          </ac:spMkLst>
        </pc:spChg>
        <pc:spChg chg="add mod">
          <ac:chgData name="Elizabeth ENGEBRETSON" userId="3432f663-7c0c-4f2e-b85b-b6f4c97bdf77" providerId="ADAL" clId="{99009A36-9C39-D847-A986-540812432183}" dt="2021-08-18T15:44:52.502" v="1612" actId="14100"/>
          <ac:spMkLst>
            <pc:docMk/>
            <pc:sldMk cId="2404445823" sldId="277"/>
            <ac:spMk id="26" creationId="{5AB3A24F-CC67-A94D-A273-D474F2634B90}"/>
          </ac:spMkLst>
        </pc:spChg>
        <pc:spChg chg="add mod">
          <ac:chgData name="Elizabeth ENGEBRETSON" userId="3432f663-7c0c-4f2e-b85b-b6f4c97bdf77" providerId="ADAL" clId="{99009A36-9C39-D847-A986-540812432183}" dt="2021-08-18T15:44:43.896" v="1610" actId="1076"/>
          <ac:spMkLst>
            <pc:docMk/>
            <pc:sldMk cId="2404445823" sldId="277"/>
            <ac:spMk id="27" creationId="{EEA7017A-4005-2E4E-A282-6C3074FEFFC1}"/>
          </ac:spMkLst>
        </pc:spChg>
        <pc:picChg chg="mod">
          <ac:chgData name="Elizabeth ENGEBRETSON" userId="3432f663-7c0c-4f2e-b85b-b6f4c97bdf77" providerId="ADAL" clId="{99009A36-9C39-D847-A986-540812432183}" dt="2021-07-30T15:52:59.053" v="969" actId="1076"/>
          <ac:picMkLst>
            <pc:docMk/>
            <pc:sldMk cId="2404445823" sldId="277"/>
            <ac:picMk id="3" creationId="{631C98FA-DC75-5F47-A6ED-8EEDD87D19E1}"/>
          </ac:picMkLst>
        </pc:picChg>
      </pc:sldChg>
      <pc:sldChg chg="addSp delSp modSp mod">
        <pc:chgData name="Elizabeth ENGEBRETSON" userId="3432f663-7c0c-4f2e-b85b-b6f4c97bdf77" providerId="ADAL" clId="{99009A36-9C39-D847-A986-540812432183}" dt="2021-07-30T15:56:51.186" v="1099" actId="1076"/>
        <pc:sldMkLst>
          <pc:docMk/>
          <pc:sldMk cId="3501698252" sldId="278"/>
        </pc:sldMkLst>
        <pc:spChg chg="mod">
          <ac:chgData name="Elizabeth ENGEBRETSON" userId="3432f663-7c0c-4f2e-b85b-b6f4c97bdf77" providerId="ADAL" clId="{99009A36-9C39-D847-A986-540812432183}" dt="2021-07-30T15:56:03.751" v="1035" actId="20577"/>
          <ac:spMkLst>
            <pc:docMk/>
            <pc:sldMk cId="3501698252" sldId="278"/>
            <ac:spMk id="4" creationId="{C3332E9E-8BA9-48B1-956D-FEA12ADA1B28}"/>
          </ac:spMkLst>
        </pc:spChg>
        <pc:spChg chg="mod">
          <ac:chgData name="Elizabeth ENGEBRETSON" userId="3432f663-7c0c-4f2e-b85b-b6f4c97bdf77" providerId="ADAL" clId="{99009A36-9C39-D847-A986-540812432183}" dt="2021-07-30T15:55:49.881" v="1029" actId="14100"/>
          <ac:spMkLst>
            <pc:docMk/>
            <pc:sldMk cId="3501698252" sldId="278"/>
            <ac:spMk id="19" creationId="{3C704789-548B-4CA9-9CAD-29B9A1EB5606}"/>
          </ac:spMkLst>
        </pc:spChg>
        <pc:spChg chg="mod">
          <ac:chgData name="Elizabeth ENGEBRETSON" userId="3432f663-7c0c-4f2e-b85b-b6f4c97bdf77" providerId="ADAL" clId="{99009A36-9C39-D847-A986-540812432183}" dt="2021-07-29T22:32:34.222" v="811" actId="1076"/>
          <ac:spMkLst>
            <pc:docMk/>
            <pc:sldMk cId="3501698252" sldId="278"/>
            <ac:spMk id="20" creationId="{27F75A1E-B78F-4D48-BCDC-702179E63844}"/>
          </ac:spMkLst>
        </pc:spChg>
        <pc:spChg chg="mod">
          <ac:chgData name="Elizabeth ENGEBRETSON" userId="3432f663-7c0c-4f2e-b85b-b6f4c97bdf77" providerId="ADAL" clId="{99009A36-9C39-D847-A986-540812432183}" dt="2021-07-29T21:55:56.793" v="578" actId="1076"/>
          <ac:spMkLst>
            <pc:docMk/>
            <pc:sldMk cId="3501698252" sldId="278"/>
            <ac:spMk id="21" creationId="{26A04A3B-589F-4F3D-B193-0E6BF620795D}"/>
          </ac:spMkLst>
        </pc:spChg>
        <pc:spChg chg="add mod">
          <ac:chgData name="Elizabeth ENGEBRETSON" userId="3432f663-7c0c-4f2e-b85b-b6f4c97bdf77" providerId="ADAL" clId="{99009A36-9C39-D847-A986-540812432183}" dt="2021-07-30T15:55:11.447" v="1027" actId="1076"/>
          <ac:spMkLst>
            <pc:docMk/>
            <pc:sldMk cId="3501698252" sldId="278"/>
            <ac:spMk id="23" creationId="{171E9144-2BF9-9E4F-996F-2F7DD5B15CDA}"/>
          </ac:spMkLst>
        </pc:spChg>
        <pc:spChg chg="add del mod">
          <ac:chgData name="Elizabeth ENGEBRETSON" userId="3432f663-7c0c-4f2e-b85b-b6f4c97bdf77" providerId="ADAL" clId="{99009A36-9C39-D847-A986-540812432183}" dt="2021-07-30T15:55:54.824" v="1030" actId="21"/>
          <ac:spMkLst>
            <pc:docMk/>
            <pc:sldMk cId="3501698252" sldId="278"/>
            <ac:spMk id="24" creationId="{F5E6259F-D7D4-2340-B4AC-2DEBE92750F7}"/>
          </ac:spMkLst>
        </pc:spChg>
        <pc:spChg chg="add del mod">
          <ac:chgData name="Elizabeth ENGEBRETSON" userId="3432f663-7c0c-4f2e-b85b-b6f4c97bdf77" providerId="ADAL" clId="{99009A36-9C39-D847-A986-540812432183}" dt="2021-07-30T15:55:57.430" v="1032"/>
          <ac:spMkLst>
            <pc:docMk/>
            <pc:sldMk cId="3501698252" sldId="278"/>
            <ac:spMk id="25" creationId="{B2448D16-159C-4144-8577-99B4B6CBBFF5}"/>
          </ac:spMkLst>
        </pc:spChg>
        <pc:spChg chg="add mod">
          <ac:chgData name="Elizabeth ENGEBRETSON" userId="3432f663-7c0c-4f2e-b85b-b6f4c97bdf77" providerId="ADAL" clId="{99009A36-9C39-D847-A986-540812432183}" dt="2021-07-30T15:56:08.860" v="1036" actId="1076"/>
          <ac:spMkLst>
            <pc:docMk/>
            <pc:sldMk cId="3501698252" sldId="278"/>
            <ac:spMk id="26" creationId="{6B6D6BF6-D3A8-CC4E-9B96-8265CDA57353}"/>
          </ac:spMkLst>
        </pc:spChg>
        <pc:spChg chg="add del mod">
          <ac:chgData name="Elizabeth ENGEBRETSON" userId="3432f663-7c0c-4f2e-b85b-b6f4c97bdf77" providerId="ADAL" clId="{99009A36-9C39-D847-A986-540812432183}" dt="2021-07-30T15:56:16.458" v="1038"/>
          <ac:spMkLst>
            <pc:docMk/>
            <pc:sldMk cId="3501698252" sldId="278"/>
            <ac:spMk id="27" creationId="{5DF61451-2186-B547-B208-F22CCF79E65A}"/>
          </ac:spMkLst>
        </pc:spChg>
        <pc:spChg chg="add mod">
          <ac:chgData name="Elizabeth ENGEBRETSON" userId="3432f663-7c0c-4f2e-b85b-b6f4c97bdf77" providerId="ADAL" clId="{99009A36-9C39-D847-A986-540812432183}" dt="2021-07-30T15:56:51.186" v="1099" actId="1076"/>
          <ac:spMkLst>
            <pc:docMk/>
            <pc:sldMk cId="3501698252" sldId="278"/>
            <ac:spMk id="28" creationId="{9E6B683B-6FBF-7C43-8392-AEF5F78F09BE}"/>
          </ac:spMkLst>
        </pc:spChg>
        <pc:grpChg chg="mod">
          <ac:chgData name="Elizabeth ENGEBRETSON" userId="3432f663-7c0c-4f2e-b85b-b6f4c97bdf77" providerId="ADAL" clId="{99009A36-9C39-D847-A986-540812432183}" dt="2021-07-30T15:55:04.046" v="1025" actId="1076"/>
          <ac:grpSpMkLst>
            <pc:docMk/>
            <pc:sldMk cId="3501698252" sldId="278"/>
            <ac:grpSpMk id="5" creationId="{63FF4C1E-E458-414B-8334-22CCEF80BE60}"/>
          </ac:grpSpMkLst>
        </pc:grpChg>
      </pc:sldChg>
      <pc:sldChg chg="del">
        <pc:chgData name="Elizabeth ENGEBRETSON" userId="3432f663-7c0c-4f2e-b85b-b6f4c97bdf77" providerId="ADAL" clId="{99009A36-9C39-D847-A986-540812432183}" dt="2021-07-30T15:46:17.843" v="812" actId="2696"/>
        <pc:sldMkLst>
          <pc:docMk/>
          <pc:sldMk cId="1867696319" sldId="279"/>
        </pc:sldMkLst>
      </pc:sldChg>
      <pc:sldChg chg="del">
        <pc:chgData name="Elizabeth ENGEBRETSON" userId="3432f663-7c0c-4f2e-b85b-b6f4c97bdf77" providerId="ADAL" clId="{99009A36-9C39-D847-A986-540812432183}" dt="2021-07-30T16:05:21.287" v="1298" actId="2696"/>
        <pc:sldMkLst>
          <pc:docMk/>
          <pc:sldMk cId="2153367769" sldId="304"/>
        </pc:sldMkLst>
      </pc:sldChg>
      <pc:sldChg chg="addSp delSp modSp mod delCm">
        <pc:chgData name="Elizabeth ENGEBRETSON" userId="3432f663-7c0c-4f2e-b85b-b6f4c97bdf77" providerId="ADAL" clId="{99009A36-9C39-D847-A986-540812432183}" dt="2021-08-13T16:36:37.554" v="1518" actId="1592"/>
        <pc:sldMkLst>
          <pc:docMk/>
          <pc:sldMk cId="1122774445" sldId="305"/>
        </pc:sldMkLst>
        <pc:spChg chg="mod">
          <ac:chgData name="Elizabeth ENGEBRETSON" userId="3432f663-7c0c-4f2e-b85b-b6f4c97bdf77" providerId="ADAL" clId="{99009A36-9C39-D847-A986-540812432183}" dt="2021-08-13T16:36:18.497" v="1516" actId="27636"/>
          <ac:spMkLst>
            <pc:docMk/>
            <pc:sldMk cId="1122774445" sldId="305"/>
            <ac:spMk id="2" creationId="{6964C670-B28C-4732-8761-DF844C061168}"/>
          </ac:spMkLst>
        </pc:spChg>
        <pc:picChg chg="add del mod">
          <ac:chgData name="Elizabeth ENGEBRETSON" userId="3432f663-7c0c-4f2e-b85b-b6f4c97bdf77" providerId="ADAL" clId="{99009A36-9C39-D847-A986-540812432183}" dt="2021-08-13T16:36:23.387" v="1517" actId="478"/>
          <ac:picMkLst>
            <pc:docMk/>
            <pc:sldMk cId="1122774445" sldId="305"/>
            <ac:picMk id="4" creationId="{9A0D69AB-951D-0B40-AA8E-12FB123EAB4F}"/>
          </ac:picMkLst>
        </pc:picChg>
      </pc:sldChg>
      <pc:sldChg chg="addSp delSp modSp mod">
        <pc:chgData name="Elizabeth ENGEBRETSON" userId="3432f663-7c0c-4f2e-b85b-b6f4c97bdf77" providerId="ADAL" clId="{99009A36-9C39-D847-A986-540812432183}" dt="2021-08-19T22:01:33.826" v="1615" actId="20577"/>
        <pc:sldMkLst>
          <pc:docMk/>
          <pc:sldMk cId="2297982194" sldId="306"/>
        </pc:sldMkLst>
        <pc:spChg chg="mod">
          <ac:chgData name="Elizabeth ENGEBRETSON" userId="3432f663-7c0c-4f2e-b85b-b6f4c97bdf77" providerId="ADAL" clId="{99009A36-9C39-D847-A986-540812432183}" dt="2021-07-30T15:59:22.080" v="1160" actId="14100"/>
          <ac:spMkLst>
            <pc:docMk/>
            <pc:sldMk cId="2297982194" sldId="306"/>
            <ac:spMk id="19" creationId="{6934BC81-A96C-4BA9-998D-85AA5F0B8C18}"/>
          </ac:spMkLst>
        </pc:spChg>
        <pc:spChg chg="del">
          <ac:chgData name="Elizabeth ENGEBRETSON" userId="3432f663-7c0c-4f2e-b85b-b6f4c97bdf77" providerId="ADAL" clId="{99009A36-9C39-D847-A986-540812432183}" dt="2021-07-30T15:59:46.348" v="1167" actId="478"/>
          <ac:spMkLst>
            <pc:docMk/>
            <pc:sldMk cId="2297982194" sldId="306"/>
            <ac:spMk id="20" creationId="{B8F9637C-9E3F-482D-8C53-4402FD1C83D3}"/>
          </ac:spMkLst>
        </pc:spChg>
        <pc:spChg chg="mod">
          <ac:chgData name="Elizabeth ENGEBRETSON" userId="3432f663-7c0c-4f2e-b85b-b6f4c97bdf77" providerId="ADAL" clId="{99009A36-9C39-D847-A986-540812432183}" dt="2021-07-30T15:59:40.667" v="1165" actId="1076"/>
          <ac:spMkLst>
            <pc:docMk/>
            <pc:sldMk cId="2297982194" sldId="306"/>
            <ac:spMk id="21" creationId="{DA32043D-461D-49B7-8A55-800BF0AA7473}"/>
          </ac:spMkLst>
        </pc:spChg>
        <pc:spChg chg="add mod">
          <ac:chgData name="Elizabeth ENGEBRETSON" userId="3432f663-7c0c-4f2e-b85b-b6f4c97bdf77" providerId="ADAL" clId="{99009A36-9C39-D847-A986-540812432183}" dt="2021-07-30T16:00:18.120" v="1289" actId="1076"/>
          <ac:spMkLst>
            <pc:docMk/>
            <pc:sldMk cId="2297982194" sldId="306"/>
            <ac:spMk id="22" creationId="{DF9CF483-FDE1-9C41-9210-187C78735C0C}"/>
          </ac:spMkLst>
        </pc:spChg>
        <pc:spChg chg="add del mod">
          <ac:chgData name="Elizabeth ENGEBRETSON" userId="3432f663-7c0c-4f2e-b85b-b6f4c97bdf77" providerId="ADAL" clId="{99009A36-9C39-D847-A986-540812432183}" dt="2021-07-30T15:59:27.078" v="1162"/>
          <ac:spMkLst>
            <pc:docMk/>
            <pc:sldMk cId="2297982194" sldId="306"/>
            <ac:spMk id="23" creationId="{D75073F0-299B-3D43-A0E8-1434E6EE5315}"/>
          </ac:spMkLst>
        </pc:spChg>
        <pc:spChg chg="add mod">
          <ac:chgData name="Elizabeth ENGEBRETSON" userId="3432f663-7c0c-4f2e-b85b-b6f4c97bdf77" providerId="ADAL" clId="{99009A36-9C39-D847-A986-540812432183}" dt="2021-08-19T22:01:33.826" v="1615" actId="20577"/>
          <ac:spMkLst>
            <pc:docMk/>
            <pc:sldMk cId="2297982194" sldId="306"/>
            <ac:spMk id="24" creationId="{4DC59E3C-230D-3B46-9ABD-8CD46CEF17DB}"/>
          </ac:spMkLst>
        </pc:spChg>
      </pc:sldChg>
      <pc:sldChg chg="modSp mod modNotesTx">
        <pc:chgData name="Elizabeth ENGEBRETSON" userId="3432f663-7c0c-4f2e-b85b-b6f4c97bdf77" providerId="ADAL" clId="{99009A36-9C39-D847-A986-540812432183}" dt="2021-07-30T18:15:56.886" v="1433" actId="20577"/>
        <pc:sldMkLst>
          <pc:docMk/>
          <pc:sldMk cId="229299555" sldId="319"/>
        </pc:sldMkLst>
        <pc:spChg chg="mod">
          <ac:chgData name="Elizabeth ENGEBRETSON" userId="3432f663-7c0c-4f2e-b85b-b6f4c97bdf77" providerId="ADAL" clId="{99009A36-9C39-D847-A986-540812432183}" dt="2021-07-29T21:46:04.697" v="355" actId="1076"/>
          <ac:spMkLst>
            <pc:docMk/>
            <pc:sldMk cId="229299555" sldId="319"/>
            <ac:spMk id="20" creationId="{91385412-9C11-4FBE-8F18-C4B4E014EC44}"/>
          </ac:spMkLst>
        </pc:spChg>
        <pc:spChg chg="mod">
          <ac:chgData name="Elizabeth ENGEBRETSON" userId="3432f663-7c0c-4f2e-b85b-b6f4c97bdf77" providerId="ADAL" clId="{99009A36-9C39-D847-A986-540812432183}" dt="2021-07-30T18:15:56.886" v="1433" actId="20577"/>
          <ac:spMkLst>
            <pc:docMk/>
            <pc:sldMk cId="229299555" sldId="319"/>
            <ac:spMk id="21" creationId="{23D80695-03F1-471A-ABDE-1FA1601D5BA1}"/>
          </ac:spMkLst>
        </pc:spChg>
        <pc:spChg chg="mod">
          <ac:chgData name="Elizabeth ENGEBRETSON" userId="3432f663-7c0c-4f2e-b85b-b6f4c97bdf77" providerId="ADAL" clId="{99009A36-9C39-D847-A986-540812432183}" dt="2021-07-29T21:44:56.649" v="234" actId="14100"/>
          <ac:spMkLst>
            <pc:docMk/>
            <pc:sldMk cId="229299555" sldId="319"/>
            <ac:spMk id="22" creationId="{4749802F-576B-4CEC-822A-C02128F94C1A}"/>
          </ac:spMkLst>
        </pc:spChg>
        <pc:spChg chg="mod">
          <ac:chgData name="Elizabeth ENGEBRETSON" userId="3432f663-7c0c-4f2e-b85b-b6f4c97bdf77" providerId="ADAL" clId="{99009A36-9C39-D847-A986-540812432183}" dt="2021-07-29T21:46:08.331" v="356" actId="1076"/>
          <ac:spMkLst>
            <pc:docMk/>
            <pc:sldMk cId="229299555" sldId="319"/>
            <ac:spMk id="23" creationId="{A35A8454-680B-4823-AA03-D5563277E48B}"/>
          </ac:spMkLst>
        </pc:spChg>
        <pc:spChg chg="mod">
          <ac:chgData name="Elizabeth ENGEBRETSON" userId="3432f663-7c0c-4f2e-b85b-b6f4c97bdf77" providerId="ADAL" clId="{99009A36-9C39-D847-A986-540812432183}" dt="2021-07-29T21:46:53.821" v="441" actId="20577"/>
          <ac:spMkLst>
            <pc:docMk/>
            <pc:sldMk cId="229299555" sldId="319"/>
            <ac:spMk id="24" creationId="{863A48A3-9795-4305-B3FB-AC6EF1D5B1CF}"/>
          </ac:spMkLst>
        </pc:spChg>
        <pc:spChg chg="mod">
          <ac:chgData name="Elizabeth ENGEBRETSON" userId="3432f663-7c0c-4f2e-b85b-b6f4c97bdf77" providerId="ADAL" clId="{99009A36-9C39-D847-A986-540812432183}" dt="2021-07-29T21:46:13.039" v="357" actId="14100"/>
          <ac:spMkLst>
            <pc:docMk/>
            <pc:sldMk cId="229299555" sldId="319"/>
            <ac:spMk id="25" creationId="{FAC780D8-8BD3-45F4-A249-02CC382EE4DE}"/>
          </ac:spMkLst>
        </pc:spChg>
        <pc:picChg chg="mod">
          <ac:chgData name="Elizabeth ENGEBRETSON" userId="3432f663-7c0c-4f2e-b85b-b6f4c97bdf77" providerId="ADAL" clId="{99009A36-9C39-D847-A986-540812432183}" dt="2021-07-29T21:46:02.273" v="354" actId="1076"/>
          <ac:picMkLst>
            <pc:docMk/>
            <pc:sldMk cId="229299555" sldId="319"/>
            <ac:picMk id="19" creationId="{6824E006-F070-BA47-80B4-D6BAE431E0E1}"/>
          </ac:picMkLst>
        </pc:picChg>
      </pc:sldChg>
      <pc:sldChg chg="del">
        <pc:chgData name="Elizabeth ENGEBRETSON" userId="3432f663-7c0c-4f2e-b85b-b6f4c97bdf77" providerId="ADAL" clId="{99009A36-9C39-D847-A986-540812432183}" dt="2021-07-29T21:47:04.540" v="443" actId="2696"/>
        <pc:sldMkLst>
          <pc:docMk/>
          <pc:sldMk cId="3752083119" sldId="320"/>
        </pc:sldMkLst>
      </pc:sldChg>
      <pc:sldChg chg="del">
        <pc:chgData name="Elizabeth ENGEBRETSON" userId="3432f663-7c0c-4f2e-b85b-b6f4c97bdf77" providerId="ADAL" clId="{99009A36-9C39-D847-A986-540812432183}" dt="2021-07-30T15:46:25.397" v="813" actId="2696"/>
        <pc:sldMkLst>
          <pc:docMk/>
          <pc:sldMk cId="2520183651" sldId="321"/>
        </pc:sldMkLst>
      </pc:sldChg>
      <pc:sldChg chg="del">
        <pc:chgData name="Elizabeth ENGEBRETSON" userId="3432f663-7c0c-4f2e-b85b-b6f4c97bdf77" providerId="ADAL" clId="{99009A36-9C39-D847-A986-540812432183}" dt="2021-07-28T21:50:47.009" v="157" actId="2696"/>
        <pc:sldMkLst>
          <pc:docMk/>
          <pc:sldMk cId="3529476032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FC2D-7D1B-45B5-BA49-1B198FC73C05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CD5F-2FBE-4BD2-BEC6-04F59FEA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 marL="457200" indent="-45720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0B9056-8102-4962-83A5-2EC09F0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9F740B-0F8F-4874-8848-D1B4AEFC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06896F-6D1D-475D-B8A3-63F7CD24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A487CB-6DF6-429F-BB53-C37B86EF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F68265-3CB8-4E17-BBD1-537C9B1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D2279-7702-4E95-9EC5-31AC5EC9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398010-0129-4F6A-BFF7-6D2AEE76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3C373-B706-40FA-A348-0A126A23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9553-A36B-4799-B66A-9735651B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environment-climate-change-and-health/water-sanitation-and-health/monitoring-and-evidence/wash-systems-monitoring/un-water-global-analysis-and-assessment-of-sanitation-and-drinking-water/wash-accounts" TargetMode="External"/><Relationship Id="rId2" Type="http://schemas.openxmlformats.org/officeDocument/2006/relationships/hyperlink" Target="mailto:glaas@who.i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567-CBB2-4C9B-A3FE-8DE8C9C6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38" y="1924580"/>
            <a:ext cx="10363200" cy="1982787"/>
          </a:xfrm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800">
                <a:solidFill>
                  <a:srgbClr val="F59952"/>
                </a:solidFill>
                <a:cs typeface="Calibri"/>
              </a:rPr>
              <a:t>GLAAS information module 8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Section D Finance questions</a:t>
            </a:r>
            <a:br>
              <a:rPr lang="en-US">
                <a:cs typeface="Calibri"/>
              </a:rPr>
            </a:br>
            <a:r>
              <a:rPr lang="en-US" sz="2400">
                <a:cs typeface="Calibri"/>
              </a:rPr>
              <a:t>in the </a:t>
            </a:r>
            <a:r>
              <a:rPr lang="en-US" sz="2400">
                <a:solidFill>
                  <a:schemeClr val="bg1"/>
                </a:solidFill>
                <a:cs typeface="Calibri"/>
              </a:rPr>
              <a:t>GLAAS 2021/2022 country survey</a:t>
            </a:r>
          </a:p>
        </p:txBody>
      </p:sp>
    </p:spTree>
    <p:extLst>
      <p:ext uri="{BB962C8B-B14F-4D97-AF65-F5344CB8AC3E}">
        <p14:creationId xmlns:p14="http://schemas.microsoft.com/office/powerpoint/2010/main" val="330997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92E03C71-4636-1448-93BA-BF533E33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97" y="922617"/>
            <a:ext cx="9930626" cy="4120872"/>
          </a:xfr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1198072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D11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6934BC81-A96C-4BA9-998D-85AA5F0B8C18}"/>
              </a:ext>
            </a:extLst>
          </p:cNvPr>
          <p:cNvSpPr/>
          <p:nvPr/>
        </p:nvSpPr>
        <p:spPr>
          <a:xfrm>
            <a:off x="9271402" y="922616"/>
            <a:ext cx="1008021" cy="412087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DA32043D-461D-49B7-8A55-800BF0AA7473}"/>
              </a:ext>
            </a:extLst>
          </p:cNvPr>
          <p:cNvSpPr/>
          <p:nvPr/>
        </p:nvSpPr>
        <p:spPr>
          <a:xfrm rot="4509098" flipH="1">
            <a:off x="9016659" y="2231113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9CF483-FDE1-9C41-9210-187C78735C0C}"/>
              </a:ext>
            </a:extLst>
          </p:cNvPr>
          <p:cNvSpPr txBox="1"/>
          <p:nvPr/>
        </p:nvSpPr>
        <p:spPr>
          <a:xfrm>
            <a:off x="621351" y="5215129"/>
            <a:ext cx="10081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Please use one currency when answering this question. Detailed information on completing this question is available in the survey guidance document.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59E3C-230D-3B46-9ABD-8CD46CEF17DB}"/>
              </a:ext>
            </a:extLst>
          </p:cNvPr>
          <p:cNvSpPr txBox="1"/>
          <p:nvPr/>
        </p:nvSpPr>
        <p:spPr>
          <a:xfrm flipH="1">
            <a:off x="5381103" y="1816906"/>
            <a:ext cx="3648828" cy="1200329"/>
          </a:xfrm>
          <a:prstGeom prst="rect">
            <a:avLst/>
          </a:prstGeom>
          <a:solidFill>
            <a:schemeClr val="bg1">
              <a:alpha val="85059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Indicate source of information, where data gaps exist and extent of the data gap. More </a:t>
            </a:r>
            <a:r>
              <a:rPr lang="en-GB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space is provided </a:t>
            </a:r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on next survey page. </a:t>
            </a:r>
          </a:p>
        </p:txBody>
      </p:sp>
    </p:spTree>
    <p:extLst>
      <p:ext uri="{BB962C8B-B14F-4D97-AF65-F5344CB8AC3E}">
        <p14:creationId xmlns:p14="http://schemas.microsoft.com/office/powerpoint/2010/main" val="229798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64C670-B28C-4732-8761-DF844C0611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80166"/>
            <a:ext cx="10972800" cy="4505491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GB" sz="4000">
                <a:solidFill>
                  <a:schemeClr val="tx2">
                    <a:lumMod val="75000"/>
                  </a:schemeClr>
                </a:solidFill>
              </a:rPr>
              <a:t>It is acknowledged that the data requested in D11 may not be readily available. </a:t>
            </a:r>
          </a:p>
          <a:p>
            <a:pPr marL="457200" indent="-457200"/>
            <a:r>
              <a:rPr lang="en-GB" sz="4000">
                <a:solidFill>
                  <a:schemeClr val="tx2">
                    <a:lumMod val="75000"/>
                  </a:schemeClr>
                </a:solidFill>
              </a:rPr>
              <a:t>To improve information on WASH financial flows, GLAAS has developed the TrackFin methodology, which results in WASH accounts, to improve information on financial flows and expenditures in WASH. </a:t>
            </a:r>
          </a:p>
          <a:p>
            <a:pPr marL="457200" indent="-457200"/>
            <a:r>
              <a:rPr lang="en-GB" sz="4000">
                <a:solidFill>
                  <a:schemeClr val="tx2">
                    <a:lumMod val="75000"/>
                  </a:schemeClr>
                </a:solidFill>
              </a:rPr>
              <a:t>For countries that have developed WASH accounts recently, the D11 table can be extracted from module 6.4 of the WASH accounts production tool.</a:t>
            </a:r>
            <a:endParaRPr lang="en-US" sz="4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39BBE1-E561-4CCF-B2AA-7B9942FD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/>
          <a:lstStyle/>
          <a:p>
            <a:r>
              <a:rPr lang="en-US"/>
              <a:t>Using WASH accounts to improve answers to D11</a:t>
            </a:r>
          </a:p>
        </p:txBody>
      </p:sp>
    </p:spTree>
    <p:extLst>
      <p:ext uri="{BB962C8B-B14F-4D97-AF65-F5344CB8AC3E}">
        <p14:creationId xmlns:p14="http://schemas.microsoft.com/office/powerpoint/2010/main" val="112277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993F-875D-4F6D-9930-CE27DBBB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/>
          <a:lstStyle/>
          <a:p>
            <a:r>
              <a:rPr lang="en-US"/>
              <a:t>More information on WASH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3748-1233-43FD-BD94-545CD53D11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tx2">
                    <a:lumMod val="75000"/>
                  </a:schemeClr>
                </a:solidFill>
              </a:rPr>
              <a:t>If your government is interested in developing WASH accounts using the TrackFin methodology, please contact: </a:t>
            </a:r>
            <a:r>
              <a:rPr lang="en-GB" sz="3200" i="1" u="sng">
                <a:hlinkClick r:id="rId2"/>
              </a:rPr>
              <a:t>glaas@who.int</a:t>
            </a:r>
            <a:endParaRPr lang="en-GB" sz="3200" i="1" u="sng"/>
          </a:p>
          <a:p>
            <a:r>
              <a:rPr lang="en-GB" sz="3200">
                <a:solidFill>
                  <a:schemeClr val="tx2">
                    <a:lumMod val="75000"/>
                  </a:schemeClr>
                </a:solidFill>
              </a:rPr>
              <a:t>For more information on WASH accounts, please see: </a:t>
            </a:r>
            <a:r>
              <a:rPr lang="en-GB" u="sng">
                <a:hlinkClick r:id="rId3"/>
              </a:rPr>
              <a:t>https://www.who.int/teams/environment-climate-change-and-health/water-sanitation-and-health/monitoring-and-evidence/wash-systems-monitoring/un-water-global-analysis-and-assessment-of-sanitation-and-drinking-water/wash-accounts</a:t>
            </a:r>
            <a:r>
              <a:rPr lang="en-GB" u="sng"/>
              <a:t> </a:t>
            </a:r>
            <a:endParaRPr lang="en-GB" sz="3200" i="1" u="sng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970187C-E131-B842-A63C-3C636897B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00" y="4053299"/>
            <a:ext cx="3681000" cy="15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30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Section D consists of </a:t>
            </a:r>
            <a:r>
              <a:rPr lang="en-US" sz="4000" b="1"/>
              <a:t>11 questions </a:t>
            </a:r>
            <a:r>
              <a:rPr lang="en-US" sz="4000"/>
              <a:t>covering WASH finance.</a:t>
            </a:r>
          </a:p>
          <a:p>
            <a:r>
              <a:rPr lang="en-US" sz="4000"/>
              <a:t>This module will present key information about specific questions in Section D. </a:t>
            </a:r>
          </a:p>
          <a:p>
            <a:r>
              <a:rPr lang="en-US" sz="4000"/>
              <a:t>Please also reference the survey guidance. </a:t>
            </a:r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E767F-1A1A-449D-8F78-F27B0A8C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55370-3FBA-4735-8196-5F7511F82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D1: Financial plans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D2: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Budgets for WASH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D3: Cost recovery 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D4 – D5: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 for equity measures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D6: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Affordability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D7 – D8: Utilization of available funds (absorption)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D9: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financing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D10: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Sufficiency of funding </a:t>
            </a:r>
          </a:p>
          <a:p>
            <a:pPr marL="292100" marR="0" indent="-2921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D11: 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flows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AF7A7-37D3-4807-9F8C-9FBCEF4D3041}"/>
              </a:ext>
            </a:extLst>
          </p:cNvPr>
          <p:cNvSpPr txBox="1"/>
          <p:nvPr/>
        </p:nvSpPr>
        <p:spPr>
          <a:xfrm>
            <a:off x="8818178" y="5501103"/>
            <a:ext cx="337382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59952"/>
                </a:highlight>
              </a:rPr>
              <a:t>Questions covered in this module   </a:t>
            </a: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effectLst/>
              <a:highlight>
                <a:srgbClr val="F59952"/>
              </a:highligh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207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6824E006-F070-BA47-80B4-D6BAE431E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48" y="1921986"/>
            <a:ext cx="6918648" cy="469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/>
              <a:t>D2: Budgets for WASH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21282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5A8454-680B-4823-AA03-D5563277E48B}"/>
              </a:ext>
            </a:extLst>
          </p:cNvPr>
          <p:cNvSpPr/>
          <p:nvPr/>
        </p:nvSpPr>
        <p:spPr>
          <a:xfrm>
            <a:off x="2983560" y="3004662"/>
            <a:ext cx="1719221" cy="1181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3A48A3-9795-4305-B3FB-AC6EF1D5B1CF}"/>
              </a:ext>
            </a:extLst>
          </p:cNvPr>
          <p:cNvSpPr txBox="1"/>
          <p:nvPr/>
        </p:nvSpPr>
        <p:spPr>
          <a:xfrm>
            <a:off x="114546" y="2710102"/>
            <a:ext cx="252213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List all ministries involved with WASH (even if specific budgets cannot be obtained). The ministries/national institutions should be the same as those listed in A9. </a:t>
            </a: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AC780D8-8BD3-45F4-A249-02CC382EE4DE}"/>
              </a:ext>
            </a:extLst>
          </p:cNvPr>
          <p:cNvSpPr/>
          <p:nvPr/>
        </p:nvSpPr>
        <p:spPr>
          <a:xfrm>
            <a:off x="2333580" y="3595607"/>
            <a:ext cx="649980" cy="45719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1385412-9C11-4FBE-8F18-C4B4E014EC44}"/>
              </a:ext>
            </a:extLst>
          </p:cNvPr>
          <p:cNvSpPr/>
          <p:nvPr/>
        </p:nvSpPr>
        <p:spPr>
          <a:xfrm>
            <a:off x="8046884" y="2858163"/>
            <a:ext cx="1793839" cy="1109549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80695-03F1-471A-ABDE-1FA1601D5BA1}"/>
              </a:ext>
            </a:extLst>
          </p:cNvPr>
          <p:cNvSpPr txBox="1"/>
          <p:nvPr/>
        </p:nvSpPr>
        <p:spPr>
          <a:xfrm>
            <a:off x="10100199" y="2168305"/>
            <a:ext cx="2131628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These three columns are new to the survey. </a:t>
            </a:r>
            <a:r>
              <a:rPr lang="en-GB" b="1" kern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The total across the three columns should add up to 100% in each row.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The answers should be numbers between 0 and 100. </a:t>
            </a: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4749802F-576B-4CEC-822A-C02128F94C1A}"/>
              </a:ext>
            </a:extLst>
          </p:cNvPr>
          <p:cNvSpPr/>
          <p:nvPr/>
        </p:nvSpPr>
        <p:spPr>
          <a:xfrm rot="1980834" flipH="1">
            <a:off x="9755932" y="2608081"/>
            <a:ext cx="226279" cy="500164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54E9EA-CE50-1E49-9EA8-AAAE2CD2235E}"/>
              </a:ext>
            </a:extLst>
          </p:cNvPr>
          <p:cNvGrpSpPr/>
          <p:nvPr/>
        </p:nvGrpSpPr>
        <p:grpSpPr>
          <a:xfrm>
            <a:off x="842882" y="1697458"/>
            <a:ext cx="7722003" cy="4924278"/>
            <a:chOff x="2361314" y="257755"/>
            <a:chExt cx="7475951" cy="481786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E9BC7A9-8448-914E-89D4-9D5DEF78A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1314" y="257755"/>
              <a:ext cx="7475951" cy="39811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8B715FC-F714-DF48-A7FC-CF96CA6A5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1314" y="4235396"/>
              <a:ext cx="7469372" cy="8402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/>
              <a:t>D4: Financing for equity measures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3431768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D4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A695A15-1EF1-4144-A423-4BD1C51AF7BC}"/>
              </a:ext>
            </a:extLst>
          </p:cNvPr>
          <p:cNvSpPr/>
          <p:nvPr/>
        </p:nvSpPr>
        <p:spPr>
          <a:xfrm>
            <a:off x="3227588" y="2743199"/>
            <a:ext cx="792522" cy="268120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FB632-A284-44BE-9CFB-671CFB850647}"/>
              </a:ext>
            </a:extLst>
          </p:cNvPr>
          <p:cNvSpPr txBox="1"/>
          <p:nvPr/>
        </p:nvSpPr>
        <p:spPr>
          <a:xfrm>
            <a:off x="8945685" y="2464229"/>
            <a:ext cx="2829303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The settings where you checked the box indicating “does not exist in the country” in questions A8I and B3I should also be checked for this question.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931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7C7FE32-7597-5645-9FCE-289937552925}"/>
              </a:ext>
            </a:extLst>
          </p:cNvPr>
          <p:cNvGrpSpPr/>
          <p:nvPr/>
        </p:nvGrpSpPr>
        <p:grpSpPr>
          <a:xfrm>
            <a:off x="332678" y="1497330"/>
            <a:ext cx="6945937" cy="5274084"/>
            <a:chOff x="2175819" y="-236264"/>
            <a:chExt cx="7840362" cy="5871784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DCF5667F-A921-6F40-8595-C442B6647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5819" y="-236264"/>
              <a:ext cx="7840362" cy="50315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8BACEE6-35DD-6747-97F4-0EC4CEE93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5819" y="4795302"/>
              <a:ext cx="7840362" cy="840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28" y="668312"/>
            <a:ext cx="10972800" cy="840218"/>
          </a:xfrm>
        </p:spPr>
        <p:txBody>
          <a:bodyPr/>
          <a:lstStyle/>
          <a:p>
            <a:r>
              <a:rPr lang="en-US"/>
              <a:t>D5: Financing for equity measures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456562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D5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A415092-5325-4F07-B890-D6E7FC422F29}"/>
              </a:ext>
            </a:extLst>
          </p:cNvPr>
          <p:cNvSpPr/>
          <p:nvPr/>
        </p:nvSpPr>
        <p:spPr>
          <a:xfrm>
            <a:off x="2522260" y="4145586"/>
            <a:ext cx="573437" cy="1418306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8BBA8-D28D-5D41-B3BC-4205BC822AF6}"/>
              </a:ext>
            </a:extLst>
          </p:cNvPr>
          <p:cNvSpPr txBox="1"/>
          <p:nvPr/>
        </p:nvSpPr>
        <p:spPr>
          <a:xfrm>
            <a:off x="7576031" y="3215956"/>
            <a:ext cx="2829303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200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The populations where you checked the box indicating “does not exist in the country” in questions A8II and B3II should also be checked for this question. 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55501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DE91162-4173-5449-8EAA-B35D6F70B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984" y="1697459"/>
            <a:ext cx="7191263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/>
              <a:t>D6: Affordability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566290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0A001-3636-44BA-91C9-3F99B254AD41}"/>
              </a:ext>
            </a:extLst>
          </p:cNvPr>
          <p:cNvSpPr txBox="1"/>
          <p:nvPr/>
        </p:nvSpPr>
        <p:spPr>
          <a:xfrm>
            <a:off x="7639385" y="2305517"/>
            <a:ext cx="2759978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Different countries have different definitions for affordability. Please use the definition used in your country to answer this question. </a:t>
            </a:r>
          </a:p>
        </p:txBody>
      </p:sp>
    </p:spTree>
    <p:extLst>
      <p:ext uri="{BB962C8B-B14F-4D97-AF65-F5344CB8AC3E}">
        <p14:creationId xmlns:p14="http://schemas.microsoft.com/office/powerpoint/2010/main" val="384415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31C98FA-DC75-5F47-A6ED-8EEDD87D19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0" y="1444221"/>
            <a:ext cx="6391839" cy="5365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312"/>
            <a:ext cx="10972800" cy="840218"/>
          </a:xfrm>
        </p:spPr>
        <p:txBody>
          <a:bodyPr/>
          <a:lstStyle/>
          <a:p>
            <a:r>
              <a:rPr lang="en-US"/>
              <a:t>D9: External funding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9003512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D9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7E85742-5E70-405D-932C-40DC504F1C05}"/>
              </a:ext>
            </a:extLst>
          </p:cNvPr>
          <p:cNvSpPr/>
          <p:nvPr/>
        </p:nvSpPr>
        <p:spPr>
          <a:xfrm>
            <a:off x="519861" y="5417069"/>
            <a:ext cx="2409320" cy="324512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CE7FB-5DEB-4E69-A2AF-F08C4A56D87E}"/>
              </a:ext>
            </a:extLst>
          </p:cNvPr>
          <p:cNvSpPr txBox="1"/>
          <p:nvPr/>
        </p:nvSpPr>
        <p:spPr>
          <a:xfrm>
            <a:off x="7113667" y="1513724"/>
            <a:ext cx="2233133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To answer this question see detailed OECD-CRS codes in the survey guidance document. </a:t>
            </a: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A3A07774-9C4F-4ED2-B3F9-221312EBDB80}"/>
              </a:ext>
            </a:extLst>
          </p:cNvPr>
          <p:cNvSpPr/>
          <p:nvPr/>
        </p:nvSpPr>
        <p:spPr>
          <a:xfrm rot="14147310" flipH="1">
            <a:off x="6899299" y="175461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DD2A7B-8788-4E41-B11C-0CDCA4FD5CE6}"/>
              </a:ext>
            </a:extLst>
          </p:cNvPr>
          <p:cNvSpPr txBox="1"/>
          <p:nvPr/>
        </p:nvSpPr>
        <p:spPr>
          <a:xfrm>
            <a:off x="7571151" y="3665405"/>
            <a:ext cx="363856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2400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This questions is used for monitoring SDG 6.a on international cooperation. </a:t>
            </a:r>
            <a:endParaRPr kumimoji="0" lang="en-GB" sz="24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AB848260-F542-4E49-ACB7-CA818240830C}"/>
              </a:ext>
            </a:extLst>
          </p:cNvPr>
          <p:cNvSpPr/>
          <p:nvPr/>
        </p:nvSpPr>
        <p:spPr>
          <a:xfrm>
            <a:off x="4251022" y="1989684"/>
            <a:ext cx="2673027" cy="629503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5AB3A24F-CC67-A94D-A273-D474F2634B90}"/>
              </a:ext>
            </a:extLst>
          </p:cNvPr>
          <p:cNvSpPr/>
          <p:nvPr/>
        </p:nvSpPr>
        <p:spPr>
          <a:xfrm rot="14147310" flipH="1">
            <a:off x="3661497" y="4030339"/>
            <a:ext cx="2752529" cy="3228123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7017A-4005-2E4E-A282-6C3074FEFFC1}"/>
              </a:ext>
            </a:extLst>
          </p:cNvPr>
          <p:cNvSpPr txBox="1"/>
          <p:nvPr/>
        </p:nvSpPr>
        <p:spPr>
          <a:xfrm>
            <a:off x="7113667" y="5540087"/>
            <a:ext cx="36385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b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This question is asked in a new format compared to previous cycles. </a:t>
            </a: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44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FF4C1E-E458-414B-8334-22CCEF80BE60}"/>
              </a:ext>
            </a:extLst>
          </p:cNvPr>
          <p:cNvGrpSpPr/>
          <p:nvPr/>
        </p:nvGrpSpPr>
        <p:grpSpPr>
          <a:xfrm>
            <a:off x="301902" y="1724836"/>
            <a:ext cx="6521684" cy="4726648"/>
            <a:chOff x="195816" y="668312"/>
            <a:chExt cx="7254000" cy="5433060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5514B7EF-BEDE-7F46-9CCA-7FD1AB927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816" y="668312"/>
              <a:ext cx="7254000" cy="44866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 descr="Table&#10;&#10;Description automatically generated">
              <a:extLst>
                <a:ext uri="{FF2B5EF4-FFF2-40B4-BE49-F238E27FC236}">
                  <a16:creationId xmlns:a16="http://schemas.microsoft.com/office/drawing/2014/main" id="{1ADAC6B1-FFA0-F749-A9B9-7B0882968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816" y="5154930"/>
              <a:ext cx="7254000" cy="946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7241"/>
            <a:ext cx="10972800" cy="840218"/>
          </a:xfrm>
        </p:spPr>
        <p:txBody>
          <a:bodyPr/>
          <a:lstStyle/>
          <a:p>
            <a:r>
              <a:rPr lang="en-US"/>
              <a:t>D10: Sufficiency of funding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6" y="236264"/>
            <a:ext cx="11962907" cy="432048"/>
            <a:chOff x="131557" y="260648"/>
            <a:chExt cx="889485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D8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D3705E86-D192-41E9-96A9-C88C990B4D71}"/>
                </a:ext>
              </a:extLst>
            </p:cNvPr>
            <p:cNvSpPr/>
            <p:nvPr/>
          </p:nvSpPr>
          <p:spPr>
            <a:xfrm>
              <a:off x="673128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D9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756586E3-F60A-49CD-8223-35F223D85DCC}"/>
                </a:ext>
              </a:extLst>
            </p:cNvPr>
            <p:cNvSpPr/>
            <p:nvPr/>
          </p:nvSpPr>
          <p:spPr>
            <a:xfrm>
              <a:off x="755625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D10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BBAC027D-DE12-404A-92D7-FCEFFC54DE81}"/>
                </a:ext>
              </a:extLst>
            </p:cNvPr>
            <p:cNvSpPr/>
            <p:nvPr userDrawn="1"/>
          </p:nvSpPr>
          <p:spPr>
            <a:xfrm>
              <a:off x="838121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solidFill>
                    <a:schemeClr val="tx1"/>
                  </a:solidFill>
                </a:rPr>
                <a:t>D11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0112984" y="236264"/>
            <a:ext cx="878974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D10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3C704789-548B-4CA9-9CAD-29B9A1EB5606}"/>
              </a:ext>
            </a:extLst>
          </p:cNvPr>
          <p:cNvSpPr/>
          <p:nvPr/>
        </p:nvSpPr>
        <p:spPr>
          <a:xfrm>
            <a:off x="1751308" y="2330498"/>
            <a:ext cx="2319787" cy="121861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75A1E-B78F-4D48-BCDC-702179E63844}"/>
              </a:ext>
            </a:extLst>
          </p:cNvPr>
          <p:cNvSpPr txBox="1"/>
          <p:nvPr/>
        </p:nvSpPr>
        <p:spPr>
          <a:xfrm>
            <a:off x="7205516" y="2625782"/>
            <a:ext cx="305589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Only fill out this part of the question if specific financial needs are not available. </a:t>
            </a: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26A04A3B-589F-4F3D-B193-0E6BF620795D}"/>
              </a:ext>
            </a:extLst>
          </p:cNvPr>
          <p:cNvSpPr/>
          <p:nvPr/>
        </p:nvSpPr>
        <p:spPr>
          <a:xfrm rot="4509098" flipH="1">
            <a:off x="6950773" y="275196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171E9144-2BF9-9E4F-996F-2F7DD5B15CDA}"/>
              </a:ext>
            </a:extLst>
          </p:cNvPr>
          <p:cNvSpPr/>
          <p:nvPr/>
        </p:nvSpPr>
        <p:spPr>
          <a:xfrm>
            <a:off x="4082900" y="2330498"/>
            <a:ext cx="2798641" cy="121861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6B6D6BF6-D3A8-CC4E-9B96-8265CDA57353}"/>
              </a:ext>
            </a:extLst>
          </p:cNvPr>
          <p:cNvSpPr/>
          <p:nvPr/>
        </p:nvSpPr>
        <p:spPr>
          <a:xfrm rot="4509098" flipH="1">
            <a:off x="1504728" y="2751966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B683B-6FBF-7C43-8392-AEF5F78F09BE}"/>
              </a:ext>
            </a:extLst>
          </p:cNvPr>
          <p:cNvSpPr txBox="1"/>
          <p:nvPr/>
        </p:nvSpPr>
        <p:spPr>
          <a:xfrm>
            <a:off x="565401" y="2288922"/>
            <a:ext cx="132194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Indicate amount and currency. </a:t>
            </a:r>
            <a:endParaRPr kumimoji="0" lang="en-GB" sz="1800" b="1" i="0" u="none" strike="noStrike" kern="0" cap="none" spc="0" normalizeH="0" baseline="0" noProof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1698252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2" ma:contentTypeDescription="Create a new document." ma:contentTypeScope="" ma:versionID="40c4c839102323477448bd257943a245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bd8c9b195ec662d639cfab5aad38397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17d4c9e9-139a-427c-97b0-ce32edd45541">English</Language>
    <DocumentType xmlns="17d4c9e9-139a-427c-97b0-ce32edd45541">Info module</Document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A0E20-016E-4420-A205-2EC6E8D7FFE0}"/>
</file>

<file path=customXml/itemProps2.xml><?xml version="1.0" encoding="utf-8"?>
<ds:datastoreItem xmlns:ds="http://schemas.openxmlformats.org/officeDocument/2006/customXml" ds:itemID="{F2D5FE5E-37CC-4CE9-96F5-D43556D39C96}">
  <ds:schemaRefs>
    <ds:schemaRef ds:uri="1ae83553-cbc3-47cc-bfe3-ad28d3d97e94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607</Words>
  <Application>Microsoft Macintosh PowerPoint</Application>
  <PresentationFormat>Widescreen</PresentationFormat>
  <Paragraphs>129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GLAAS Main Template</vt:lpstr>
      <vt:lpstr>GLAAS 2019 Report Template</vt:lpstr>
      <vt:lpstr>GLAAS information module 8  Section D Finance questions in the GLAAS 2021/2022 country survey</vt:lpstr>
      <vt:lpstr>Overview</vt:lpstr>
      <vt:lpstr>Questions</vt:lpstr>
      <vt:lpstr>D2: Budgets for WASH </vt:lpstr>
      <vt:lpstr>D4: Financing for equity measures</vt:lpstr>
      <vt:lpstr>D5: Financing for equity measures</vt:lpstr>
      <vt:lpstr>D6: Affordability</vt:lpstr>
      <vt:lpstr>D9: External funding</vt:lpstr>
      <vt:lpstr>D10: Sufficiency of funding</vt:lpstr>
      <vt:lpstr>PowerPoint Presentation</vt:lpstr>
      <vt:lpstr>Using WASH accounts to improve answers to D11</vt:lpstr>
      <vt:lpstr>More information on WASH accounts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Betsy Engebretson</cp:lastModifiedBy>
  <cp:revision>2</cp:revision>
  <dcterms:created xsi:type="dcterms:W3CDTF">2019-09-12T12:12:51Z</dcterms:created>
  <dcterms:modified xsi:type="dcterms:W3CDTF">2021-08-19T22:03:05Z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</Properties>
</file>