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  <p:sldMasterId id="2147483758" r:id="rId6"/>
  </p:sldMasterIdLst>
  <p:notesMasterIdLst>
    <p:notesMasterId r:id="rId23"/>
  </p:notesMasterIdLst>
  <p:handoutMasterIdLst>
    <p:handoutMasterId r:id="rId24"/>
  </p:handoutMasterIdLst>
  <p:sldIdLst>
    <p:sldId id="258" r:id="rId7"/>
    <p:sldId id="292" r:id="rId8"/>
    <p:sldId id="293" r:id="rId9"/>
    <p:sldId id="295" r:id="rId10"/>
    <p:sldId id="290" r:id="rId11"/>
    <p:sldId id="291" r:id="rId12"/>
    <p:sldId id="304" r:id="rId13"/>
    <p:sldId id="306" r:id="rId14"/>
    <p:sldId id="305" r:id="rId15"/>
    <p:sldId id="309" r:id="rId16"/>
    <p:sldId id="310" r:id="rId17"/>
    <p:sldId id="311" r:id="rId18"/>
    <p:sldId id="300" r:id="rId19"/>
    <p:sldId id="299" r:id="rId20"/>
    <p:sldId id="301" r:id="rId21"/>
    <p:sldId id="32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902A70-7C75-2EB4-3DAA-4C7EE154EB45}" name="Sofia Murad" initials="SM" userId="e026b1207f6de5b6" providerId="Windows Live"/>
  <p188:author id="{1B926287-3076-50EA-A243-435638BCBB9B}" name="MURAD, Sofia Jenny Juliette" initials="SM" userId="S::murads@who.int::609d3eb8-04db-4da7-84a5-b39f1996835f" providerId="AD"/>
  <p188:author id="{EC3154CB-7F9E-2AFB-9CB2-E4A2DFCCB614}" name="ABUHAMOOR, Sohaib" initials="SA" userId="S::abuhamoors@who.int::55ff9adf-b95c-46ad-9660-7075ad4f040f" providerId="AD"/>
  <p188:author id="{5CA46EDE-4F5C-45F8-DF1F-4B06DB701E81}" name="LARREA, Christian" initials="CL" userId="S::larreac@who.int::1cbcec65-4ef2-4c9d-8acd-f62e48665bf7" providerId="AD"/>
  <p188:author id="{A73CFEE0-E6D2-2B1B-C8E7-3B407D312D87}" name="GORE, Fiona Margaret" initials="GFM" userId="S::goref@who.int::8990c2d0-068d-4ea4-a7b0-fc9e7bcf8844" providerId="AD"/>
  <p188:author id="{729ACBFA-FDC7-BA5B-B8E4-B00B5A38B2BF}" name="TAKANE, Marina" initials="TM" userId="S::takanem@who.int::0c62abb9-5f1e-4540-b5da-327c1000617a" providerId="AD"/>
  <p188:author id="{D70E98FD-EA60-B6BF-1BC4-2D9E91B71751}" name="ENGEBRETSON, Elizabeth" initials="EE" userId="S::engebretsone@who.int::3432f663-7c0c-4f2e-b85b-b6f4c97bdf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11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2" name="MURAD, Sofia Jenny Juliette" initials="MSJJ" lastIdx="33" clrIdx="1">
    <p:extLst>
      <p:ext uri="{19B8F6BF-5375-455C-9EA6-DF929625EA0E}">
        <p15:presenceInfo xmlns:p15="http://schemas.microsoft.com/office/powerpoint/2012/main" userId="MURAD, Sofia Jenny Juliette" providerId="None"/>
      </p:ext>
    </p:extLst>
  </p:cmAuthor>
  <p:cmAuthor id="3" name="Elizabeth ENGEBRETSON" initials="EE" lastIdx="10" clrIdx="2">
    <p:extLst>
      <p:ext uri="{19B8F6BF-5375-455C-9EA6-DF929625EA0E}">
        <p15:presenceInfo xmlns:p15="http://schemas.microsoft.com/office/powerpoint/2012/main" userId="S::engebretsone@who.int::3432f663-7c0c-4f2e-b85b-b6f4c97bdf77" providerId="AD"/>
      </p:ext>
    </p:extLst>
  </p:cmAuthor>
  <p:cmAuthor id="4" name="Sofia Jenny Juliette MURAD" initials="SJJM" lastIdx="5" clrIdx="3">
    <p:extLst>
      <p:ext uri="{19B8F6BF-5375-455C-9EA6-DF929625EA0E}">
        <p15:presenceInfo xmlns:p15="http://schemas.microsoft.com/office/powerpoint/2012/main" userId="Sofia Jenny Juliette MURAD" providerId="None"/>
      </p:ext>
    </p:extLst>
  </p:cmAuthor>
  <p:cmAuthor id="5" name="GORE, Fiona Margaret" initials="GM" lastIdx="7" clrIdx="4">
    <p:extLst>
      <p:ext uri="{19B8F6BF-5375-455C-9EA6-DF929625EA0E}">
        <p15:presenceInfo xmlns:p15="http://schemas.microsoft.com/office/powerpoint/2012/main" userId="S::goref@who.int::8990c2d0-068d-4ea4-a7b0-fc9e7bcf8844" providerId="AD"/>
      </p:ext>
    </p:extLst>
  </p:cmAuthor>
  <p:cmAuthor id="6" name="TAKANE, Marina" initials="TM" lastIdx="6" clrIdx="5">
    <p:extLst>
      <p:ext uri="{19B8F6BF-5375-455C-9EA6-DF929625EA0E}">
        <p15:presenceInfo xmlns:p15="http://schemas.microsoft.com/office/powerpoint/2012/main" userId="S::takanem@who.int::0c62abb9-5f1e-4540-b5da-327c100061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A87"/>
    <a:srgbClr val="29486C"/>
    <a:srgbClr val="7BD0EF"/>
    <a:srgbClr val="F79646"/>
    <a:srgbClr val="F59952"/>
    <a:srgbClr val="17375E"/>
    <a:srgbClr val="4F81BD"/>
    <a:srgbClr val="505F73"/>
    <a:srgbClr val="358D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87F12-7DFA-954E-A18D-4D04512A24B0}" v="2" dt="2024-03-01T18:16:13.965"/>
    <p1510:client id="{248A8F36-54A7-483E-B333-D2EC8847FD56}" v="5" dt="2024-03-01T12:06:42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8" autoAdjust="0"/>
    <p:restoredTop sz="86219" autoAdjust="0"/>
  </p:normalViewPr>
  <p:slideViewPr>
    <p:cSldViewPr snapToGrid="0">
      <p:cViewPr varScale="1">
        <p:scale>
          <a:sx n="59" d="100"/>
          <a:sy n="59" d="100"/>
        </p:scale>
        <p:origin x="72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79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E, Fiona Margaret" userId="8990c2d0-068d-4ea4-a7b0-fc9e7bcf8844" providerId="ADAL" clId="{861885D9-2216-4560-A1E5-9A59CFA8CA4C}"/>
    <pc:docChg chg="">
      <pc:chgData name="GORE, Fiona Margaret" userId="8990c2d0-068d-4ea4-a7b0-fc9e7bcf8844" providerId="ADAL" clId="{861885D9-2216-4560-A1E5-9A59CFA8CA4C}" dt="2024-02-19T18:02:10.433" v="7"/>
      <pc:docMkLst>
        <pc:docMk/>
      </pc:docMkLst>
      <pc:sldChg chg="modCm">
        <pc:chgData name="GORE, Fiona Margaret" userId="8990c2d0-068d-4ea4-a7b0-fc9e7bcf8844" providerId="ADAL" clId="{861885D9-2216-4560-A1E5-9A59CFA8CA4C}" dt="2024-02-19T17:59:22.789" v="5"/>
        <pc:sldMkLst>
          <pc:docMk/>
          <pc:sldMk cId="1917870044" sldId="299"/>
        </pc:sldMkLst>
      </pc:sldChg>
      <pc:sldChg chg="modCm">
        <pc:chgData name="GORE, Fiona Margaret" userId="8990c2d0-068d-4ea4-a7b0-fc9e7bcf8844" providerId="ADAL" clId="{861885D9-2216-4560-A1E5-9A59CFA8CA4C}" dt="2024-02-19T18:02:10.433" v="7"/>
        <pc:sldMkLst>
          <pc:docMk/>
          <pc:sldMk cId="4206552246" sldId="301"/>
        </pc:sldMkLst>
      </pc:sldChg>
      <pc:sldChg chg="addCm">
        <pc:chgData name="GORE, Fiona Margaret" userId="8990c2d0-068d-4ea4-a7b0-fc9e7bcf8844" providerId="ADAL" clId="{861885D9-2216-4560-A1E5-9A59CFA8CA4C}" dt="2024-02-19T17:51:56.254" v="0"/>
        <pc:sldMkLst>
          <pc:docMk/>
          <pc:sldMk cId="278431427" sldId="304"/>
        </pc:sldMkLst>
      </pc:sldChg>
      <pc:sldChg chg="modCm">
        <pc:chgData name="GORE, Fiona Margaret" userId="8990c2d0-068d-4ea4-a7b0-fc9e7bcf8844" providerId="ADAL" clId="{861885D9-2216-4560-A1E5-9A59CFA8CA4C}" dt="2024-02-19T17:53:10.833" v="1"/>
        <pc:sldMkLst>
          <pc:docMk/>
          <pc:sldMk cId="2937497553" sldId="310"/>
        </pc:sldMkLst>
      </pc:sldChg>
      <pc:sldChg chg="addCm modCm">
        <pc:chgData name="GORE, Fiona Margaret" userId="8990c2d0-068d-4ea4-a7b0-fc9e7bcf8844" providerId="ADAL" clId="{861885D9-2216-4560-A1E5-9A59CFA8CA4C}" dt="2024-02-19T17:57:45.120" v="4"/>
        <pc:sldMkLst>
          <pc:docMk/>
          <pc:sldMk cId="681234636" sldId="311"/>
        </pc:sldMkLst>
      </pc:sldChg>
    </pc:docChg>
  </pc:docChgLst>
  <pc:docChgLst>
    <pc:chgData name="MURAD, Sofia Jenny Juliette" userId="609d3eb8-04db-4da7-84a5-b39f1996835f" providerId="ADAL" clId="{248A8F36-54A7-483E-B333-D2EC8847FD56}"/>
    <pc:docChg chg="undo redo custSel modSld modMainMaster">
      <pc:chgData name="MURAD, Sofia Jenny Juliette" userId="609d3eb8-04db-4da7-84a5-b39f1996835f" providerId="ADAL" clId="{248A8F36-54A7-483E-B333-D2EC8847FD56}" dt="2024-03-01T12:10:40.174" v="195" actId="1076"/>
      <pc:docMkLst>
        <pc:docMk/>
      </pc:docMkLst>
      <pc:sldChg chg="modSp mod addCm">
        <pc:chgData name="MURAD, Sofia Jenny Juliette" userId="609d3eb8-04db-4da7-84a5-b39f1996835f" providerId="ADAL" clId="{248A8F36-54A7-483E-B333-D2EC8847FD56}" dt="2024-02-20T14:55:22.728" v="188"/>
        <pc:sldMkLst>
          <pc:docMk/>
          <pc:sldMk cId="4154322372" sldId="258"/>
        </pc:sldMkLst>
        <pc:spChg chg="mod">
          <ac:chgData name="MURAD, Sofia Jenny Juliette" userId="609d3eb8-04db-4da7-84a5-b39f1996835f" providerId="ADAL" clId="{248A8F36-54A7-483E-B333-D2EC8847FD56}" dt="2024-02-07T10:52:02.660" v="97" actId="207"/>
          <ac:spMkLst>
            <pc:docMk/>
            <pc:sldMk cId="4154322372" sldId="258"/>
            <ac:spMk id="4" creationId="{EEB624C6-8AF0-44C4-83D8-3A2C2CD4EC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RAD, Sofia Jenny Juliette" userId="609d3eb8-04db-4da7-84a5-b39f1996835f" providerId="ADAL" clId="{248A8F36-54A7-483E-B333-D2EC8847FD56}" dt="2024-02-20T14:55:22.728" v="188"/>
              <pc2:cmMkLst xmlns:pc2="http://schemas.microsoft.com/office/powerpoint/2019/9/main/command">
                <pc:docMk/>
                <pc:sldMk cId="4154322372" sldId="258"/>
                <pc2:cmMk id="{7567BC8A-2C0C-42C6-8C97-99756774AFB6}"/>
              </pc2:cmMkLst>
            </pc226:cmChg>
          </p:ext>
        </pc:extLst>
      </pc:sldChg>
      <pc:sldChg chg="modSp mod">
        <pc:chgData name="MURAD, Sofia Jenny Juliette" userId="609d3eb8-04db-4da7-84a5-b39f1996835f" providerId="ADAL" clId="{248A8F36-54A7-483E-B333-D2EC8847FD56}" dt="2024-02-01T13:57:12.634" v="1" actId="1076"/>
        <pc:sldMkLst>
          <pc:docMk/>
          <pc:sldMk cId="3903434070" sldId="290"/>
        </pc:sldMkLst>
        <pc:spChg chg="mod">
          <ac:chgData name="MURAD, Sofia Jenny Juliette" userId="609d3eb8-04db-4da7-84a5-b39f1996835f" providerId="ADAL" clId="{248A8F36-54A7-483E-B333-D2EC8847FD56}" dt="2024-02-01T13:57:12.634" v="1" actId="1076"/>
          <ac:spMkLst>
            <pc:docMk/>
            <pc:sldMk cId="3903434070" sldId="290"/>
            <ac:spMk id="2" creationId="{47CDD159-1340-496E-87B4-61C56BB8DD40}"/>
          </ac:spMkLst>
        </pc:spChg>
      </pc:sldChg>
      <pc:sldChg chg="addSp delSp modSp mod modClrScheme modCm chgLayout">
        <pc:chgData name="MURAD, Sofia Jenny Juliette" userId="609d3eb8-04db-4da7-84a5-b39f1996835f" providerId="ADAL" clId="{248A8F36-54A7-483E-B333-D2EC8847FD56}" dt="2024-02-20T09:43:27.060" v="182"/>
        <pc:sldMkLst>
          <pc:docMk/>
          <pc:sldMk cId="4089523311" sldId="292"/>
        </pc:sldMkLst>
        <pc:spChg chg="add del mod ord">
          <ac:chgData name="MURAD, Sofia Jenny Juliette" userId="609d3eb8-04db-4da7-84a5-b39f1996835f" providerId="ADAL" clId="{248A8F36-54A7-483E-B333-D2EC8847FD56}" dt="2024-02-19T12:37:02.345" v="161" actId="478"/>
          <ac:spMkLst>
            <pc:docMk/>
            <pc:sldMk cId="4089523311" sldId="292"/>
            <ac:spMk id="2" creationId="{4DA894D5-2B20-7957-69C5-E89A7BF3C655}"/>
          </ac:spMkLst>
        </pc:spChg>
        <pc:spChg chg="mod ord">
          <ac:chgData name="MURAD, Sofia Jenny Juliette" userId="609d3eb8-04db-4da7-84a5-b39f1996835f" providerId="ADAL" clId="{248A8F36-54A7-483E-B333-D2EC8847FD56}" dt="2024-02-19T12:36:59.755" v="160" actId="700"/>
          <ac:spMkLst>
            <pc:docMk/>
            <pc:sldMk cId="4089523311" sldId="292"/>
            <ac:spMk id="3" creationId="{789BCBC6-56C1-4B72-AFA8-E15F2563FA4C}"/>
          </ac:spMkLst>
        </pc:spChg>
        <pc:spChg chg="mod">
          <ac:chgData name="MURAD, Sofia Jenny Juliette" userId="609d3eb8-04db-4da7-84a5-b39f1996835f" providerId="ADAL" clId="{248A8F36-54A7-483E-B333-D2EC8847FD56}" dt="2024-02-19T12:36:55.230" v="157" actId="1036"/>
          <ac:spMkLst>
            <pc:docMk/>
            <pc:sldMk cId="4089523311" sldId="292"/>
            <ac:spMk id="6" creationId="{C8E93225-0B34-4BA1-9C57-56C7F626F9AA}"/>
          </ac:spMkLst>
        </pc:spChg>
        <pc:spChg chg="mod">
          <ac:chgData name="MURAD, Sofia Jenny Juliette" userId="609d3eb8-04db-4da7-84a5-b39f1996835f" providerId="ADAL" clId="{248A8F36-54A7-483E-B333-D2EC8847FD56}" dt="2024-02-19T12:36:55.230" v="157" actId="1036"/>
          <ac:spMkLst>
            <pc:docMk/>
            <pc:sldMk cId="4089523311" sldId="292"/>
            <ac:spMk id="7" creationId="{E409F8FE-DAF3-4FD5-B89E-D2ABA118F117}"/>
          </ac:spMkLst>
        </pc:spChg>
        <pc:spChg chg="mod">
          <ac:chgData name="MURAD, Sofia Jenny Juliette" userId="609d3eb8-04db-4da7-84a5-b39f1996835f" providerId="ADAL" clId="{248A8F36-54A7-483E-B333-D2EC8847FD56}" dt="2024-02-19T12:36:55.230" v="157" actId="1036"/>
          <ac:spMkLst>
            <pc:docMk/>
            <pc:sldMk cId="4089523311" sldId="292"/>
            <ac:spMk id="8" creationId="{99D49888-BAD8-49D7-80DC-FD5D8966C1D1}"/>
          </ac:spMkLst>
        </pc:spChg>
        <pc:picChg chg="mod">
          <ac:chgData name="MURAD, Sofia Jenny Juliette" userId="609d3eb8-04db-4da7-84a5-b39f1996835f" providerId="ADAL" clId="{248A8F36-54A7-483E-B333-D2EC8847FD56}" dt="2024-02-19T12:36:55.230" v="157" actId="1036"/>
          <ac:picMkLst>
            <pc:docMk/>
            <pc:sldMk cId="4089523311" sldId="292"/>
            <ac:picMk id="30" creationId="{90539628-1186-4B5F-BE66-5F776580A3E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MURAD, Sofia Jenny Juliette" userId="609d3eb8-04db-4da7-84a5-b39f1996835f" providerId="ADAL" clId="{248A8F36-54A7-483E-B333-D2EC8847FD56}" dt="2024-02-20T09:43:27.060" v="182"/>
              <pc2:cmMkLst xmlns:pc2="http://schemas.microsoft.com/office/powerpoint/2019/9/main/command">
                <pc:docMk/>
                <pc:sldMk cId="4089523311" sldId="292"/>
                <pc2:cmMk id="{BEFA05D0-F52E-4AD6-B2EC-0FE0047F15E4}"/>
              </pc2:cmMkLst>
            </pc226:cmChg>
          </p:ext>
        </pc:extLst>
      </pc:sldChg>
      <pc:sldChg chg="addSp delSp modSp mod modClrScheme chgLayout">
        <pc:chgData name="MURAD, Sofia Jenny Juliette" userId="609d3eb8-04db-4da7-84a5-b39f1996835f" providerId="ADAL" clId="{248A8F36-54A7-483E-B333-D2EC8847FD56}" dt="2024-02-19T12:37:11.806" v="163" actId="478"/>
        <pc:sldMkLst>
          <pc:docMk/>
          <pc:sldMk cId="453725808" sldId="293"/>
        </pc:sldMkLst>
        <pc:spChg chg="mod ord">
          <ac:chgData name="MURAD, Sofia Jenny Juliette" userId="609d3eb8-04db-4da7-84a5-b39f1996835f" providerId="ADAL" clId="{248A8F36-54A7-483E-B333-D2EC8847FD56}" dt="2024-02-19T12:37:09.358" v="162" actId="700"/>
          <ac:spMkLst>
            <pc:docMk/>
            <pc:sldMk cId="453725808" sldId="293"/>
            <ac:spMk id="3" creationId="{789BCBC6-56C1-4B72-AFA8-E15F2563FA4C}"/>
          </ac:spMkLst>
        </pc:spChg>
        <pc:spChg chg="add del mod ord">
          <ac:chgData name="MURAD, Sofia Jenny Juliette" userId="609d3eb8-04db-4da7-84a5-b39f1996835f" providerId="ADAL" clId="{248A8F36-54A7-483E-B333-D2EC8847FD56}" dt="2024-02-19T12:36:54.385" v="156" actId="700"/>
          <ac:spMkLst>
            <pc:docMk/>
            <pc:sldMk cId="453725808" sldId="293"/>
            <ac:spMk id="4" creationId="{FFAD2F61-8AE5-91CE-EAA0-F9ED0A9B776D}"/>
          </ac:spMkLst>
        </pc:spChg>
        <pc:spChg chg="add del mod ord">
          <ac:chgData name="MURAD, Sofia Jenny Juliette" userId="609d3eb8-04db-4da7-84a5-b39f1996835f" providerId="ADAL" clId="{248A8F36-54A7-483E-B333-D2EC8847FD56}" dt="2024-02-19T12:37:11.806" v="163" actId="478"/>
          <ac:spMkLst>
            <pc:docMk/>
            <pc:sldMk cId="453725808" sldId="293"/>
            <ac:spMk id="5" creationId="{A94A1497-0B06-4056-1A73-6E85EC8CF3EA}"/>
          </ac:spMkLst>
        </pc:spChg>
        <pc:spChg chg="add del mod ord">
          <ac:chgData name="MURAD, Sofia Jenny Juliette" userId="609d3eb8-04db-4da7-84a5-b39f1996835f" providerId="ADAL" clId="{248A8F36-54A7-483E-B333-D2EC8847FD56}" dt="2024-02-19T12:37:09.358" v="162" actId="700"/>
          <ac:spMkLst>
            <pc:docMk/>
            <pc:sldMk cId="453725808" sldId="293"/>
            <ac:spMk id="10" creationId="{B2A2F813-2C40-41C9-AD98-B31CB0B5108C}"/>
          </ac:spMkLst>
        </pc:spChg>
      </pc:sldChg>
      <pc:sldChg chg="addSp delSp modSp mod modClrScheme chgLayout">
        <pc:chgData name="MURAD, Sofia Jenny Juliette" userId="609d3eb8-04db-4da7-84a5-b39f1996835f" providerId="ADAL" clId="{248A8F36-54A7-483E-B333-D2EC8847FD56}" dt="2024-02-19T12:37:18.290" v="165" actId="478"/>
        <pc:sldMkLst>
          <pc:docMk/>
          <pc:sldMk cId="1439976084" sldId="295"/>
        </pc:sldMkLst>
        <pc:spChg chg="mod ord">
          <ac:chgData name="MURAD, Sofia Jenny Juliette" userId="609d3eb8-04db-4da7-84a5-b39f1996835f" providerId="ADAL" clId="{248A8F36-54A7-483E-B333-D2EC8847FD56}" dt="2024-02-19T12:37:16.297" v="164" actId="700"/>
          <ac:spMkLst>
            <pc:docMk/>
            <pc:sldMk cId="1439976084" sldId="295"/>
            <ac:spMk id="3" creationId="{789BCBC6-56C1-4B72-AFA8-E15F2563FA4C}"/>
          </ac:spMkLst>
        </pc:spChg>
        <pc:spChg chg="add del mod ord">
          <ac:chgData name="MURAD, Sofia Jenny Juliette" userId="609d3eb8-04db-4da7-84a5-b39f1996835f" providerId="ADAL" clId="{248A8F36-54A7-483E-B333-D2EC8847FD56}" dt="2024-02-19T12:37:18.290" v="165" actId="478"/>
          <ac:spMkLst>
            <pc:docMk/>
            <pc:sldMk cId="1439976084" sldId="295"/>
            <ac:spMk id="4" creationId="{9E9A31DC-4B51-16D8-2640-622BD6B5F78E}"/>
          </ac:spMkLst>
        </pc:spChg>
        <pc:spChg chg="del mod ord">
          <ac:chgData name="MURAD, Sofia Jenny Juliette" userId="609d3eb8-04db-4da7-84a5-b39f1996835f" providerId="ADAL" clId="{248A8F36-54A7-483E-B333-D2EC8847FD56}" dt="2024-02-19T12:37:16.297" v="164" actId="700"/>
          <ac:spMkLst>
            <pc:docMk/>
            <pc:sldMk cId="1439976084" sldId="295"/>
            <ac:spMk id="10" creationId="{B2A2F813-2C40-41C9-AD98-B31CB0B5108C}"/>
          </ac:spMkLst>
        </pc:spChg>
      </pc:sldChg>
      <pc:sldChg chg="modSp mod addCm modCm">
        <pc:chgData name="MURAD, Sofia Jenny Juliette" userId="609d3eb8-04db-4da7-84a5-b39f1996835f" providerId="ADAL" clId="{248A8F36-54A7-483E-B333-D2EC8847FD56}" dt="2024-02-01T14:05:16.180" v="95"/>
        <pc:sldMkLst>
          <pc:docMk/>
          <pc:sldMk cId="1917870044" sldId="299"/>
        </pc:sldMkLst>
        <pc:spChg chg="mod">
          <ac:chgData name="MURAD, Sofia Jenny Juliette" userId="609d3eb8-04db-4da7-84a5-b39f1996835f" providerId="ADAL" clId="{248A8F36-54A7-483E-B333-D2EC8847FD56}" dt="2024-02-01T14:03:36.931" v="93" actId="14100"/>
          <ac:spMkLst>
            <pc:docMk/>
            <pc:sldMk cId="1917870044" sldId="299"/>
            <ac:spMk id="3" creationId="{05DA4DBB-1597-4E1A-B32F-16E05F293312}"/>
          </ac:spMkLst>
        </pc:spChg>
      </pc:sldChg>
      <pc:sldChg chg="modSp mod">
        <pc:chgData name="MURAD, Sofia Jenny Juliette" userId="609d3eb8-04db-4da7-84a5-b39f1996835f" providerId="ADAL" clId="{248A8F36-54A7-483E-B333-D2EC8847FD56}" dt="2024-02-20T09:44:29.326" v="187" actId="1076"/>
        <pc:sldMkLst>
          <pc:docMk/>
          <pc:sldMk cId="3519505002" sldId="300"/>
        </pc:sldMkLst>
        <pc:spChg chg="mod">
          <ac:chgData name="MURAD, Sofia Jenny Juliette" userId="609d3eb8-04db-4da7-84a5-b39f1996835f" providerId="ADAL" clId="{248A8F36-54A7-483E-B333-D2EC8847FD56}" dt="2024-02-20T09:44:26.085" v="186" actId="948"/>
          <ac:spMkLst>
            <pc:docMk/>
            <pc:sldMk cId="3519505002" sldId="300"/>
            <ac:spMk id="3" creationId="{6322D6DC-530A-4F8B-8E77-4A7209F0C3A9}"/>
          </ac:spMkLst>
        </pc:spChg>
        <pc:picChg chg="mod">
          <ac:chgData name="MURAD, Sofia Jenny Juliette" userId="609d3eb8-04db-4da7-84a5-b39f1996835f" providerId="ADAL" clId="{248A8F36-54A7-483E-B333-D2EC8847FD56}" dt="2024-02-20T09:44:29.326" v="187" actId="1076"/>
          <ac:picMkLst>
            <pc:docMk/>
            <pc:sldMk cId="3519505002" sldId="300"/>
            <ac:picMk id="4" creationId="{8240CB98-822B-4539-ACC0-ABC424564C57}"/>
          </ac:picMkLst>
        </pc:picChg>
      </pc:sldChg>
      <pc:sldChg chg="modSp mod modClrScheme chgLayout">
        <pc:chgData name="MURAD, Sofia Jenny Juliette" userId="609d3eb8-04db-4da7-84a5-b39f1996835f" providerId="ADAL" clId="{248A8F36-54A7-483E-B333-D2EC8847FD56}" dt="2024-02-19T12:40:10.790" v="179" actId="700"/>
        <pc:sldMkLst>
          <pc:docMk/>
          <pc:sldMk cId="278431427" sldId="304"/>
        </pc:sldMkLst>
        <pc:spChg chg="mod ord">
          <ac:chgData name="MURAD, Sofia Jenny Juliette" userId="609d3eb8-04db-4da7-84a5-b39f1996835f" providerId="ADAL" clId="{248A8F36-54A7-483E-B333-D2EC8847FD56}" dt="2024-02-19T12:40:10.790" v="179" actId="700"/>
          <ac:spMkLst>
            <pc:docMk/>
            <pc:sldMk cId="278431427" sldId="304"/>
            <ac:spMk id="2" creationId="{CEB8D494-2D85-477D-8D9D-F9522DD1901F}"/>
          </ac:spMkLst>
        </pc:spChg>
        <pc:spChg chg="mod ord">
          <ac:chgData name="MURAD, Sofia Jenny Juliette" userId="609d3eb8-04db-4da7-84a5-b39f1996835f" providerId="ADAL" clId="{248A8F36-54A7-483E-B333-D2EC8847FD56}" dt="2024-02-19T12:40:10.790" v="179" actId="700"/>
          <ac:spMkLst>
            <pc:docMk/>
            <pc:sldMk cId="278431427" sldId="304"/>
            <ac:spMk id="3" creationId="{9BCA7347-3817-4A9E-8E31-22D8C66055CB}"/>
          </ac:spMkLst>
        </pc:spChg>
      </pc:sldChg>
      <pc:sldChg chg="modSp mod modClrScheme chgLayout">
        <pc:chgData name="MURAD, Sofia Jenny Juliette" userId="609d3eb8-04db-4da7-84a5-b39f1996835f" providerId="ADAL" clId="{248A8F36-54A7-483E-B333-D2EC8847FD56}" dt="2024-02-19T12:38:12.547" v="174" actId="27636"/>
        <pc:sldMkLst>
          <pc:docMk/>
          <pc:sldMk cId="371595077" sldId="305"/>
        </pc:sldMkLst>
        <pc:spChg chg="mod ord">
          <ac:chgData name="MURAD, Sofia Jenny Juliette" userId="609d3eb8-04db-4da7-84a5-b39f1996835f" providerId="ADAL" clId="{248A8F36-54A7-483E-B333-D2EC8847FD56}" dt="2024-02-19T12:38:05.688" v="169" actId="700"/>
          <ac:spMkLst>
            <pc:docMk/>
            <pc:sldMk cId="371595077" sldId="305"/>
            <ac:spMk id="2" creationId="{4B9914B0-D3E0-411C-AC3D-13714DC9F35D}"/>
          </ac:spMkLst>
        </pc:spChg>
        <pc:spChg chg="mod ord">
          <ac:chgData name="MURAD, Sofia Jenny Juliette" userId="609d3eb8-04db-4da7-84a5-b39f1996835f" providerId="ADAL" clId="{248A8F36-54A7-483E-B333-D2EC8847FD56}" dt="2024-02-19T12:38:12.547" v="174" actId="27636"/>
          <ac:spMkLst>
            <pc:docMk/>
            <pc:sldMk cId="371595077" sldId="305"/>
            <ac:spMk id="3" creationId="{E99B6CE8-EF08-4AB8-8546-783238289DAB}"/>
          </ac:spMkLst>
        </pc:spChg>
      </pc:sldChg>
      <pc:sldChg chg="modSp mod modClrScheme addCm delCm modCm chgLayout">
        <pc:chgData name="MURAD, Sofia Jenny Juliette" userId="609d3eb8-04db-4da7-84a5-b39f1996835f" providerId="ADAL" clId="{248A8F36-54A7-483E-B333-D2EC8847FD56}" dt="2024-02-19T12:38:16.644" v="175" actId="14100"/>
        <pc:sldMkLst>
          <pc:docMk/>
          <pc:sldMk cId="4165685282" sldId="306"/>
        </pc:sldMkLst>
        <pc:spChg chg="mod ord">
          <ac:chgData name="MURAD, Sofia Jenny Juliette" userId="609d3eb8-04db-4da7-84a5-b39f1996835f" providerId="ADAL" clId="{248A8F36-54A7-483E-B333-D2EC8847FD56}" dt="2024-02-19T12:37:45.590" v="166" actId="700"/>
          <ac:spMkLst>
            <pc:docMk/>
            <pc:sldMk cId="4165685282" sldId="306"/>
            <ac:spMk id="2" creationId="{4B9914B0-D3E0-411C-AC3D-13714DC9F35D}"/>
          </ac:spMkLst>
        </pc:spChg>
        <pc:spChg chg="mod ord">
          <ac:chgData name="MURAD, Sofia Jenny Juliette" userId="609d3eb8-04db-4da7-84a5-b39f1996835f" providerId="ADAL" clId="{248A8F36-54A7-483E-B333-D2EC8847FD56}" dt="2024-02-19T12:38:16.644" v="175" actId="14100"/>
          <ac:spMkLst>
            <pc:docMk/>
            <pc:sldMk cId="4165685282" sldId="306"/>
            <ac:spMk id="3" creationId="{E99B6CE8-EF08-4AB8-8546-783238289DAB}"/>
          </ac:spMkLst>
        </pc:spChg>
      </pc:sldChg>
      <pc:sldChg chg="modSp mod modClrScheme chgLayout">
        <pc:chgData name="MURAD, Sofia Jenny Juliette" userId="609d3eb8-04db-4da7-84a5-b39f1996835f" providerId="ADAL" clId="{248A8F36-54A7-483E-B333-D2EC8847FD56}" dt="2024-02-19T12:40:33.232" v="181" actId="700"/>
        <pc:sldMkLst>
          <pc:docMk/>
          <pc:sldMk cId="4130888302" sldId="309"/>
        </pc:sldMkLst>
        <pc:spChg chg="mod ord">
          <ac:chgData name="MURAD, Sofia Jenny Juliette" userId="609d3eb8-04db-4da7-84a5-b39f1996835f" providerId="ADAL" clId="{248A8F36-54A7-483E-B333-D2EC8847FD56}" dt="2024-02-19T12:40:33.232" v="181" actId="700"/>
          <ac:spMkLst>
            <pc:docMk/>
            <pc:sldMk cId="4130888302" sldId="309"/>
            <ac:spMk id="4" creationId="{3E9D335D-02AA-15BE-2FB7-1F7DBD3658D3}"/>
          </ac:spMkLst>
        </pc:spChg>
        <pc:spChg chg="mod ord">
          <ac:chgData name="MURAD, Sofia Jenny Juliette" userId="609d3eb8-04db-4da7-84a5-b39f1996835f" providerId="ADAL" clId="{248A8F36-54A7-483E-B333-D2EC8847FD56}" dt="2024-02-19T12:40:33.232" v="181" actId="700"/>
          <ac:spMkLst>
            <pc:docMk/>
            <pc:sldMk cId="4130888302" sldId="309"/>
            <ac:spMk id="5" creationId="{8D984A5A-5C39-3032-E279-A3DB3AAD22DB}"/>
          </ac:spMkLst>
        </pc:spChg>
      </pc:sldChg>
      <pc:sldChg chg="modSp mod modClrScheme chgLayout">
        <pc:chgData name="MURAD, Sofia Jenny Juliette" userId="609d3eb8-04db-4da7-84a5-b39f1996835f" providerId="ADAL" clId="{248A8F36-54A7-483E-B333-D2EC8847FD56}" dt="2024-02-19T12:40:26.765" v="180" actId="700"/>
        <pc:sldMkLst>
          <pc:docMk/>
          <pc:sldMk cId="2937497553" sldId="310"/>
        </pc:sldMkLst>
        <pc:spChg chg="mod ord">
          <ac:chgData name="MURAD, Sofia Jenny Juliette" userId="609d3eb8-04db-4da7-84a5-b39f1996835f" providerId="ADAL" clId="{248A8F36-54A7-483E-B333-D2EC8847FD56}" dt="2024-02-19T12:40:26.765" v="180" actId="700"/>
          <ac:spMkLst>
            <pc:docMk/>
            <pc:sldMk cId="2937497553" sldId="310"/>
            <ac:spMk id="2" creationId="{C2BADC17-D099-7D76-8D4E-71DFDBEC9C61}"/>
          </ac:spMkLst>
        </pc:spChg>
        <pc:spChg chg="mod ord">
          <ac:chgData name="MURAD, Sofia Jenny Juliette" userId="609d3eb8-04db-4da7-84a5-b39f1996835f" providerId="ADAL" clId="{248A8F36-54A7-483E-B333-D2EC8847FD56}" dt="2024-02-19T12:40:26.765" v="180" actId="700"/>
          <ac:spMkLst>
            <pc:docMk/>
            <pc:sldMk cId="2937497553" sldId="310"/>
            <ac:spMk id="3" creationId="{DFAAB4F4-5EAD-6F44-12CF-A289B5F4E976}"/>
          </ac:spMkLst>
        </pc:spChg>
      </pc:sldChg>
      <pc:sldChg chg="modSp mod modCm">
        <pc:chgData name="MURAD, Sofia Jenny Juliette" userId="609d3eb8-04db-4da7-84a5-b39f1996835f" providerId="ADAL" clId="{248A8F36-54A7-483E-B333-D2EC8847FD56}" dt="2024-02-22T10:30:36.600" v="189"/>
        <pc:sldMkLst>
          <pc:docMk/>
          <pc:sldMk cId="681234636" sldId="311"/>
        </pc:sldMkLst>
        <pc:spChg chg="mod">
          <ac:chgData name="MURAD, Sofia Jenny Juliette" userId="609d3eb8-04db-4da7-84a5-b39f1996835f" providerId="ADAL" clId="{248A8F36-54A7-483E-B333-D2EC8847FD56}" dt="2024-02-01T14:03:58.702" v="94" actId="12"/>
          <ac:spMkLst>
            <pc:docMk/>
            <pc:sldMk cId="681234636" sldId="311"/>
            <ac:spMk id="3" creationId="{A308EAF6-A908-AA5E-32FC-EB7B7531413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MURAD, Sofia Jenny Juliette" userId="609d3eb8-04db-4da7-84a5-b39f1996835f" providerId="ADAL" clId="{248A8F36-54A7-483E-B333-D2EC8847FD56}" dt="2024-02-22T10:30:36.600" v="189"/>
              <pc2:cmMkLst xmlns:pc2="http://schemas.microsoft.com/office/powerpoint/2019/9/main/command">
                <pc:docMk/>
                <pc:sldMk cId="681234636" sldId="311"/>
                <pc2:cmMk id="{C4CBC474-F1C2-814A-AE13-D1BDA8D2F3AF}"/>
              </pc2:cmMkLst>
            </pc226:cmChg>
          </p:ext>
        </pc:extLst>
      </pc:sldChg>
      <pc:sldMasterChg chg="addSp delSp modSp mod">
        <pc:chgData name="MURAD, Sofia Jenny Juliette" userId="609d3eb8-04db-4da7-84a5-b39f1996835f" providerId="ADAL" clId="{248A8F36-54A7-483E-B333-D2EC8847FD56}" dt="2024-03-01T12:10:40.174" v="195" actId="1076"/>
        <pc:sldMasterMkLst>
          <pc:docMk/>
          <pc:sldMasterMk cId="806541482" sldId="2147483758"/>
        </pc:sldMasterMkLst>
        <pc:spChg chg="add mod">
          <ac:chgData name="MURAD, Sofia Jenny Juliette" userId="609d3eb8-04db-4da7-84a5-b39f1996835f" providerId="ADAL" clId="{248A8F36-54A7-483E-B333-D2EC8847FD56}" dt="2024-03-01T12:06:42.311" v="192"/>
          <ac:spMkLst>
            <pc:docMk/>
            <pc:sldMasterMk cId="806541482" sldId="2147483758"/>
            <ac:spMk id="6" creationId="{8F1D423E-8B15-41BD-B67A-2B72633E8C60}"/>
          </ac:spMkLst>
        </pc:spChg>
        <pc:spChg chg="add mod">
          <ac:chgData name="MURAD, Sofia Jenny Juliette" userId="609d3eb8-04db-4da7-84a5-b39f1996835f" providerId="ADAL" clId="{248A8F36-54A7-483E-B333-D2EC8847FD56}" dt="2024-03-01T12:06:42.311" v="192"/>
          <ac:spMkLst>
            <pc:docMk/>
            <pc:sldMasterMk cId="806541482" sldId="2147483758"/>
            <ac:spMk id="8" creationId="{AA50B300-CF84-43C1-BFB3-9466A9B79B6A}"/>
          </ac:spMkLst>
        </pc:spChg>
        <pc:spChg chg="del">
          <ac:chgData name="MURAD, Sofia Jenny Juliette" userId="609d3eb8-04db-4da7-84a5-b39f1996835f" providerId="ADAL" clId="{248A8F36-54A7-483E-B333-D2EC8847FD56}" dt="2024-03-01T12:06:41.963" v="191" actId="478"/>
          <ac:spMkLst>
            <pc:docMk/>
            <pc:sldMasterMk cId="806541482" sldId="2147483758"/>
            <ac:spMk id="41" creationId="{8F1D423E-8B15-41BD-B67A-2B72633E8C60}"/>
          </ac:spMkLst>
        </pc:spChg>
        <pc:grpChg chg="add mod">
          <ac:chgData name="MURAD, Sofia Jenny Juliette" userId="609d3eb8-04db-4da7-84a5-b39f1996835f" providerId="ADAL" clId="{248A8F36-54A7-483E-B333-D2EC8847FD56}" dt="2024-03-01T12:10:40.174" v="195" actId="1076"/>
          <ac:grpSpMkLst>
            <pc:docMk/>
            <pc:sldMasterMk cId="806541482" sldId="2147483758"/>
            <ac:grpSpMk id="4" creationId="{F15FB073-BB83-E172-454D-A364C19BCD3C}"/>
          </ac:grpSpMkLst>
        </pc:grpChg>
        <pc:grpChg chg="add mod">
          <ac:chgData name="MURAD, Sofia Jenny Juliette" userId="609d3eb8-04db-4da7-84a5-b39f1996835f" providerId="ADAL" clId="{248A8F36-54A7-483E-B333-D2EC8847FD56}" dt="2024-03-01T12:06:42.311" v="192"/>
          <ac:grpSpMkLst>
            <pc:docMk/>
            <pc:sldMasterMk cId="806541482" sldId="2147483758"/>
            <ac:grpSpMk id="5" creationId="{27E98DA2-1865-4E97-8590-444FE01B1FE4}"/>
          </ac:grpSpMkLst>
        </pc:grpChg>
        <pc:grpChg chg="del">
          <ac:chgData name="MURAD, Sofia Jenny Juliette" userId="609d3eb8-04db-4da7-84a5-b39f1996835f" providerId="ADAL" clId="{248A8F36-54A7-483E-B333-D2EC8847FD56}" dt="2024-03-01T12:06:39.940" v="190" actId="478"/>
          <ac:grpSpMkLst>
            <pc:docMk/>
            <pc:sldMasterMk cId="806541482" sldId="2147483758"/>
            <ac:grpSpMk id="43" creationId="{27E98DA2-1865-4E97-8590-444FE01B1FE4}"/>
          </ac:grpSpMkLst>
        </pc:grpChg>
        <pc:picChg chg="add mod">
          <ac:chgData name="MURAD, Sofia Jenny Juliette" userId="609d3eb8-04db-4da7-84a5-b39f1996835f" providerId="ADAL" clId="{248A8F36-54A7-483E-B333-D2EC8847FD56}" dt="2024-03-01T12:06:42.311" v="192"/>
          <ac:picMkLst>
            <pc:docMk/>
            <pc:sldMasterMk cId="806541482" sldId="2147483758"/>
            <ac:picMk id="7" creationId="{F07FAD92-3BD4-F88E-2ECD-B380A6873080}"/>
          </ac:picMkLst>
        </pc:picChg>
        <pc:picChg chg="add mod">
          <ac:chgData name="MURAD, Sofia Jenny Juliette" userId="609d3eb8-04db-4da7-84a5-b39f1996835f" providerId="ADAL" clId="{248A8F36-54A7-483E-B333-D2EC8847FD56}" dt="2024-03-01T12:06:42.311" v="192"/>
          <ac:picMkLst>
            <pc:docMk/>
            <pc:sldMasterMk cId="806541482" sldId="2147483758"/>
            <ac:picMk id="9" creationId="{65B1804B-41C0-49EC-9CCC-56DC065112D2}"/>
          </ac:picMkLst>
        </pc:picChg>
        <pc:picChg chg="add mod">
          <ac:chgData name="MURAD, Sofia Jenny Juliette" userId="609d3eb8-04db-4da7-84a5-b39f1996835f" providerId="ADAL" clId="{248A8F36-54A7-483E-B333-D2EC8847FD56}" dt="2024-03-01T12:06:42.311" v="192"/>
          <ac:picMkLst>
            <pc:docMk/>
            <pc:sldMasterMk cId="806541482" sldId="2147483758"/>
            <ac:picMk id="10" creationId="{59814F6A-8856-40D8-8CAF-4C5E6641F5AA}"/>
          </ac:picMkLst>
        </pc:picChg>
        <pc:picChg chg="add mod">
          <ac:chgData name="MURAD, Sofia Jenny Juliette" userId="609d3eb8-04db-4da7-84a5-b39f1996835f" providerId="ADAL" clId="{248A8F36-54A7-483E-B333-D2EC8847FD56}" dt="2024-03-01T12:06:42.311" v="192"/>
          <ac:picMkLst>
            <pc:docMk/>
            <pc:sldMasterMk cId="806541482" sldId="2147483758"/>
            <ac:picMk id="11" creationId="{33E73065-C6F7-4816-8CA3-7879EC8065CD}"/>
          </ac:picMkLst>
        </pc:picChg>
      </pc:sldMasterChg>
    </pc:docChg>
  </pc:docChgLst>
  <pc:docChgLst>
    <pc:chgData name="GORE, Fiona Margaret" userId="S::goref@who.int::8990c2d0-068d-4ea4-a7b0-fc9e7bcf8844" providerId="AD" clId="Web-{A2C92C7C-B687-3D40-1F03-2D39EEF273D0}"/>
    <pc:docChg chg="modSld">
      <pc:chgData name="GORE, Fiona Margaret" userId="S::goref@who.int::8990c2d0-068d-4ea4-a7b0-fc9e7bcf8844" providerId="AD" clId="Web-{A2C92C7C-B687-3D40-1F03-2D39EEF273D0}" dt="2024-02-22T10:09:05.739" v="130"/>
      <pc:docMkLst>
        <pc:docMk/>
      </pc:docMkLst>
      <pc:sldChg chg="modSp">
        <pc:chgData name="GORE, Fiona Margaret" userId="S::goref@who.int::8990c2d0-068d-4ea4-a7b0-fc9e7bcf8844" providerId="AD" clId="Web-{A2C92C7C-B687-3D40-1F03-2D39EEF273D0}" dt="2024-02-22T10:07:36.251" v="102" actId="14100"/>
        <pc:sldMkLst>
          <pc:docMk/>
          <pc:sldMk cId="1917870044" sldId="299"/>
        </pc:sldMkLst>
        <pc:picChg chg="mod">
          <ac:chgData name="GORE, Fiona Margaret" userId="S::goref@who.int::8990c2d0-068d-4ea4-a7b0-fc9e7bcf8844" providerId="AD" clId="Web-{A2C92C7C-B687-3D40-1F03-2D39EEF273D0}" dt="2024-02-22T10:07:36.251" v="102" actId="14100"/>
          <ac:picMkLst>
            <pc:docMk/>
            <pc:sldMk cId="1917870044" sldId="299"/>
            <ac:picMk id="5" creationId="{9D503ACF-2020-BC43-9A06-376E9973A8DC}"/>
          </ac:picMkLst>
        </pc:picChg>
      </pc:sldChg>
      <pc:sldChg chg="modSp">
        <pc:chgData name="GORE, Fiona Margaret" userId="S::goref@who.int::8990c2d0-068d-4ea4-a7b0-fc9e7bcf8844" providerId="AD" clId="Web-{A2C92C7C-B687-3D40-1F03-2D39EEF273D0}" dt="2024-02-22T10:07:24.938" v="100"/>
        <pc:sldMkLst>
          <pc:docMk/>
          <pc:sldMk cId="3519505002" sldId="300"/>
        </pc:sldMkLst>
        <pc:spChg chg="mod">
          <ac:chgData name="GORE, Fiona Margaret" userId="S::goref@who.int::8990c2d0-068d-4ea4-a7b0-fc9e7bcf8844" providerId="AD" clId="Web-{A2C92C7C-B687-3D40-1F03-2D39EEF273D0}" dt="2024-02-22T10:07:24.938" v="100"/>
          <ac:spMkLst>
            <pc:docMk/>
            <pc:sldMk cId="3519505002" sldId="300"/>
            <ac:spMk id="3" creationId="{6322D6DC-530A-4F8B-8E77-4A7209F0C3A9}"/>
          </ac:spMkLst>
        </pc:spChg>
        <pc:picChg chg="mod">
          <ac:chgData name="GORE, Fiona Margaret" userId="S::goref@who.int::8990c2d0-068d-4ea4-a7b0-fc9e7bcf8844" providerId="AD" clId="Web-{A2C92C7C-B687-3D40-1F03-2D39EEF273D0}" dt="2024-02-22T10:07:18.954" v="98" actId="1076"/>
          <ac:picMkLst>
            <pc:docMk/>
            <pc:sldMk cId="3519505002" sldId="300"/>
            <ac:picMk id="4" creationId="{8240CB98-822B-4539-ACC0-ABC424564C57}"/>
          </ac:picMkLst>
        </pc:picChg>
      </pc:sldChg>
      <pc:sldChg chg="modSp modCm">
        <pc:chgData name="GORE, Fiona Margaret" userId="S::goref@who.int::8990c2d0-068d-4ea4-a7b0-fc9e7bcf8844" providerId="AD" clId="Web-{A2C92C7C-B687-3D40-1F03-2D39EEF273D0}" dt="2024-02-22T10:09:05.739" v="130"/>
        <pc:sldMkLst>
          <pc:docMk/>
          <pc:sldMk cId="4206552246" sldId="301"/>
        </pc:sldMkLst>
        <pc:spChg chg="mod">
          <ac:chgData name="GORE, Fiona Margaret" userId="S::goref@who.int::8990c2d0-068d-4ea4-a7b0-fc9e7bcf8844" providerId="AD" clId="Web-{A2C92C7C-B687-3D40-1F03-2D39EEF273D0}" dt="2024-02-22T10:08:42.769" v="129" actId="20577"/>
          <ac:spMkLst>
            <pc:docMk/>
            <pc:sldMk cId="4206552246" sldId="301"/>
            <ac:spMk id="3" creationId="{05DA4DBB-1597-4E1A-B32F-16E05F2933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ORE, Fiona Margaret" userId="S::goref@who.int::8990c2d0-068d-4ea4-a7b0-fc9e7bcf8844" providerId="AD" clId="Web-{A2C92C7C-B687-3D40-1F03-2D39EEF273D0}" dt="2024-02-22T10:09:05.739" v="130"/>
              <pc2:cmMkLst xmlns:pc2="http://schemas.microsoft.com/office/powerpoint/2019/9/main/command">
                <pc:docMk/>
                <pc:sldMk cId="4206552246" sldId="301"/>
                <pc2:cmMk id="{1B9AED65-26D4-2B4E-A0A3-5824AB07D90D}"/>
              </pc2:cmMkLst>
              <pc226:cmRplyChg chg="add">
                <pc226:chgData name="GORE, Fiona Margaret" userId="S::goref@who.int::8990c2d0-068d-4ea4-a7b0-fc9e7bcf8844" providerId="AD" clId="Web-{A2C92C7C-B687-3D40-1F03-2D39EEF273D0}" dt="2024-02-22T10:09:05.739" v="130"/>
                <pc2:cmRplyMkLst xmlns:pc2="http://schemas.microsoft.com/office/powerpoint/2019/9/main/command">
                  <pc:docMk/>
                  <pc:sldMk cId="4206552246" sldId="301"/>
                  <pc2:cmMk id="{1B9AED65-26D4-2B4E-A0A3-5824AB07D90D}"/>
                  <pc2:cmRplyMk id="{F4CEB5C8-2A6B-4D4C-A105-6E62A20AFC28}"/>
                </pc2:cmRplyMkLst>
              </pc226:cmRplyChg>
            </pc226:cmChg>
            <pc226:cmChg xmlns:pc226="http://schemas.microsoft.com/office/powerpoint/2022/06/main/command" chg="mod">
              <pc226:chgData name="GORE, Fiona Margaret" userId="S::goref@who.int::8990c2d0-068d-4ea4-a7b0-fc9e7bcf8844" providerId="AD" clId="Web-{A2C92C7C-B687-3D40-1F03-2D39EEF273D0}" dt="2024-02-22T10:08:42.769" v="128" actId="20577"/>
              <pc2:cmMkLst xmlns:pc2="http://schemas.microsoft.com/office/powerpoint/2019/9/main/command">
                <pc:docMk/>
                <pc:sldMk cId="4206552246" sldId="301"/>
                <pc2:cmMk id="{D325AF9C-E89C-6F42-B55C-AD0C72E255D8}"/>
              </pc2:cmMkLst>
            </pc226:cmChg>
          </p:ext>
        </pc:extLst>
      </pc:sldChg>
      <pc:sldChg chg="modSp modCm">
        <pc:chgData name="GORE, Fiona Margaret" userId="S::goref@who.int::8990c2d0-068d-4ea4-a7b0-fc9e7bcf8844" providerId="AD" clId="Web-{A2C92C7C-B687-3D40-1F03-2D39EEF273D0}" dt="2024-02-22T10:07:10.610" v="96"/>
        <pc:sldMkLst>
          <pc:docMk/>
          <pc:sldMk cId="681234636" sldId="311"/>
        </pc:sldMkLst>
        <pc:spChg chg="mod">
          <ac:chgData name="GORE, Fiona Margaret" userId="S::goref@who.int::8990c2d0-068d-4ea4-a7b0-fc9e7bcf8844" providerId="AD" clId="Web-{A2C92C7C-B687-3D40-1F03-2D39EEF273D0}" dt="2024-02-22T10:06:52.640" v="95" actId="20577"/>
          <ac:spMkLst>
            <pc:docMk/>
            <pc:sldMk cId="681234636" sldId="311"/>
            <ac:spMk id="3" creationId="{A308EAF6-A908-AA5E-32FC-EB7B75314139}"/>
          </ac:spMkLst>
        </pc:spChg>
        <pc:picChg chg="mod">
          <ac:chgData name="GORE, Fiona Margaret" userId="S::goref@who.int::8990c2d0-068d-4ea4-a7b0-fc9e7bcf8844" providerId="AD" clId="Web-{A2C92C7C-B687-3D40-1F03-2D39EEF273D0}" dt="2024-02-22T10:04:49.308" v="26" actId="1076"/>
          <ac:picMkLst>
            <pc:docMk/>
            <pc:sldMk cId="681234636" sldId="311"/>
            <ac:picMk id="4" creationId="{ABE71E59-141F-A151-1140-5E8EA771A1A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ORE, Fiona Margaret" userId="S::goref@who.int::8990c2d0-068d-4ea4-a7b0-fc9e7bcf8844" providerId="AD" clId="Web-{A2C92C7C-B687-3D40-1F03-2D39EEF273D0}" dt="2024-02-22T10:07:10.610" v="96"/>
              <pc2:cmMkLst xmlns:pc2="http://schemas.microsoft.com/office/powerpoint/2019/9/main/command">
                <pc:docMk/>
                <pc:sldMk cId="681234636" sldId="311"/>
                <pc2:cmMk id="{C4CBC474-F1C2-814A-AE13-D1BDA8D2F3AF}"/>
              </pc2:cmMkLst>
              <pc226:cmRplyChg chg="add">
                <pc226:chgData name="GORE, Fiona Margaret" userId="S::goref@who.int::8990c2d0-068d-4ea4-a7b0-fc9e7bcf8844" providerId="AD" clId="Web-{A2C92C7C-B687-3D40-1F03-2D39EEF273D0}" dt="2024-02-22T10:07:10.610" v="96"/>
                <pc2:cmRplyMkLst xmlns:pc2="http://schemas.microsoft.com/office/powerpoint/2019/9/main/command">
                  <pc:docMk/>
                  <pc:sldMk cId="681234636" sldId="311"/>
                  <pc2:cmMk id="{C4CBC474-F1C2-814A-AE13-D1BDA8D2F3AF}"/>
                  <pc2:cmRplyMk id="{6C205B0E-4041-40F7-8FD4-5B35D46B4024}"/>
                </pc2:cmRplyMkLst>
              </pc226:cmRplyChg>
              <pc226:cmRplyChg chg="add">
                <pc226:chgData name="GORE, Fiona Margaret" userId="S::goref@who.int::8990c2d0-068d-4ea4-a7b0-fc9e7bcf8844" providerId="AD" clId="Web-{A2C92C7C-B687-3D40-1F03-2D39EEF273D0}" dt="2024-02-22T10:04:04.634" v="23"/>
                <pc2:cmRplyMkLst xmlns:pc2="http://schemas.microsoft.com/office/powerpoint/2019/9/main/command">
                  <pc:docMk/>
                  <pc:sldMk cId="681234636" sldId="311"/>
                  <pc2:cmMk id="{C4CBC474-F1C2-814A-AE13-D1BDA8D2F3AF}"/>
                  <pc2:cmRplyMk id="{A39C1529-4426-48AE-8883-E63251BD1E1C}"/>
                </pc2:cmRplyMkLst>
              </pc226:cmRplyChg>
              <pc226:cmRplyChg chg="add">
                <pc226:chgData name="GORE, Fiona Margaret" userId="S::goref@who.int::8990c2d0-068d-4ea4-a7b0-fc9e7bcf8844" providerId="AD" clId="Web-{A2C92C7C-B687-3D40-1F03-2D39EEF273D0}" dt="2024-02-22T10:02:41.710" v="0"/>
                <pc2:cmRplyMkLst xmlns:pc2="http://schemas.microsoft.com/office/powerpoint/2019/9/main/command">
                  <pc:docMk/>
                  <pc:sldMk cId="681234636" sldId="311"/>
                  <pc2:cmMk id="{C4CBC474-F1C2-814A-AE13-D1BDA8D2F3AF}"/>
                  <pc2:cmRplyMk id="{BE297E2B-4E64-48BE-9BBB-5572DA828D2B}"/>
                </pc2:cmRplyMkLst>
              </pc226:cmRplyChg>
            </pc226:cmChg>
          </p:ext>
        </pc:extLst>
      </pc:sldChg>
    </pc:docChg>
  </pc:docChgLst>
  <pc:docChgLst>
    <pc:chgData name="Elizabeth ENGEBRETSON" userId="3432f663-7c0c-4f2e-b85b-b6f4c97bdf77" providerId="ADAL" clId="{F7C60599-C3E1-9241-82A8-D98843C03D89}"/>
    <pc:docChg chg="undo custSel delSld modSld">
      <pc:chgData name="Elizabeth ENGEBRETSON" userId="3432f663-7c0c-4f2e-b85b-b6f4c97bdf77" providerId="ADAL" clId="{F7C60599-C3E1-9241-82A8-D98843C03D89}" dt="2021-08-19T21:06:46.106" v="751" actId="20577"/>
      <pc:docMkLst>
        <pc:docMk/>
      </pc:docMkLst>
      <pc:sldChg chg="modSp mod delCm">
        <pc:chgData name="Elizabeth ENGEBRETSON" userId="3432f663-7c0c-4f2e-b85b-b6f4c97bdf77" providerId="ADAL" clId="{F7C60599-C3E1-9241-82A8-D98843C03D89}" dt="2021-08-06T16:48:52.908" v="264" actId="1592"/>
        <pc:sldMkLst>
          <pc:docMk/>
          <pc:sldMk cId="4154322372" sldId="258"/>
        </pc:sldMkLst>
        <pc:spChg chg="mod">
          <ac:chgData name="Elizabeth ENGEBRETSON" userId="3432f663-7c0c-4f2e-b85b-b6f4c97bdf77" providerId="ADAL" clId="{F7C60599-C3E1-9241-82A8-D98843C03D89}" dt="2021-08-06T16:48:51.076" v="263" actId="20577"/>
          <ac:spMkLst>
            <pc:docMk/>
            <pc:sldMk cId="4154322372" sldId="258"/>
            <ac:spMk id="4" creationId="{EEB624C6-8AF0-44C4-83D8-3A2C2CD4ECF7}"/>
          </ac:spMkLst>
        </pc:spChg>
      </pc:sldChg>
      <pc:sldChg chg="modSp mod addCm modCm">
        <pc:chgData name="Elizabeth ENGEBRETSON" userId="3432f663-7c0c-4f2e-b85b-b6f4c97bdf77" providerId="ADAL" clId="{F7C60599-C3E1-9241-82A8-D98843C03D89}" dt="2021-08-09T15:44:58.739" v="376" actId="1076"/>
        <pc:sldMkLst>
          <pc:docMk/>
          <pc:sldMk cId="3903434070" sldId="290"/>
        </pc:sldMkLst>
        <pc:spChg chg="mod">
          <ac:chgData name="Elizabeth ENGEBRETSON" userId="3432f663-7c0c-4f2e-b85b-b6f4c97bdf77" providerId="ADAL" clId="{F7C60599-C3E1-9241-82A8-D98843C03D89}" dt="2021-08-09T15:44:53.124" v="375" actId="790"/>
          <ac:spMkLst>
            <pc:docMk/>
            <pc:sldMk cId="3903434070" sldId="290"/>
            <ac:spMk id="17" creationId="{D1A50BEB-12B4-4D98-A8F3-315E9A365BD1}"/>
          </ac:spMkLst>
        </pc:spChg>
        <pc:spChg chg="mod">
          <ac:chgData name="Elizabeth ENGEBRETSON" userId="3432f663-7c0c-4f2e-b85b-b6f4c97bdf77" providerId="ADAL" clId="{F7C60599-C3E1-9241-82A8-D98843C03D89}" dt="2021-08-06T16:52:09.726" v="271" actId="20577"/>
          <ac:spMkLst>
            <pc:docMk/>
            <pc:sldMk cId="3903434070" sldId="290"/>
            <ac:spMk id="22" creationId="{E83F14C6-7ECF-40AA-81AC-58E6A494A09F}"/>
          </ac:spMkLst>
        </pc:spChg>
        <pc:spChg chg="mod">
          <ac:chgData name="Elizabeth ENGEBRETSON" userId="3432f663-7c0c-4f2e-b85b-b6f4c97bdf77" providerId="ADAL" clId="{F7C60599-C3E1-9241-82A8-D98843C03D89}" dt="2021-08-06T16:51:51.657" v="268" actId="207"/>
          <ac:spMkLst>
            <pc:docMk/>
            <pc:sldMk cId="3903434070" sldId="290"/>
            <ac:spMk id="40" creationId="{1C4CE0BF-1636-4C14-8BFA-05348A61FFFC}"/>
          </ac:spMkLst>
        </pc:spChg>
        <pc:spChg chg="mod">
          <ac:chgData name="Elizabeth ENGEBRETSON" userId="3432f663-7c0c-4f2e-b85b-b6f4c97bdf77" providerId="ADAL" clId="{F7C60599-C3E1-9241-82A8-D98843C03D89}" dt="2021-08-06T16:53:13.824" v="278" actId="207"/>
          <ac:spMkLst>
            <pc:docMk/>
            <pc:sldMk cId="3903434070" sldId="290"/>
            <ac:spMk id="41" creationId="{98B79DC2-B767-4840-8D99-741147AFD25F}"/>
          </ac:spMkLst>
        </pc:spChg>
        <pc:spChg chg="mod">
          <ac:chgData name="Elizabeth ENGEBRETSON" userId="3432f663-7c0c-4f2e-b85b-b6f4c97bdf77" providerId="ADAL" clId="{F7C60599-C3E1-9241-82A8-D98843C03D89}" dt="2021-08-06T16:53:03.799" v="276" actId="113"/>
          <ac:spMkLst>
            <pc:docMk/>
            <pc:sldMk cId="3903434070" sldId="290"/>
            <ac:spMk id="42" creationId="{EBF40303-303E-4D67-93EE-2179834E21BA}"/>
          </ac:spMkLst>
        </pc:spChg>
        <pc:spChg chg="mod">
          <ac:chgData name="Elizabeth ENGEBRETSON" userId="3432f663-7c0c-4f2e-b85b-b6f4c97bdf77" providerId="ADAL" clId="{F7C60599-C3E1-9241-82A8-D98843C03D89}" dt="2021-08-09T15:44:58.739" v="376" actId="1076"/>
          <ac:spMkLst>
            <pc:docMk/>
            <pc:sldMk cId="3903434070" sldId="290"/>
            <ac:spMk id="45" creationId="{E4B17FD4-E669-4F05-97C3-09D23F475969}"/>
          </ac:spMkLst>
        </pc:spChg>
      </pc:sldChg>
      <pc:sldChg chg="modSp mod delCm">
        <pc:chgData name="Elizabeth ENGEBRETSON" userId="3432f663-7c0c-4f2e-b85b-b6f4c97bdf77" providerId="ADAL" clId="{F7C60599-C3E1-9241-82A8-D98843C03D89}" dt="2021-08-19T21:06:46.106" v="751" actId="20577"/>
        <pc:sldMkLst>
          <pc:docMk/>
          <pc:sldMk cId="918050556" sldId="297"/>
        </pc:sldMkLst>
        <pc:spChg chg="mod">
          <ac:chgData name="Elizabeth ENGEBRETSON" userId="3432f663-7c0c-4f2e-b85b-b6f4c97bdf77" providerId="ADAL" clId="{F7C60599-C3E1-9241-82A8-D98843C03D89}" dt="2021-08-19T21:06:46.106" v="751" actId="20577"/>
          <ac:spMkLst>
            <pc:docMk/>
            <pc:sldMk cId="918050556" sldId="297"/>
            <ac:spMk id="3" creationId="{DD224635-F7E5-4A5E-AA6A-CBB1DD34AB8C}"/>
          </ac:spMkLst>
        </pc:spChg>
      </pc:sldChg>
      <pc:sldChg chg="del addCm">
        <pc:chgData name="Elizabeth ENGEBRETSON" userId="3432f663-7c0c-4f2e-b85b-b6f4c97bdf77" providerId="ADAL" clId="{F7C60599-C3E1-9241-82A8-D98843C03D89}" dt="2021-08-06T15:40:26.935" v="105" actId="2696"/>
        <pc:sldMkLst>
          <pc:docMk/>
          <pc:sldMk cId="1038130878" sldId="298"/>
        </pc:sldMkLst>
      </pc:sldChg>
      <pc:sldChg chg="addSp delSp modSp mod delCm">
        <pc:chgData name="Elizabeth ENGEBRETSON" userId="3432f663-7c0c-4f2e-b85b-b6f4c97bdf77" providerId="ADAL" clId="{F7C60599-C3E1-9241-82A8-D98843C03D89}" dt="2021-08-06T17:00:23.188" v="373" actId="20577"/>
        <pc:sldMkLst>
          <pc:docMk/>
          <pc:sldMk cId="1917870044" sldId="299"/>
        </pc:sldMkLst>
        <pc:spChg chg="mod">
          <ac:chgData name="Elizabeth ENGEBRETSON" userId="3432f663-7c0c-4f2e-b85b-b6f4c97bdf77" providerId="ADAL" clId="{F7C60599-C3E1-9241-82A8-D98843C03D89}" dt="2021-08-06T16:38:41.043" v="154" actId="2085"/>
          <ac:spMkLst>
            <pc:docMk/>
            <pc:sldMk cId="1917870044" sldId="299"/>
            <ac:spMk id="2" creationId="{FDE06021-9C6B-4869-8F56-A3B351898576}"/>
          </ac:spMkLst>
        </pc:spChg>
        <pc:spChg chg="mod">
          <ac:chgData name="Elizabeth ENGEBRETSON" userId="3432f663-7c0c-4f2e-b85b-b6f4c97bdf77" providerId="ADAL" clId="{F7C60599-C3E1-9241-82A8-D98843C03D89}" dt="2021-08-06T17:00:23.188" v="373" actId="20577"/>
          <ac:spMkLst>
            <pc:docMk/>
            <pc:sldMk cId="1917870044" sldId="299"/>
            <ac:spMk id="3" creationId="{05DA4DBB-1597-4E1A-B32F-16E05F293312}"/>
          </ac:spMkLst>
        </pc:spChg>
        <pc:picChg chg="add del mod">
          <ac:chgData name="Elizabeth ENGEBRETSON" userId="3432f663-7c0c-4f2e-b85b-b6f4c97bdf77" providerId="ADAL" clId="{F7C60599-C3E1-9241-82A8-D98843C03D89}" dt="2021-08-06T16:46:34.280" v="198" actId="478"/>
          <ac:picMkLst>
            <pc:docMk/>
            <pc:sldMk cId="1917870044" sldId="299"/>
            <ac:picMk id="4" creationId="{B284062A-78ED-D347-81E1-A1234D94D651}"/>
          </ac:picMkLst>
        </pc:picChg>
        <pc:picChg chg="add mod">
          <ac:chgData name="Elizabeth ENGEBRETSON" userId="3432f663-7c0c-4f2e-b85b-b6f4c97bdf77" providerId="ADAL" clId="{F7C60599-C3E1-9241-82A8-D98843C03D89}" dt="2021-08-06T16:46:44.228" v="204" actId="1076"/>
          <ac:picMkLst>
            <pc:docMk/>
            <pc:sldMk cId="1917870044" sldId="299"/>
            <ac:picMk id="5" creationId="{9D503ACF-2020-BC43-9A06-376E9973A8DC}"/>
          </ac:picMkLst>
        </pc:picChg>
      </pc:sldChg>
      <pc:sldChg chg="modSp mod addCm modCm">
        <pc:chgData name="Elizabeth ENGEBRETSON" userId="3432f663-7c0c-4f2e-b85b-b6f4c97bdf77" providerId="ADAL" clId="{F7C60599-C3E1-9241-82A8-D98843C03D89}" dt="2021-08-11T19:27:39.372" v="556" actId="20577"/>
        <pc:sldMkLst>
          <pc:docMk/>
          <pc:sldMk cId="3519505002" sldId="300"/>
        </pc:sldMkLst>
        <pc:spChg chg="mod">
          <ac:chgData name="Elizabeth ENGEBRETSON" userId="3432f663-7c0c-4f2e-b85b-b6f4c97bdf77" providerId="ADAL" clId="{F7C60599-C3E1-9241-82A8-D98843C03D89}" dt="2021-08-11T19:27:39.372" v="556" actId="20577"/>
          <ac:spMkLst>
            <pc:docMk/>
            <pc:sldMk cId="3519505002" sldId="300"/>
            <ac:spMk id="3" creationId="{6322D6DC-530A-4F8B-8E77-4A7209F0C3A9}"/>
          </ac:spMkLst>
        </pc:spChg>
      </pc:sldChg>
      <pc:sldChg chg="modSp mod delCm">
        <pc:chgData name="Elizabeth ENGEBRETSON" userId="3432f663-7c0c-4f2e-b85b-b6f4c97bdf77" providerId="ADAL" clId="{F7C60599-C3E1-9241-82A8-D98843C03D89}" dt="2021-08-06T16:45:37.582" v="188" actId="1592"/>
        <pc:sldMkLst>
          <pc:docMk/>
          <pc:sldMk cId="4206552246" sldId="301"/>
        </pc:sldMkLst>
        <pc:spChg chg="mod">
          <ac:chgData name="Elizabeth ENGEBRETSON" userId="3432f663-7c0c-4f2e-b85b-b6f4c97bdf77" providerId="ADAL" clId="{F7C60599-C3E1-9241-82A8-D98843C03D89}" dt="2021-08-06T16:45:06.713" v="161" actId="20577"/>
          <ac:spMkLst>
            <pc:docMk/>
            <pc:sldMk cId="4206552246" sldId="301"/>
            <ac:spMk id="2" creationId="{FDE06021-9C6B-4869-8F56-A3B351898576}"/>
          </ac:spMkLst>
        </pc:spChg>
        <pc:spChg chg="mod">
          <ac:chgData name="Elizabeth ENGEBRETSON" userId="3432f663-7c0c-4f2e-b85b-b6f4c97bdf77" providerId="ADAL" clId="{F7C60599-C3E1-9241-82A8-D98843C03D89}" dt="2021-08-06T16:45:30.028" v="187" actId="20577"/>
          <ac:spMkLst>
            <pc:docMk/>
            <pc:sldMk cId="4206552246" sldId="301"/>
            <ac:spMk id="3" creationId="{05DA4DBB-1597-4E1A-B32F-16E05F293312}"/>
          </ac:spMkLst>
        </pc:spChg>
      </pc:sldChg>
      <pc:sldChg chg="modSp mod addCm delCm modCm">
        <pc:chgData name="Elizabeth ENGEBRETSON" userId="3432f663-7c0c-4f2e-b85b-b6f4c97bdf77" providerId="ADAL" clId="{F7C60599-C3E1-9241-82A8-D98843C03D89}" dt="2021-08-19T21:05:37.651" v="750" actId="207"/>
        <pc:sldMkLst>
          <pc:docMk/>
          <pc:sldMk cId="648517133" sldId="302"/>
        </pc:sldMkLst>
        <pc:spChg chg="mod">
          <ac:chgData name="Elizabeth ENGEBRETSON" userId="3432f663-7c0c-4f2e-b85b-b6f4c97bdf77" providerId="ADAL" clId="{F7C60599-C3E1-9241-82A8-D98843C03D89}" dt="2021-08-06T16:38:51.965" v="155" actId="2085"/>
          <ac:spMkLst>
            <pc:docMk/>
            <pc:sldMk cId="648517133" sldId="302"/>
            <ac:spMk id="2" creationId="{FDE06021-9C6B-4869-8F56-A3B351898576}"/>
          </ac:spMkLst>
        </pc:spChg>
        <pc:spChg chg="mod">
          <ac:chgData name="Elizabeth ENGEBRETSON" userId="3432f663-7c0c-4f2e-b85b-b6f4c97bdf77" providerId="ADAL" clId="{F7C60599-C3E1-9241-82A8-D98843C03D89}" dt="2021-08-19T21:05:37.651" v="750" actId="207"/>
          <ac:spMkLst>
            <pc:docMk/>
            <pc:sldMk cId="648517133" sldId="302"/>
            <ac:spMk id="3" creationId="{05DA4DBB-1597-4E1A-B32F-16E05F293312}"/>
          </ac:spMkLst>
        </pc:spChg>
      </pc:sldChg>
      <pc:sldChg chg="modSp mod delCm">
        <pc:chgData name="Elizabeth ENGEBRETSON" userId="3432f663-7c0c-4f2e-b85b-b6f4c97bdf77" providerId="ADAL" clId="{F7C60599-C3E1-9241-82A8-D98843C03D89}" dt="2021-08-19T21:03:01.160" v="742" actId="20577"/>
        <pc:sldMkLst>
          <pc:docMk/>
          <pc:sldMk cId="278431427" sldId="304"/>
        </pc:sldMkLst>
        <pc:spChg chg="mod">
          <ac:chgData name="Elizabeth ENGEBRETSON" userId="3432f663-7c0c-4f2e-b85b-b6f4c97bdf77" providerId="ADAL" clId="{F7C60599-C3E1-9241-82A8-D98843C03D89}" dt="2021-08-19T21:03:01.160" v="742" actId="20577"/>
          <ac:spMkLst>
            <pc:docMk/>
            <pc:sldMk cId="278431427" sldId="304"/>
            <ac:spMk id="3" creationId="{9BCA7347-3817-4A9E-8E31-22D8C66055CB}"/>
          </ac:spMkLst>
        </pc:spChg>
      </pc:sldChg>
      <pc:sldChg chg="modSp mod addCm delCm modCm">
        <pc:chgData name="Elizabeth ENGEBRETSON" userId="3432f663-7c0c-4f2e-b85b-b6f4c97bdf77" providerId="ADAL" clId="{F7C60599-C3E1-9241-82A8-D98843C03D89}" dt="2021-08-19T21:03:50.705" v="749" actId="27636"/>
        <pc:sldMkLst>
          <pc:docMk/>
          <pc:sldMk cId="371595077" sldId="305"/>
        </pc:sldMkLst>
        <pc:spChg chg="mod">
          <ac:chgData name="Elizabeth ENGEBRETSON" userId="3432f663-7c0c-4f2e-b85b-b6f4c97bdf77" providerId="ADAL" clId="{F7C60599-C3E1-9241-82A8-D98843C03D89}" dt="2021-08-19T21:03:50.705" v="749" actId="27636"/>
          <ac:spMkLst>
            <pc:docMk/>
            <pc:sldMk cId="371595077" sldId="305"/>
            <ac:spMk id="3" creationId="{E99B6CE8-EF08-4AB8-8546-783238289DAB}"/>
          </ac:spMkLst>
        </pc:spChg>
      </pc:sldChg>
      <pc:sldChg chg="modSp mod addCm delCm modCm">
        <pc:chgData name="Elizabeth ENGEBRETSON" userId="3432f663-7c0c-4f2e-b85b-b6f4c97bdf77" providerId="ADAL" clId="{F7C60599-C3E1-9241-82A8-D98843C03D89}" dt="2021-08-19T21:03:23.217" v="746" actId="20577"/>
        <pc:sldMkLst>
          <pc:docMk/>
          <pc:sldMk cId="4165685282" sldId="306"/>
        </pc:sldMkLst>
        <pc:spChg chg="mod">
          <ac:chgData name="Elizabeth ENGEBRETSON" userId="3432f663-7c0c-4f2e-b85b-b6f4c97bdf77" providerId="ADAL" clId="{F7C60599-C3E1-9241-82A8-D98843C03D89}" dt="2021-08-19T21:03:23.217" v="746" actId="20577"/>
          <ac:spMkLst>
            <pc:docMk/>
            <pc:sldMk cId="4165685282" sldId="306"/>
            <ac:spMk id="3" creationId="{E99B6CE8-EF08-4AB8-8546-783238289DAB}"/>
          </ac:spMkLst>
        </pc:spChg>
      </pc:sldChg>
      <pc:sldChg chg="modSp del mod addCm delCm modCm">
        <pc:chgData name="Elizabeth ENGEBRETSON" userId="3432f663-7c0c-4f2e-b85b-b6f4c97bdf77" providerId="ADAL" clId="{F7C60599-C3E1-9241-82A8-D98843C03D89}" dt="2021-08-06T15:40:31.139" v="106" actId="2696"/>
        <pc:sldMkLst>
          <pc:docMk/>
          <pc:sldMk cId="1445905636" sldId="307"/>
        </pc:sldMkLst>
        <pc:spChg chg="mod">
          <ac:chgData name="Elizabeth ENGEBRETSON" userId="3432f663-7c0c-4f2e-b85b-b6f4c97bdf77" providerId="ADAL" clId="{F7C60599-C3E1-9241-82A8-D98843C03D89}" dt="2021-08-05T21:30:27.378" v="98" actId="20577"/>
          <ac:spMkLst>
            <pc:docMk/>
            <pc:sldMk cId="1445905636" sldId="307"/>
            <ac:spMk id="3" creationId="{DD793453-ED01-4443-B99E-5FA6754D9A33}"/>
          </ac:spMkLst>
        </pc:spChg>
      </pc:sldChg>
      <pc:sldChg chg="modSp mod delCm modNotesTx">
        <pc:chgData name="Elizabeth ENGEBRETSON" userId="3432f663-7c0c-4f2e-b85b-b6f4c97bdf77" providerId="ADAL" clId="{F7C60599-C3E1-9241-82A8-D98843C03D89}" dt="2021-08-11T19:28:00.713" v="568" actId="20577"/>
        <pc:sldMkLst>
          <pc:docMk/>
          <pc:sldMk cId="4048728723" sldId="308"/>
        </pc:sldMkLst>
        <pc:spChg chg="mod">
          <ac:chgData name="Elizabeth ENGEBRETSON" userId="3432f663-7c0c-4f2e-b85b-b6f4c97bdf77" providerId="ADAL" clId="{F7C60599-C3E1-9241-82A8-D98843C03D89}" dt="2021-08-09T16:24:49.414" v="451" actId="20577"/>
          <ac:spMkLst>
            <pc:docMk/>
            <pc:sldMk cId="4048728723" sldId="308"/>
            <ac:spMk id="3" creationId="{2C2CAB3F-8537-4EB5-A9D9-2E3CEB9DDDF3}"/>
          </ac:spMkLst>
        </pc:spChg>
      </pc:sldChg>
    </pc:docChg>
  </pc:docChgLst>
  <pc:docChgLst>
    <pc:chgData name="LARREA, Christian" userId="1cbcec65-4ef2-4c9d-8acd-f62e48665bf7" providerId="ADAL" clId="{29C80ACC-1F79-4577-B519-C4F12DC918F0}"/>
    <pc:docChg chg="">
      <pc:chgData name="LARREA, Christian" userId="1cbcec65-4ef2-4c9d-8acd-f62e48665bf7" providerId="ADAL" clId="{29C80ACC-1F79-4577-B519-C4F12DC918F0}" dt="2024-02-01T08:54:15.810" v="2"/>
      <pc:docMkLst>
        <pc:docMk/>
      </pc:docMkLst>
      <pc:sldChg chg="addCm">
        <pc:chgData name="LARREA, Christian" userId="1cbcec65-4ef2-4c9d-8acd-f62e48665bf7" providerId="ADAL" clId="{29C80ACC-1F79-4577-B519-C4F12DC918F0}" dt="2024-02-01T08:51:56.522" v="0"/>
        <pc:sldMkLst>
          <pc:docMk/>
          <pc:sldMk cId="4165685282" sldId="306"/>
        </pc:sldMkLst>
      </pc:sldChg>
      <pc:sldChg chg="addCm delCm">
        <pc:chgData name="LARREA, Christian" userId="1cbcec65-4ef2-4c9d-8acd-f62e48665bf7" providerId="ADAL" clId="{29C80ACC-1F79-4577-B519-C4F12DC918F0}" dt="2024-02-01T08:54:15.810" v="2"/>
        <pc:sldMkLst>
          <pc:docMk/>
          <pc:sldMk cId="4130888302" sldId="309"/>
        </pc:sldMkLst>
      </pc:sldChg>
    </pc:docChg>
  </pc:docChgLst>
  <pc:docChgLst>
    <pc:chgData name="ENGEBRETSON, Elizabeth" userId="3432f663-7c0c-4f2e-b85b-b6f4c97bdf77" providerId="ADAL" clId="{09587F12-7DFA-954E-A18D-4D04512A24B0}"/>
    <pc:docChg chg="undo custSel addSld delSld modSld sldOrd">
      <pc:chgData name="ENGEBRETSON, Elizabeth" userId="3432f663-7c0c-4f2e-b85b-b6f4c97bdf77" providerId="ADAL" clId="{09587F12-7DFA-954E-A18D-4D04512A24B0}" dt="2024-03-01T18:18:36.312" v="3790"/>
      <pc:docMkLst>
        <pc:docMk/>
      </pc:docMkLst>
      <pc:sldChg chg="mod modClrScheme chgLayout">
        <pc:chgData name="ENGEBRETSON, Elizabeth" userId="3432f663-7c0c-4f2e-b85b-b6f4c97bdf77" providerId="ADAL" clId="{09587F12-7DFA-954E-A18D-4D04512A24B0}" dt="2024-01-08T23:48:24.545" v="79" actId="700"/>
        <pc:sldMkLst>
          <pc:docMk/>
          <pc:sldMk cId="2525285846" sldId="257"/>
        </pc:sldMkLst>
      </pc:sldChg>
      <pc:sldChg chg="addSp delSp modSp mod modClrScheme addCm delCm modCm chgLayout">
        <pc:chgData name="ENGEBRETSON, Elizabeth" userId="3432f663-7c0c-4f2e-b85b-b6f4c97bdf77" providerId="ADAL" clId="{09587F12-7DFA-954E-A18D-4D04512A24B0}" dt="2024-02-20T23:40:39.602" v="3385"/>
        <pc:sldMkLst>
          <pc:docMk/>
          <pc:sldMk cId="4154322372" sldId="258"/>
        </pc:sldMkLst>
        <pc:spChg chg="add del mod ord">
          <ac:chgData name="ENGEBRETSON, Elizabeth" userId="3432f663-7c0c-4f2e-b85b-b6f4c97bdf77" providerId="ADAL" clId="{09587F12-7DFA-954E-A18D-4D04512A24B0}" dt="2024-01-08T23:07:06.314" v="4" actId="478"/>
          <ac:spMkLst>
            <pc:docMk/>
            <pc:sldMk cId="4154322372" sldId="258"/>
            <ac:spMk id="2" creationId="{48135479-1CBC-E0CA-C414-92F5058C7190}"/>
          </ac:spMkLst>
        </pc:spChg>
        <pc:spChg chg="mod ord">
          <ac:chgData name="ENGEBRETSON, Elizabeth" userId="3432f663-7c0c-4f2e-b85b-b6f4c97bdf77" providerId="ADAL" clId="{09587F12-7DFA-954E-A18D-4D04512A24B0}" dt="2024-02-20T23:40:28.544" v="3383" actId="20577"/>
          <ac:spMkLst>
            <pc:docMk/>
            <pc:sldMk cId="4154322372" sldId="258"/>
            <ac:spMk id="4" creationId="{EEB624C6-8AF0-44C4-83D8-3A2C2CD4EC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GEBRETSON, Elizabeth" userId="3432f663-7c0c-4f2e-b85b-b6f4c97bdf77" providerId="ADAL" clId="{09587F12-7DFA-954E-A18D-4D04512A24B0}" dt="2024-02-20T23:40:37.539" v="3384"/>
              <pc2:cmMkLst xmlns:pc2="http://schemas.microsoft.com/office/powerpoint/2019/9/main/command">
                <pc:docMk/>
                <pc:sldMk cId="4154322372" sldId="258"/>
                <pc2:cmMk id="{96960D33-D586-3644-BFF0-C157B6B5D77B}"/>
              </pc2:cmMkLst>
            </pc226:cmChg>
            <pc226:cmChg xmlns:pc226="http://schemas.microsoft.com/office/powerpoint/2022/06/main/command" chg="del mod">
              <pc226:chgData name="ENGEBRETSON, Elizabeth" userId="3432f663-7c0c-4f2e-b85b-b6f4c97bdf77" providerId="ADAL" clId="{09587F12-7DFA-954E-A18D-4D04512A24B0}" dt="2024-02-20T23:40:39.602" v="3385"/>
              <pc2:cmMkLst xmlns:pc2="http://schemas.microsoft.com/office/powerpoint/2019/9/main/command">
                <pc:docMk/>
                <pc:sldMk cId="4154322372" sldId="258"/>
                <pc2:cmMk id="{7567BC8A-2C0C-42C6-8C97-99756774AFB6}"/>
              </pc2:cmMkLst>
            </pc226:cmChg>
          </p:ext>
        </pc:extLst>
      </pc:sldChg>
      <pc:sldChg chg="modSp mod modClrScheme chgLayout">
        <pc:chgData name="ENGEBRETSON, Elizabeth" userId="3432f663-7c0c-4f2e-b85b-b6f4c97bdf77" providerId="ADAL" clId="{09587F12-7DFA-954E-A18D-4D04512A24B0}" dt="2024-01-08T23:12:42.501" v="38" actId="255"/>
        <pc:sldMkLst>
          <pc:docMk/>
          <pc:sldMk cId="3903434070" sldId="290"/>
        </pc:sldMkLst>
        <pc:spChg chg="mod ord">
          <ac:chgData name="ENGEBRETSON, Elizabeth" userId="3432f663-7c0c-4f2e-b85b-b6f4c97bdf77" providerId="ADAL" clId="{09587F12-7DFA-954E-A18D-4D04512A24B0}" dt="2024-01-08T23:12:36.055" v="37" actId="700"/>
          <ac:spMkLst>
            <pc:docMk/>
            <pc:sldMk cId="3903434070" sldId="290"/>
            <ac:spMk id="2" creationId="{47CDD159-1340-496E-87B4-61C56BB8DD40}"/>
          </ac:spMkLst>
        </pc:spChg>
        <pc:spChg chg="mod ord">
          <ac:chgData name="ENGEBRETSON, Elizabeth" userId="3432f663-7c0c-4f2e-b85b-b6f4c97bdf77" providerId="ADAL" clId="{09587F12-7DFA-954E-A18D-4D04512A24B0}" dt="2024-01-08T23:12:42.501" v="38" actId="255"/>
          <ac:spMkLst>
            <pc:docMk/>
            <pc:sldMk cId="3903434070" sldId="290"/>
            <ac:spMk id="48" creationId="{76796B33-6C0C-464E-BF04-EDCBA3417FD4}"/>
          </ac:spMkLst>
        </pc:spChg>
      </pc:sldChg>
      <pc:sldChg chg="modSp mod">
        <pc:chgData name="ENGEBRETSON, Elizabeth" userId="3432f663-7c0c-4f2e-b85b-b6f4c97bdf77" providerId="ADAL" clId="{09587F12-7DFA-954E-A18D-4D04512A24B0}" dt="2024-01-08T23:14:03.580" v="44" actId="207"/>
        <pc:sldMkLst>
          <pc:docMk/>
          <pc:sldMk cId="1948055383" sldId="291"/>
        </pc:sldMkLst>
        <pc:spChg chg="mod">
          <ac:chgData name="ENGEBRETSON, Elizabeth" userId="3432f663-7c0c-4f2e-b85b-b6f4c97bdf77" providerId="ADAL" clId="{09587F12-7DFA-954E-A18D-4D04512A24B0}" dt="2024-01-08T23:13:55.387" v="42" actId="14100"/>
          <ac:spMkLst>
            <pc:docMk/>
            <pc:sldMk cId="1948055383" sldId="291"/>
            <ac:spMk id="5" creationId="{88DE4F39-9224-4073-893D-4471C45561D5}"/>
          </ac:spMkLst>
        </pc:spChg>
        <pc:spChg chg="mod">
          <ac:chgData name="ENGEBRETSON, Elizabeth" userId="3432f663-7c0c-4f2e-b85b-b6f4c97bdf77" providerId="ADAL" clId="{09587F12-7DFA-954E-A18D-4D04512A24B0}" dt="2024-01-08T23:14:03.580" v="44" actId="207"/>
          <ac:spMkLst>
            <pc:docMk/>
            <pc:sldMk cId="1948055383" sldId="291"/>
            <ac:spMk id="6" creationId="{EACF2B9A-E6B3-43BB-ABB0-5241747FB156}"/>
          </ac:spMkLst>
        </pc:spChg>
        <pc:spChg chg="mod">
          <ac:chgData name="ENGEBRETSON, Elizabeth" userId="3432f663-7c0c-4f2e-b85b-b6f4c97bdf77" providerId="ADAL" clId="{09587F12-7DFA-954E-A18D-4D04512A24B0}" dt="2024-01-08T23:09:12.792" v="34" actId="20577"/>
          <ac:spMkLst>
            <pc:docMk/>
            <pc:sldMk cId="1948055383" sldId="291"/>
            <ac:spMk id="8" creationId="{F5BCAF2A-589E-470D-ACD9-A2B08B3A81D2}"/>
          </ac:spMkLst>
        </pc:spChg>
        <pc:spChg chg="mod">
          <ac:chgData name="ENGEBRETSON, Elizabeth" userId="3432f663-7c0c-4f2e-b85b-b6f4c97bdf77" providerId="ADAL" clId="{09587F12-7DFA-954E-A18D-4D04512A24B0}" dt="2024-01-08T23:09:10.490" v="33" actId="108"/>
          <ac:spMkLst>
            <pc:docMk/>
            <pc:sldMk cId="1948055383" sldId="291"/>
            <ac:spMk id="9" creationId="{7332030C-79FF-409F-9926-87A848797C37}"/>
          </ac:spMkLst>
        </pc:spChg>
      </pc:sldChg>
      <pc:sldChg chg="addSp delSp modSp mod modClrScheme chgLayout">
        <pc:chgData name="ENGEBRETSON, Elizabeth" userId="3432f663-7c0c-4f2e-b85b-b6f4c97bdf77" providerId="ADAL" clId="{09587F12-7DFA-954E-A18D-4D04512A24B0}" dt="2024-01-08T23:08:15.313" v="22" actId="478"/>
        <pc:sldMkLst>
          <pc:docMk/>
          <pc:sldMk cId="4089523311" sldId="292"/>
        </pc:sldMkLst>
        <pc:spChg chg="add del mod ord">
          <ac:chgData name="ENGEBRETSON, Elizabeth" userId="3432f663-7c0c-4f2e-b85b-b6f4c97bdf77" providerId="ADAL" clId="{09587F12-7DFA-954E-A18D-4D04512A24B0}" dt="2024-01-08T23:08:15.313" v="22" actId="478"/>
          <ac:spMkLst>
            <pc:docMk/>
            <pc:sldMk cId="4089523311" sldId="292"/>
            <ac:spMk id="2" creationId="{997F7537-FE8E-A84F-2E16-2905CEF901C4}"/>
          </ac:spMkLst>
        </pc:spChg>
        <pc:spChg chg="mod ord">
          <ac:chgData name="ENGEBRETSON, Elizabeth" userId="3432f663-7c0c-4f2e-b85b-b6f4c97bdf77" providerId="ADAL" clId="{09587F12-7DFA-954E-A18D-4D04512A24B0}" dt="2024-01-08T23:08:11.034" v="21" actId="700"/>
          <ac:spMkLst>
            <pc:docMk/>
            <pc:sldMk cId="4089523311" sldId="292"/>
            <ac:spMk id="3" creationId="{789BCBC6-56C1-4B72-AFA8-E15F2563FA4C}"/>
          </ac:spMkLst>
        </pc:spChg>
        <pc:spChg chg="mod">
          <ac:chgData name="ENGEBRETSON, Elizabeth" userId="3432f663-7c0c-4f2e-b85b-b6f4c97bdf77" providerId="ADAL" clId="{09587F12-7DFA-954E-A18D-4D04512A24B0}" dt="2024-01-08T23:08:04.200" v="20" actId="20577"/>
          <ac:spMkLst>
            <pc:docMk/>
            <pc:sldMk cId="4089523311" sldId="292"/>
            <ac:spMk id="6" creationId="{C8E93225-0B34-4BA1-9C57-56C7F626F9AA}"/>
          </ac:spMkLst>
        </pc:spChg>
        <pc:spChg chg="mod">
          <ac:chgData name="ENGEBRETSON, Elizabeth" userId="3432f663-7c0c-4f2e-b85b-b6f4c97bdf77" providerId="ADAL" clId="{09587F12-7DFA-954E-A18D-4D04512A24B0}" dt="2024-01-08T23:07:57.748" v="18" actId="108"/>
          <ac:spMkLst>
            <pc:docMk/>
            <pc:sldMk cId="4089523311" sldId="292"/>
            <ac:spMk id="7" creationId="{E409F8FE-DAF3-4FD5-B89E-D2ABA118F117}"/>
          </ac:spMkLst>
        </pc:spChg>
        <pc:spChg chg="mod">
          <ac:chgData name="ENGEBRETSON, Elizabeth" userId="3432f663-7c0c-4f2e-b85b-b6f4c97bdf77" providerId="ADAL" clId="{09587F12-7DFA-954E-A18D-4D04512A24B0}" dt="2024-01-08T23:08:01.443" v="19" actId="108"/>
          <ac:spMkLst>
            <pc:docMk/>
            <pc:sldMk cId="4089523311" sldId="292"/>
            <ac:spMk id="8" creationId="{99D49888-BAD8-49D7-80DC-FD5D8966C1D1}"/>
          </ac:spMkLst>
        </pc:spChg>
        <pc:spChg chg="del mod ord">
          <ac:chgData name="ENGEBRETSON, Elizabeth" userId="3432f663-7c0c-4f2e-b85b-b6f4c97bdf77" providerId="ADAL" clId="{09587F12-7DFA-954E-A18D-4D04512A24B0}" dt="2024-01-08T23:08:11.034" v="21" actId="700"/>
          <ac:spMkLst>
            <pc:docMk/>
            <pc:sldMk cId="4089523311" sldId="292"/>
            <ac:spMk id="29" creationId="{1680F476-59F7-4FFC-B381-33869377B4BA}"/>
          </ac:spMkLst>
        </pc:spChg>
      </pc:sldChg>
      <pc:sldChg chg="modSp mod">
        <pc:chgData name="ENGEBRETSON, Elizabeth" userId="3432f663-7c0c-4f2e-b85b-b6f4c97bdf77" providerId="ADAL" clId="{09587F12-7DFA-954E-A18D-4D04512A24B0}" dt="2024-01-08T23:08:42.165" v="29" actId="20577"/>
        <pc:sldMkLst>
          <pc:docMk/>
          <pc:sldMk cId="453725808" sldId="293"/>
        </pc:sldMkLst>
        <pc:spChg chg="mod">
          <ac:chgData name="ENGEBRETSON, Elizabeth" userId="3432f663-7c0c-4f2e-b85b-b6f4c97bdf77" providerId="ADAL" clId="{09587F12-7DFA-954E-A18D-4D04512A24B0}" dt="2024-01-08T23:08:42.165" v="29" actId="20577"/>
          <ac:spMkLst>
            <pc:docMk/>
            <pc:sldMk cId="453725808" sldId="293"/>
            <ac:spMk id="6" creationId="{C8E93225-0B34-4BA1-9C57-56C7F626F9AA}"/>
          </ac:spMkLst>
        </pc:spChg>
        <pc:spChg chg="mod">
          <ac:chgData name="ENGEBRETSON, Elizabeth" userId="3432f663-7c0c-4f2e-b85b-b6f4c97bdf77" providerId="ADAL" clId="{09587F12-7DFA-954E-A18D-4D04512A24B0}" dt="2024-01-08T23:08:36.702" v="27" actId="108"/>
          <ac:spMkLst>
            <pc:docMk/>
            <pc:sldMk cId="453725808" sldId="293"/>
            <ac:spMk id="7" creationId="{E409F8FE-DAF3-4FD5-B89E-D2ABA118F117}"/>
          </ac:spMkLst>
        </pc:spChg>
        <pc:spChg chg="mod">
          <ac:chgData name="ENGEBRETSON, Elizabeth" userId="3432f663-7c0c-4f2e-b85b-b6f4c97bdf77" providerId="ADAL" clId="{09587F12-7DFA-954E-A18D-4D04512A24B0}" dt="2024-01-08T23:08:39.854" v="28" actId="108"/>
          <ac:spMkLst>
            <pc:docMk/>
            <pc:sldMk cId="453725808" sldId="293"/>
            <ac:spMk id="8" creationId="{99D49888-BAD8-49D7-80DC-FD5D8966C1D1}"/>
          </ac:spMkLst>
        </pc:spChg>
      </pc:sldChg>
      <pc:sldChg chg="add del">
        <pc:chgData name="ENGEBRETSON, Elizabeth" userId="3432f663-7c0c-4f2e-b85b-b6f4c97bdf77" providerId="ADAL" clId="{09587F12-7DFA-954E-A18D-4D04512A24B0}" dt="2024-01-08T23:07:07.169" v="5" actId="2696"/>
        <pc:sldMkLst>
          <pc:docMk/>
          <pc:sldMk cId="2060349002" sldId="294"/>
        </pc:sldMkLst>
      </pc:sldChg>
      <pc:sldChg chg="modSp del mod addCm">
        <pc:chgData name="ENGEBRETSON, Elizabeth" userId="3432f663-7c0c-4f2e-b85b-b6f4c97bdf77" providerId="ADAL" clId="{09587F12-7DFA-954E-A18D-4D04512A24B0}" dt="2024-01-31T14:12:08.990" v="1481" actId="2696"/>
        <pc:sldMkLst>
          <pc:docMk/>
          <pc:sldMk cId="918050556" sldId="297"/>
        </pc:sldMkLst>
        <pc:spChg chg="mod">
          <ac:chgData name="ENGEBRETSON, Elizabeth" userId="3432f663-7c0c-4f2e-b85b-b6f4c97bdf77" providerId="ADAL" clId="{09587F12-7DFA-954E-A18D-4D04512A24B0}" dt="2024-01-08T23:41:05.133" v="74" actId="108"/>
          <ac:spMkLst>
            <pc:docMk/>
            <pc:sldMk cId="918050556" sldId="297"/>
            <ac:spMk id="2" creationId="{8BBBDFA1-0274-4E00-8115-24C80D7758FB}"/>
          </ac:spMkLst>
        </pc:spChg>
        <pc:spChg chg="mod">
          <ac:chgData name="ENGEBRETSON, Elizabeth" userId="3432f663-7c0c-4f2e-b85b-b6f4c97bdf77" providerId="ADAL" clId="{09587F12-7DFA-954E-A18D-4D04512A24B0}" dt="2024-01-08T23:47:55.103" v="75" actId="12"/>
          <ac:spMkLst>
            <pc:docMk/>
            <pc:sldMk cId="918050556" sldId="297"/>
            <ac:spMk id="3" creationId="{DD224635-F7E5-4A5E-AA6A-CBB1DD34AB8C}"/>
          </ac:spMkLst>
        </pc:spChg>
      </pc:sldChg>
      <pc:sldChg chg="modSp mod addCm delCm modCm">
        <pc:chgData name="ENGEBRETSON, Elizabeth" userId="3432f663-7c0c-4f2e-b85b-b6f4c97bdf77" providerId="ADAL" clId="{09587F12-7DFA-954E-A18D-4D04512A24B0}" dt="2024-02-21T22:53:12.081" v="3580"/>
        <pc:sldMkLst>
          <pc:docMk/>
          <pc:sldMk cId="1917870044" sldId="299"/>
        </pc:sldMkLst>
        <pc:spChg chg="mod">
          <ac:chgData name="ENGEBRETSON, Elizabeth" userId="3432f663-7c0c-4f2e-b85b-b6f4c97bdf77" providerId="ADAL" clId="{09587F12-7DFA-954E-A18D-4D04512A24B0}" dt="2024-01-08T23:15:58.956" v="54" actId="255"/>
          <ac:spMkLst>
            <pc:docMk/>
            <pc:sldMk cId="1917870044" sldId="299"/>
            <ac:spMk id="2" creationId="{FDE06021-9C6B-4869-8F56-A3B351898576}"/>
          </ac:spMkLst>
        </pc:spChg>
        <pc:spChg chg="mod">
          <ac:chgData name="ENGEBRETSON, Elizabeth" userId="3432f663-7c0c-4f2e-b85b-b6f4c97bdf77" providerId="ADAL" clId="{09587F12-7DFA-954E-A18D-4D04512A24B0}" dt="2024-01-25T20:08:05.966" v="205" actId="20577"/>
          <ac:spMkLst>
            <pc:docMk/>
            <pc:sldMk cId="1917870044" sldId="299"/>
            <ac:spMk id="3" creationId="{05DA4DBB-1597-4E1A-B32F-16E05F2933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09587F12-7DFA-954E-A18D-4D04512A24B0}" dt="2024-02-21T22:53:12.081" v="3580"/>
              <pc2:cmMkLst xmlns:pc2="http://schemas.microsoft.com/office/powerpoint/2019/9/main/command">
                <pc:docMk/>
                <pc:sldMk cId="1917870044" sldId="299"/>
                <pc2:cmMk id="{8D1000DA-F366-4721-B30D-07B5F0DB6A37}"/>
              </pc2:cmMkLst>
            </pc226:cmChg>
          </p:ext>
        </pc:extLst>
      </pc:sldChg>
      <pc:sldChg chg="modSp mod ord addCm delCm modCm">
        <pc:chgData name="ENGEBRETSON, Elizabeth" userId="3432f663-7c0c-4f2e-b85b-b6f4c97bdf77" providerId="ADAL" clId="{09587F12-7DFA-954E-A18D-4D04512A24B0}" dt="2024-03-01T18:18:36.312" v="3790"/>
        <pc:sldMkLst>
          <pc:docMk/>
          <pc:sldMk cId="3519505002" sldId="300"/>
        </pc:sldMkLst>
        <pc:spChg chg="mod">
          <ac:chgData name="ENGEBRETSON, Elizabeth" userId="3432f663-7c0c-4f2e-b85b-b6f4c97bdf77" providerId="ADAL" clId="{09587F12-7DFA-954E-A18D-4D04512A24B0}" dt="2024-03-01T18:17:37.802" v="3771" actId="255"/>
          <ac:spMkLst>
            <pc:docMk/>
            <pc:sldMk cId="3519505002" sldId="300"/>
            <ac:spMk id="2" creationId="{FFAAD8B9-12E7-4858-B601-603C256F317D}"/>
          </ac:spMkLst>
        </pc:spChg>
        <pc:spChg chg="mod">
          <ac:chgData name="ENGEBRETSON, Elizabeth" userId="3432f663-7c0c-4f2e-b85b-b6f4c97bdf77" providerId="ADAL" clId="{09587F12-7DFA-954E-A18D-4D04512A24B0}" dt="2024-03-01T18:17:52.697" v="3787" actId="20577"/>
          <ac:spMkLst>
            <pc:docMk/>
            <pc:sldMk cId="3519505002" sldId="300"/>
            <ac:spMk id="3" creationId="{6322D6DC-530A-4F8B-8E77-4A7209F0C3A9}"/>
          </ac:spMkLst>
        </pc:spChg>
        <pc:picChg chg="mod">
          <ac:chgData name="ENGEBRETSON, Elizabeth" userId="3432f663-7c0c-4f2e-b85b-b6f4c97bdf77" providerId="ADAL" clId="{09587F12-7DFA-954E-A18D-4D04512A24B0}" dt="2024-03-01T18:18:25.494" v="3789" actId="1076"/>
          <ac:picMkLst>
            <pc:docMk/>
            <pc:sldMk cId="3519505002" sldId="300"/>
            <ac:picMk id="4" creationId="{8240CB98-822B-4539-ACC0-ABC424564C5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GEBRETSON, Elizabeth" userId="3432f663-7c0c-4f2e-b85b-b6f4c97bdf77" providerId="ADAL" clId="{09587F12-7DFA-954E-A18D-4D04512A24B0}" dt="2024-03-01T18:18:36.312" v="3790"/>
              <pc2:cmMkLst xmlns:pc2="http://schemas.microsoft.com/office/powerpoint/2019/9/main/command">
                <pc:docMk/>
                <pc:sldMk cId="3519505002" sldId="300"/>
                <pc2:cmMk id="{634E0007-63BE-B144-B509-7157AAF912BC}"/>
              </pc2:cmMkLst>
            </pc226:cmChg>
          </p:ext>
        </pc:extLst>
      </pc:sldChg>
      <pc:sldChg chg="modSp mod ord addCm delCm modCm">
        <pc:chgData name="ENGEBRETSON, Elizabeth" userId="3432f663-7c0c-4f2e-b85b-b6f4c97bdf77" providerId="ADAL" clId="{09587F12-7DFA-954E-A18D-4D04512A24B0}" dt="2024-02-22T14:45:19.996" v="3686"/>
        <pc:sldMkLst>
          <pc:docMk/>
          <pc:sldMk cId="4206552246" sldId="301"/>
        </pc:sldMkLst>
        <pc:spChg chg="mod">
          <ac:chgData name="ENGEBRETSON, Elizabeth" userId="3432f663-7c0c-4f2e-b85b-b6f4c97bdf77" providerId="ADAL" clId="{09587F12-7DFA-954E-A18D-4D04512A24B0}" dt="2024-02-06T22:28:39.159" v="3153" actId="1076"/>
          <ac:spMkLst>
            <pc:docMk/>
            <pc:sldMk cId="4206552246" sldId="301"/>
            <ac:spMk id="2" creationId="{FDE06021-9C6B-4869-8F56-A3B351898576}"/>
          </ac:spMkLst>
        </pc:spChg>
        <pc:spChg chg="mod">
          <ac:chgData name="ENGEBRETSON, Elizabeth" userId="3432f663-7c0c-4f2e-b85b-b6f4c97bdf77" providerId="ADAL" clId="{09587F12-7DFA-954E-A18D-4D04512A24B0}" dt="2024-02-21T22:57:05.326" v="3681" actId="20577"/>
          <ac:spMkLst>
            <pc:docMk/>
            <pc:sldMk cId="4206552246" sldId="301"/>
            <ac:spMk id="3" creationId="{05DA4DBB-1597-4E1A-B32F-16E05F2933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ENGEBRETSON, Elizabeth" userId="3432f663-7c0c-4f2e-b85b-b6f4c97bdf77" providerId="ADAL" clId="{09587F12-7DFA-954E-A18D-4D04512A24B0}" dt="2024-02-22T14:45:19.996" v="3686"/>
              <pc2:cmMkLst xmlns:pc2="http://schemas.microsoft.com/office/powerpoint/2019/9/main/command">
                <pc:docMk/>
                <pc:sldMk cId="4206552246" sldId="301"/>
                <pc2:cmMk id="{1B9AED65-26D4-2B4E-A0A3-5824AB07D90D}"/>
              </pc2:cmMkLst>
              <pc226:cmRplyChg chg="add">
                <pc226:chgData name="ENGEBRETSON, Elizabeth" userId="3432f663-7c0c-4f2e-b85b-b6f4c97bdf77" providerId="ADAL" clId="{09587F12-7DFA-954E-A18D-4D04512A24B0}" dt="2024-02-21T22:55:43.894" v="3672"/>
                <pc2:cmRplyMkLst xmlns:pc2="http://schemas.microsoft.com/office/powerpoint/2019/9/main/command">
                  <pc:docMk/>
                  <pc:sldMk cId="4206552246" sldId="301"/>
                  <pc2:cmMk id="{1B9AED65-26D4-2B4E-A0A3-5824AB07D90D}"/>
                  <pc2:cmRplyMk id="{07B23C77-DB43-C846-8E12-7C9757A1CDB4}"/>
                </pc2:cmRplyMkLst>
              </pc226:cmRplyChg>
            </pc226:cmChg>
            <pc226:cmChg xmlns:pc226="http://schemas.microsoft.com/office/powerpoint/2022/06/main/command" chg="mod">
              <pc226:chgData name="ENGEBRETSON, Elizabeth" userId="3432f663-7c0c-4f2e-b85b-b6f4c97bdf77" providerId="ADAL" clId="{09587F12-7DFA-954E-A18D-4D04512A24B0}" dt="2024-02-21T22:57:05.326" v="3681" actId="20577"/>
              <pc2:cmMkLst xmlns:pc2="http://schemas.microsoft.com/office/powerpoint/2019/9/main/command">
                <pc:docMk/>
                <pc:sldMk cId="4206552246" sldId="301"/>
                <pc2:cmMk id="{D325AF9C-E89C-6F42-B55C-AD0C72E255D8}"/>
              </pc2:cmMkLst>
            </pc226:cmChg>
          </p:ext>
        </pc:extLst>
      </pc:sldChg>
      <pc:sldChg chg="modSp del mod addCm">
        <pc:chgData name="ENGEBRETSON, Elizabeth" userId="3432f663-7c0c-4f2e-b85b-b6f4c97bdf77" providerId="ADAL" clId="{09587F12-7DFA-954E-A18D-4D04512A24B0}" dt="2024-01-18T23:31:55.039" v="182" actId="2696"/>
        <pc:sldMkLst>
          <pc:docMk/>
          <pc:sldMk cId="648517133" sldId="302"/>
        </pc:sldMkLst>
        <pc:spChg chg="mod">
          <ac:chgData name="ENGEBRETSON, Elizabeth" userId="3432f663-7c0c-4f2e-b85b-b6f4c97bdf77" providerId="ADAL" clId="{09587F12-7DFA-954E-A18D-4D04512A24B0}" dt="2024-01-08T23:17:15.321" v="64"/>
          <ac:spMkLst>
            <pc:docMk/>
            <pc:sldMk cId="648517133" sldId="302"/>
            <ac:spMk id="2" creationId="{FDE06021-9C6B-4869-8F56-A3B351898576}"/>
          </ac:spMkLst>
        </pc:spChg>
        <pc:spChg chg="mod">
          <ac:chgData name="ENGEBRETSON, Elizabeth" userId="3432f663-7c0c-4f2e-b85b-b6f4c97bdf77" providerId="ADAL" clId="{09587F12-7DFA-954E-A18D-4D04512A24B0}" dt="2024-01-08T23:40:10.858" v="67" actId="12"/>
          <ac:spMkLst>
            <pc:docMk/>
            <pc:sldMk cId="648517133" sldId="302"/>
            <ac:spMk id="3" creationId="{05DA4DBB-1597-4E1A-B32F-16E05F293312}"/>
          </ac:spMkLst>
        </pc:spChg>
      </pc:sldChg>
      <pc:sldChg chg="modSp mod modClrScheme addCm delCm chgLayout">
        <pc:chgData name="ENGEBRETSON, Elizabeth" userId="3432f663-7c0c-4f2e-b85b-b6f4c97bdf77" providerId="ADAL" clId="{09587F12-7DFA-954E-A18D-4D04512A24B0}" dt="2024-02-20T23:43:19.418" v="3415"/>
        <pc:sldMkLst>
          <pc:docMk/>
          <pc:sldMk cId="278431427" sldId="304"/>
        </pc:sldMkLst>
        <pc:spChg chg="mod ord">
          <ac:chgData name="ENGEBRETSON, Elizabeth" userId="3432f663-7c0c-4f2e-b85b-b6f4c97bdf77" providerId="ADAL" clId="{09587F12-7DFA-954E-A18D-4D04512A24B0}" dt="2024-01-08T23:14:17.345" v="45" actId="700"/>
          <ac:spMkLst>
            <pc:docMk/>
            <pc:sldMk cId="278431427" sldId="304"/>
            <ac:spMk id="2" creationId="{CEB8D494-2D85-477D-8D9D-F9522DD1901F}"/>
          </ac:spMkLst>
        </pc:spChg>
        <pc:spChg chg="mod ord">
          <ac:chgData name="ENGEBRETSON, Elizabeth" userId="3432f663-7c0c-4f2e-b85b-b6f4c97bdf77" providerId="ADAL" clId="{09587F12-7DFA-954E-A18D-4D04512A24B0}" dt="2024-02-20T23:42:55.427" v="3413" actId="20577"/>
          <ac:spMkLst>
            <pc:docMk/>
            <pc:sldMk cId="278431427" sldId="304"/>
            <ac:spMk id="3" creationId="{9BCA7347-3817-4A9E-8E31-22D8C66055C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09587F12-7DFA-954E-A18D-4D04512A24B0}" dt="2024-02-20T23:43:19.418" v="3415"/>
              <pc2:cmMkLst xmlns:pc2="http://schemas.microsoft.com/office/powerpoint/2019/9/main/command">
                <pc:docMk/>
                <pc:sldMk cId="278431427" sldId="304"/>
                <pc2:cmMk id="{85D5DB12-0548-4A16-A641-876388BB5336}"/>
              </pc2:cmMkLst>
            </pc226:cmChg>
            <pc226:cmChg xmlns:pc226="http://schemas.microsoft.com/office/powerpoint/2022/06/main/command" chg="add">
              <pc226:chgData name="ENGEBRETSON, Elizabeth" userId="3432f663-7c0c-4f2e-b85b-b6f4c97bdf77" providerId="ADAL" clId="{09587F12-7DFA-954E-A18D-4D04512A24B0}" dt="2024-02-20T23:43:17.119" v="3414"/>
              <pc2:cmMkLst xmlns:pc2="http://schemas.microsoft.com/office/powerpoint/2019/9/main/command">
                <pc:docMk/>
                <pc:sldMk cId="278431427" sldId="304"/>
                <pc2:cmMk id="{C0A54075-B074-2046-A6A8-D2C03EE17E55}"/>
              </pc2:cmMkLst>
            </pc226:cmChg>
          </p:ext>
        </pc:extLst>
      </pc:sldChg>
      <pc:sldChg chg="modSp mod addCm">
        <pc:chgData name="ENGEBRETSON, Elizabeth" userId="3432f663-7c0c-4f2e-b85b-b6f4c97bdf77" providerId="ADAL" clId="{09587F12-7DFA-954E-A18D-4D04512A24B0}" dt="2024-01-25T20:07:44.308" v="203"/>
        <pc:sldMkLst>
          <pc:docMk/>
          <pc:sldMk cId="371595077" sldId="305"/>
        </pc:sldMkLst>
        <pc:spChg chg="mod">
          <ac:chgData name="ENGEBRETSON, Elizabeth" userId="3432f663-7c0c-4f2e-b85b-b6f4c97bdf77" providerId="ADAL" clId="{09587F12-7DFA-954E-A18D-4D04512A24B0}" dt="2024-01-25T20:07:34.688" v="202" actId="20577"/>
          <ac:spMkLst>
            <pc:docMk/>
            <pc:sldMk cId="371595077" sldId="305"/>
            <ac:spMk id="3" creationId="{E99B6CE8-EF08-4AB8-8546-783238289DAB}"/>
          </ac:spMkLst>
        </pc:spChg>
      </pc:sldChg>
      <pc:sldChg chg="modSp mod modClrScheme addCm modCm chgLayout">
        <pc:chgData name="ENGEBRETSON, Elizabeth" userId="3432f663-7c0c-4f2e-b85b-b6f4c97bdf77" providerId="ADAL" clId="{09587F12-7DFA-954E-A18D-4D04512A24B0}" dt="2024-02-06T21:52:37.126" v="2056"/>
        <pc:sldMkLst>
          <pc:docMk/>
          <pc:sldMk cId="4165685282" sldId="306"/>
        </pc:sldMkLst>
        <pc:spChg chg="mod ord">
          <ac:chgData name="ENGEBRETSON, Elizabeth" userId="3432f663-7c0c-4f2e-b85b-b6f4c97bdf77" providerId="ADAL" clId="{09587F12-7DFA-954E-A18D-4D04512A24B0}" dt="2024-01-08T23:14:37.556" v="48" actId="700"/>
          <ac:spMkLst>
            <pc:docMk/>
            <pc:sldMk cId="4165685282" sldId="306"/>
            <ac:spMk id="2" creationId="{4B9914B0-D3E0-411C-AC3D-13714DC9F35D}"/>
          </ac:spMkLst>
        </pc:spChg>
        <pc:spChg chg="mod ord">
          <ac:chgData name="ENGEBRETSON, Elizabeth" userId="3432f663-7c0c-4f2e-b85b-b6f4c97bdf77" providerId="ADAL" clId="{09587F12-7DFA-954E-A18D-4D04512A24B0}" dt="2024-01-25T20:06:51.298" v="190" actId="20577"/>
          <ac:spMkLst>
            <pc:docMk/>
            <pc:sldMk cId="4165685282" sldId="306"/>
            <ac:spMk id="3" creationId="{E99B6CE8-EF08-4AB8-8546-783238289DAB}"/>
          </ac:spMkLst>
        </pc:spChg>
      </pc:sldChg>
      <pc:sldChg chg="modSp del mod addCm">
        <pc:chgData name="ENGEBRETSON, Elizabeth" userId="3432f663-7c0c-4f2e-b85b-b6f4c97bdf77" providerId="ADAL" clId="{09587F12-7DFA-954E-A18D-4D04512A24B0}" dt="2024-01-31T14:12:15.516" v="1482" actId="2696"/>
        <pc:sldMkLst>
          <pc:docMk/>
          <pc:sldMk cId="4048728723" sldId="308"/>
        </pc:sldMkLst>
        <pc:spChg chg="mod">
          <ac:chgData name="ENGEBRETSON, Elizabeth" userId="3432f663-7c0c-4f2e-b85b-b6f4c97bdf77" providerId="ADAL" clId="{09587F12-7DFA-954E-A18D-4D04512A24B0}" dt="2024-01-08T23:48:00.880" v="76" actId="108"/>
          <ac:spMkLst>
            <pc:docMk/>
            <pc:sldMk cId="4048728723" sldId="308"/>
            <ac:spMk id="2" creationId="{2AD47738-9075-4F5B-8F99-6073C1066FE3}"/>
          </ac:spMkLst>
        </pc:spChg>
        <pc:spChg chg="mod">
          <ac:chgData name="ENGEBRETSON, Elizabeth" userId="3432f663-7c0c-4f2e-b85b-b6f4c97bdf77" providerId="ADAL" clId="{09587F12-7DFA-954E-A18D-4D04512A24B0}" dt="2024-01-08T23:48:17.510" v="78" actId="12"/>
          <ac:spMkLst>
            <pc:docMk/>
            <pc:sldMk cId="4048728723" sldId="308"/>
            <ac:spMk id="3" creationId="{2C2CAB3F-8537-4EB5-A9D9-2E3CEB9DDDF3}"/>
          </ac:spMkLst>
        </pc:spChg>
      </pc:sldChg>
      <pc:sldChg chg="addSp delSp modSp new mod ord modClrScheme addCm chgLayout">
        <pc:chgData name="ENGEBRETSON, Elizabeth" userId="3432f663-7c0c-4f2e-b85b-b6f4c97bdf77" providerId="ADAL" clId="{09587F12-7DFA-954E-A18D-4D04512A24B0}" dt="2024-02-22T14:44:08.858" v="3682"/>
        <pc:sldMkLst>
          <pc:docMk/>
          <pc:sldMk cId="4130888302" sldId="309"/>
        </pc:sldMkLst>
        <pc:spChg chg="del mod ord">
          <ac:chgData name="ENGEBRETSON, Elizabeth" userId="3432f663-7c0c-4f2e-b85b-b6f4c97bdf77" providerId="ADAL" clId="{09587F12-7DFA-954E-A18D-4D04512A24B0}" dt="2024-01-08T23:48:47.318" v="82" actId="700"/>
          <ac:spMkLst>
            <pc:docMk/>
            <pc:sldMk cId="4130888302" sldId="309"/>
            <ac:spMk id="2" creationId="{D8881BA7-67DF-2402-3F21-A0E814A022AA}"/>
          </ac:spMkLst>
        </pc:spChg>
        <pc:spChg chg="del mod ord">
          <ac:chgData name="ENGEBRETSON, Elizabeth" userId="3432f663-7c0c-4f2e-b85b-b6f4c97bdf77" providerId="ADAL" clId="{09587F12-7DFA-954E-A18D-4D04512A24B0}" dt="2024-01-08T23:48:47.318" v="82" actId="700"/>
          <ac:spMkLst>
            <pc:docMk/>
            <pc:sldMk cId="4130888302" sldId="309"/>
            <ac:spMk id="3" creationId="{A8A0E7E7-96ED-EC63-C45A-5A8ABF84A709}"/>
          </ac:spMkLst>
        </pc:spChg>
        <pc:spChg chg="add mod ord">
          <ac:chgData name="ENGEBRETSON, Elizabeth" userId="3432f663-7c0c-4f2e-b85b-b6f4c97bdf77" providerId="ADAL" clId="{09587F12-7DFA-954E-A18D-4D04512A24B0}" dt="2024-01-08T23:49:02.150" v="120" actId="27636"/>
          <ac:spMkLst>
            <pc:docMk/>
            <pc:sldMk cId="4130888302" sldId="309"/>
            <ac:spMk id="4" creationId="{3E9D335D-02AA-15BE-2FB7-1F7DBD3658D3}"/>
          </ac:spMkLst>
        </pc:spChg>
        <pc:spChg chg="add mod ord">
          <ac:chgData name="ENGEBRETSON, Elizabeth" userId="3432f663-7c0c-4f2e-b85b-b6f4c97bdf77" providerId="ADAL" clId="{09587F12-7DFA-954E-A18D-4D04512A24B0}" dt="2024-01-31T14:10:00.609" v="1478" actId="27636"/>
          <ac:spMkLst>
            <pc:docMk/>
            <pc:sldMk cId="4130888302" sldId="309"/>
            <ac:spMk id="5" creationId="{8D984A5A-5C39-3032-E279-A3DB3AAD22D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GEBRETSON, Elizabeth" userId="3432f663-7c0c-4f2e-b85b-b6f4c97bdf77" providerId="ADAL" clId="{09587F12-7DFA-954E-A18D-4D04512A24B0}" dt="2024-02-22T14:44:08.858" v="3682"/>
              <pc2:cmMkLst xmlns:pc2="http://schemas.microsoft.com/office/powerpoint/2019/9/main/command">
                <pc:docMk/>
                <pc:sldMk cId="4130888302" sldId="309"/>
                <pc2:cmMk id="{000DF85D-66C4-B141-A8A5-F32D1E50D4E6}"/>
              </pc2:cmMkLst>
            </pc226:cmChg>
          </p:ext>
        </pc:extLst>
      </pc:sldChg>
      <pc:sldChg chg="modSp new mod addCm delCm modCm">
        <pc:chgData name="ENGEBRETSON, Elizabeth" userId="3432f663-7c0c-4f2e-b85b-b6f4c97bdf77" providerId="ADAL" clId="{09587F12-7DFA-954E-A18D-4D04512A24B0}" dt="2024-02-21T22:42:43.821" v="3481"/>
        <pc:sldMkLst>
          <pc:docMk/>
          <pc:sldMk cId="2937497553" sldId="310"/>
        </pc:sldMkLst>
        <pc:spChg chg="mod">
          <ac:chgData name="ENGEBRETSON, Elizabeth" userId="3432f663-7c0c-4f2e-b85b-b6f4c97bdf77" providerId="ADAL" clId="{09587F12-7DFA-954E-A18D-4D04512A24B0}" dt="2024-02-21T22:42:23.374" v="3480" actId="27636"/>
          <ac:spMkLst>
            <pc:docMk/>
            <pc:sldMk cId="2937497553" sldId="310"/>
            <ac:spMk id="2" creationId="{C2BADC17-D099-7D76-8D4E-71DFDBEC9C61}"/>
          </ac:spMkLst>
        </pc:spChg>
        <pc:spChg chg="mod">
          <ac:chgData name="ENGEBRETSON, Elizabeth" userId="3432f663-7c0c-4f2e-b85b-b6f4c97bdf77" providerId="ADAL" clId="{09587F12-7DFA-954E-A18D-4D04512A24B0}" dt="2024-01-08T23:49:15.339" v="181" actId="27636"/>
          <ac:spMkLst>
            <pc:docMk/>
            <pc:sldMk cId="2937497553" sldId="310"/>
            <ac:spMk id="3" creationId="{DFAAB4F4-5EAD-6F44-12CF-A289B5F4E97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09587F12-7DFA-954E-A18D-4D04512A24B0}" dt="2024-02-21T22:42:43.821" v="3481"/>
              <pc2:cmMkLst xmlns:pc2="http://schemas.microsoft.com/office/powerpoint/2019/9/main/command">
                <pc:docMk/>
                <pc:sldMk cId="2937497553" sldId="310"/>
                <pc2:cmMk id="{6253BF04-ED91-5047-9862-7BA8B20605E5}"/>
              </pc2:cmMkLst>
            </pc226:cmChg>
          </p:ext>
        </pc:extLst>
      </pc:sldChg>
      <pc:sldChg chg="addSp modSp new mod ord addCm delCm modCm">
        <pc:chgData name="ENGEBRETSON, Elizabeth" userId="3432f663-7c0c-4f2e-b85b-b6f4c97bdf77" providerId="ADAL" clId="{09587F12-7DFA-954E-A18D-4D04512A24B0}" dt="2024-03-01T18:16:55.701" v="3711" actId="20577"/>
        <pc:sldMkLst>
          <pc:docMk/>
          <pc:sldMk cId="681234636" sldId="311"/>
        </pc:sldMkLst>
        <pc:spChg chg="mod">
          <ac:chgData name="ENGEBRETSON, Elizabeth" userId="3432f663-7c0c-4f2e-b85b-b6f4c97bdf77" providerId="ADAL" clId="{09587F12-7DFA-954E-A18D-4D04512A24B0}" dt="2024-02-21T22:51:02.683" v="3561" actId="20577"/>
          <ac:spMkLst>
            <pc:docMk/>
            <pc:sldMk cId="681234636" sldId="311"/>
            <ac:spMk id="2" creationId="{0F863D0F-0288-79BF-8DF3-472CB755187F}"/>
          </ac:spMkLst>
        </pc:spChg>
        <pc:spChg chg="mod">
          <ac:chgData name="ENGEBRETSON, Elizabeth" userId="3432f663-7c0c-4f2e-b85b-b6f4c97bdf77" providerId="ADAL" clId="{09587F12-7DFA-954E-A18D-4D04512A24B0}" dt="2024-03-01T18:16:55.701" v="3711" actId="20577"/>
          <ac:spMkLst>
            <pc:docMk/>
            <pc:sldMk cId="681234636" sldId="311"/>
            <ac:spMk id="3" creationId="{A308EAF6-A908-AA5E-32FC-EB7B75314139}"/>
          </ac:spMkLst>
        </pc:spChg>
        <pc:picChg chg="add mod">
          <ac:chgData name="ENGEBRETSON, Elizabeth" userId="3432f663-7c0c-4f2e-b85b-b6f4c97bdf77" providerId="ADAL" clId="{09587F12-7DFA-954E-A18D-4D04512A24B0}" dt="2024-02-06T22:26:55.089" v="3133" actId="1076"/>
          <ac:picMkLst>
            <pc:docMk/>
            <pc:sldMk cId="681234636" sldId="311"/>
            <ac:picMk id="4" creationId="{ABE71E59-141F-A151-1140-5E8EA771A1A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09587F12-7DFA-954E-A18D-4D04512A24B0}" dt="2024-02-21T22:42:50.661" v="3482"/>
              <pc2:cmMkLst xmlns:pc2="http://schemas.microsoft.com/office/powerpoint/2019/9/main/command">
                <pc:docMk/>
                <pc:sldMk cId="681234636" sldId="311"/>
                <pc2:cmMk id="{4A724B01-23E5-0A40-9381-60CAFEBAEE7D}"/>
              </pc2:cmMkLst>
            </pc226:cmChg>
            <pc226:cmChg xmlns:pc226="http://schemas.microsoft.com/office/powerpoint/2022/06/main/command" chg="del">
              <pc226:chgData name="ENGEBRETSON, Elizabeth" userId="3432f663-7c0c-4f2e-b85b-b6f4c97bdf77" providerId="ADAL" clId="{09587F12-7DFA-954E-A18D-4D04512A24B0}" dt="2024-02-21T22:52:45.832" v="3579"/>
              <pc2:cmMkLst xmlns:pc2="http://schemas.microsoft.com/office/powerpoint/2019/9/main/command">
                <pc:docMk/>
                <pc:sldMk cId="681234636" sldId="311"/>
                <pc2:cmMk id="{2DC3F427-6709-477E-9070-7E42660B4D2D}"/>
              </pc2:cmMkLst>
            </pc226:cmChg>
            <pc226:cmChg xmlns:pc226="http://schemas.microsoft.com/office/powerpoint/2022/06/main/command" chg="add del">
              <pc226:chgData name="ENGEBRETSON, Elizabeth" userId="3432f663-7c0c-4f2e-b85b-b6f4c97bdf77" providerId="ADAL" clId="{09587F12-7DFA-954E-A18D-4D04512A24B0}" dt="2024-02-22T14:44:45.468" v="3685"/>
              <pc2:cmMkLst xmlns:pc2="http://schemas.microsoft.com/office/powerpoint/2019/9/main/command">
                <pc:docMk/>
                <pc:sldMk cId="681234636" sldId="311"/>
                <pc2:cmMk id="{C4CBC474-F1C2-814A-AE13-D1BDA8D2F3AF}"/>
              </pc2:cmMkLst>
            </pc226:cmChg>
            <pc226:cmChg xmlns:pc226="http://schemas.microsoft.com/office/powerpoint/2022/06/main/command" chg="del mod">
              <pc226:chgData name="ENGEBRETSON, Elizabeth" userId="3432f663-7c0c-4f2e-b85b-b6f4c97bdf77" providerId="ADAL" clId="{09587F12-7DFA-954E-A18D-4D04512A24B0}" dt="2024-02-21T22:52:42.885" v="3578"/>
              <pc2:cmMkLst xmlns:pc2="http://schemas.microsoft.com/office/powerpoint/2019/9/main/command">
                <pc:docMk/>
                <pc:sldMk cId="681234636" sldId="311"/>
                <pc2:cmMk id="{4B6E94B3-6700-426C-8098-CA70C26F433D}"/>
              </pc2:cmMkLst>
            </pc226:cmChg>
            <pc226:cmChg xmlns:pc226="http://schemas.microsoft.com/office/powerpoint/2022/06/main/command" chg="del">
              <pc226:chgData name="ENGEBRETSON, Elizabeth" userId="3432f663-7c0c-4f2e-b85b-b6f4c97bdf77" providerId="ADAL" clId="{09587F12-7DFA-954E-A18D-4D04512A24B0}" dt="2024-02-21T22:44:13.500" v="3491"/>
              <pc2:cmMkLst xmlns:pc2="http://schemas.microsoft.com/office/powerpoint/2019/9/main/command">
                <pc:docMk/>
                <pc:sldMk cId="681234636" sldId="311"/>
                <pc2:cmMk id="{1A2650E2-3231-4E2F-8C0A-00A9F196332D}"/>
              </pc2:cmMkLst>
            </pc226:cmChg>
          </p:ext>
        </pc:extLst>
      </pc:sldChg>
      <pc:sldChg chg="modSp new del mod">
        <pc:chgData name="ENGEBRETSON, Elizabeth" userId="3432f663-7c0c-4f2e-b85b-b6f4c97bdf77" providerId="ADAL" clId="{09587F12-7DFA-954E-A18D-4D04512A24B0}" dt="2024-02-06T22:24:55.962" v="2581" actId="2696"/>
        <pc:sldMkLst>
          <pc:docMk/>
          <pc:sldMk cId="956053273" sldId="312"/>
        </pc:sldMkLst>
        <pc:spChg chg="mod">
          <ac:chgData name="ENGEBRETSON, Elizabeth" userId="3432f663-7c0c-4f2e-b85b-b6f4c97bdf77" providerId="ADAL" clId="{09587F12-7DFA-954E-A18D-4D04512A24B0}" dt="2024-02-06T22:12:16.076" v="2579"/>
          <ac:spMkLst>
            <pc:docMk/>
            <pc:sldMk cId="956053273" sldId="312"/>
            <ac:spMk id="3" creationId="{86D8741A-03D5-7578-5383-0C4173C85F77}"/>
          </ac:spMkLst>
        </pc:spChg>
      </pc:sldChg>
      <pc:sldChg chg="modSp new del mod">
        <pc:chgData name="ENGEBRETSON, Elizabeth" userId="3432f663-7c0c-4f2e-b85b-b6f4c97bdf77" providerId="ADAL" clId="{09587F12-7DFA-954E-A18D-4D04512A24B0}" dt="2024-02-21T22:40:08.712" v="3418" actId="2696"/>
        <pc:sldMkLst>
          <pc:docMk/>
          <pc:sldMk cId="2696041399" sldId="312"/>
        </pc:sldMkLst>
        <pc:spChg chg="mod">
          <ac:chgData name="ENGEBRETSON, Elizabeth" userId="3432f663-7c0c-4f2e-b85b-b6f4c97bdf77" providerId="ADAL" clId="{09587F12-7DFA-954E-A18D-4D04512A24B0}" dt="2024-02-21T22:40:02.605" v="3417"/>
          <ac:spMkLst>
            <pc:docMk/>
            <pc:sldMk cId="2696041399" sldId="312"/>
            <ac:spMk id="3" creationId="{7C83E91D-6E86-5C3A-FBE0-070DC8B4943C}"/>
          </ac:spMkLst>
        </pc:spChg>
      </pc:sldChg>
    </pc:docChg>
  </pc:docChgLst>
  <pc:docChgLst>
    <pc:chgData name="GORE, Fiona Margaret" userId="S::goref@who.int::8990c2d0-068d-4ea4-a7b0-fc9e7bcf8844" providerId="AD" clId="Web-{D2B95864-F8FF-FB55-3E62-36DE73077EA6}"/>
    <pc:docChg chg="modSld">
      <pc:chgData name="GORE, Fiona Margaret" userId="S::goref@who.int::8990c2d0-068d-4ea4-a7b0-fc9e7bcf8844" providerId="AD" clId="Web-{D2B95864-F8FF-FB55-3E62-36DE73077EA6}" dt="2021-08-11T08:51:27.897" v="216"/>
      <pc:docMkLst>
        <pc:docMk/>
      </pc:docMkLst>
      <pc:sldChg chg="modSp addCm">
        <pc:chgData name="GORE, Fiona Margaret" userId="S::goref@who.int::8990c2d0-068d-4ea4-a7b0-fc9e7bcf8844" providerId="AD" clId="Web-{D2B95864-F8FF-FB55-3E62-36DE73077EA6}" dt="2021-08-11T08:50:57.100" v="215"/>
        <pc:sldMkLst>
          <pc:docMk/>
          <pc:sldMk cId="918050556" sldId="297"/>
        </pc:sldMkLst>
        <pc:spChg chg="mod">
          <ac:chgData name="GORE, Fiona Margaret" userId="S::goref@who.int::8990c2d0-068d-4ea4-a7b0-fc9e7bcf8844" providerId="AD" clId="Web-{D2B95864-F8FF-FB55-3E62-36DE73077EA6}" dt="2021-08-11T08:47:54.486" v="214" actId="1076"/>
          <ac:spMkLst>
            <pc:docMk/>
            <pc:sldMk cId="918050556" sldId="297"/>
            <ac:spMk id="2" creationId="{8BBBDFA1-0274-4E00-8115-24C80D7758FB}"/>
          </ac:spMkLst>
        </pc:spChg>
      </pc:sldChg>
      <pc:sldChg chg="addCm">
        <pc:chgData name="GORE, Fiona Margaret" userId="S::goref@who.int::8990c2d0-068d-4ea4-a7b0-fc9e7bcf8844" providerId="AD" clId="Web-{D2B95864-F8FF-FB55-3E62-36DE73077EA6}" dt="2021-08-11T08:46:58" v="212"/>
        <pc:sldMkLst>
          <pc:docMk/>
          <pc:sldMk cId="3519505002" sldId="300"/>
        </pc:sldMkLst>
      </pc:sldChg>
      <pc:sldChg chg="addSp modSp addCm modNotes">
        <pc:chgData name="GORE, Fiona Margaret" userId="S::goref@who.int::8990c2d0-068d-4ea4-a7b0-fc9e7bcf8844" providerId="AD" clId="Web-{D2B95864-F8FF-FB55-3E62-36DE73077EA6}" dt="2021-08-09T14:35:38.735" v="210"/>
        <pc:sldMkLst>
          <pc:docMk/>
          <pc:sldMk cId="648517133" sldId="302"/>
        </pc:sldMkLst>
        <pc:spChg chg="mod">
          <ac:chgData name="GORE, Fiona Margaret" userId="S::goref@who.int::8990c2d0-068d-4ea4-a7b0-fc9e7bcf8844" providerId="AD" clId="Web-{D2B95864-F8FF-FB55-3E62-36DE73077EA6}" dt="2021-08-09T14:28:40.819" v="19" actId="20577"/>
          <ac:spMkLst>
            <pc:docMk/>
            <pc:sldMk cId="648517133" sldId="302"/>
            <ac:spMk id="2" creationId="{FDE06021-9C6B-4869-8F56-A3B351898576}"/>
          </ac:spMkLst>
        </pc:spChg>
        <pc:spChg chg="mod">
          <ac:chgData name="GORE, Fiona Margaret" userId="S::goref@who.int::8990c2d0-068d-4ea4-a7b0-fc9e7bcf8844" providerId="AD" clId="Web-{D2B95864-F8FF-FB55-3E62-36DE73077EA6}" dt="2021-08-09T14:35:20.750" v="206" actId="14100"/>
          <ac:spMkLst>
            <pc:docMk/>
            <pc:sldMk cId="648517133" sldId="302"/>
            <ac:spMk id="3" creationId="{05DA4DBB-1597-4E1A-B32F-16E05F293312}"/>
          </ac:spMkLst>
        </pc:spChg>
        <pc:picChg chg="add mod">
          <ac:chgData name="GORE, Fiona Margaret" userId="S::goref@who.int::8990c2d0-068d-4ea4-a7b0-fc9e7bcf8844" providerId="AD" clId="Web-{D2B95864-F8FF-FB55-3E62-36DE73077EA6}" dt="2021-08-09T14:35:26.781" v="209" actId="1076"/>
          <ac:picMkLst>
            <pc:docMk/>
            <pc:sldMk cId="648517133" sldId="302"/>
            <ac:picMk id="4" creationId="{6B21FA12-C653-43C9-BA49-ED5186CCC09D}"/>
          </ac:picMkLst>
        </pc:picChg>
      </pc:sldChg>
      <pc:sldChg chg="modSp addCm">
        <pc:chgData name="GORE, Fiona Margaret" userId="S::goref@who.int::8990c2d0-068d-4ea4-a7b0-fc9e7bcf8844" providerId="AD" clId="Web-{D2B95864-F8FF-FB55-3E62-36DE73077EA6}" dt="2021-08-09T14:24:33.891" v="1"/>
        <pc:sldMkLst>
          <pc:docMk/>
          <pc:sldMk cId="278431427" sldId="304"/>
        </pc:sldMkLst>
        <pc:spChg chg="mod">
          <ac:chgData name="GORE, Fiona Margaret" userId="S::goref@who.int::8990c2d0-068d-4ea4-a7b0-fc9e7bcf8844" providerId="AD" clId="Web-{D2B95864-F8FF-FB55-3E62-36DE73077EA6}" dt="2021-08-09T14:24:05.984" v="0" actId="20577"/>
          <ac:spMkLst>
            <pc:docMk/>
            <pc:sldMk cId="278431427" sldId="304"/>
            <ac:spMk id="3" creationId="{9BCA7347-3817-4A9E-8E31-22D8C66055CB}"/>
          </ac:spMkLst>
        </pc:spChg>
      </pc:sldChg>
      <pc:sldChg chg="addCm">
        <pc:chgData name="GORE, Fiona Margaret" userId="S::goref@who.int::8990c2d0-068d-4ea4-a7b0-fc9e7bcf8844" providerId="AD" clId="Web-{D2B95864-F8FF-FB55-3E62-36DE73077EA6}" dt="2021-08-09T14:25:59.456" v="2"/>
        <pc:sldMkLst>
          <pc:docMk/>
          <pc:sldMk cId="4165685282" sldId="306"/>
        </pc:sldMkLst>
      </pc:sldChg>
      <pc:sldChg chg="addCm">
        <pc:chgData name="GORE, Fiona Margaret" userId="S::goref@who.int::8990c2d0-068d-4ea4-a7b0-fc9e7bcf8844" providerId="AD" clId="Web-{D2B95864-F8FF-FB55-3E62-36DE73077EA6}" dt="2021-08-11T08:51:27.897" v="216"/>
        <pc:sldMkLst>
          <pc:docMk/>
          <pc:sldMk cId="4048728723" sldId="308"/>
        </pc:sldMkLst>
      </pc:sldChg>
    </pc:docChg>
  </pc:docChgLst>
  <pc:docChgLst>
    <pc:chgData name="GORE, Fiona Margaret" userId="S::goref@who.int::8990c2d0-068d-4ea4-a7b0-fc9e7bcf8844" providerId="AD" clId="Web-{F77F4940-454B-39A4-BA49-56446B8C2B37}"/>
    <pc:docChg chg="modSld">
      <pc:chgData name="GORE, Fiona Margaret" userId="S::goref@who.int::8990c2d0-068d-4ea4-a7b0-fc9e7bcf8844" providerId="AD" clId="Web-{F77F4940-454B-39A4-BA49-56446B8C2B37}" dt="2021-08-11T15:13:36.774" v="285"/>
      <pc:docMkLst>
        <pc:docMk/>
      </pc:docMkLst>
      <pc:sldChg chg="modNotes">
        <pc:chgData name="GORE, Fiona Margaret" userId="S::goref@who.int::8990c2d0-068d-4ea4-a7b0-fc9e7bcf8844" providerId="AD" clId="Web-{F77F4940-454B-39A4-BA49-56446B8C2B37}" dt="2021-08-11T15:13:36.774" v="285"/>
        <pc:sldMkLst>
          <pc:docMk/>
          <pc:sldMk cId="918050556" sldId="297"/>
        </pc:sldMkLst>
      </pc:sldChg>
    </pc:docChg>
  </pc:docChgLst>
  <pc:docChgLst>
    <pc:chgData name="TAKANE, Marina" userId="0c62abb9-5f1e-4540-b5da-327c1000617a" providerId="ADAL" clId="{154FBC67-647F-4105-87DC-A7D15B33B14B}"/>
    <pc:docChg chg="undo custSel modSld">
      <pc:chgData name="TAKANE, Marina" userId="0c62abb9-5f1e-4540-b5da-327c1000617a" providerId="ADAL" clId="{154FBC67-647F-4105-87DC-A7D15B33B14B}" dt="2024-02-18T11:18:16.812" v="16"/>
      <pc:docMkLst>
        <pc:docMk/>
      </pc:docMkLst>
      <pc:sldChg chg="modSp addCm">
        <pc:chgData name="TAKANE, Marina" userId="0c62abb9-5f1e-4540-b5da-327c1000617a" providerId="ADAL" clId="{154FBC67-647F-4105-87DC-A7D15B33B14B}" dt="2024-02-18T10:05:23.194" v="8"/>
        <pc:sldMkLst>
          <pc:docMk/>
          <pc:sldMk cId="4089523311" sldId="292"/>
        </pc:sldMkLst>
        <pc:spChg chg="mod">
          <ac:chgData name="TAKANE, Marina" userId="0c62abb9-5f1e-4540-b5da-327c1000617a" providerId="ADAL" clId="{154FBC67-647F-4105-87DC-A7D15B33B14B}" dt="2024-02-18T10:05:21.140" v="7" actId="20577"/>
          <ac:spMkLst>
            <pc:docMk/>
            <pc:sldMk cId="4089523311" sldId="292"/>
            <ac:spMk id="8" creationId="{99D49888-BAD8-49D7-80DC-FD5D8966C1D1}"/>
          </ac:spMkLst>
        </pc:spChg>
      </pc:sldChg>
      <pc:sldChg chg="modCm">
        <pc:chgData name="TAKANE, Marina" userId="0c62abb9-5f1e-4540-b5da-327c1000617a" providerId="ADAL" clId="{154FBC67-647F-4105-87DC-A7D15B33B14B}" dt="2024-02-18T11:18:16.812" v="16"/>
        <pc:sldMkLst>
          <pc:docMk/>
          <pc:sldMk cId="1917870044" sldId="299"/>
        </pc:sldMkLst>
      </pc:sldChg>
      <pc:sldChg chg="modSp mod modCm">
        <pc:chgData name="TAKANE, Marina" userId="0c62abb9-5f1e-4540-b5da-327c1000617a" providerId="ADAL" clId="{154FBC67-647F-4105-87DC-A7D15B33B14B}" dt="2024-02-18T11:12:51.112" v="14"/>
        <pc:sldMkLst>
          <pc:docMk/>
          <pc:sldMk cId="2937497553" sldId="310"/>
        </pc:sldMkLst>
        <pc:spChg chg="mod">
          <ac:chgData name="TAKANE, Marina" userId="0c62abb9-5f1e-4540-b5da-327c1000617a" providerId="ADAL" clId="{154FBC67-647F-4105-87DC-A7D15B33B14B}" dt="2024-02-18T11:10:00.849" v="12" actId="12"/>
          <ac:spMkLst>
            <pc:docMk/>
            <pc:sldMk cId="2937497553" sldId="310"/>
            <ac:spMk id="2" creationId="{C2BADC17-D099-7D76-8D4E-71DFDBEC9C61}"/>
          </ac:spMkLst>
        </pc:spChg>
      </pc:sldChg>
      <pc:sldChg chg="addCm">
        <pc:chgData name="TAKANE, Marina" userId="0c62abb9-5f1e-4540-b5da-327c1000617a" providerId="ADAL" clId="{154FBC67-647F-4105-87DC-A7D15B33B14B}" dt="2024-02-18T11:14:32.492" v="15"/>
        <pc:sldMkLst>
          <pc:docMk/>
          <pc:sldMk cId="681234636" sldId="311"/>
        </pc:sldMkLst>
      </pc:sldChg>
    </pc:docChg>
  </pc:docChgLst>
  <pc:docChgLst>
    <pc:chgData name="Sofia Jenny Juliette MURAD" userId="609d3eb8-04db-4da7-84a5-b39f1996835f" providerId="ADAL" clId="{E37B5CF3-2818-4F67-B67A-ECD0F91EDA07}"/>
    <pc:docChg chg="undo redo custSel modSld">
      <pc:chgData name="Sofia Jenny Juliette MURAD" userId="609d3eb8-04db-4da7-84a5-b39f1996835f" providerId="ADAL" clId="{E37B5CF3-2818-4F67-B67A-ECD0F91EDA07}" dt="2021-08-09T12:36:27.817" v="2272"/>
      <pc:docMkLst>
        <pc:docMk/>
      </pc:docMkLst>
      <pc:sldChg chg="delCm modCm">
        <pc:chgData name="Sofia Jenny Juliette MURAD" userId="609d3eb8-04db-4da7-84a5-b39f1996835f" providerId="ADAL" clId="{E37B5CF3-2818-4F67-B67A-ECD0F91EDA07}" dt="2021-08-07T02:48:32.305" v="3" actId="1592"/>
        <pc:sldMkLst>
          <pc:docMk/>
          <pc:sldMk cId="3903434070" sldId="290"/>
        </pc:sldMkLst>
      </pc:sldChg>
      <pc:sldChg chg="modSp mod addCm delCm modCm">
        <pc:chgData name="Sofia Jenny Juliette MURAD" userId="609d3eb8-04db-4da7-84a5-b39f1996835f" providerId="ADAL" clId="{E37B5CF3-2818-4F67-B67A-ECD0F91EDA07}" dt="2021-08-09T12:26:29.760" v="684" actId="207"/>
        <pc:sldMkLst>
          <pc:docMk/>
          <pc:sldMk cId="918050556" sldId="297"/>
        </pc:sldMkLst>
        <pc:spChg chg="mod">
          <ac:chgData name="Sofia Jenny Juliette MURAD" userId="609d3eb8-04db-4da7-84a5-b39f1996835f" providerId="ADAL" clId="{E37B5CF3-2818-4F67-B67A-ECD0F91EDA07}" dt="2021-08-09T12:26:29.760" v="684" actId="207"/>
          <ac:spMkLst>
            <pc:docMk/>
            <pc:sldMk cId="918050556" sldId="297"/>
            <ac:spMk id="3" creationId="{DD224635-F7E5-4A5E-AA6A-CBB1DD34AB8C}"/>
          </ac:spMkLst>
        </pc:spChg>
      </pc:sldChg>
      <pc:sldChg chg="modSp mod">
        <pc:chgData name="Sofia Jenny Juliette MURAD" userId="609d3eb8-04db-4da7-84a5-b39f1996835f" providerId="ADAL" clId="{E37B5CF3-2818-4F67-B67A-ECD0F91EDA07}" dt="2021-08-09T12:26:41.100" v="687" actId="207"/>
        <pc:sldMkLst>
          <pc:docMk/>
          <pc:sldMk cId="4206552246" sldId="301"/>
        </pc:sldMkLst>
        <pc:spChg chg="mod">
          <ac:chgData name="Sofia Jenny Juliette MURAD" userId="609d3eb8-04db-4da7-84a5-b39f1996835f" providerId="ADAL" clId="{E37B5CF3-2818-4F67-B67A-ECD0F91EDA07}" dt="2021-08-09T12:26:41.100" v="687" actId="207"/>
          <ac:spMkLst>
            <pc:docMk/>
            <pc:sldMk cId="4206552246" sldId="301"/>
            <ac:spMk id="3" creationId="{05DA4DBB-1597-4E1A-B32F-16E05F293312}"/>
          </ac:spMkLst>
        </pc:spChg>
      </pc:sldChg>
      <pc:sldChg chg="addCm modCm">
        <pc:chgData name="Sofia Jenny Juliette MURAD" userId="609d3eb8-04db-4da7-84a5-b39f1996835f" providerId="ADAL" clId="{E37B5CF3-2818-4F67-B67A-ECD0F91EDA07}" dt="2021-08-07T02:53:40.866" v="4" actId="1589"/>
        <pc:sldMkLst>
          <pc:docMk/>
          <pc:sldMk cId="371595077" sldId="305"/>
        </pc:sldMkLst>
      </pc:sldChg>
      <pc:sldChg chg="addCm">
        <pc:chgData name="Sofia Jenny Juliette MURAD" userId="609d3eb8-04db-4da7-84a5-b39f1996835f" providerId="ADAL" clId="{E37B5CF3-2818-4F67-B67A-ECD0F91EDA07}" dt="2021-08-09T12:17:38.266" v="431" actId="1589"/>
        <pc:sldMkLst>
          <pc:docMk/>
          <pc:sldMk cId="4165685282" sldId="306"/>
        </pc:sldMkLst>
      </pc:sldChg>
      <pc:sldChg chg="modCm">
        <pc:chgData name="Sofia Jenny Juliette MURAD" userId="609d3eb8-04db-4da7-84a5-b39f1996835f" providerId="ADAL" clId="{E37B5CF3-2818-4F67-B67A-ECD0F91EDA07}" dt="2021-08-06T10:51:58.126" v="0"/>
        <pc:sldMkLst>
          <pc:docMk/>
          <pc:sldMk cId="1445905636" sldId="307"/>
        </pc:sldMkLst>
      </pc:sldChg>
      <pc:sldChg chg="modSp mod addCm delCm modCm modNotesTx">
        <pc:chgData name="Sofia Jenny Juliette MURAD" userId="609d3eb8-04db-4da7-84a5-b39f1996835f" providerId="ADAL" clId="{E37B5CF3-2818-4F67-B67A-ECD0F91EDA07}" dt="2021-08-09T12:36:27.817" v="2272"/>
        <pc:sldMkLst>
          <pc:docMk/>
          <pc:sldMk cId="4048728723" sldId="308"/>
        </pc:sldMkLst>
        <pc:spChg chg="mod">
          <ac:chgData name="Sofia Jenny Juliette MURAD" userId="609d3eb8-04db-4da7-84a5-b39f1996835f" providerId="ADAL" clId="{E37B5CF3-2818-4F67-B67A-ECD0F91EDA07}" dt="2021-08-07T03:16:36.606" v="269" actId="207"/>
          <ac:spMkLst>
            <pc:docMk/>
            <pc:sldMk cId="4048728723" sldId="308"/>
            <ac:spMk id="2" creationId="{2AD47738-9075-4F5B-8F99-6073C1066FE3}"/>
          </ac:spMkLst>
        </pc:spChg>
        <pc:spChg chg="mod">
          <ac:chgData name="Sofia Jenny Juliette MURAD" userId="609d3eb8-04db-4da7-84a5-b39f1996835f" providerId="ADAL" clId="{E37B5CF3-2818-4F67-B67A-ECD0F91EDA07}" dt="2021-08-09T12:36:11.147" v="2270" actId="14100"/>
          <ac:spMkLst>
            <pc:docMk/>
            <pc:sldMk cId="4048728723" sldId="308"/>
            <ac:spMk id="3" creationId="{2C2CAB3F-8537-4EB5-A9D9-2E3CEB9DDDF3}"/>
          </ac:spMkLst>
        </pc:spChg>
      </pc:sldChg>
    </pc:docChg>
  </pc:docChgLst>
  <pc:docChgLst>
    <pc:chgData name="TAKANE, Marina" userId="0c62abb9-5f1e-4540-b5da-327c1000617a" providerId="ADAL" clId="{3DC8380E-EC5B-4BBE-93C7-AA36CFADFD80}"/>
    <pc:docChg chg="custSel modSld">
      <pc:chgData name="TAKANE, Marina" userId="0c62abb9-5f1e-4540-b5da-327c1000617a" providerId="ADAL" clId="{3DC8380E-EC5B-4BBE-93C7-AA36CFADFD80}" dt="2021-08-12T16:09:45.665" v="218" actId="20577"/>
      <pc:docMkLst>
        <pc:docMk/>
      </pc:docMkLst>
      <pc:sldChg chg="modSp">
        <pc:chgData name="TAKANE, Marina" userId="0c62abb9-5f1e-4540-b5da-327c1000617a" providerId="ADAL" clId="{3DC8380E-EC5B-4BBE-93C7-AA36CFADFD80}" dt="2021-08-12T16:09:45.665" v="218" actId="20577"/>
        <pc:sldMkLst>
          <pc:docMk/>
          <pc:sldMk cId="918050556" sldId="297"/>
        </pc:sldMkLst>
        <pc:spChg chg="mod">
          <ac:chgData name="TAKANE, Marina" userId="0c62abb9-5f1e-4540-b5da-327c1000617a" providerId="ADAL" clId="{3DC8380E-EC5B-4BBE-93C7-AA36CFADFD80}" dt="2021-08-12T16:09:45.665" v="218" actId="20577"/>
          <ac:spMkLst>
            <pc:docMk/>
            <pc:sldMk cId="918050556" sldId="297"/>
            <ac:spMk id="3" creationId="{DD224635-F7E5-4A5E-AA6A-CBB1DD34AB8C}"/>
          </ac:spMkLst>
        </pc:spChg>
      </pc:sldChg>
      <pc:sldChg chg="addCm delCm modCm">
        <pc:chgData name="TAKANE, Marina" userId="0c62abb9-5f1e-4540-b5da-327c1000617a" providerId="ADAL" clId="{3DC8380E-EC5B-4BBE-93C7-AA36CFADFD80}" dt="2021-08-12T16:01:12.879" v="8" actId="1592"/>
        <pc:sldMkLst>
          <pc:docMk/>
          <pc:sldMk cId="278431427" sldId="304"/>
        </pc:sldMkLst>
      </pc:sldChg>
      <pc:sldChg chg="modSp addCm">
        <pc:chgData name="TAKANE, Marina" userId="0c62abb9-5f1e-4540-b5da-327c1000617a" providerId="ADAL" clId="{3DC8380E-EC5B-4BBE-93C7-AA36CFADFD80}" dt="2021-08-12T16:03:45.972" v="163" actId="1589"/>
        <pc:sldMkLst>
          <pc:docMk/>
          <pc:sldMk cId="371595077" sldId="305"/>
        </pc:sldMkLst>
        <pc:spChg chg="mod">
          <ac:chgData name="TAKANE, Marina" userId="0c62abb9-5f1e-4540-b5da-327c1000617a" providerId="ADAL" clId="{3DC8380E-EC5B-4BBE-93C7-AA36CFADFD80}" dt="2021-08-12T16:03:36.202" v="162" actId="20577"/>
          <ac:spMkLst>
            <pc:docMk/>
            <pc:sldMk cId="371595077" sldId="305"/>
            <ac:spMk id="3" creationId="{E99B6CE8-EF08-4AB8-8546-783238289DAB}"/>
          </ac:spMkLst>
        </pc:spChg>
      </pc:sldChg>
      <pc:sldChg chg="modSp addCm">
        <pc:chgData name="TAKANE, Marina" userId="0c62abb9-5f1e-4540-b5da-327c1000617a" providerId="ADAL" clId="{3DC8380E-EC5B-4BBE-93C7-AA36CFADFD80}" dt="2021-08-12T15:52:50.092" v="1" actId="1589"/>
        <pc:sldMkLst>
          <pc:docMk/>
          <pc:sldMk cId="4165685282" sldId="306"/>
        </pc:sldMkLst>
        <pc:spChg chg="mod">
          <ac:chgData name="TAKANE, Marina" userId="0c62abb9-5f1e-4540-b5da-327c1000617a" providerId="ADAL" clId="{3DC8380E-EC5B-4BBE-93C7-AA36CFADFD80}" dt="2021-08-12T15:52:31.736" v="0" actId="20577"/>
          <ac:spMkLst>
            <pc:docMk/>
            <pc:sldMk cId="4165685282" sldId="306"/>
            <ac:spMk id="3" creationId="{E99B6CE8-EF08-4AB8-8546-783238289DAB}"/>
          </ac:spMkLst>
        </pc:spChg>
      </pc:sldChg>
      <pc:sldChg chg="modSp">
        <pc:chgData name="TAKANE, Marina" userId="0c62abb9-5f1e-4540-b5da-327c1000617a" providerId="ADAL" clId="{3DC8380E-EC5B-4BBE-93C7-AA36CFADFD80}" dt="2021-08-12T16:08:38.788" v="191" actId="20577"/>
        <pc:sldMkLst>
          <pc:docMk/>
          <pc:sldMk cId="4048728723" sldId="308"/>
        </pc:sldMkLst>
        <pc:spChg chg="mod">
          <ac:chgData name="TAKANE, Marina" userId="0c62abb9-5f1e-4540-b5da-327c1000617a" providerId="ADAL" clId="{3DC8380E-EC5B-4BBE-93C7-AA36CFADFD80}" dt="2021-08-12T16:08:38.788" v="191" actId="20577"/>
          <ac:spMkLst>
            <pc:docMk/>
            <pc:sldMk cId="4048728723" sldId="308"/>
            <ac:spMk id="3" creationId="{2C2CAB3F-8537-4EB5-A9D9-2E3CEB9DDDF3}"/>
          </ac:spMkLst>
        </pc:spChg>
      </pc:sldChg>
    </pc:docChg>
  </pc:docChgLst>
  <pc:docChgLst>
    <pc:chgData name="MURAD, Sofia Jenny Juliette" userId="609d3eb8-04db-4da7-84a5-b39f1996835f" providerId="ADAL" clId="{E37B5CF3-2818-4F67-B67A-ECD0F91EDA07}"/>
    <pc:docChg chg="undo redo custSel addSld delSld modSld sldOrd">
      <pc:chgData name="MURAD, Sofia Jenny Juliette" userId="609d3eb8-04db-4da7-84a5-b39f1996835f" providerId="ADAL" clId="{E37B5CF3-2818-4F67-B67A-ECD0F91EDA07}" dt="2021-08-18T11:42:20.586" v="4606" actId="20577"/>
      <pc:docMkLst>
        <pc:docMk/>
      </pc:docMkLst>
      <pc:sldChg chg="modSp mod addCm modCm">
        <pc:chgData name="MURAD, Sofia Jenny Juliette" userId="609d3eb8-04db-4da7-84a5-b39f1996835f" providerId="ADAL" clId="{E37B5CF3-2818-4F67-B67A-ECD0F91EDA07}" dt="2021-08-04T14:16:03.959" v="4470"/>
        <pc:sldMkLst>
          <pc:docMk/>
          <pc:sldMk cId="4154322372" sldId="258"/>
        </pc:sldMkLst>
        <pc:spChg chg="mod">
          <ac:chgData name="MURAD, Sofia Jenny Juliette" userId="609d3eb8-04db-4da7-84a5-b39f1996835f" providerId="ADAL" clId="{E37B5CF3-2818-4F67-B67A-ECD0F91EDA07}" dt="2021-08-04T14:15:06.108" v="4467" actId="20577"/>
          <ac:spMkLst>
            <pc:docMk/>
            <pc:sldMk cId="4154322372" sldId="258"/>
            <ac:spMk id="4" creationId="{EEB624C6-8AF0-44C4-83D8-3A2C2CD4ECF7}"/>
          </ac:spMkLst>
        </pc:spChg>
      </pc:sldChg>
      <pc:sldChg chg="addSp delSp modSp mod modClrScheme delAnim modAnim chgLayout modNotesTx">
        <pc:chgData name="MURAD, Sofia Jenny Juliette" userId="609d3eb8-04db-4da7-84a5-b39f1996835f" providerId="ADAL" clId="{E37B5CF3-2818-4F67-B67A-ECD0F91EDA07}" dt="2021-08-04T13:55:31.143" v="4200" actId="20577"/>
        <pc:sldMkLst>
          <pc:docMk/>
          <pc:sldMk cId="3903434070" sldId="290"/>
        </pc:sldMkLst>
        <pc:spChg chg="add mod ord">
          <ac:chgData name="MURAD, Sofia Jenny Juliette" userId="609d3eb8-04db-4da7-84a5-b39f1996835f" providerId="ADAL" clId="{E37B5CF3-2818-4F67-B67A-ECD0F91EDA07}" dt="2021-08-02T06:16:27.623" v="801" actId="20577"/>
          <ac:spMkLst>
            <pc:docMk/>
            <pc:sldMk cId="3903434070" sldId="290"/>
            <ac:spMk id="2" creationId="{47CDD159-1340-496E-87B4-61C56BB8DD40}"/>
          </ac:spMkLst>
        </pc:spChg>
        <pc:spChg chg="add del mod ord">
          <ac:chgData name="MURAD, Sofia Jenny Juliette" userId="609d3eb8-04db-4da7-84a5-b39f1996835f" providerId="ADAL" clId="{E37B5CF3-2818-4F67-B67A-ECD0F91EDA07}" dt="2021-08-02T06:13:11.685" v="753" actId="478"/>
          <ac:spMkLst>
            <pc:docMk/>
            <pc:sldMk cId="3903434070" sldId="290"/>
            <ac:spMk id="3" creationId="{1C63DAC5-A399-43DA-B752-162772BD2C20}"/>
          </ac:spMkLst>
        </pc:spChg>
        <pc:spChg chg="del mod ord">
          <ac:chgData name="MURAD, Sofia Jenny Juliette" userId="609d3eb8-04db-4da7-84a5-b39f1996835f" providerId="ADAL" clId="{E37B5CF3-2818-4F67-B67A-ECD0F91EDA07}" dt="2021-08-02T06:12:50.372" v="683" actId="700"/>
          <ac:spMkLst>
            <pc:docMk/>
            <pc:sldMk cId="3903434070" sldId="290"/>
            <ac:spMk id="4" creationId="{B5757D70-D78E-4052-AA64-4FE347B4E005}"/>
          </ac:spMkLst>
        </pc:spChg>
        <pc:spChg chg="del mod ord">
          <ac:chgData name="MURAD, Sofia Jenny Juliette" userId="609d3eb8-04db-4da7-84a5-b39f1996835f" providerId="ADAL" clId="{E37B5CF3-2818-4F67-B67A-ECD0F91EDA07}" dt="2021-08-02T06:12:50.372" v="683" actId="700"/>
          <ac:spMkLst>
            <pc:docMk/>
            <pc:sldMk cId="3903434070" sldId="290"/>
            <ac:spMk id="5" creationId="{944A0EEC-0AD3-42B0-9712-C85CFA349A88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14" creationId="{721A53D7-0A81-431D-85FD-63FBFDEE27A4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15" creationId="{2CFBEF02-4717-42FA-A47E-DE4B03F820F6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16" creationId="{9DB0317C-58C1-4BC9-A3C8-4F79B8266CD7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17" creationId="{D1A50BEB-12B4-4D98-A8F3-315E9A365BD1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18" creationId="{37119813-70DB-449A-99EA-2E639C4723EE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19" creationId="{71CE6952-40F2-4A5F-A610-236BD5897897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0" creationId="{72A27C6B-AA6B-44FD-AF56-88CAF7FB9E9C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1" creationId="{F19B7B7A-3EA2-4B2B-9CF8-CCDDC884049D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2" creationId="{E83F14C6-7ECF-40AA-81AC-58E6A494A09F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3" creationId="{0F166FE8-FCC6-416C-8316-5B508AC4F5FF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4" creationId="{31002E93-9E08-4180-88FF-02016D111F8B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5" creationId="{2F287FF8-AA9E-4A9E-A342-C7B7C0AC691F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6" creationId="{FA1E196F-AE48-42BC-9675-8CBF4801ED2B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7" creationId="{90C6CAC2-ABEE-4677-8D40-0B47DD555F39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9" creationId="{E9D6D387-1C71-44C2-AB3B-45564115045A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0" creationId="{9A91B316-2F9D-44AD-B1CC-F26AA3EE2776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1" creationId="{2619B590-0F91-4425-BDA1-85798D2B299D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2" creationId="{C5E830AA-20B0-49CF-8403-0B20927B8C24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3" creationId="{EAC5FE9C-FEA2-43C3-8BE5-BF145B3B01A7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4" creationId="{803B4103-683F-4E8E-AFED-1DE517978826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5" creationId="{45B9FB47-B0C5-457F-AF13-D919FF819295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6" creationId="{B308B111-1630-4A24-BC4D-BAD6BD24401D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7" creationId="{1F0C4DC1-87C4-4476-B4A9-2BEE8861062E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8" creationId="{22E5ADF4-F99E-4765-BDB3-AB81697554D8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9" creationId="{D47F4B36-A903-4E94-845C-DB5671D668A2}"/>
          </ac:spMkLst>
        </pc:spChg>
        <pc:spChg chg="add mod">
          <ac:chgData name="MURAD, Sofia Jenny Juliette" userId="609d3eb8-04db-4da7-84a5-b39f1996835f" providerId="ADAL" clId="{E37B5CF3-2818-4F67-B67A-ECD0F91EDA07}" dt="2021-08-03T18:27:32.923" v="1720" actId="113"/>
          <ac:spMkLst>
            <pc:docMk/>
            <pc:sldMk cId="3903434070" sldId="290"/>
            <ac:spMk id="40" creationId="{1C4CE0BF-1636-4C14-8BFA-05348A61FFFC}"/>
          </ac:spMkLst>
        </pc:spChg>
        <pc:spChg chg="add mod">
          <ac:chgData name="MURAD, Sofia Jenny Juliette" userId="609d3eb8-04db-4da7-84a5-b39f1996835f" providerId="ADAL" clId="{E37B5CF3-2818-4F67-B67A-ECD0F91EDA07}" dt="2021-08-02T06:14:06.977" v="772" actId="113"/>
          <ac:spMkLst>
            <pc:docMk/>
            <pc:sldMk cId="3903434070" sldId="290"/>
            <ac:spMk id="41" creationId="{98B79DC2-B767-4840-8D99-741147AFD25F}"/>
          </ac:spMkLst>
        </pc:spChg>
        <pc:spChg chg="add mod">
          <ac:chgData name="MURAD, Sofia Jenny Juliette" userId="609d3eb8-04db-4da7-84a5-b39f1996835f" providerId="ADAL" clId="{E37B5CF3-2818-4F67-B67A-ECD0F91EDA07}" dt="2021-08-03T18:27:37.595" v="1722" actId="207"/>
          <ac:spMkLst>
            <pc:docMk/>
            <pc:sldMk cId="3903434070" sldId="290"/>
            <ac:spMk id="42" creationId="{EBF40303-303E-4D67-93EE-2179834E21BA}"/>
          </ac:spMkLst>
        </pc:spChg>
        <pc:spChg chg="add del mod">
          <ac:chgData name="MURAD, Sofia Jenny Juliette" userId="609d3eb8-04db-4da7-84a5-b39f1996835f" providerId="ADAL" clId="{E37B5CF3-2818-4F67-B67A-ECD0F91EDA07}" dt="2021-08-03T18:27:26.678" v="1718" actId="21"/>
          <ac:spMkLst>
            <pc:docMk/>
            <pc:sldMk cId="3903434070" sldId="290"/>
            <ac:spMk id="43" creationId="{2BEB9E06-7393-4343-948D-A510137BD927}"/>
          </ac:spMkLst>
        </pc:spChg>
        <pc:spChg chg="add mod">
          <ac:chgData name="MURAD, Sofia Jenny Juliette" userId="609d3eb8-04db-4da7-84a5-b39f1996835f" providerId="ADAL" clId="{E37B5CF3-2818-4F67-B67A-ECD0F91EDA07}" dt="2021-08-02T06:13:19.925" v="755" actId="1076"/>
          <ac:spMkLst>
            <pc:docMk/>
            <pc:sldMk cId="3903434070" sldId="290"/>
            <ac:spMk id="44" creationId="{235ADBFB-3320-4C43-8456-5EF3FE6BB37C}"/>
          </ac:spMkLst>
        </pc:spChg>
        <pc:spChg chg="add del mod">
          <ac:chgData name="MURAD, Sofia Jenny Juliette" userId="609d3eb8-04db-4da7-84a5-b39f1996835f" providerId="ADAL" clId="{E37B5CF3-2818-4F67-B67A-ECD0F91EDA07}" dt="2021-08-02T06:13:37.039" v="759" actId="478"/>
          <ac:spMkLst>
            <pc:docMk/>
            <pc:sldMk cId="3903434070" sldId="290"/>
            <ac:spMk id="45" creationId="{5D9FDB10-2E5B-40BA-8E76-EBE0B6742D25}"/>
          </ac:spMkLst>
        </pc:spChg>
        <pc:spChg chg="add mod">
          <ac:chgData name="MURAD, Sofia Jenny Juliette" userId="609d3eb8-04db-4da7-84a5-b39f1996835f" providerId="ADAL" clId="{E37B5CF3-2818-4F67-B67A-ECD0F91EDA07}" dt="2021-08-03T18:27:41.156" v="1723"/>
          <ac:spMkLst>
            <pc:docMk/>
            <pc:sldMk cId="3903434070" sldId="290"/>
            <ac:spMk id="45" creationId="{E4B17FD4-E669-4F05-97C3-09D23F475969}"/>
          </ac:spMkLst>
        </pc:spChg>
        <pc:spChg chg="add del mod ord">
          <ac:chgData name="MURAD, Sofia Jenny Juliette" userId="609d3eb8-04db-4da7-84a5-b39f1996835f" providerId="ADAL" clId="{E37B5CF3-2818-4F67-B67A-ECD0F91EDA07}" dt="2021-08-02T06:15:11.412" v="779" actId="478"/>
          <ac:spMkLst>
            <pc:docMk/>
            <pc:sldMk cId="3903434070" sldId="290"/>
            <ac:spMk id="47" creationId="{37C52D29-F462-48D9-949F-D2FCCC254EE2}"/>
          </ac:spMkLst>
        </pc:spChg>
        <pc:spChg chg="add mod">
          <ac:chgData name="MURAD, Sofia Jenny Juliette" userId="609d3eb8-04db-4da7-84a5-b39f1996835f" providerId="ADAL" clId="{E37B5CF3-2818-4F67-B67A-ECD0F91EDA07}" dt="2021-08-04T13:55:31.143" v="4200" actId="20577"/>
          <ac:spMkLst>
            <pc:docMk/>
            <pc:sldMk cId="3903434070" sldId="290"/>
            <ac:spMk id="48" creationId="{76796B33-6C0C-464E-BF04-EDCBA3417FD4}"/>
          </ac:spMkLst>
        </pc:spChg>
        <pc:grpChg chg="add mod">
          <ac:chgData name="MURAD, Sofia Jenny Juliette" userId="609d3eb8-04db-4da7-84a5-b39f1996835f" providerId="ADAL" clId="{E37B5CF3-2818-4F67-B67A-ECD0F91EDA07}" dt="2021-08-02T06:13:19.925" v="755" actId="1076"/>
          <ac:grpSpMkLst>
            <pc:docMk/>
            <pc:sldMk cId="3903434070" sldId="290"/>
            <ac:grpSpMk id="6" creationId="{159F48B3-67B8-4D20-A6F1-B2CEB20906DF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7" creationId="{B12C7CBE-7FDC-4463-A4E9-CAB8AF2866CF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8" creationId="{1CB6714D-CE09-448D-BE9C-7B753571894E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9" creationId="{1586CB52-30D9-4D72-9DD6-01C2B9CD875A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10" creationId="{C6CEEBC8-EC5F-49E5-9DC2-7B3AB5D5208F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11" creationId="{6620C4C2-14A4-4EA6-AB64-12A0F8E624C9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12" creationId="{8B443C20-F0EC-42D3-A5A8-29F81A456E02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13" creationId="{2D62D373-839F-49AA-B486-1DB358E85FAE}"/>
          </ac:grpSpMkLst>
        </pc:grpChg>
        <pc:grpChg chg="add mod">
          <ac:chgData name="MURAD, Sofia Jenny Juliette" userId="609d3eb8-04db-4da7-84a5-b39f1996835f" providerId="ADAL" clId="{E37B5CF3-2818-4F67-B67A-ECD0F91EDA07}" dt="2021-08-02T06:13:19.925" v="755" actId="1076"/>
          <ac:grpSpMkLst>
            <pc:docMk/>
            <pc:sldMk cId="3903434070" sldId="290"/>
            <ac:grpSpMk id="28" creationId="{29C7C177-B609-4243-88EE-8A7767382EFD}"/>
          </ac:grpSpMkLst>
        </pc:grpChg>
        <pc:picChg chg="add del mod">
          <ac:chgData name="MURAD, Sofia Jenny Juliette" userId="609d3eb8-04db-4da7-84a5-b39f1996835f" providerId="ADAL" clId="{E37B5CF3-2818-4F67-B67A-ECD0F91EDA07}" dt="2021-08-02T06:16:30.446" v="802" actId="478"/>
          <ac:picMkLst>
            <pc:docMk/>
            <pc:sldMk cId="3903434070" sldId="290"/>
            <ac:picMk id="46" creationId="{0FF87681-FCA5-4A7B-977A-9C124876E497}"/>
          </ac:picMkLst>
        </pc:picChg>
      </pc:sldChg>
      <pc:sldChg chg="addSp delSp modSp mod modClrScheme modAnim addCm delCm modCm chgLayout">
        <pc:chgData name="MURAD, Sofia Jenny Juliette" userId="609d3eb8-04db-4da7-84a5-b39f1996835f" providerId="ADAL" clId="{E37B5CF3-2818-4F67-B67A-ECD0F91EDA07}" dt="2021-08-04T14:02:03.310" v="4219" actId="1592"/>
        <pc:sldMkLst>
          <pc:docMk/>
          <pc:sldMk cId="1948055383" sldId="291"/>
        </pc:sldMkLst>
        <pc:spChg chg="del">
          <ac:chgData name="MURAD, Sofia Jenny Juliette" userId="609d3eb8-04db-4da7-84a5-b39f1996835f" providerId="ADAL" clId="{E37B5CF3-2818-4F67-B67A-ECD0F91EDA07}" dt="2021-08-02T06:15:48.771" v="781" actId="478"/>
          <ac:spMkLst>
            <pc:docMk/>
            <pc:sldMk cId="1948055383" sldId="291"/>
            <ac:spMk id="2" creationId="{7BE7F431-F160-46B1-80A0-F9BDEA9DEDA6}"/>
          </ac:spMkLst>
        </pc:spChg>
        <pc:spChg chg="del mod ord">
          <ac:chgData name="MURAD, Sofia Jenny Juliette" userId="609d3eb8-04db-4da7-84a5-b39f1996835f" providerId="ADAL" clId="{E37B5CF3-2818-4F67-B67A-ECD0F91EDA07}" dt="2021-08-02T06:15:58.455" v="784" actId="700"/>
          <ac:spMkLst>
            <pc:docMk/>
            <pc:sldMk cId="1948055383" sldId="291"/>
            <ac:spMk id="3" creationId="{C9769128-9DD9-471D-A6B9-DABE008F09F3}"/>
          </ac:spMkLst>
        </pc:spChg>
        <pc:spChg chg="add mod">
          <ac:chgData name="MURAD, Sofia Jenny Juliette" userId="609d3eb8-04db-4da7-84a5-b39f1996835f" providerId="ADAL" clId="{E37B5CF3-2818-4F67-B67A-ECD0F91EDA07}" dt="2021-08-03T18:21:16.662" v="1149" actId="1076"/>
          <ac:spMkLst>
            <pc:docMk/>
            <pc:sldMk cId="1948055383" sldId="291"/>
            <ac:spMk id="5" creationId="{88DE4F39-9224-4073-893D-4471C45561D5}"/>
          </ac:spMkLst>
        </pc:spChg>
        <pc:spChg chg="add mod">
          <ac:chgData name="MURAD, Sofia Jenny Juliette" userId="609d3eb8-04db-4da7-84a5-b39f1996835f" providerId="ADAL" clId="{E37B5CF3-2818-4F67-B67A-ECD0F91EDA07}" dt="2021-08-04T13:56:27.972" v="4208" actId="1076"/>
          <ac:spMkLst>
            <pc:docMk/>
            <pc:sldMk cId="1948055383" sldId="291"/>
            <ac:spMk id="6" creationId="{EACF2B9A-E6B3-43BB-ABB0-5241747FB156}"/>
          </ac:spMkLst>
        </pc:spChg>
        <pc:spChg chg="add mod ord">
          <ac:chgData name="MURAD, Sofia Jenny Juliette" userId="609d3eb8-04db-4da7-84a5-b39f1996835f" providerId="ADAL" clId="{E37B5CF3-2818-4F67-B67A-ECD0F91EDA07}" dt="2021-08-03T18:20:09.527" v="1140" actId="20577"/>
          <ac:spMkLst>
            <pc:docMk/>
            <pc:sldMk cId="1948055383" sldId="291"/>
            <ac:spMk id="7" creationId="{ACD75E75-25B5-437F-AE8C-98D79081D672}"/>
          </ac:spMkLst>
        </pc:spChg>
        <pc:spChg chg="add del mod ord">
          <ac:chgData name="MURAD, Sofia Jenny Juliette" userId="609d3eb8-04db-4da7-84a5-b39f1996835f" providerId="ADAL" clId="{E37B5CF3-2818-4F67-B67A-ECD0F91EDA07}" dt="2021-08-02T06:16:03.609" v="785" actId="478"/>
          <ac:spMkLst>
            <pc:docMk/>
            <pc:sldMk cId="1948055383" sldId="291"/>
            <ac:spMk id="8" creationId="{BE45608D-64ED-4941-8292-35AA096EFE78}"/>
          </ac:spMkLst>
        </pc:spChg>
        <pc:spChg chg="add mod">
          <ac:chgData name="MURAD, Sofia Jenny Juliette" userId="609d3eb8-04db-4da7-84a5-b39f1996835f" providerId="ADAL" clId="{E37B5CF3-2818-4F67-B67A-ECD0F91EDA07}" dt="2021-08-03T18:29:05.976" v="1761" actId="1076"/>
          <ac:spMkLst>
            <pc:docMk/>
            <pc:sldMk cId="1948055383" sldId="291"/>
            <ac:spMk id="8" creationId="{F5BCAF2A-589E-470D-ACD9-A2B08B3A81D2}"/>
          </ac:spMkLst>
        </pc:spChg>
        <pc:spChg chg="add mod">
          <ac:chgData name="MURAD, Sofia Jenny Juliette" userId="609d3eb8-04db-4da7-84a5-b39f1996835f" providerId="ADAL" clId="{E37B5CF3-2818-4F67-B67A-ECD0F91EDA07}" dt="2021-08-03T18:29:14.820" v="1774" actId="20577"/>
          <ac:spMkLst>
            <pc:docMk/>
            <pc:sldMk cId="1948055383" sldId="291"/>
            <ac:spMk id="9" creationId="{7332030C-79FF-409F-9926-87A848797C37}"/>
          </ac:spMkLst>
        </pc:spChg>
        <pc:graphicFrameChg chg="add mod modGraphic">
          <ac:chgData name="MURAD, Sofia Jenny Juliette" userId="609d3eb8-04db-4da7-84a5-b39f1996835f" providerId="ADAL" clId="{E37B5CF3-2818-4F67-B67A-ECD0F91EDA07}" dt="2021-08-04T13:56:22.119" v="4207" actId="20577"/>
          <ac:graphicFrameMkLst>
            <pc:docMk/>
            <pc:sldMk cId="1948055383" sldId="291"/>
            <ac:graphicFrameMk id="4" creationId="{51D6A6B5-A5DE-4861-BE43-72C3598A14A1}"/>
          </ac:graphicFrameMkLst>
        </pc:graphicFrameChg>
      </pc:sldChg>
      <pc:sldChg chg="addSp delSp modSp mod ord modAnim">
        <pc:chgData name="MURAD, Sofia Jenny Juliette" userId="609d3eb8-04db-4da7-84a5-b39f1996835f" providerId="ADAL" clId="{E37B5CF3-2818-4F67-B67A-ECD0F91EDA07}" dt="2021-08-02T05:54:25.829" v="389" actId="478"/>
        <pc:sldMkLst>
          <pc:docMk/>
          <pc:sldMk cId="4089523311" sldId="292"/>
        </pc:sldMkLst>
        <pc:spChg chg="del">
          <ac:chgData name="MURAD, Sofia Jenny Juliette" userId="609d3eb8-04db-4da7-84a5-b39f1996835f" providerId="ADAL" clId="{E37B5CF3-2818-4F67-B67A-ECD0F91EDA07}" dt="2021-08-02T05:48:55.342" v="104" actId="478"/>
          <ac:spMkLst>
            <pc:docMk/>
            <pc:sldMk cId="4089523311" sldId="292"/>
            <ac:spMk id="2" creationId="{50AE077E-588C-4175-8B1E-618EA3264FBF}"/>
          </ac:spMkLst>
        </pc:spChg>
        <pc:spChg chg="mod">
          <ac:chgData name="MURAD, Sofia Jenny Juliette" userId="609d3eb8-04db-4da7-84a5-b39f1996835f" providerId="ADAL" clId="{E37B5CF3-2818-4F67-B67A-ECD0F91EDA07}" dt="2021-08-02T05:50:28.532" v="291" actId="27636"/>
          <ac:spMkLst>
            <pc:docMk/>
            <pc:sldMk cId="4089523311" sldId="292"/>
            <ac:spMk id="3" creationId="{789BCBC6-56C1-4B72-AFA8-E15F2563FA4C}"/>
          </ac:spMkLst>
        </pc:spChg>
        <pc:spChg chg="add mod">
          <ac:chgData name="MURAD, Sofia Jenny Juliette" userId="609d3eb8-04db-4da7-84a5-b39f1996835f" providerId="ADAL" clId="{E37B5CF3-2818-4F67-B67A-ECD0F91EDA07}" dt="2021-08-02T05:52:14.848" v="354" actId="1076"/>
          <ac:spMkLst>
            <pc:docMk/>
            <pc:sldMk cId="4089523311" sldId="292"/>
            <ac:spMk id="6" creationId="{C8E93225-0B34-4BA1-9C57-56C7F626F9AA}"/>
          </ac:spMkLst>
        </pc:spChg>
        <pc:spChg chg="add mod">
          <ac:chgData name="MURAD, Sofia Jenny Juliette" userId="609d3eb8-04db-4da7-84a5-b39f1996835f" providerId="ADAL" clId="{E37B5CF3-2818-4F67-B67A-ECD0F91EDA07}" dt="2021-08-02T05:52:17.106" v="355" actId="1076"/>
          <ac:spMkLst>
            <pc:docMk/>
            <pc:sldMk cId="4089523311" sldId="292"/>
            <ac:spMk id="7" creationId="{E409F8FE-DAF3-4FD5-B89E-D2ABA118F117}"/>
          </ac:spMkLst>
        </pc:spChg>
        <pc:spChg chg="add mod">
          <ac:chgData name="MURAD, Sofia Jenny Juliette" userId="609d3eb8-04db-4da7-84a5-b39f1996835f" providerId="ADAL" clId="{E37B5CF3-2818-4F67-B67A-ECD0F91EDA07}" dt="2021-08-02T05:52:08.146" v="352" actId="1076"/>
          <ac:spMkLst>
            <pc:docMk/>
            <pc:sldMk cId="4089523311" sldId="292"/>
            <ac:spMk id="8" creationId="{99D49888-BAD8-49D7-80DC-FD5D8966C1D1}"/>
          </ac:spMkLst>
        </pc:spChg>
        <pc:spChg chg="add del mod">
          <ac:chgData name="MURAD, Sofia Jenny Juliette" userId="609d3eb8-04db-4da7-84a5-b39f1996835f" providerId="ADAL" clId="{E37B5CF3-2818-4F67-B67A-ECD0F91EDA07}" dt="2021-08-02T05:53:51.709" v="369"/>
          <ac:spMkLst>
            <pc:docMk/>
            <pc:sldMk cId="4089523311" sldId="292"/>
            <ac:spMk id="9" creationId="{87E2CD3E-CE4E-4A0B-9E2E-98370412E711}"/>
          </ac:spMkLst>
        </pc:spChg>
        <pc:spChg chg="add mod">
          <ac:chgData name="MURAD, Sofia Jenny Juliette" userId="609d3eb8-04db-4da7-84a5-b39f1996835f" providerId="ADAL" clId="{E37B5CF3-2818-4F67-B67A-ECD0F91EDA07}" dt="2021-08-02T05:53:58.594" v="370"/>
          <ac:spMkLst>
            <pc:docMk/>
            <pc:sldMk cId="4089523311" sldId="292"/>
            <ac:spMk id="29" creationId="{1680F476-59F7-4FFC-B381-33869377B4BA}"/>
          </ac:spMkLst>
        </pc:spChg>
        <pc:graphicFrameChg chg="add del mod">
          <ac:chgData name="MURAD, Sofia Jenny Juliette" userId="609d3eb8-04db-4da7-84a5-b39f1996835f" providerId="ADAL" clId="{E37B5CF3-2818-4F67-B67A-ECD0F91EDA07}" dt="2021-08-02T05:53:51.709" v="369"/>
          <ac:graphicFrameMkLst>
            <pc:docMk/>
            <pc:sldMk cId="4089523311" sldId="292"/>
            <ac:graphicFrameMk id="28" creationId="{58133E11-1BF4-4EF5-AB03-CF21CCB56C50}"/>
          </ac:graphicFrameMkLst>
        </pc:graphicFrameChg>
        <pc:graphicFrameChg chg="add del mod modGraphic">
          <ac:chgData name="MURAD, Sofia Jenny Juliette" userId="609d3eb8-04db-4da7-84a5-b39f1996835f" providerId="ADAL" clId="{E37B5CF3-2818-4F67-B67A-ECD0F91EDA07}" dt="2021-08-02T05:54:13.064" v="372" actId="478"/>
          <ac:graphicFrameMkLst>
            <pc:docMk/>
            <pc:sldMk cId="4089523311" sldId="292"/>
            <ac:graphicFrameMk id="48" creationId="{4E170A86-9D58-42FD-8986-9DBE3D76FFE6}"/>
          </ac:graphicFrameMkLst>
        </pc:graphicFrameChg>
        <pc:picChg chg="add del mod">
          <ac:chgData name="MURAD, Sofia Jenny Juliette" userId="609d3eb8-04db-4da7-84a5-b39f1996835f" providerId="ADAL" clId="{E37B5CF3-2818-4F67-B67A-ECD0F91EDA07}" dt="2021-08-02T05:53:48.027" v="367" actId="478"/>
          <ac:picMkLst>
            <pc:docMk/>
            <pc:sldMk cId="4089523311" sldId="292"/>
            <ac:picMk id="4" creationId="{805D6382-DE36-4A4D-B33E-CD9E591908F9}"/>
          </ac:picMkLst>
        </pc:picChg>
        <pc:picChg chg="add del mod">
          <ac:chgData name="MURAD, Sofia Jenny Juliette" userId="609d3eb8-04db-4da7-84a5-b39f1996835f" providerId="ADAL" clId="{E37B5CF3-2818-4F67-B67A-ECD0F91EDA07}" dt="2021-08-02T05:49:21.388" v="110" actId="478"/>
          <ac:picMkLst>
            <pc:docMk/>
            <pc:sldMk cId="4089523311" sldId="292"/>
            <ac:picMk id="5" creationId="{60A5F086-E17B-428F-A793-2584D1305ABB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0" creationId="{CF876DA2-D7F7-432A-A49C-412B22342BDC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1" creationId="{A923A844-ACC1-49F1-B62A-C9C55525D3A3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2" creationId="{86AA844F-EC2A-47E2-B783-78BCA857AA08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3" creationId="{F24B9B1D-7A25-446C-A0EE-B54AEAECD8E4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4" creationId="{B6AB490A-7B66-4D28-A236-BDE28EEC54BC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5" creationId="{4164A4F5-3CC0-400B-A0E8-986C360E222F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6" creationId="{F7FDAA7E-628D-44E8-9243-015CF7D031FB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7" creationId="{079CCA1A-ECBC-480E-9B3F-4B54F95FA9C7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8" creationId="{3E4A6EAB-D375-4D61-A555-88830F0B1F10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9" creationId="{D10279D4-DE99-4933-B077-736D0FA6EBA8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0" creationId="{AF104564-45FF-48FA-AF61-102CA7187CD0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1" creationId="{68D10922-611F-4467-820B-D4B4D003074B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2" creationId="{D11AF4DE-ACAF-46E7-A592-ADEBC5B28761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3" creationId="{B8E5B029-4EF7-445C-98C7-F52514E260CB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4" creationId="{6234C94A-43DA-4C9D-93B9-B5D3B3A837C1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5" creationId="{DE93ACC2-B46A-45F7-9B78-D26F686C260B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6" creationId="{7C55A792-6C6D-4406-9C69-AF1ED83C2A94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7" creationId="{6F926354-CF1E-4B45-B569-90F9C90669DD}"/>
          </ac:picMkLst>
        </pc:picChg>
        <pc:picChg chg="add mod">
          <ac:chgData name="MURAD, Sofia Jenny Juliette" userId="609d3eb8-04db-4da7-84a5-b39f1996835f" providerId="ADAL" clId="{E37B5CF3-2818-4F67-B67A-ECD0F91EDA07}" dt="2021-08-02T05:53:58.594" v="370"/>
          <ac:picMkLst>
            <pc:docMk/>
            <pc:sldMk cId="4089523311" sldId="292"/>
            <ac:picMk id="30" creationId="{90539628-1186-4B5F-BE66-5F776580A3E7}"/>
          </ac:picMkLst>
        </pc:picChg>
        <pc:picChg chg="add del mod">
          <ac:chgData name="MURAD, Sofia Jenny Juliette" userId="609d3eb8-04db-4da7-84a5-b39f1996835f" providerId="ADAL" clId="{E37B5CF3-2818-4F67-B67A-ECD0F91EDA07}" dt="2021-08-02T05:54:21.737" v="384" actId="478"/>
          <ac:picMkLst>
            <pc:docMk/>
            <pc:sldMk cId="4089523311" sldId="292"/>
            <ac:picMk id="31" creationId="{D34BA945-0F3C-4703-9BF1-0DAFBEB0D000}"/>
          </ac:picMkLst>
        </pc:picChg>
        <pc:picChg chg="add del mod">
          <ac:chgData name="MURAD, Sofia Jenny Juliette" userId="609d3eb8-04db-4da7-84a5-b39f1996835f" providerId="ADAL" clId="{E37B5CF3-2818-4F67-B67A-ECD0F91EDA07}" dt="2021-08-02T05:54:22.810" v="385" actId="478"/>
          <ac:picMkLst>
            <pc:docMk/>
            <pc:sldMk cId="4089523311" sldId="292"/>
            <ac:picMk id="32" creationId="{B452988C-4BBF-4FDA-A3BD-95BC9E29B49B}"/>
          </ac:picMkLst>
        </pc:picChg>
        <pc:picChg chg="add del mod">
          <ac:chgData name="MURAD, Sofia Jenny Juliette" userId="609d3eb8-04db-4da7-84a5-b39f1996835f" providerId="ADAL" clId="{E37B5CF3-2818-4F67-B67A-ECD0F91EDA07}" dt="2021-08-02T05:54:23.391" v="386" actId="478"/>
          <ac:picMkLst>
            <pc:docMk/>
            <pc:sldMk cId="4089523311" sldId="292"/>
            <ac:picMk id="33" creationId="{FFE2663A-B094-4DFE-868F-707029577507}"/>
          </ac:picMkLst>
        </pc:picChg>
        <pc:picChg chg="add del mod">
          <ac:chgData name="MURAD, Sofia Jenny Juliette" userId="609d3eb8-04db-4da7-84a5-b39f1996835f" providerId="ADAL" clId="{E37B5CF3-2818-4F67-B67A-ECD0F91EDA07}" dt="2021-08-02T05:54:24.248" v="387" actId="478"/>
          <ac:picMkLst>
            <pc:docMk/>
            <pc:sldMk cId="4089523311" sldId="292"/>
            <ac:picMk id="34" creationId="{83AC8DA6-D692-4FAC-9484-73360799F5AD}"/>
          </ac:picMkLst>
        </pc:picChg>
        <pc:picChg chg="add del mod">
          <ac:chgData name="MURAD, Sofia Jenny Juliette" userId="609d3eb8-04db-4da7-84a5-b39f1996835f" providerId="ADAL" clId="{E37B5CF3-2818-4F67-B67A-ECD0F91EDA07}" dt="2021-08-02T05:54:24.941" v="388" actId="478"/>
          <ac:picMkLst>
            <pc:docMk/>
            <pc:sldMk cId="4089523311" sldId="292"/>
            <ac:picMk id="35" creationId="{EA6A2175-FAC8-4C3C-A984-3FA656285C21}"/>
          </ac:picMkLst>
        </pc:picChg>
        <pc:picChg chg="add del mod">
          <ac:chgData name="MURAD, Sofia Jenny Juliette" userId="609d3eb8-04db-4da7-84a5-b39f1996835f" providerId="ADAL" clId="{E37B5CF3-2818-4F67-B67A-ECD0F91EDA07}" dt="2021-08-02T05:54:25.829" v="389" actId="478"/>
          <ac:picMkLst>
            <pc:docMk/>
            <pc:sldMk cId="4089523311" sldId="292"/>
            <ac:picMk id="36" creationId="{55E2B2EF-FFD1-41B4-8DF3-9A24C28646CA}"/>
          </ac:picMkLst>
        </pc:picChg>
        <pc:picChg chg="add del mod">
          <ac:chgData name="MURAD, Sofia Jenny Juliette" userId="609d3eb8-04db-4da7-84a5-b39f1996835f" providerId="ADAL" clId="{E37B5CF3-2818-4F67-B67A-ECD0F91EDA07}" dt="2021-08-02T05:54:20.899" v="383" actId="478"/>
          <ac:picMkLst>
            <pc:docMk/>
            <pc:sldMk cId="4089523311" sldId="292"/>
            <ac:picMk id="37" creationId="{2BB3F742-60B6-4849-AD3C-F8EC0FF0FC66}"/>
          </ac:picMkLst>
        </pc:picChg>
        <pc:picChg chg="add del mod">
          <ac:chgData name="MURAD, Sofia Jenny Juliette" userId="609d3eb8-04db-4da7-84a5-b39f1996835f" providerId="ADAL" clId="{E37B5CF3-2818-4F67-B67A-ECD0F91EDA07}" dt="2021-08-02T05:54:14.809" v="373" actId="478"/>
          <ac:picMkLst>
            <pc:docMk/>
            <pc:sldMk cId="4089523311" sldId="292"/>
            <ac:picMk id="38" creationId="{A16F8031-854B-422C-A506-B3E861FF60B2}"/>
          </ac:picMkLst>
        </pc:picChg>
        <pc:picChg chg="add del mod">
          <ac:chgData name="MURAD, Sofia Jenny Juliette" userId="609d3eb8-04db-4da7-84a5-b39f1996835f" providerId="ADAL" clId="{E37B5CF3-2818-4F67-B67A-ECD0F91EDA07}" dt="2021-08-02T05:54:15.330" v="374" actId="478"/>
          <ac:picMkLst>
            <pc:docMk/>
            <pc:sldMk cId="4089523311" sldId="292"/>
            <ac:picMk id="39" creationId="{D823C64E-BB77-4C38-87F7-65A5352E72D9}"/>
          </ac:picMkLst>
        </pc:picChg>
        <pc:picChg chg="add del mod">
          <ac:chgData name="MURAD, Sofia Jenny Juliette" userId="609d3eb8-04db-4da7-84a5-b39f1996835f" providerId="ADAL" clId="{E37B5CF3-2818-4F67-B67A-ECD0F91EDA07}" dt="2021-08-02T05:54:15.923" v="375" actId="478"/>
          <ac:picMkLst>
            <pc:docMk/>
            <pc:sldMk cId="4089523311" sldId="292"/>
            <ac:picMk id="40" creationId="{17CEEC14-5ACB-4ABA-829E-B3DACBE26C7C}"/>
          </ac:picMkLst>
        </pc:picChg>
        <pc:picChg chg="add del mod">
          <ac:chgData name="MURAD, Sofia Jenny Juliette" userId="609d3eb8-04db-4da7-84a5-b39f1996835f" providerId="ADAL" clId="{E37B5CF3-2818-4F67-B67A-ECD0F91EDA07}" dt="2021-08-02T05:54:16.534" v="376" actId="478"/>
          <ac:picMkLst>
            <pc:docMk/>
            <pc:sldMk cId="4089523311" sldId="292"/>
            <ac:picMk id="41" creationId="{7E8C2273-E205-4448-BC53-BCD6521306F7}"/>
          </ac:picMkLst>
        </pc:picChg>
        <pc:picChg chg="add del mod">
          <ac:chgData name="MURAD, Sofia Jenny Juliette" userId="609d3eb8-04db-4da7-84a5-b39f1996835f" providerId="ADAL" clId="{E37B5CF3-2818-4F67-B67A-ECD0F91EDA07}" dt="2021-08-02T05:54:17.255" v="377" actId="478"/>
          <ac:picMkLst>
            <pc:docMk/>
            <pc:sldMk cId="4089523311" sldId="292"/>
            <ac:picMk id="42" creationId="{59FE539D-54D3-4410-9A95-E2D629D665DF}"/>
          </ac:picMkLst>
        </pc:picChg>
        <pc:picChg chg="add del mod">
          <ac:chgData name="MURAD, Sofia Jenny Juliette" userId="609d3eb8-04db-4da7-84a5-b39f1996835f" providerId="ADAL" clId="{E37B5CF3-2818-4F67-B67A-ECD0F91EDA07}" dt="2021-08-02T05:54:20.275" v="382" actId="478"/>
          <ac:picMkLst>
            <pc:docMk/>
            <pc:sldMk cId="4089523311" sldId="292"/>
            <ac:picMk id="43" creationId="{4FD812DF-E63B-4069-89F2-E5790613ED88}"/>
          </ac:picMkLst>
        </pc:picChg>
        <pc:picChg chg="add del mod">
          <ac:chgData name="MURAD, Sofia Jenny Juliette" userId="609d3eb8-04db-4da7-84a5-b39f1996835f" providerId="ADAL" clId="{E37B5CF3-2818-4F67-B67A-ECD0F91EDA07}" dt="2021-08-02T05:54:19.616" v="381" actId="478"/>
          <ac:picMkLst>
            <pc:docMk/>
            <pc:sldMk cId="4089523311" sldId="292"/>
            <ac:picMk id="44" creationId="{AA3CCA60-E667-4B3E-BAF9-415648B46E4B}"/>
          </ac:picMkLst>
        </pc:picChg>
        <pc:picChg chg="add del mod">
          <ac:chgData name="MURAD, Sofia Jenny Juliette" userId="609d3eb8-04db-4da7-84a5-b39f1996835f" providerId="ADAL" clId="{E37B5CF3-2818-4F67-B67A-ECD0F91EDA07}" dt="2021-08-02T05:54:19.009" v="380" actId="478"/>
          <ac:picMkLst>
            <pc:docMk/>
            <pc:sldMk cId="4089523311" sldId="292"/>
            <ac:picMk id="45" creationId="{E55264B2-96CB-4301-B799-4DBCF2089514}"/>
          </ac:picMkLst>
        </pc:picChg>
        <pc:picChg chg="add del mod">
          <ac:chgData name="MURAD, Sofia Jenny Juliette" userId="609d3eb8-04db-4da7-84a5-b39f1996835f" providerId="ADAL" clId="{E37B5CF3-2818-4F67-B67A-ECD0F91EDA07}" dt="2021-08-02T05:54:18.331" v="379" actId="478"/>
          <ac:picMkLst>
            <pc:docMk/>
            <pc:sldMk cId="4089523311" sldId="292"/>
            <ac:picMk id="46" creationId="{8DEBF07B-F3B1-459C-86B2-468F9C08C0F4}"/>
          </ac:picMkLst>
        </pc:picChg>
        <pc:picChg chg="add del mod">
          <ac:chgData name="MURAD, Sofia Jenny Juliette" userId="609d3eb8-04db-4da7-84a5-b39f1996835f" providerId="ADAL" clId="{E37B5CF3-2818-4F67-B67A-ECD0F91EDA07}" dt="2021-08-02T05:54:17.829" v="378" actId="478"/>
          <ac:picMkLst>
            <pc:docMk/>
            <pc:sldMk cId="4089523311" sldId="292"/>
            <ac:picMk id="47" creationId="{666B8D8E-F51E-43B4-983D-566F268147E1}"/>
          </ac:picMkLst>
        </pc:picChg>
      </pc:sldChg>
      <pc:sldChg chg="addSp delSp modSp add mod modAnim">
        <pc:chgData name="MURAD, Sofia Jenny Juliette" userId="609d3eb8-04db-4da7-84a5-b39f1996835f" providerId="ADAL" clId="{E37B5CF3-2818-4F67-B67A-ECD0F91EDA07}" dt="2021-08-02T06:05:03.312" v="676"/>
        <pc:sldMkLst>
          <pc:docMk/>
          <pc:sldMk cId="453725808" sldId="293"/>
        </pc:sldMkLst>
        <pc:spChg chg="add mod">
          <ac:chgData name="MURAD, Sofia Jenny Juliette" userId="609d3eb8-04db-4da7-84a5-b39f1996835f" providerId="ADAL" clId="{E37B5CF3-2818-4F67-B67A-ECD0F91EDA07}" dt="2021-08-02T05:59:28.660" v="610" actId="208"/>
          <ac:spMkLst>
            <pc:docMk/>
            <pc:sldMk cId="453725808" sldId="293"/>
            <ac:spMk id="2" creationId="{D6D9F772-8F29-421D-9440-FF75719D1E0C}"/>
          </ac:spMkLst>
        </pc:spChg>
        <pc:spChg chg="mod">
          <ac:chgData name="MURAD, Sofia Jenny Juliette" userId="609d3eb8-04db-4da7-84a5-b39f1996835f" providerId="ADAL" clId="{E37B5CF3-2818-4F67-B67A-ECD0F91EDA07}" dt="2021-08-02T05:57:39.265" v="529" actId="6549"/>
          <ac:spMkLst>
            <pc:docMk/>
            <pc:sldMk cId="453725808" sldId="293"/>
            <ac:spMk id="3" creationId="{789BCBC6-56C1-4B72-AFA8-E15F2563FA4C}"/>
          </ac:spMkLst>
        </pc:spChg>
        <pc:spChg chg="mod">
          <ac:chgData name="MURAD, Sofia Jenny Juliette" userId="609d3eb8-04db-4da7-84a5-b39f1996835f" providerId="ADAL" clId="{E37B5CF3-2818-4F67-B67A-ECD0F91EDA07}" dt="2021-08-02T05:57:11.069" v="465" actId="20577"/>
          <ac:spMkLst>
            <pc:docMk/>
            <pc:sldMk cId="453725808" sldId="293"/>
            <ac:spMk id="6" creationId="{C8E93225-0B34-4BA1-9C57-56C7F626F9AA}"/>
          </ac:spMkLst>
        </pc:spChg>
        <pc:spChg chg="mod">
          <ac:chgData name="MURAD, Sofia Jenny Juliette" userId="609d3eb8-04db-4da7-84a5-b39f1996835f" providerId="ADAL" clId="{E37B5CF3-2818-4F67-B67A-ECD0F91EDA07}" dt="2021-08-02T05:55:11.323" v="446" actId="20577"/>
          <ac:spMkLst>
            <pc:docMk/>
            <pc:sldMk cId="453725808" sldId="293"/>
            <ac:spMk id="7" creationId="{E409F8FE-DAF3-4FD5-B89E-D2ABA118F117}"/>
          </ac:spMkLst>
        </pc:spChg>
        <pc:spChg chg="mod">
          <ac:chgData name="MURAD, Sofia Jenny Juliette" userId="609d3eb8-04db-4da7-84a5-b39f1996835f" providerId="ADAL" clId="{E37B5CF3-2818-4F67-B67A-ECD0F91EDA07}" dt="2021-08-02T05:55:48.004" v="452" actId="6549"/>
          <ac:spMkLst>
            <pc:docMk/>
            <pc:sldMk cId="453725808" sldId="293"/>
            <ac:spMk id="8" creationId="{99D49888-BAD8-49D7-80DC-FD5D8966C1D1}"/>
          </ac:spMkLst>
        </pc:spChg>
        <pc:spChg chg="add mod">
          <ac:chgData name="MURAD, Sofia Jenny Juliette" userId="609d3eb8-04db-4da7-84a5-b39f1996835f" providerId="ADAL" clId="{E37B5CF3-2818-4F67-B67A-ECD0F91EDA07}" dt="2021-08-02T05:53:40.462" v="366" actId="1076"/>
          <ac:spMkLst>
            <pc:docMk/>
            <pc:sldMk cId="453725808" sldId="293"/>
            <ac:spMk id="10" creationId="{B2A2F813-2C40-41C9-AD98-B31CB0B5108C}"/>
          </ac:spMkLst>
        </pc:spChg>
        <pc:graphicFrameChg chg="add mod modGraphic">
          <ac:chgData name="MURAD, Sofia Jenny Juliette" userId="609d3eb8-04db-4da7-84a5-b39f1996835f" providerId="ADAL" clId="{E37B5CF3-2818-4F67-B67A-ECD0F91EDA07}" dt="2021-08-02T05:55:59.867" v="453" actId="6549"/>
          <ac:graphicFrameMkLst>
            <pc:docMk/>
            <pc:sldMk cId="453725808" sldId="293"/>
            <ac:graphicFrameMk id="29" creationId="{774DD87A-6C8E-44FD-A45E-35464D3C5C04}"/>
          </ac:graphicFrameMkLst>
        </pc:graphicFrameChg>
        <pc:picChg chg="del">
          <ac:chgData name="MURAD, Sofia Jenny Juliette" userId="609d3eb8-04db-4da7-84a5-b39f1996835f" providerId="ADAL" clId="{E37B5CF3-2818-4F67-B67A-ECD0F91EDA07}" dt="2021-08-02T05:52:59.616" v="361" actId="478"/>
          <ac:picMkLst>
            <pc:docMk/>
            <pc:sldMk cId="453725808" sldId="293"/>
            <ac:picMk id="4" creationId="{805D6382-DE36-4A4D-B33E-CD9E591908F9}"/>
          </ac:picMkLst>
        </pc:picChg>
        <pc:picChg chg="add del mod">
          <ac:chgData name="MURAD, Sofia Jenny Juliette" userId="609d3eb8-04db-4da7-84a5-b39f1996835f" providerId="ADAL" clId="{E37B5CF3-2818-4F67-B67A-ECD0F91EDA07}" dt="2021-08-02T05:53:33.946" v="364" actId="478"/>
          <ac:picMkLst>
            <pc:docMk/>
            <pc:sldMk cId="453725808" sldId="293"/>
            <ac:picMk id="9" creationId="{070A0570-4B83-451E-9939-5810CD2044D3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1" creationId="{7C7E5F1A-E760-4D66-A56E-9D0A93A70254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2" creationId="{D259F080-B418-428B-8CA2-BCA4BB0DB656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3" creationId="{04CF2CB0-C1BC-4FA9-A176-3B5FFBB6C0DA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4" creationId="{A569D04A-40C0-4647-913D-92BA8A135574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5" creationId="{C9EB9A2B-E33F-41AA-ABE9-24CDE4F5087B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6" creationId="{C3A7A8E8-BEAA-4FE7-9089-9918F073943E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7" creationId="{0EC8AAD6-40BF-41B0-82D6-BE2CFE21BFC4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8" creationId="{4BB72BD7-C72C-4E0D-813A-DC819E89E1A6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9" creationId="{6F9E4A14-4546-4115-B26F-8CDEF65B88A0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0" creationId="{A9F3986D-4315-40C4-937F-F2D125EBB612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1" creationId="{11CBF2E3-CAE6-435B-A85B-D84DCAAD7F3F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2" creationId="{AC7E9CCF-E496-4274-A10A-C71AD925F65A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3" creationId="{8190069B-60DE-4CA1-8E66-A6962B0448DF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4" creationId="{634A42BF-0859-4116-A6BE-4075E5D068BB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5" creationId="{F8494CD6-102F-42AB-8FD5-55B4D75B4766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6" creationId="{B8F9D936-A4C3-4774-815D-C6D124E2C9F1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7" creationId="{65FBE66C-8E62-4C57-A6E8-BD9CCBC092FE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8" creationId="{264529B5-1D51-4F96-99C4-B9EFA5F87F06}"/>
          </ac:picMkLst>
        </pc:picChg>
      </pc:sldChg>
      <pc:sldChg chg="add del">
        <pc:chgData name="MURAD, Sofia Jenny Juliette" userId="609d3eb8-04db-4da7-84a5-b39f1996835f" providerId="ADAL" clId="{E37B5CF3-2818-4F67-B67A-ECD0F91EDA07}" dt="2021-08-02T05:59:20.322" v="608" actId="47"/>
        <pc:sldMkLst>
          <pc:docMk/>
          <pc:sldMk cId="702210594" sldId="294"/>
        </pc:sldMkLst>
      </pc:sldChg>
      <pc:sldChg chg="addSp delSp modSp add mod delAnim modAnim">
        <pc:chgData name="MURAD, Sofia Jenny Juliette" userId="609d3eb8-04db-4da7-84a5-b39f1996835f" providerId="ADAL" clId="{E37B5CF3-2818-4F67-B67A-ECD0F91EDA07}" dt="2021-08-02T06:05:24.390" v="682" actId="1035"/>
        <pc:sldMkLst>
          <pc:docMk/>
          <pc:sldMk cId="1439976084" sldId="295"/>
        </pc:sldMkLst>
        <pc:spChg chg="mod">
          <ac:chgData name="MURAD, Sofia Jenny Juliette" userId="609d3eb8-04db-4da7-84a5-b39f1996835f" providerId="ADAL" clId="{E37B5CF3-2818-4F67-B67A-ECD0F91EDA07}" dt="2021-08-02T06:05:15.521" v="677" actId="554"/>
          <ac:spMkLst>
            <pc:docMk/>
            <pc:sldMk cId="1439976084" sldId="295"/>
            <ac:spMk id="2" creationId="{D6D9F772-8F29-421D-9440-FF75719D1E0C}"/>
          </ac:spMkLst>
        </pc:spChg>
        <pc:spChg chg="mod">
          <ac:chgData name="MURAD, Sofia Jenny Juliette" userId="609d3eb8-04db-4da7-84a5-b39f1996835f" providerId="ADAL" clId="{E37B5CF3-2818-4F67-B67A-ECD0F91EDA07}" dt="2021-08-02T06:04:19.176" v="668" actId="20577"/>
          <ac:spMkLst>
            <pc:docMk/>
            <pc:sldMk cId="1439976084" sldId="295"/>
            <ac:spMk id="3" creationId="{789BCBC6-56C1-4B72-AFA8-E15F2563FA4C}"/>
          </ac:spMkLst>
        </pc:spChg>
        <pc:spChg chg="del">
          <ac:chgData name="MURAD, Sofia Jenny Juliette" userId="609d3eb8-04db-4da7-84a5-b39f1996835f" providerId="ADAL" clId="{E37B5CF3-2818-4F67-B67A-ECD0F91EDA07}" dt="2021-08-02T05:58:44.017" v="602" actId="478"/>
          <ac:spMkLst>
            <pc:docMk/>
            <pc:sldMk cId="1439976084" sldId="295"/>
            <ac:spMk id="6" creationId="{C8E93225-0B34-4BA1-9C57-56C7F626F9AA}"/>
          </ac:spMkLst>
        </pc:spChg>
        <pc:spChg chg="del">
          <ac:chgData name="MURAD, Sofia Jenny Juliette" userId="609d3eb8-04db-4da7-84a5-b39f1996835f" providerId="ADAL" clId="{E37B5CF3-2818-4F67-B67A-ECD0F91EDA07}" dt="2021-08-02T05:58:44.017" v="602" actId="478"/>
          <ac:spMkLst>
            <pc:docMk/>
            <pc:sldMk cId="1439976084" sldId="295"/>
            <ac:spMk id="7" creationId="{E409F8FE-DAF3-4FD5-B89E-D2ABA118F117}"/>
          </ac:spMkLst>
        </pc:spChg>
        <pc:spChg chg="del">
          <ac:chgData name="MURAD, Sofia Jenny Juliette" userId="609d3eb8-04db-4da7-84a5-b39f1996835f" providerId="ADAL" clId="{E37B5CF3-2818-4F67-B67A-ECD0F91EDA07}" dt="2021-08-02T05:58:44.017" v="602" actId="478"/>
          <ac:spMkLst>
            <pc:docMk/>
            <pc:sldMk cId="1439976084" sldId="295"/>
            <ac:spMk id="8" creationId="{99D49888-BAD8-49D7-80DC-FD5D8966C1D1}"/>
          </ac:spMkLst>
        </pc:spChg>
        <pc:spChg chg="add mod">
          <ac:chgData name="MURAD, Sofia Jenny Juliette" userId="609d3eb8-04db-4da7-84a5-b39f1996835f" providerId="ADAL" clId="{E37B5CF3-2818-4F67-B67A-ECD0F91EDA07}" dt="2021-08-02T06:05:15.521" v="677" actId="554"/>
          <ac:spMkLst>
            <pc:docMk/>
            <pc:sldMk cId="1439976084" sldId="295"/>
            <ac:spMk id="30" creationId="{0A4524DB-B46D-478B-90BA-092CB3BEF481}"/>
          </ac:spMkLst>
        </pc:spChg>
        <pc:spChg chg="add mod">
          <ac:chgData name="MURAD, Sofia Jenny Juliette" userId="609d3eb8-04db-4da7-84a5-b39f1996835f" providerId="ADAL" clId="{E37B5CF3-2818-4F67-B67A-ECD0F91EDA07}" dt="2021-08-02T06:05:15.521" v="677" actId="554"/>
          <ac:spMkLst>
            <pc:docMk/>
            <pc:sldMk cId="1439976084" sldId="295"/>
            <ac:spMk id="31" creationId="{089ED3F5-B60C-41A6-9BF1-C9643AFAF1DE}"/>
          </ac:spMkLst>
        </pc:spChg>
        <pc:spChg chg="add mod">
          <ac:chgData name="MURAD, Sofia Jenny Juliette" userId="609d3eb8-04db-4da7-84a5-b39f1996835f" providerId="ADAL" clId="{E37B5CF3-2818-4F67-B67A-ECD0F91EDA07}" dt="2021-08-02T06:05:15.521" v="677" actId="554"/>
          <ac:spMkLst>
            <pc:docMk/>
            <pc:sldMk cId="1439976084" sldId="295"/>
            <ac:spMk id="32" creationId="{332BFF5E-C734-4A16-8565-E9D00109258C}"/>
          </ac:spMkLst>
        </pc:spChg>
        <pc:spChg chg="add mod">
          <ac:chgData name="MURAD, Sofia Jenny Juliette" userId="609d3eb8-04db-4da7-84a5-b39f1996835f" providerId="ADAL" clId="{E37B5CF3-2818-4F67-B67A-ECD0F91EDA07}" dt="2021-08-02T06:05:20.851" v="680" actId="1036"/>
          <ac:spMkLst>
            <pc:docMk/>
            <pc:sldMk cId="1439976084" sldId="295"/>
            <ac:spMk id="33" creationId="{70A08146-975F-438D-AA43-1FF8BC4C36DD}"/>
          </ac:spMkLst>
        </pc:spChg>
        <pc:spChg chg="add mod">
          <ac:chgData name="MURAD, Sofia Jenny Juliette" userId="609d3eb8-04db-4da7-84a5-b39f1996835f" providerId="ADAL" clId="{E37B5CF3-2818-4F67-B67A-ECD0F91EDA07}" dt="2021-08-02T06:05:24.390" v="682" actId="1035"/>
          <ac:spMkLst>
            <pc:docMk/>
            <pc:sldMk cId="1439976084" sldId="295"/>
            <ac:spMk id="34" creationId="{E27510E8-8B85-4D29-B971-EE15A73B3BD1}"/>
          </ac:spMkLst>
        </pc:spChg>
        <pc:graphicFrameChg chg="mod modGraphic">
          <ac:chgData name="MURAD, Sofia Jenny Juliette" userId="609d3eb8-04db-4da7-84a5-b39f1996835f" providerId="ADAL" clId="{E37B5CF3-2818-4F67-B67A-ECD0F91EDA07}" dt="2021-08-02T06:03:43.033" v="653" actId="404"/>
          <ac:graphicFrameMkLst>
            <pc:docMk/>
            <pc:sldMk cId="1439976084" sldId="295"/>
            <ac:graphicFrameMk id="29" creationId="{774DD87A-6C8E-44FD-A45E-35464D3C5C04}"/>
          </ac:graphicFrameMkLst>
        </pc:graphicFrameChg>
      </pc:sldChg>
      <pc:sldChg chg="addSp delSp modSp add del mod ord delAnim">
        <pc:chgData name="MURAD, Sofia Jenny Juliette" userId="609d3eb8-04db-4da7-84a5-b39f1996835f" providerId="ADAL" clId="{E37B5CF3-2818-4F67-B67A-ECD0F91EDA07}" dt="2021-08-04T13:55:09.045" v="4189" actId="47"/>
        <pc:sldMkLst>
          <pc:docMk/>
          <pc:sldMk cId="2679130972" sldId="296"/>
        </pc:sldMkLst>
        <pc:spChg chg="mod">
          <ac:chgData name="MURAD, Sofia Jenny Juliette" userId="609d3eb8-04db-4da7-84a5-b39f1996835f" providerId="ADAL" clId="{E37B5CF3-2818-4F67-B67A-ECD0F91EDA07}" dt="2021-08-04T13:54:07.717" v="4186" actId="6549"/>
          <ac:spMkLst>
            <pc:docMk/>
            <pc:sldMk cId="2679130972" sldId="296"/>
            <ac:spMk id="2" creationId="{47CDD159-1340-496E-87B4-61C56BB8DD40}"/>
          </ac:spMkLst>
        </pc:spChg>
        <pc:spChg chg="del">
          <ac:chgData name="MURAD, Sofia Jenny Juliette" userId="609d3eb8-04db-4da7-84a5-b39f1996835f" providerId="ADAL" clId="{E37B5CF3-2818-4F67-B67A-ECD0F91EDA07}" dt="2021-08-02T06:17:31.677" v="811" actId="478"/>
          <ac:spMkLst>
            <pc:docMk/>
            <pc:sldMk cId="2679130972" sldId="296"/>
            <ac:spMk id="40" creationId="{1C4CE0BF-1636-4C14-8BFA-05348A61FFFC}"/>
          </ac:spMkLst>
        </pc:spChg>
        <pc:spChg chg="del">
          <ac:chgData name="MURAD, Sofia Jenny Juliette" userId="609d3eb8-04db-4da7-84a5-b39f1996835f" providerId="ADAL" clId="{E37B5CF3-2818-4F67-B67A-ECD0F91EDA07}" dt="2021-08-02T06:17:31.677" v="811" actId="478"/>
          <ac:spMkLst>
            <pc:docMk/>
            <pc:sldMk cId="2679130972" sldId="296"/>
            <ac:spMk id="41" creationId="{98B79DC2-B767-4840-8D99-741147AFD25F}"/>
          </ac:spMkLst>
        </pc:spChg>
        <pc:spChg chg="del">
          <ac:chgData name="MURAD, Sofia Jenny Juliette" userId="609d3eb8-04db-4da7-84a5-b39f1996835f" providerId="ADAL" clId="{E37B5CF3-2818-4F67-B67A-ECD0F91EDA07}" dt="2021-08-02T06:17:31.677" v="811" actId="478"/>
          <ac:spMkLst>
            <pc:docMk/>
            <pc:sldMk cId="2679130972" sldId="296"/>
            <ac:spMk id="42" creationId="{EBF40303-303E-4D67-93EE-2179834E21BA}"/>
          </ac:spMkLst>
        </pc:spChg>
        <pc:spChg chg="del">
          <ac:chgData name="MURAD, Sofia Jenny Juliette" userId="609d3eb8-04db-4da7-84a5-b39f1996835f" providerId="ADAL" clId="{E37B5CF3-2818-4F67-B67A-ECD0F91EDA07}" dt="2021-08-02T06:17:28.670" v="810" actId="478"/>
          <ac:spMkLst>
            <pc:docMk/>
            <pc:sldMk cId="2679130972" sldId="296"/>
            <ac:spMk id="43" creationId="{2BEB9E06-7393-4343-948D-A510137BD927}"/>
          </ac:spMkLst>
        </pc:spChg>
        <pc:spChg chg="del">
          <ac:chgData name="MURAD, Sofia Jenny Juliette" userId="609d3eb8-04db-4da7-84a5-b39f1996835f" providerId="ADAL" clId="{E37B5CF3-2818-4F67-B67A-ECD0F91EDA07}" dt="2021-08-02T06:17:31.677" v="811" actId="478"/>
          <ac:spMkLst>
            <pc:docMk/>
            <pc:sldMk cId="2679130972" sldId="296"/>
            <ac:spMk id="44" creationId="{235ADBFB-3320-4C43-8456-5EF3FE6BB37C}"/>
          </ac:spMkLst>
        </pc:spChg>
        <pc:spChg chg="add mod">
          <ac:chgData name="MURAD, Sofia Jenny Juliette" userId="609d3eb8-04db-4da7-84a5-b39f1996835f" providerId="ADAL" clId="{E37B5CF3-2818-4F67-B67A-ECD0F91EDA07}" dt="2021-08-03T18:17:32.343" v="1095" actId="948"/>
          <ac:spMkLst>
            <pc:docMk/>
            <pc:sldMk cId="2679130972" sldId="296"/>
            <ac:spMk id="45" creationId="{7CAC18AD-B3F7-440D-B530-C94FE9494D99}"/>
          </ac:spMkLst>
        </pc:spChg>
        <pc:grpChg chg="del">
          <ac:chgData name="MURAD, Sofia Jenny Juliette" userId="609d3eb8-04db-4da7-84a5-b39f1996835f" providerId="ADAL" clId="{E37B5CF3-2818-4F67-B67A-ECD0F91EDA07}" dt="2021-08-02T06:17:31.677" v="811" actId="478"/>
          <ac:grpSpMkLst>
            <pc:docMk/>
            <pc:sldMk cId="2679130972" sldId="296"/>
            <ac:grpSpMk id="6" creationId="{159F48B3-67B8-4D20-A6F1-B2CEB20906DF}"/>
          </ac:grpSpMkLst>
        </pc:grpChg>
        <pc:grpChg chg="del">
          <ac:chgData name="MURAD, Sofia Jenny Juliette" userId="609d3eb8-04db-4da7-84a5-b39f1996835f" providerId="ADAL" clId="{E37B5CF3-2818-4F67-B67A-ECD0F91EDA07}" dt="2021-08-02T06:17:35.475" v="812" actId="478"/>
          <ac:grpSpMkLst>
            <pc:docMk/>
            <pc:sldMk cId="2679130972" sldId="296"/>
            <ac:grpSpMk id="28" creationId="{29C7C177-B609-4243-88EE-8A7767382EFD}"/>
          </ac:grpSpMkLst>
        </pc:grpChg>
        <pc:picChg chg="del mod">
          <ac:chgData name="MURAD, Sofia Jenny Juliette" userId="609d3eb8-04db-4da7-84a5-b39f1996835f" providerId="ADAL" clId="{E37B5CF3-2818-4F67-B67A-ECD0F91EDA07}" dt="2021-08-03T18:17:06.623" v="1092" actId="478"/>
          <ac:picMkLst>
            <pc:docMk/>
            <pc:sldMk cId="2679130972" sldId="296"/>
            <ac:picMk id="46" creationId="{0FF87681-FCA5-4A7B-977A-9C124876E497}"/>
          </ac:picMkLst>
        </pc:picChg>
      </pc:sldChg>
      <pc:sldChg chg="modSp new mod addCm modCm">
        <pc:chgData name="MURAD, Sofia Jenny Juliette" userId="609d3eb8-04db-4da7-84a5-b39f1996835f" providerId="ADAL" clId="{E37B5CF3-2818-4F67-B67A-ECD0F91EDA07}" dt="2021-08-04T14:10:13.281" v="4339"/>
        <pc:sldMkLst>
          <pc:docMk/>
          <pc:sldMk cId="918050556" sldId="297"/>
        </pc:sldMkLst>
        <pc:spChg chg="mod">
          <ac:chgData name="MURAD, Sofia Jenny Juliette" userId="609d3eb8-04db-4da7-84a5-b39f1996835f" providerId="ADAL" clId="{E37B5CF3-2818-4F67-B67A-ECD0F91EDA07}" dt="2021-08-03T18:31:50.517" v="1946" actId="20577"/>
          <ac:spMkLst>
            <pc:docMk/>
            <pc:sldMk cId="918050556" sldId="297"/>
            <ac:spMk id="2" creationId="{8BBBDFA1-0274-4E00-8115-24C80D7758FB}"/>
          </ac:spMkLst>
        </pc:spChg>
        <pc:spChg chg="mod">
          <ac:chgData name="MURAD, Sofia Jenny Juliette" userId="609d3eb8-04db-4da7-84a5-b39f1996835f" providerId="ADAL" clId="{E37B5CF3-2818-4F67-B67A-ECD0F91EDA07}" dt="2021-08-04T14:09:24.790" v="4337" actId="14100"/>
          <ac:spMkLst>
            <pc:docMk/>
            <pc:sldMk cId="918050556" sldId="297"/>
            <ac:spMk id="3" creationId="{DD224635-F7E5-4A5E-AA6A-CBB1DD34AB8C}"/>
          </ac:spMkLst>
        </pc:spChg>
      </pc:sldChg>
      <pc:sldChg chg="new del">
        <pc:chgData name="MURAD, Sofia Jenny Juliette" userId="609d3eb8-04db-4da7-84a5-b39f1996835f" providerId="ADAL" clId="{E37B5CF3-2818-4F67-B67A-ECD0F91EDA07}" dt="2021-08-03T18:28:47.840" v="1757" actId="47"/>
        <pc:sldMkLst>
          <pc:docMk/>
          <pc:sldMk cId="2072092998" sldId="297"/>
        </pc:sldMkLst>
      </pc:sldChg>
      <pc:sldChg chg="addSp modSp new mod ord addCm modCm">
        <pc:chgData name="MURAD, Sofia Jenny Juliette" userId="609d3eb8-04db-4da7-84a5-b39f1996835f" providerId="ADAL" clId="{E37B5CF3-2818-4F67-B67A-ECD0F91EDA07}" dt="2021-08-04T14:03:45.086" v="4262"/>
        <pc:sldMkLst>
          <pc:docMk/>
          <pc:sldMk cId="1038130878" sldId="298"/>
        </pc:sldMkLst>
        <pc:spChg chg="mod">
          <ac:chgData name="MURAD, Sofia Jenny Juliette" userId="609d3eb8-04db-4da7-84a5-b39f1996835f" providerId="ADAL" clId="{E37B5CF3-2818-4F67-B67A-ECD0F91EDA07}" dt="2021-08-03T18:56:47.334" v="2713" actId="20577"/>
          <ac:spMkLst>
            <pc:docMk/>
            <pc:sldMk cId="1038130878" sldId="298"/>
            <ac:spMk id="2" creationId="{9B3EE14C-B2C0-4437-BD6B-118CC44CFC82}"/>
          </ac:spMkLst>
        </pc:spChg>
        <pc:spChg chg="mod ord">
          <ac:chgData name="MURAD, Sofia Jenny Juliette" userId="609d3eb8-04db-4da7-84a5-b39f1996835f" providerId="ADAL" clId="{E37B5CF3-2818-4F67-B67A-ECD0F91EDA07}" dt="2021-08-03T19:00:29.635" v="2756" actId="167"/>
          <ac:spMkLst>
            <pc:docMk/>
            <pc:sldMk cId="1038130878" sldId="298"/>
            <ac:spMk id="3" creationId="{5095A706-FBFB-4DD8-AB6C-3EAA0F912AE5}"/>
          </ac:spMkLst>
        </pc:spChg>
        <pc:spChg chg="add mod ord">
          <ac:chgData name="MURAD, Sofia Jenny Juliette" userId="609d3eb8-04db-4da7-84a5-b39f1996835f" providerId="ADAL" clId="{E37B5CF3-2818-4F67-B67A-ECD0F91EDA07}" dt="2021-08-03T19:01:04.023" v="2764" actId="167"/>
          <ac:spMkLst>
            <pc:docMk/>
            <pc:sldMk cId="1038130878" sldId="298"/>
            <ac:spMk id="4" creationId="{9E226190-8877-4035-A3E9-C2DF28D6899D}"/>
          </ac:spMkLst>
        </pc:spChg>
        <pc:spChg chg="add mod">
          <ac:chgData name="MURAD, Sofia Jenny Juliette" userId="609d3eb8-04db-4da7-84a5-b39f1996835f" providerId="ADAL" clId="{E37B5CF3-2818-4F67-B67A-ECD0F91EDA07}" dt="2021-08-03T19:03:13.992" v="2791" actId="1076"/>
          <ac:spMkLst>
            <pc:docMk/>
            <pc:sldMk cId="1038130878" sldId="298"/>
            <ac:spMk id="5" creationId="{7D08B7CE-4D9F-461D-ADFF-9F0313FECE5B}"/>
          </ac:spMkLst>
        </pc:spChg>
      </pc:sldChg>
      <pc:sldChg chg="modSp new mod addCm delCm modCm">
        <pc:chgData name="MURAD, Sofia Jenny Juliette" userId="609d3eb8-04db-4da7-84a5-b39f1996835f" providerId="ADAL" clId="{E37B5CF3-2818-4F67-B67A-ECD0F91EDA07}" dt="2021-08-03T18:41:07.352" v="2347" actId="20577"/>
        <pc:sldMkLst>
          <pc:docMk/>
          <pc:sldMk cId="1917870044" sldId="299"/>
        </pc:sldMkLst>
        <pc:spChg chg="mod">
          <ac:chgData name="MURAD, Sofia Jenny Juliette" userId="609d3eb8-04db-4da7-84a5-b39f1996835f" providerId="ADAL" clId="{E37B5CF3-2818-4F67-B67A-ECD0F91EDA07}" dt="2021-08-03T18:37:24.677" v="2101" actId="207"/>
          <ac:spMkLst>
            <pc:docMk/>
            <pc:sldMk cId="1917870044" sldId="299"/>
            <ac:spMk id="2" creationId="{FDE06021-9C6B-4869-8F56-A3B351898576}"/>
          </ac:spMkLst>
        </pc:spChg>
        <pc:spChg chg="mod">
          <ac:chgData name="MURAD, Sofia Jenny Juliette" userId="609d3eb8-04db-4da7-84a5-b39f1996835f" providerId="ADAL" clId="{E37B5CF3-2818-4F67-B67A-ECD0F91EDA07}" dt="2021-08-03T18:41:07.352" v="2347" actId="20577"/>
          <ac:spMkLst>
            <pc:docMk/>
            <pc:sldMk cId="1917870044" sldId="299"/>
            <ac:spMk id="3" creationId="{05DA4DBB-1597-4E1A-B32F-16E05F293312}"/>
          </ac:spMkLst>
        </pc:spChg>
      </pc:sldChg>
      <pc:sldChg chg="addSp modSp new mod delCm">
        <pc:chgData name="MURAD, Sofia Jenny Juliette" userId="609d3eb8-04db-4da7-84a5-b39f1996835f" providerId="ADAL" clId="{E37B5CF3-2818-4F67-B67A-ECD0F91EDA07}" dt="2021-08-11T12:56:31.295" v="4600" actId="1592"/>
        <pc:sldMkLst>
          <pc:docMk/>
          <pc:sldMk cId="3519505002" sldId="300"/>
        </pc:sldMkLst>
        <pc:spChg chg="mod">
          <ac:chgData name="MURAD, Sofia Jenny Juliette" userId="609d3eb8-04db-4da7-84a5-b39f1996835f" providerId="ADAL" clId="{E37B5CF3-2818-4F67-B67A-ECD0F91EDA07}" dt="2021-08-03T18:32:07.333" v="1968" actId="20577"/>
          <ac:spMkLst>
            <pc:docMk/>
            <pc:sldMk cId="3519505002" sldId="300"/>
            <ac:spMk id="2" creationId="{FFAAD8B9-12E7-4858-B601-603C256F317D}"/>
          </ac:spMkLst>
        </pc:spChg>
        <pc:spChg chg="mod">
          <ac:chgData name="MURAD, Sofia Jenny Juliette" userId="609d3eb8-04db-4da7-84a5-b39f1996835f" providerId="ADAL" clId="{E37B5CF3-2818-4F67-B67A-ECD0F91EDA07}" dt="2021-08-11T12:56:19.745" v="4597" actId="6549"/>
          <ac:spMkLst>
            <pc:docMk/>
            <pc:sldMk cId="3519505002" sldId="300"/>
            <ac:spMk id="3" creationId="{6322D6DC-530A-4F8B-8E77-4A7209F0C3A9}"/>
          </ac:spMkLst>
        </pc:spChg>
        <pc:picChg chg="add mod">
          <ac:chgData name="MURAD, Sofia Jenny Juliette" userId="609d3eb8-04db-4da7-84a5-b39f1996835f" providerId="ADAL" clId="{E37B5CF3-2818-4F67-B67A-ECD0F91EDA07}" dt="2021-08-11T12:56:23.545" v="4598" actId="1076"/>
          <ac:picMkLst>
            <pc:docMk/>
            <pc:sldMk cId="3519505002" sldId="300"/>
            <ac:picMk id="4" creationId="{8240CB98-822B-4539-ACC0-ABC424564C57}"/>
          </ac:picMkLst>
        </pc:picChg>
      </pc:sldChg>
      <pc:sldChg chg="modSp add mod addCm delCm modCm">
        <pc:chgData name="MURAD, Sofia Jenny Juliette" userId="609d3eb8-04db-4da7-84a5-b39f1996835f" providerId="ADAL" clId="{E37B5CF3-2818-4F67-B67A-ECD0F91EDA07}" dt="2021-08-04T14:07:44.986" v="4336" actId="14100"/>
        <pc:sldMkLst>
          <pc:docMk/>
          <pc:sldMk cId="4206552246" sldId="301"/>
        </pc:sldMkLst>
        <pc:spChg chg="mod">
          <ac:chgData name="MURAD, Sofia Jenny Juliette" userId="609d3eb8-04db-4da7-84a5-b39f1996835f" providerId="ADAL" clId="{E37B5CF3-2818-4F67-B67A-ECD0F91EDA07}" dt="2021-08-03T18:42:03.369" v="2348" actId="313"/>
          <ac:spMkLst>
            <pc:docMk/>
            <pc:sldMk cId="4206552246" sldId="301"/>
            <ac:spMk id="2" creationId="{FDE06021-9C6B-4869-8F56-A3B351898576}"/>
          </ac:spMkLst>
        </pc:spChg>
        <pc:spChg chg="mod">
          <ac:chgData name="MURAD, Sofia Jenny Juliette" userId="609d3eb8-04db-4da7-84a5-b39f1996835f" providerId="ADAL" clId="{E37B5CF3-2818-4F67-B67A-ECD0F91EDA07}" dt="2021-08-04T14:07:44.986" v="4336" actId="14100"/>
          <ac:spMkLst>
            <pc:docMk/>
            <pc:sldMk cId="4206552246" sldId="301"/>
            <ac:spMk id="3" creationId="{05DA4DBB-1597-4E1A-B32F-16E05F293312}"/>
          </ac:spMkLst>
        </pc:spChg>
      </pc:sldChg>
      <pc:sldChg chg="modSp add mod addCm delCm modCm">
        <pc:chgData name="MURAD, Sofia Jenny Juliette" userId="609d3eb8-04db-4da7-84a5-b39f1996835f" providerId="ADAL" clId="{E37B5CF3-2818-4F67-B67A-ECD0F91EDA07}" dt="2021-08-11T12:53:04.085" v="4475" actId="1589"/>
        <pc:sldMkLst>
          <pc:docMk/>
          <pc:sldMk cId="648517133" sldId="302"/>
        </pc:sldMkLst>
        <pc:spChg chg="mod">
          <ac:chgData name="MURAD, Sofia Jenny Juliette" userId="609d3eb8-04db-4da7-84a5-b39f1996835f" providerId="ADAL" clId="{E37B5CF3-2818-4F67-B67A-ECD0F91EDA07}" dt="2021-08-03T18:46:40.778" v="2392" actId="13926"/>
          <ac:spMkLst>
            <pc:docMk/>
            <pc:sldMk cId="648517133" sldId="302"/>
            <ac:spMk id="3" creationId="{05DA4DBB-1597-4E1A-B32F-16E05F293312}"/>
          </ac:spMkLst>
        </pc:spChg>
        <pc:picChg chg="mod ord">
          <ac:chgData name="MURAD, Sofia Jenny Juliette" userId="609d3eb8-04db-4da7-84a5-b39f1996835f" providerId="ADAL" clId="{E37B5CF3-2818-4F67-B67A-ECD0F91EDA07}" dt="2021-08-11T12:51:30.686" v="4474" actId="1076"/>
          <ac:picMkLst>
            <pc:docMk/>
            <pc:sldMk cId="648517133" sldId="302"/>
            <ac:picMk id="4" creationId="{6B21FA12-C653-43C9-BA49-ED5186CCC09D}"/>
          </ac:picMkLst>
        </pc:picChg>
      </pc:sldChg>
      <pc:sldChg chg="modSp new del mod">
        <pc:chgData name="MURAD, Sofia Jenny Juliette" userId="609d3eb8-04db-4da7-84a5-b39f1996835f" providerId="ADAL" clId="{E37B5CF3-2818-4F67-B67A-ECD0F91EDA07}" dt="2021-08-03T19:03:24.290" v="2792" actId="47"/>
        <pc:sldMkLst>
          <pc:docMk/>
          <pc:sldMk cId="1567376349" sldId="303"/>
        </pc:sldMkLst>
        <pc:spChg chg="mod">
          <ac:chgData name="MURAD, Sofia Jenny Juliette" userId="609d3eb8-04db-4da7-84a5-b39f1996835f" providerId="ADAL" clId="{E37B5CF3-2818-4F67-B67A-ECD0F91EDA07}" dt="2021-08-03T18:58:46.878" v="2733" actId="5793"/>
          <ac:spMkLst>
            <pc:docMk/>
            <pc:sldMk cId="1567376349" sldId="303"/>
            <ac:spMk id="3" creationId="{9C7C3C7E-9BC9-43D2-AAB4-4BAE1173EF25}"/>
          </ac:spMkLst>
        </pc:spChg>
      </pc:sldChg>
      <pc:sldChg chg="modSp new mod ord addCm delCm modCm">
        <pc:chgData name="MURAD, Sofia Jenny Juliette" userId="609d3eb8-04db-4da7-84a5-b39f1996835f" providerId="ADAL" clId="{E37B5CF3-2818-4F67-B67A-ECD0F91EDA07}" dt="2021-08-04T14:00:55.532" v="4216" actId="1592"/>
        <pc:sldMkLst>
          <pc:docMk/>
          <pc:sldMk cId="278431427" sldId="304"/>
        </pc:sldMkLst>
        <pc:spChg chg="mod">
          <ac:chgData name="MURAD, Sofia Jenny Juliette" userId="609d3eb8-04db-4da7-84a5-b39f1996835f" providerId="ADAL" clId="{E37B5CF3-2818-4F67-B67A-ECD0F91EDA07}" dt="2021-08-03T18:47:21.621" v="2426" actId="20577"/>
          <ac:spMkLst>
            <pc:docMk/>
            <pc:sldMk cId="278431427" sldId="304"/>
            <ac:spMk id="2" creationId="{CEB8D494-2D85-477D-8D9D-F9522DD1901F}"/>
          </ac:spMkLst>
        </pc:spChg>
        <pc:spChg chg="mod">
          <ac:chgData name="MURAD, Sofia Jenny Juliette" userId="609d3eb8-04db-4da7-84a5-b39f1996835f" providerId="ADAL" clId="{E37B5CF3-2818-4F67-B67A-ECD0F91EDA07}" dt="2021-08-04T14:00:53.613" v="4215" actId="6549"/>
          <ac:spMkLst>
            <pc:docMk/>
            <pc:sldMk cId="278431427" sldId="304"/>
            <ac:spMk id="3" creationId="{9BCA7347-3817-4A9E-8E31-22D8C66055CB}"/>
          </ac:spMkLst>
        </pc:spChg>
      </pc:sldChg>
      <pc:sldChg chg="addSp delSp modSp new mod addCm delCm modCm">
        <pc:chgData name="MURAD, Sofia Jenny Juliette" userId="609d3eb8-04db-4da7-84a5-b39f1996835f" providerId="ADAL" clId="{E37B5CF3-2818-4F67-B67A-ECD0F91EDA07}" dt="2021-08-04T14:02:54.085" v="4258" actId="1592"/>
        <pc:sldMkLst>
          <pc:docMk/>
          <pc:sldMk cId="371595077" sldId="305"/>
        </pc:sldMkLst>
        <pc:spChg chg="mod">
          <ac:chgData name="MURAD, Sofia Jenny Juliette" userId="609d3eb8-04db-4da7-84a5-b39f1996835f" providerId="ADAL" clId="{E37B5CF3-2818-4F67-B67A-ECD0F91EDA07}" dt="2021-08-03T19:06:19.726" v="3260" actId="20577"/>
          <ac:spMkLst>
            <pc:docMk/>
            <pc:sldMk cId="371595077" sldId="305"/>
            <ac:spMk id="2" creationId="{4B9914B0-D3E0-411C-AC3D-13714DC9F35D}"/>
          </ac:spMkLst>
        </pc:spChg>
        <pc:spChg chg="mod">
          <ac:chgData name="MURAD, Sofia Jenny Juliette" userId="609d3eb8-04db-4da7-84a5-b39f1996835f" providerId="ADAL" clId="{E37B5CF3-2818-4F67-B67A-ECD0F91EDA07}" dt="2021-08-04T14:02:40.717" v="4257" actId="20577"/>
          <ac:spMkLst>
            <pc:docMk/>
            <pc:sldMk cId="371595077" sldId="305"/>
            <ac:spMk id="3" creationId="{E99B6CE8-EF08-4AB8-8546-783238289DAB}"/>
          </ac:spMkLst>
        </pc:spChg>
        <pc:spChg chg="add del mod">
          <ac:chgData name="MURAD, Sofia Jenny Juliette" userId="609d3eb8-04db-4da7-84a5-b39f1996835f" providerId="ADAL" clId="{E37B5CF3-2818-4F67-B67A-ECD0F91EDA07}" dt="2021-08-03T19:05:31.533" v="3168" actId="478"/>
          <ac:spMkLst>
            <pc:docMk/>
            <pc:sldMk cId="371595077" sldId="305"/>
            <ac:spMk id="5" creationId="{5074FC5D-E97B-46AE-8CCA-C770F9CDAEA3}"/>
          </ac:spMkLst>
        </pc:spChg>
        <pc:picChg chg="add mod">
          <ac:chgData name="MURAD, Sofia Jenny Juliette" userId="609d3eb8-04db-4da7-84a5-b39f1996835f" providerId="ADAL" clId="{E37B5CF3-2818-4F67-B67A-ECD0F91EDA07}" dt="2021-08-03T19:05:36.763" v="3175" actId="1035"/>
          <ac:picMkLst>
            <pc:docMk/>
            <pc:sldMk cId="371595077" sldId="305"/>
            <ac:picMk id="4" creationId="{02763F4F-1778-43E9-AD1E-2E6BC4322FD3}"/>
          </ac:picMkLst>
        </pc:picChg>
      </pc:sldChg>
      <pc:sldChg chg="addSp delSp modSp add mod ord delCm modCm">
        <pc:chgData name="MURAD, Sofia Jenny Juliette" userId="609d3eb8-04db-4da7-84a5-b39f1996835f" providerId="ADAL" clId="{E37B5CF3-2818-4F67-B67A-ECD0F91EDA07}" dt="2021-08-11T12:48:27.020" v="4471"/>
        <pc:sldMkLst>
          <pc:docMk/>
          <pc:sldMk cId="4165685282" sldId="306"/>
        </pc:sldMkLst>
        <pc:spChg chg="mod">
          <ac:chgData name="MURAD, Sofia Jenny Juliette" userId="609d3eb8-04db-4da7-84a5-b39f1996835f" providerId="ADAL" clId="{E37B5CF3-2818-4F67-B67A-ECD0F91EDA07}" dt="2021-08-03T19:07:28.394" v="3283" actId="20577"/>
          <ac:spMkLst>
            <pc:docMk/>
            <pc:sldMk cId="4165685282" sldId="306"/>
            <ac:spMk id="2" creationId="{4B9914B0-D3E0-411C-AC3D-13714DC9F35D}"/>
          </ac:spMkLst>
        </pc:spChg>
        <pc:spChg chg="mod">
          <ac:chgData name="MURAD, Sofia Jenny Juliette" userId="609d3eb8-04db-4da7-84a5-b39f1996835f" providerId="ADAL" clId="{E37B5CF3-2818-4F67-B67A-ECD0F91EDA07}" dt="2021-08-03T19:11:36.738" v="3334" actId="6549"/>
          <ac:spMkLst>
            <pc:docMk/>
            <pc:sldMk cId="4165685282" sldId="306"/>
            <ac:spMk id="3" creationId="{E99B6CE8-EF08-4AB8-8546-783238289DAB}"/>
          </ac:spMkLst>
        </pc:spChg>
        <pc:picChg chg="del">
          <ac:chgData name="MURAD, Sofia Jenny Juliette" userId="609d3eb8-04db-4da7-84a5-b39f1996835f" providerId="ADAL" clId="{E37B5CF3-2818-4F67-B67A-ECD0F91EDA07}" dt="2021-08-03T19:08:32.253" v="3284" actId="478"/>
          <ac:picMkLst>
            <pc:docMk/>
            <pc:sldMk cId="4165685282" sldId="306"/>
            <ac:picMk id="4" creationId="{02763F4F-1778-43E9-AD1E-2E6BC4322FD3}"/>
          </ac:picMkLst>
        </pc:picChg>
        <pc:picChg chg="add mod">
          <ac:chgData name="MURAD, Sofia Jenny Juliette" userId="609d3eb8-04db-4da7-84a5-b39f1996835f" providerId="ADAL" clId="{E37B5CF3-2818-4F67-B67A-ECD0F91EDA07}" dt="2021-08-03T19:08:40.656" v="3286" actId="1076"/>
          <ac:picMkLst>
            <pc:docMk/>
            <pc:sldMk cId="4165685282" sldId="306"/>
            <ac:picMk id="5" creationId="{C42156CD-846B-461A-830E-0DF850E2AD2B}"/>
          </ac:picMkLst>
        </pc:picChg>
      </pc:sldChg>
      <pc:sldChg chg="modSp new mod ord addCm modCm">
        <pc:chgData name="MURAD, Sofia Jenny Juliette" userId="609d3eb8-04db-4da7-84a5-b39f1996835f" providerId="ADAL" clId="{E37B5CF3-2818-4F67-B67A-ECD0F91EDA07}" dt="2021-08-04T14:00:35.030" v="4214" actId="1589"/>
        <pc:sldMkLst>
          <pc:docMk/>
          <pc:sldMk cId="1445905636" sldId="307"/>
        </pc:sldMkLst>
        <pc:spChg chg="mod">
          <ac:chgData name="MURAD, Sofia Jenny Juliette" userId="609d3eb8-04db-4da7-84a5-b39f1996835f" providerId="ADAL" clId="{E37B5CF3-2818-4F67-B67A-ECD0F91EDA07}" dt="2021-08-04T12:34:08.096" v="3369" actId="20577"/>
          <ac:spMkLst>
            <pc:docMk/>
            <pc:sldMk cId="1445905636" sldId="307"/>
            <ac:spMk id="2" creationId="{E3482D55-B783-41E9-B732-36596B2D8B63}"/>
          </ac:spMkLst>
        </pc:spChg>
        <pc:spChg chg="mod">
          <ac:chgData name="MURAD, Sofia Jenny Juliette" userId="609d3eb8-04db-4da7-84a5-b39f1996835f" providerId="ADAL" clId="{E37B5CF3-2818-4F67-B67A-ECD0F91EDA07}" dt="2021-08-04T12:59:45.245" v="4176" actId="20577"/>
          <ac:spMkLst>
            <pc:docMk/>
            <pc:sldMk cId="1445905636" sldId="307"/>
            <ac:spMk id="3" creationId="{DD793453-ED01-4443-B99E-5FA6754D9A33}"/>
          </ac:spMkLst>
        </pc:spChg>
      </pc:sldChg>
      <pc:sldChg chg="addSp modSp new del mod">
        <pc:chgData name="MURAD, Sofia Jenny Juliette" userId="609d3eb8-04db-4da7-84a5-b39f1996835f" providerId="ADAL" clId="{E37B5CF3-2818-4F67-B67A-ECD0F91EDA07}" dt="2021-08-04T14:00:17.290" v="4213" actId="47"/>
        <pc:sldMkLst>
          <pc:docMk/>
          <pc:sldMk cId="1836254410" sldId="308"/>
        </pc:sldMkLst>
        <pc:spChg chg="mod">
          <ac:chgData name="MURAD, Sofia Jenny Juliette" userId="609d3eb8-04db-4da7-84a5-b39f1996835f" providerId="ADAL" clId="{E37B5CF3-2818-4F67-B67A-ECD0F91EDA07}" dt="2021-08-04T12:46:09.932" v="3372"/>
          <ac:spMkLst>
            <pc:docMk/>
            <pc:sldMk cId="1836254410" sldId="308"/>
            <ac:spMk id="2" creationId="{3EBC1DD5-6B18-451C-95BC-E4F0DA79C4BF}"/>
          </ac:spMkLst>
        </pc:spChg>
        <pc:spChg chg="mod">
          <ac:chgData name="MURAD, Sofia Jenny Juliette" userId="609d3eb8-04db-4da7-84a5-b39f1996835f" providerId="ADAL" clId="{E37B5CF3-2818-4F67-B67A-ECD0F91EDA07}" dt="2021-08-04T12:49:36.948" v="3486" actId="20577"/>
          <ac:spMkLst>
            <pc:docMk/>
            <pc:sldMk cId="1836254410" sldId="308"/>
            <ac:spMk id="3" creationId="{19D95AD0-DF14-4DFF-A4E0-62919D168095}"/>
          </ac:spMkLst>
        </pc:spChg>
        <pc:spChg chg="add mod">
          <ac:chgData name="MURAD, Sofia Jenny Juliette" userId="609d3eb8-04db-4da7-84a5-b39f1996835f" providerId="ADAL" clId="{E37B5CF3-2818-4F67-B67A-ECD0F91EDA07}" dt="2021-08-04T12:47:21.739" v="3422" actId="1076"/>
          <ac:spMkLst>
            <pc:docMk/>
            <pc:sldMk cId="1836254410" sldId="308"/>
            <ac:spMk id="4" creationId="{BD94557C-12FA-47A5-8E66-F6308DCF658B}"/>
          </ac:spMkLst>
        </pc:spChg>
      </pc:sldChg>
      <pc:sldChg chg="modSp new mod addCm delCm modCm modNotesTx">
        <pc:chgData name="MURAD, Sofia Jenny Juliette" userId="609d3eb8-04db-4da7-84a5-b39f1996835f" providerId="ADAL" clId="{E37B5CF3-2818-4F67-B67A-ECD0F91EDA07}" dt="2021-08-18T11:42:20.586" v="4606" actId="20577"/>
        <pc:sldMkLst>
          <pc:docMk/>
          <pc:sldMk cId="4048728723" sldId="308"/>
        </pc:sldMkLst>
        <pc:spChg chg="mod">
          <ac:chgData name="MURAD, Sofia Jenny Juliette" userId="609d3eb8-04db-4da7-84a5-b39f1996835f" providerId="ADAL" clId="{E37B5CF3-2818-4F67-B67A-ECD0F91EDA07}" dt="2021-08-04T14:12:29.443" v="4388" actId="20577"/>
          <ac:spMkLst>
            <pc:docMk/>
            <pc:sldMk cId="4048728723" sldId="308"/>
            <ac:spMk id="2" creationId="{2AD47738-9075-4F5B-8F99-6073C1066FE3}"/>
          </ac:spMkLst>
        </pc:spChg>
        <pc:spChg chg="mod">
          <ac:chgData name="MURAD, Sofia Jenny Juliette" userId="609d3eb8-04db-4da7-84a5-b39f1996835f" providerId="ADAL" clId="{E37B5CF3-2818-4F67-B67A-ECD0F91EDA07}" dt="2021-08-04T14:13:05.939" v="4390" actId="14100"/>
          <ac:spMkLst>
            <pc:docMk/>
            <pc:sldMk cId="4048728723" sldId="308"/>
            <ac:spMk id="3" creationId="{2C2CAB3F-8537-4EB5-A9D9-2E3CEB9DDDF3}"/>
          </ac:spMkLst>
        </pc:spChg>
      </pc:sldChg>
      <pc:sldChg chg="modSp add del mod">
        <pc:chgData name="MURAD, Sofia Jenny Juliette" userId="609d3eb8-04db-4da7-84a5-b39f1996835f" providerId="ADAL" clId="{E37B5CF3-2818-4F67-B67A-ECD0F91EDA07}" dt="2021-08-04T14:00:17.290" v="4213" actId="47"/>
        <pc:sldMkLst>
          <pc:docMk/>
          <pc:sldMk cId="3987042982" sldId="309"/>
        </pc:sldMkLst>
        <pc:spChg chg="mod">
          <ac:chgData name="MURAD, Sofia Jenny Juliette" userId="609d3eb8-04db-4da7-84a5-b39f1996835f" providerId="ADAL" clId="{E37B5CF3-2818-4F67-B67A-ECD0F91EDA07}" dt="2021-08-04T12:49:04.374" v="3463"/>
          <ac:spMkLst>
            <pc:docMk/>
            <pc:sldMk cId="3987042982" sldId="309"/>
            <ac:spMk id="2" creationId="{3EBC1DD5-6B18-451C-95BC-E4F0DA79C4BF}"/>
          </ac:spMkLst>
        </pc:spChg>
        <pc:spChg chg="mod">
          <ac:chgData name="MURAD, Sofia Jenny Juliette" userId="609d3eb8-04db-4da7-84a5-b39f1996835f" providerId="ADAL" clId="{E37B5CF3-2818-4F67-B67A-ECD0F91EDA07}" dt="2021-08-04T12:49:52.424" v="3491" actId="27636"/>
          <ac:spMkLst>
            <pc:docMk/>
            <pc:sldMk cId="3987042982" sldId="309"/>
            <ac:spMk id="3" creationId="{19D95AD0-DF14-4DFF-A4E0-62919D168095}"/>
          </ac:spMkLst>
        </pc:spChg>
        <pc:spChg chg="mod">
          <ac:chgData name="MURAD, Sofia Jenny Juliette" userId="609d3eb8-04db-4da7-84a5-b39f1996835f" providerId="ADAL" clId="{E37B5CF3-2818-4F67-B67A-ECD0F91EDA07}" dt="2021-08-04T12:50:02.745" v="3494" actId="1076"/>
          <ac:spMkLst>
            <pc:docMk/>
            <pc:sldMk cId="3987042982" sldId="309"/>
            <ac:spMk id="4" creationId="{BD94557C-12FA-47A5-8E66-F6308DCF658B}"/>
          </ac:spMkLst>
        </pc:spChg>
      </pc:sldChg>
      <pc:sldChg chg="addSp delSp modSp new del mod addCm modCm">
        <pc:chgData name="MURAD, Sofia Jenny Juliette" userId="609d3eb8-04db-4da7-84a5-b39f1996835f" providerId="ADAL" clId="{E37B5CF3-2818-4F67-B67A-ECD0F91EDA07}" dt="2021-08-04T14:00:17.290" v="4213" actId="47"/>
        <pc:sldMkLst>
          <pc:docMk/>
          <pc:sldMk cId="3728205753" sldId="310"/>
        </pc:sldMkLst>
        <pc:spChg chg="mod">
          <ac:chgData name="MURAD, Sofia Jenny Juliette" userId="609d3eb8-04db-4da7-84a5-b39f1996835f" providerId="ADAL" clId="{E37B5CF3-2818-4F67-B67A-ECD0F91EDA07}" dt="2021-08-04T12:50:36.995" v="3524" actId="20577"/>
          <ac:spMkLst>
            <pc:docMk/>
            <pc:sldMk cId="3728205753" sldId="310"/>
            <ac:spMk id="2" creationId="{A1982D75-C355-4467-B5D7-B44EEC4399A3}"/>
          </ac:spMkLst>
        </pc:spChg>
        <pc:spChg chg="del">
          <ac:chgData name="MURAD, Sofia Jenny Juliette" userId="609d3eb8-04db-4da7-84a5-b39f1996835f" providerId="ADAL" clId="{E37B5CF3-2818-4F67-B67A-ECD0F91EDA07}" dt="2021-08-04T12:50:40.612" v="3525" actId="478"/>
          <ac:spMkLst>
            <pc:docMk/>
            <pc:sldMk cId="3728205753" sldId="310"/>
            <ac:spMk id="3" creationId="{69551DBA-8C93-4AF2-A915-3E31141C1164}"/>
          </ac:spMkLst>
        </pc:spChg>
        <pc:spChg chg="add mod">
          <ac:chgData name="MURAD, Sofia Jenny Juliette" userId="609d3eb8-04db-4da7-84a5-b39f1996835f" providerId="ADAL" clId="{E37B5CF3-2818-4F67-B67A-ECD0F91EDA07}" dt="2021-08-04T12:53:37.111" v="3626"/>
          <ac:spMkLst>
            <pc:docMk/>
            <pc:sldMk cId="3728205753" sldId="310"/>
            <ac:spMk id="5" creationId="{15DC1EBD-1A2C-4EF8-970D-79AFFF0828C1}"/>
          </ac:spMkLst>
        </pc:spChg>
        <pc:picChg chg="add mod">
          <ac:chgData name="MURAD, Sofia Jenny Juliette" userId="609d3eb8-04db-4da7-84a5-b39f1996835f" providerId="ADAL" clId="{E37B5CF3-2818-4F67-B67A-ECD0F91EDA07}" dt="2021-08-04T12:53:35.785" v="3625" actId="1076"/>
          <ac:picMkLst>
            <pc:docMk/>
            <pc:sldMk cId="3728205753" sldId="310"/>
            <ac:picMk id="4" creationId="{A367FBC4-0E18-4632-BEC3-03F13243BEAF}"/>
          </ac:picMkLst>
        </pc:picChg>
      </pc:sldChg>
      <pc:sldChg chg="addSp delSp modSp add del mod addCm modCm">
        <pc:chgData name="MURAD, Sofia Jenny Juliette" userId="609d3eb8-04db-4da7-84a5-b39f1996835f" providerId="ADAL" clId="{E37B5CF3-2818-4F67-B67A-ECD0F91EDA07}" dt="2021-08-04T14:00:17.290" v="4213" actId="47"/>
        <pc:sldMkLst>
          <pc:docMk/>
          <pc:sldMk cId="1996801067" sldId="311"/>
        </pc:sldMkLst>
        <pc:spChg chg="mod">
          <ac:chgData name="MURAD, Sofia Jenny Juliette" userId="609d3eb8-04db-4da7-84a5-b39f1996835f" providerId="ADAL" clId="{E37B5CF3-2818-4F67-B67A-ECD0F91EDA07}" dt="2021-08-04T12:50:59.929" v="3540" actId="20577"/>
          <ac:spMkLst>
            <pc:docMk/>
            <pc:sldMk cId="1996801067" sldId="311"/>
            <ac:spMk id="2" creationId="{A1982D75-C355-4467-B5D7-B44EEC4399A3}"/>
          </ac:spMkLst>
        </pc:spChg>
        <pc:spChg chg="add del mod">
          <ac:chgData name="MURAD, Sofia Jenny Juliette" userId="609d3eb8-04db-4da7-84a5-b39f1996835f" providerId="ADAL" clId="{E37B5CF3-2818-4F67-B67A-ECD0F91EDA07}" dt="2021-08-04T12:53:09.086" v="3608" actId="478"/>
          <ac:spMkLst>
            <pc:docMk/>
            <pc:sldMk cId="1996801067" sldId="311"/>
            <ac:spMk id="6" creationId="{F41639B5-59E5-436C-85EC-EE55E0957C33}"/>
          </ac:spMkLst>
        </pc:spChg>
        <pc:spChg chg="add mod">
          <ac:chgData name="MURAD, Sofia Jenny Juliette" userId="609d3eb8-04db-4da7-84a5-b39f1996835f" providerId="ADAL" clId="{E37B5CF3-2818-4F67-B67A-ECD0F91EDA07}" dt="2021-08-04T12:53:14.441" v="3622" actId="20577"/>
          <ac:spMkLst>
            <pc:docMk/>
            <pc:sldMk cId="1996801067" sldId="311"/>
            <ac:spMk id="7" creationId="{1C331288-B852-4714-B0DC-3AD19E404813}"/>
          </ac:spMkLst>
        </pc:spChg>
        <pc:picChg chg="del">
          <ac:chgData name="MURAD, Sofia Jenny Juliette" userId="609d3eb8-04db-4da7-84a5-b39f1996835f" providerId="ADAL" clId="{E37B5CF3-2818-4F67-B67A-ECD0F91EDA07}" dt="2021-08-04T12:51:01.927" v="3541" actId="478"/>
          <ac:picMkLst>
            <pc:docMk/>
            <pc:sldMk cId="1996801067" sldId="311"/>
            <ac:picMk id="4" creationId="{A367FBC4-0E18-4632-BEC3-03F13243BEAF}"/>
          </ac:picMkLst>
        </pc:picChg>
        <pc:picChg chg="add mod">
          <ac:chgData name="MURAD, Sofia Jenny Juliette" userId="609d3eb8-04db-4da7-84a5-b39f1996835f" providerId="ADAL" clId="{E37B5CF3-2818-4F67-B67A-ECD0F91EDA07}" dt="2021-08-04T12:52:47.527" v="3605" actId="1076"/>
          <ac:picMkLst>
            <pc:docMk/>
            <pc:sldMk cId="1996801067" sldId="311"/>
            <ac:picMk id="5" creationId="{7D28DB26-E3F6-4350-B9C3-DAC2D0CC5E89}"/>
          </ac:picMkLst>
        </pc:picChg>
      </pc:sldChg>
      <pc:sldChg chg="addSp modSp new del mod">
        <pc:chgData name="MURAD, Sofia Jenny Juliette" userId="609d3eb8-04db-4da7-84a5-b39f1996835f" providerId="ADAL" clId="{E37B5CF3-2818-4F67-B67A-ECD0F91EDA07}" dt="2021-08-04T14:00:17.290" v="4213" actId="47"/>
        <pc:sldMkLst>
          <pc:docMk/>
          <pc:sldMk cId="764271229" sldId="312"/>
        </pc:sldMkLst>
        <pc:spChg chg="mod">
          <ac:chgData name="MURAD, Sofia Jenny Juliette" userId="609d3eb8-04db-4da7-84a5-b39f1996835f" providerId="ADAL" clId="{E37B5CF3-2818-4F67-B67A-ECD0F91EDA07}" dt="2021-08-04T12:52:22.881" v="3591" actId="20577"/>
          <ac:spMkLst>
            <pc:docMk/>
            <pc:sldMk cId="764271229" sldId="312"/>
            <ac:spMk id="2" creationId="{D6322FF7-FEEB-44FA-8A36-4B781561C192}"/>
          </ac:spMkLst>
        </pc:spChg>
        <pc:spChg chg="mod">
          <ac:chgData name="MURAD, Sofia Jenny Juliette" userId="609d3eb8-04db-4da7-84a5-b39f1996835f" providerId="ADAL" clId="{E37B5CF3-2818-4F67-B67A-ECD0F91EDA07}" dt="2021-08-04T12:52:30.609" v="3604" actId="207"/>
          <ac:spMkLst>
            <pc:docMk/>
            <pc:sldMk cId="764271229" sldId="312"/>
            <ac:spMk id="3" creationId="{AC704984-644B-4E28-8C38-31C4076DC18A}"/>
          </ac:spMkLst>
        </pc:spChg>
        <pc:picChg chg="add mod">
          <ac:chgData name="MURAD, Sofia Jenny Juliette" userId="609d3eb8-04db-4da7-84a5-b39f1996835f" providerId="ADAL" clId="{E37B5CF3-2818-4F67-B67A-ECD0F91EDA07}" dt="2021-08-04T12:52:02.604" v="3553" actId="1076"/>
          <ac:picMkLst>
            <pc:docMk/>
            <pc:sldMk cId="764271229" sldId="312"/>
            <ac:picMk id="4" creationId="{07655574-A880-4532-9FE9-587A6BE38D6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21-Mar-24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399B-F8E0-4DA5-8319-E5715C88B21D}" type="datetimeFigureOut">
              <a:rPr lang="en-US" smtClean="0"/>
              <a:t>21-Mar-24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490C-0DEC-4EBD-86E0-7ACA53B4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6.1. </a:t>
            </a:r>
            <a:r>
              <a:rPr lang="en-GB" b="0" dirty="0">
                <a:solidFill>
                  <a:srgbClr val="1D3D63"/>
                </a:solidFill>
                <a:effectLst/>
              </a:rPr>
              <a:t>By 2030, achieve universal and equitable access to safe and affordable drinking water for all.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>
                <a:solidFill>
                  <a:schemeClr val="accent2"/>
                </a:solidFill>
              </a:rPr>
              <a:t>6.2. </a:t>
            </a:r>
            <a:r>
              <a:rPr lang="en-GB" b="0" dirty="0">
                <a:solidFill>
                  <a:srgbClr val="1D3D63"/>
                </a:solidFill>
                <a:effectLst/>
              </a:rPr>
              <a:t>By 2030, achieve access to adequate and equitable sanitation and hygiene for all and end open defecation, paying special attention to the needs of women and girls and those in vulnerable situations.</a:t>
            </a:r>
            <a:endParaRPr lang="en-GB" dirty="0">
              <a:solidFill>
                <a:srgbClr val="1D3D63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>
                <a:solidFill>
                  <a:schemeClr val="accent2"/>
                </a:solidFill>
              </a:rPr>
              <a:t>6.3 </a:t>
            </a:r>
            <a:r>
              <a:rPr lang="en-GB" dirty="0">
                <a:solidFill>
                  <a:srgbClr val="1D3D63"/>
                </a:solidFill>
              </a:rPr>
              <a:t>By 2030, improve water quality by reducing pollution, eliminating dumping and minimizing release of hazardous chemicals and materials, halving the proportion of untreated wastewater and substantially increasing recycling and safe reuse globally.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>
                <a:solidFill>
                  <a:schemeClr val="accent2"/>
                </a:solidFill>
              </a:rPr>
              <a:t>6.4. </a:t>
            </a:r>
            <a:r>
              <a:rPr lang="en-GB" dirty="0">
                <a:solidFill>
                  <a:srgbClr val="1D3D63"/>
                </a:solidFill>
              </a:rPr>
              <a:t>By 2030, substantially increase water-use efficiency across all sectors and ensure sustainable withdrawals and supply of freshwater to address water scarcity and substantially reduce the number of people suffering from water scarcity.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>
                <a:solidFill>
                  <a:schemeClr val="accent2"/>
                </a:solidFill>
              </a:rPr>
              <a:t>6.5. </a:t>
            </a:r>
            <a:r>
              <a:rPr lang="en-GB" dirty="0">
                <a:solidFill>
                  <a:srgbClr val="1D3D63"/>
                </a:solidFill>
              </a:rPr>
              <a:t>By 2030, implement integrated water resources management at all levels, including through transboundary cooperation as appropriate.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>
                <a:solidFill>
                  <a:schemeClr val="accent2"/>
                </a:solidFill>
              </a:rPr>
              <a:t>6.6. </a:t>
            </a:r>
            <a:r>
              <a:rPr lang="en-GB" b="0" dirty="0">
                <a:solidFill>
                  <a:srgbClr val="1D3D63"/>
                </a:solidFill>
                <a:effectLst/>
              </a:rPr>
              <a:t>By 2020, protect and restore water-related ecosystems, including mountains, forests, wetlands, rivers, aquifers and lakes.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>
                <a:solidFill>
                  <a:schemeClr val="accent2"/>
                </a:solidFill>
              </a:rPr>
              <a:t>6.a </a:t>
            </a:r>
            <a:r>
              <a:rPr lang="en-GB" dirty="0">
                <a:solidFill>
                  <a:srgbClr val="1D3D63"/>
                </a:solidFill>
              </a:rPr>
              <a:t>By 2030, expand international cooperation and capacity-building support to developing countries in water- and sanitation-related activities and programmes, including water harvesting, desalination, water efficiency, wastewater treatment, recycling and reuse technologies.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>
                <a:solidFill>
                  <a:schemeClr val="accent2"/>
                </a:solidFill>
              </a:rPr>
              <a:t>6.b </a:t>
            </a:r>
            <a:r>
              <a:rPr lang="en-GB" dirty="0">
                <a:solidFill>
                  <a:srgbClr val="1D3D63"/>
                </a:solidFill>
              </a:rPr>
              <a:t>Support and strengthen the participation of local communities in improving water and sanitation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6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8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 </a:t>
            </a:r>
          </a:p>
          <a:p>
            <a:r>
              <a:rPr lang="en-US" dirty="0"/>
              <a:t>World Health Organization</a:t>
            </a:r>
          </a:p>
          <a:p>
            <a:r>
              <a:rPr lang="en-US" dirty="0"/>
              <a:t>Information on location of presentation</a:t>
            </a:r>
          </a:p>
          <a:p>
            <a:r>
              <a:rPr lang="en-US" dirty="0"/>
              <a:t>Date</a:t>
            </a:r>
          </a:p>
          <a:p>
            <a:r>
              <a:rPr lang="en-US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  <a:p>
            <a:r>
              <a:rPr lang="en-US" dirty="0"/>
              <a:t>World Health Organization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Location of presentation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 dirty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 dirty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 dirty="0">
                <a:solidFill>
                  <a:srgbClr val="107AA4"/>
                </a:solidFill>
              </a:rPr>
              <a:t>GLAAS 2019 REPORT</a:t>
            </a:r>
            <a:endParaRPr lang="en-US" sz="1600" b="0" dirty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 dirty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 dirty="0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dirty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solidFill>
                  <a:schemeClr val="bg1"/>
                </a:solidFill>
              </a:rPr>
              <a:t>For </a:t>
            </a:r>
            <a:r>
              <a:rPr lang="en-GB" sz="2000" b="0" i="1" dirty="0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dirty="0">
                <a:solidFill>
                  <a:schemeClr val="bg1"/>
                </a:solidFill>
              </a:rPr>
              <a:t>Thank you!</a:t>
            </a:r>
            <a:endParaRPr lang="en-GB" sz="54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1546530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033001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86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42900" indent="-342900">
              <a:buClr>
                <a:srgbClr val="634A94"/>
              </a:buClr>
              <a:buFont typeface="Wingdings" panose="05000000000000000000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896030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202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66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52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48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937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983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052160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092242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044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733928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914326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354068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08934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E98DA2-1865-4E97-8590-444FE01B1FE4}"/>
              </a:ext>
            </a:extLst>
          </p:cNvPr>
          <p:cNvGrpSpPr/>
          <p:nvPr userDrawn="1"/>
        </p:nvGrpSpPr>
        <p:grpSpPr>
          <a:xfrm>
            <a:off x="-1" y="6055824"/>
            <a:ext cx="12192001" cy="802177"/>
            <a:chOff x="-1" y="6055823"/>
            <a:chExt cx="9144001" cy="8021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50B300-CF84-43C1-BFB3-9466A9B79B6A}"/>
                </a:ext>
              </a:extLst>
            </p:cNvPr>
            <p:cNvSpPr/>
            <p:nvPr userDrawn="1"/>
          </p:nvSpPr>
          <p:spPr>
            <a:xfrm>
              <a:off x="-1" y="6055823"/>
              <a:ext cx="9144001" cy="802177"/>
            </a:xfrm>
            <a:prstGeom prst="rect">
              <a:avLst/>
            </a:prstGeom>
            <a:solidFill>
              <a:srgbClr val="3759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B1804B-41C0-49EC-9CCC-56DC06511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2" t="37722" r="13637" b="36565"/>
            <a:stretch/>
          </p:blipFill>
          <p:spPr>
            <a:xfrm>
              <a:off x="158955" y="6176035"/>
              <a:ext cx="1904977" cy="66669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9814F6A-8856-40D8-8CAF-4C5E6641F5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60" y="6210065"/>
              <a:ext cx="1473694" cy="5033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73065-C6F7-4816-8CA3-7879EC806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123" y="6147263"/>
              <a:ext cx="1590678" cy="55491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5FB073-BB83-E172-454D-A364C19BCD3C}"/>
              </a:ext>
            </a:extLst>
          </p:cNvPr>
          <p:cNvGrpSpPr/>
          <p:nvPr userDrawn="1"/>
        </p:nvGrpSpPr>
        <p:grpSpPr>
          <a:xfrm>
            <a:off x="0" y="5988696"/>
            <a:ext cx="12192008" cy="869304"/>
            <a:chOff x="-1" y="5998222"/>
            <a:chExt cx="12192008" cy="869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E98DA2-1865-4E97-8590-444FE01B1FE4}"/>
                </a:ext>
              </a:extLst>
            </p:cNvPr>
            <p:cNvGrpSpPr/>
            <p:nvPr userDrawn="1"/>
          </p:nvGrpSpPr>
          <p:grpSpPr>
            <a:xfrm>
              <a:off x="-1" y="6065349"/>
              <a:ext cx="12192001" cy="802177"/>
              <a:chOff x="-1" y="6055823"/>
              <a:chExt cx="9144001" cy="80217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50B300-CF84-43C1-BFB3-9466A9B79B6A}"/>
                  </a:ext>
                </a:extLst>
              </p:cNvPr>
              <p:cNvSpPr/>
              <p:nvPr userDrawn="1"/>
            </p:nvSpPr>
            <p:spPr>
              <a:xfrm>
                <a:off x="-1" y="6055823"/>
                <a:ext cx="9144001" cy="802177"/>
              </a:xfrm>
              <a:prstGeom prst="rect">
                <a:avLst/>
              </a:prstGeom>
              <a:solidFill>
                <a:srgbClr val="3759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80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5B1804B-41C0-49EC-9CCC-56DC065112D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72" t="37722" r="13637" b="36565"/>
              <a:stretch/>
            </p:blipFill>
            <p:spPr>
              <a:xfrm>
                <a:off x="7093744" y="6154761"/>
                <a:ext cx="1822373" cy="63778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9814F6A-8856-40D8-8CAF-4C5E6641F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8251" y="6190395"/>
                <a:ext cx="1473694" cy="5730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E73065-C6F7-4816-8CA3-7879EC8065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6" y="6125852"/>
                <a:ext cx="1700603" cy="593260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1D423E-8B15-41BD-B67A-2B72633E8C60}"/>
                </a:ext>
              </a:extLst>
            </p:cNvPr>
            <p:cNvSpPr/>
            <p:nvPr userDrawn="1"/>
          </p:nvSpPr>
          <p:spPr>
            <a:xfrm>
              <a:off x="7" y="5998222"/>
              <a:ext cx="12192000" cy="72000"/>
            </a:xfrm>
            <a:prstGeom prst="rect">
              <a:avLst/>
            </a:prstGeom>
            <a:gradFill>
              <a:gsLst>
                <a:gs pos="90000">
                  <a:srgbClr val="D60A87"/>
                </a:gs>
                <a:gs pos="10000">
                  <a:srgbClr val="00AAAF"/>
                </a:gs>
                <a:gs pos="5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63500" dist="25400" dir="16200000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800"/>
            </a:p>
          </p:txBody>
        </p:sp>
        <p:pic>
          <p:nvPicPr>
            <p:cNvPr id="7" name="Picture 6" descr="A black and white logo&#10;&#10;Description automatically generated">
              <a:extLst>
                <a:ext uri="{FF2B5EF4-FFF2-40B4-BE49-F238E27FC236}">
                  <a16:creationId xmlns:a16="http://schemas.microsoft.com/office/drawing/2014/main" id="{F07FAD92-3BD4-F88E-2ECD-B380A68730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6" b="37062"/>
            <a:stretch/>
          </p:blipFill>
          <p:spPr>
            <a:xfrm>
              <a:off x="3233815" y="6225300"/>
              <a:ext cx="1964925" cy="522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54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34A94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60" y="1700553"/>
            <a:ext cx="11184000" cy="2852737"/>
          </a:xfrm>
        </p:spPr>
        <p:txBody>
          <a:bodyPr>
            <a:normAutofit fontScale="90000"/>
          </a:bodyPr>
          <a:lstStyle/>
          <a:p>
            <a:pPr algn="r" rtl="1"/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ar-JO" sz="2800" dirty="0"/>
              <a:t>وحدة معلومات </a:t>
            </a:r>
            <a:r>
              <a:rPr lang="en-US" sz="2800" dirty="0"/>
              <a:t> GLAAS 3:</a:t>
            </a:r>
            <a:br>
              <a:rPr lang="en-US" sz="2800" dirty="0"/>
            </a:br>
            <a:r>
              <a:rPr lang="en-US" sz="2800" dirty="0"/>
              <a:t> GLAAS </a:t>
            </a:r>
            <a:r>
              <a:rPr lang="ar-JO" sz="2800" dirty="0"/>
              <a:t>وأهداف التنمية المستدامة</a:t>
            </a:r>
            <a:r>
              <a:rPr lang="en-US" sz="2800" dirty="0"/>
              <a:t> (SDGs) </a:t>
            </a:r>
            <a:r>
              <a:rPr lang="ar-JO" sz="2800" dirty="0"/>
              <a:t> والمبادرات الإقليمية للمراقبة</a:t>
            </a:r>
            <a:br>
              <a:rPr lang="en-US" sz="2800" dirty="0"/>
            </a:br>
            <a:r>
              <a:rPr lang="ar-JO" sz="2800" dirty="0"/>
              <a:t>دورة </a:t>
            </a:r>
            <a:r>
              <a:rPr lang="en-US" sz="2800" dirty="0"/>
              <a:t>GLAAS 2024/2025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ar-JO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43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9D335D-02AA-15BE-2FB7-1F7DBD36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/>
              <a:t>رصد خدمات </a:t>
            </a:r>
            <a:r>
              <a:rPr lang="en-US" dirty="0"/>
              <a:t>WASH‏ </a:t>
            </a:r>
            <a:r>
              <a:rPr lang="ar-JO" dirty="0"/>
              <a:t>المرنة والقادرة على الصمود في وجه تغير المناخ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984A5A-5C39-3032-E279-A3DB3AAD2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JO" dirty="0"/>
              <a:t>يعمل فريقا </a:t>
            </a:r>
            <a:r>
              <a:rPr lang="en-US" dirty="0"/>
              <a:t>GLAAS </a:t>
            </a:r>
            <a:r>
              <a:rPr lang="ar-JO" dirty="0"/>
              <a:t>و </a:t>
            </a:r>
            <a:r>
              <a:rPr lang="en-US" dirty="0"/>
              <a:t>JMP </a:t>
            </a:r>
            <a:r>
              <a:rPr lang="ar-JO" dirty="0"/>
              <a:t>على تحديد مؤشرات لرصد خدمات</a:t>
            </a:r>
            <a:r>
              <a:rPr lang="en-US" dirty="0"/>
              <a:t>WASH</a:t>
            </a:r>
            <a:r>
              <a:rPr lang="ar-JO" dirty="0"/>
              <a:t> </a:t>
            </a:r>
            <a:r>
              <a:rPr lang="en-US" dirty="0"/>
              <a:t> </a:t>
            </a:r>
            <a:r>
              <a:rPr lang="ar-JO" dirty="0"/>
              <a:t>المرنة والقادرة على الصمود في وجه تغير المناخ على المستوى العالمي.</a:t>
            </a:r>
          </a:p>
          <a:p>
            <a:pPr algn="r" rtl="1"/>
            <a:r>
              <a:rPr lang="ar-JO" dirty="0"/>
              <a:t>ستساهم الأسئلة المتعلقة بخدمات </a:t>
            </a:r>
            <a:r>
              <a:rPr lang="en-US" dirty="0"/>
              <a:t>WASH</a:t>
            </a:r>
            <a:r>
              <a:rPr lang="ar-JO" dirty="0"/>
              <a:t> المرنة والقادرة على الصمود في وجه تغير المناخ على مدار مسح </a:t>
            </a:r>
            <a:r>
              <a:rPr lang="en-US" dirty="0"/>
              <a:t>GLAAS</a:t>
            </a:r>
            <a:r>
              <a:rPr lang="ar-JO" dirty="0"/>
              <a:t> </a:t>
            </a:r>
            <a:r>
              <a:rPr lang="en-US" dirty="0"/>
              <a:t> </a:t>
            </a:r>
            <a:r>
              <a:rPr lang="ar-JO" dirty="0"/>
              <a:t>لعام 2024 في هذا العمل.</a:t>
            </a:r>
          </a:p>
          <a:p>
            <a:pPr algn="r" rtl="1"/>
            <a:r>
              <a:rPr lang="ar-JO" dirty="0"/>
              <a:t>ستكون العملية على النحو التالي:</a:t>
            </a:r>
          </a:p>
          <a:p>
            <a:pPr algn="r" rtl="1"/>
            <a:r>
              <a:rPr lang="ar-JO" dirty="0"/>
              <a:t>شاملة، ومنظمة، صارمة مع التركيز الشديد على إمكانية القياس.</a:t>
            </a:r>
          </a:p>
          <a:p>
            <a:pPr algn="r" rtl="1"/>
            <a:r>
              <a:rPr lang="ar-JO" dirty="0"/>
              <a:t>متعددة أصحاب المصلحة وتشاركية لضمان التمثيل والمدخلات المتنوعة في كل من المراجعة من قبل الخبراء واستشارات أصحاب المصلحة.</a:t>
            </a:r>
          </a:p>
          <a:p>
            <a:pPr algn="r" rtl="1"/>
            <a:r>
              <a:rPr lang="ar-JO" dirty="0"/>
              <a:t>شفافة مع تحديثات منتظمة لرفع مستوى الوعي وبناء توافق في الآراء بين أصحاب المصلحة في قطاع </a:t>
            </a:r>
            <a:r>
              <a:rPr lang="en-US" dirty="0"/>
              <a:t>WASH.</a:t>
            </a:r>
          </a:p>
          <a:p>
            <a:pPr algn="r" rtl="1"/>
            <a:r>
              <a:rPr lang="ar-JO" dirty="0"/>
              <a:t>سيتم اختبار المؤشرات التي تم تحديدها في بلدان مختارة قبل توسيع نطاقها عالميًا.</a:t>
            </a:r>
          </a:p>
          <a:p>
            <a:pPr algn="r" rtl="1"/>
            <a:r>
              <a:rPr lang="ar-JO" dirty="0"/>
              <a:t>من المتوقع أن يتم العمل في عامي 2024 و 2025.</a:t>
            </a:r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marL="0" indent="0" algn="r" rtl="1">
              <a:buNone/>
            </a:pPr>
            <a:endParaRPr lang="ar-JO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8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AAB4F4-5EAD-6F44-12CF-A289B5F4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/>
              <a:t>مؤشرات أساسية لرصد قوة أنظمة </a:t>
            </a:r>
            <a:r>
              <a:rPr lang="en-US" dirty="0"/>
              <a:t>WASH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BADC17-D099-7D76-8D4E-71DFDBEC9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يتحول قطاع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WASH</a:t>
            </a:r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نحو تعزيز أنظمة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WASH</a:t>
            </a:r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بدلاً من النهج القائمة على البنية التحتية</a:t>
            </a:r>
          </a:p>
          <a:p>
            <a:pPr algn="r" rtl="1"/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تقود منظمة الصحة العالمية، بالتعاون مع الشركاء (على المستويات الوطنية والإقليمية والعالمية)، عملية تطوير مجموعة متفق عليها عالميًا من المؤشرات الأساسية لرصد قوة أنظمة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WASH.</a:t>
            </a:r>
          </a:p>
          <a:p>
            <a:pPr algn="r" rtl="1"/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فوائد وجود مجموعة متفق عليها عالميًا من المؤشرات الأساسية:</a:t>
            </a:r>
          </a:p>
          <a:p>
            <a:pPr lvl="1" algn="r" rtl="1"/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تتبع متسق لقوة أنظمة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WASH</a:t>
            </a:r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في البلد على مر الزمن وعبر البلدان</a:t>
            </a:r>
          </a:p>
          <a:p>
            <a:pPr lvl="1" algn="r" rtl="1"/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تحسين التوافق بين شركاء التنمية والبلدان</a:t>
            </a:r>
          </a:p>
          <a:p>
            <a:pPr algn="r" rtl="1"/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الهدف النهائي هو تعزيز أنظمة المراقبة واستعراض الانظمة وتقليل عبء إعداد التقارير عن البلدان</a:t>
            </a:r>
          </a:p>
          <a:p>
            <a:pPr algn="r" rtl="1"/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سيساعد السؤال  باء 2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في مسح بلدان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GLAAS</a:t>
            </a:r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JO" dirty="0">
                <a:latin typeface="Calibri" panose="020F0502020204030204" pitchFamily="34" charset="0"/>
                <a:cs typeface="Times New Roman" panose="02020603050405020304" pitchFamily="18" charset="0"/>
              </a:rPr>
              <a:t>لعام 2024 حول المؤشرات الوطنية في إثراء هذا العمل.</a:t>
            </a:r>
          </a:p>
          <a:p>
            <a:pPr lvl="1" algn="r" rtl="1"/>
            <a:endParaRPr lang="ar-JO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r" rtl="1"/>
            <a:endParaRPr lang="ar-JO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r" rtl="1"/>
            <a:endParaRPr lang="ar-JO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9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3D0F-0288-79BF-8DF3-472CB755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العمل المشترك مع اليونيسف لدعم دورة </a:t>
            </a:r>
            <a:r>
              <a:rPr lang="en-US" dirty="0"/>
              <a:t>GLAAS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8EAF6-A908-AA5E-32FC-EB7B7531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buClr>
                <a:srgbClr val="7030A0"/>
              </a:buClr>
            </a:pPr>
            <a:r>
              <a:rPr lang="ar-JO" dirty="0"/>
              <a:t>خلال دورة </a:t>
            </a:r>
            <a:r>
              <a:rPr lang="en-US" dirty="0"/>
              <a:t>GLAAS 2024/2025، </a:t>
            </a:r>
            <a:r>
              <a:rPr lang="ar-JO" dirty="0"/>
              <a:t>تتعاون منظمة الصحة العالمية واليونيسف بشكل وثيق لدعم جمع البيانات على المستوى القطري وستعملان على جميع المستويات لنشر النتائج وتعزيز استخدام البيانات.</a:t>
            </a:r>
          </a:p>
          <a:p>
            <a:pPr algn="r" rtl="1">
              <a:buClr>
                <a:srgbClr val="7030A0"/>
              </a:buClr>
            </a:pPr>
            <a:r>
              <a:rPr lang="ar-JO" dirty="0"/>
              <a:t>تعد كل من منظمة الصحة العالمية واليونيسف شريكين رئيسيين في دعم الحكومات في أنشطة </a:t>
            </a:r>
            <a:r>
              <a:rPr lang="en-US" dirty="0"/>
              <a:t>GLAAS</a:t>
            </a:r>
            <a:r>
              <a:rPr lang="ar-JO" dirty="0"/>
              <a:t>.</a:t>
            </a:r>
            <a:endParaRPr lang="en-US" dirty="0"/>
          </a:p>
          <a:p>
            <a:pPr algn="r" rtl="1">
              <a:buClr>
                <a:srgbClr val="7030A0"/>
              </a:buClr>
            </a:pPr>
            <a:r>
              <a:rPr lang="ar-JO" dirty="0"/>
              <a:t>يوصى خلال عملية </a:t>
            </a:r>
            <a:r>
              <a:rPr lang="en-US" dirty="0"/>
              <a:t>GLAAS</a:t>
            </a:r>
            <a:r>
              <a:rPr lang="ar-JO" dirty="0"/>
              <a:t> </a:t>
            </a:r>
            <a:r>
              <a:rPr lang="en-US" dirty="0"/>
              <a:t> </a:t>
            </a:r>
            <a:r>
              <a:rPr lang="ar-JO" dirty="0"/>
              <a:t>بالتواصل مع مكاتب اليونيسف القطرية واستكشاف أفضل السبل التي يمكن من خلالها لمنظمة اليونيسف ومنظمة الصحة العالمية دعم وتيسير جهود </a:t>
            </a:r>
            <a:r>
              <a:rPr lang="en-US" dirty="0"/>
              <a:t>GLAAS</a:t>
            </a:r>
            <a:r>
              <a:rPr lang="ar-JO" dirty="0"/>
              <a:t> </a:t>
            </a:r>
            <a:r>
              <a:rPr lang="en-US" dirty="0"/>
              <a:t> </a:t>
            </a:r>
            <a:r>
              <a:rPr lang="ar-JO" dirty="0"/>
              <a:t>بشكل مشترك.</a:t>
            </a:r>
          </a:p>
          <a:p>
            <a:pPr algn="r" rtl="1">
              <a:buClr>
                <a:srgbClr val="7030A0"/>
              </a:buClr>
            </a:pPr>
            <a:endParaRPr lang="ar-JO" dirty="0"/>
          </a:p>
          <a:p>
            <a:pPr algn="r" rtl="1">
              <a:buClr>
                <a:srgbClr val="7030A0"/>
              </a:buClr>
            </a:pPr>
            <a:endParaRPr lang="en-US" dirty="0"/>
          </a:p>
          <a:p>
            <a:pPr algn="r" rtl="1">
              <a:buClr>
                <a:srgbClr val="7030A0"/>
              </a:buClr>
            </a:pPr>
            <a:endParaRPr lang="ar-JO" dirty="0"/>
          </a:p>
          <a:p>
            <a:pPr>
              <a:buClr>
                <a:srgbClr val="7030A0"/>
              </a:buClr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71E59-141F-A151-1140-5E8EA771A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832" y="5827655"/>
            <a:ext cx="2848203" cy="7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3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D8B9-12E7-4858-B601-603C256F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3400" dirty="0"/>
              <a:t>التعاون مع شراكة الصرف الصحي والمياه للجميع (</a:t>
            </a:r>
            <a:r>
              <a:rPr lang="en-US" sz="3400" dirty="0"/>
              <a:t>SWA</a:t>
            </a:r>
            <a:r>
              <a:rPr lang="ar-JO" sz="3400" dirty="0"/>
              <a:t>)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D6DC-530A-4F8B-8E77-4A7209F0C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72" y="1540596"/>
            <a:ext cx="10972800" cy="4505491"/>
          </a:xfrm>
        </p:spPr>
        <p:txBody>
          <a:bodyPr>
            <a:normAutofit/>
          </a:bodyPr>
          <a:lstStyle/>
          <a:p>
            <a:pPr algn="r" rtl="1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</a:pPr>
            <a:r>
              <a:rPr lang="ar-JO" sz="2800" dirty="0"/>
              <a:t>تعتبر </a:t>
            </a:r>
            <a:r>
              <a:rPr lang="en-US" sz="2800" dirty="0"/>
              <a:t>GLAAS </a:t>
            </a:r>
            <a:r>
              <a:rPr lang="ar-JO" sz="2800" dirty="0"/>
              <a:t> ذراع لأدلة الشراكة </a:t>
            </a:r>
            <a:r>
              <a:rPr lang="en-US" sz="2800" dirty="0"/>
              <a:t>SWA</a:t>
            </a:r>
            <a:r>
              <a:rPr lang="ar-JO" sz="2800" dirty="0"/>
              <a:t> </a:t>
            </a:r>
            <a:r>
              <a:rPr lang="en-US" sz="2800" dirty="0"/>
              <a:t> </a:t>
            </a:r>
            <a:r>
              <a:rPr lang="ar-JO" sz="2800" dirty="0"/>
              <a:t>وتوفر البيانات لإطار نتائج </a:t>
            </a:r>
            <a:r>
              <a:rPr lang="en-US" sz="2800" dirty="0"/>
              <a:t>SWA</a:t>
            </a:r>
            <a:r>
              <a:rPr lang="ar-JO" sz="2800" dirty="0"/>
              <a:t> </a:t>
            </a:r>
            <a:r>
              <a:rPr lang="en-US" sz="2800" dirty="0"/>
              <a:t> </a:t>
            </a:r>
            <a:r>
              <a:rPr lang="ar-JO" sz="2800" dirty="0"/>
              <a:t>وتساعد في إطلاع فرق عمل </a:t>
            </a:r>
            <a:r>
              <a:rPr lang="en-US" sz="2800" dirty="0"/>
              <a:t>SWA</a:t>
            </a:r>
            <a:r>
              <a:rPr lang="ar-JO" sz="2800" dirty="0"/>
              <a:t> </a:t>
            </a:r>
            <a:r>
              <a:rPr lang="en-US" sz="2800" dirty="0"/>
              <a:t> </a:t>
            </a:r>
            <a:r>
              <a:rPr lang="ar-JO" sz="2800" dirty="0"/>
              <a:t>بما في ذلك فريق العمل المعني بالأنظمة والتمويل.</a:t>
            </a:r>
          </a:p>
          <a:p>
            <a:pPr algn="r" rtl="1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</a:pPr>
            <a:r>
              <a:rPr lang="ar-JO" sz="2800" dirty="0"/>
              <a:t>ستساعد المشاركة في </a:t>
            </a:r>
            <a:r>
              <a:rPr lang="en-US" sz="2800" dirty="0"/>
              <a:t>GLAAS</a:t>
            </a:r>
            <a:r>
              <a:rPr lang="ar-JO" sz="2800" dirty="0"/>
              <a:t> </a:t>
            </a:r>
            <a:r>
              <a:rPr lang="en-US" sz="2800" dirty="0"/>
              <a:t> </a:t>
            </a:r>
            <a:r>
              <a:rPr lang="ar-JO" sz="2800" dirty="0"/>
              <a:t>في الأعمال التحضيرية لاجتماعات </a:t>
            </a:r>
            <a:r>
              <a:rPr lang="en-US" sz="2800" dirty="0"/>
              <a:t>SWA</a:t>
            </a:r>
            <a:r>
              <a:rPr lang="ar-JO" sz="2800" dirty="0"/>
              <a:t> </a:t>
            </a:r>
            <a:r>
              <a:rPr lang="en-US" sz="2800" dirty="0"/>
              <a:t> </a:t>
            </a:r>
            <a:r>
              <a:rPr lang="ar-JO" sz="2800" dirty="0"/>
              <a:t>رفيعة المستوى.</a:t>
            </a:r>
          </a:p>
          <a:p>
            <a:pPr marL="0" indent="0" algn="l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None/>
            </a:pPr>
            <a:endParaRPr lang="ar-JO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0CB98-822B-4539-ACC0-ABC424564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292" y="4792697"/>
            <a:ext cx="4742355" cy="17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6021-9C6B-4869-8F56-A3B3518985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r" rtl="1"/>
            <a:r>
              <a:rPr lang="ar-JO" dirty="0"/>
              <a:t>التعاون مع المبادرات الإقليمية </a:t>
            </a:r>
            <a:r>
              <a:rPr lang="ar-JO" sz="3200" dirty="0">
                <a:solidFill>
                  <a:srgbClr val="D60A87"/>
                </a:solidFill>
                <a:latin typeface="+mn-lt"/>
                <a:ea typeface="+mn-ea"/>
                <a:cs typeface="+mn-cs"/>
              </a:rPr>
              <a:t>في أفريقيا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A4DBB-1597-4E1A-B32F-16E05F29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5"/>
            <a:ext cx="9255369" cy="5378962"/>
          </a:xfrm>
        </p:spPr>
        <p:txBody>
          <a:bodyPr>
            <a:normAutofit/>
          </a:bodyPr>
          <a:lstStyle/>
          <a:p>
            <a:pPr algn="r" rtl="1">
              <a:buClr>
                <a:srgbClr val="7030A0"/>
              </a:buClr>
            </a:pPr>
            <a:r>
              <a:rPr lang="ar-JO" b="1" dirty="0">
                <a:solidFill>
                  <a:srgbClr val="D60A87"/>
                </a:solidFill>
              </a:rPr>
              <a:t>مجلس وزراء المياه الأفريقي (</a:t>
            </a:r>
            <a:r>
              <a:rPr lang="en-US" b="1" dirty="0">
                <a:solidFill>
                  <a:srgbClr val="D60A87"/>
                </a:solidFill>
              </a:rPr>
              <a:t>AMCOW </a:t>
            </a:r>
            <a:r>
              <a:rPr lang="ar-JO" b="1" dirty="0">
                <a:solidFill>
                  <a:srgbClr val="D60A87"/>
                </a:solidFill>
              </a:rPr>
              <a:t>) </a:t>
            </a:r>
            <a:r>
              <a:rPr lang="ar-JO" sz="2800" dirty="0"/>
              <a:t>:يواصل تحالف </a:t>
            </a:r>
            <a:r>
              <a:rPr lang="en-US" sz="2800" dirty="0"/>
              <a:t>GLAAS</a:t>
            </a:r>
            <a:r>
              <a:rPr lang="ar-JO" sz="2800" dirty="0"/>
              <a:t> </a:t>
            </a:r>
            <a:r>
              <a:rPr lang="en-US" sz="2800" dirty="0"/>
              <a:t> </a:t>
            </a:r>
            <a:r>
              <a:rPr lang="ar-JO" sz="2800" dirty="0"/>
              <a:t>العمل بشكل وثيق مع مجلس وزراء المياه الأفريقي (</a:t>
            </a:r>
            <a:r>
              <a:rPr lang="en-US" sz="2800" dirty="0"/>
              <a:t>AMCOW</a:t>
            </a:r>
            <a:r>
              <a:rPr lang="ar-JO" sz="2800" dirty="0"/>
              <a:t>).</a:t>
            </a:r>
          </a:p>
          <a:p>
            <a:pPr algn="r" rtl="1">
              <a:buClr>
                <a:srgbClr val="7030A0"/>
              </a:buClr>
            </a:pPr>
            <a:endParaRPr lang="en-US" sz="2800" dirty="0"/>
          </a:p>
          <a:p>
            <a:pPr algn="r" rtl="1">
              <a:buClr>
                <a:srgbClr val="7030A0"/>
              </a:buClr>
            </a:pPr>
            <a:r>
              <a:rPr lang="ar-JO" b="1" dirty="0">
                <a:solidFill>
                  <a:srgbClr val="D60A87"/>
                </a:solidFill>
              </a:rPr>
              <a:t>تتماشى مؤشرات رصد وإعداد التقارير عن قطاع المياه والصرف الصحي في أفريقيا (</a:t>
            </a:r>
            <a:r>
              <a:rPr lang="en-US" b="1" dirty="0">
                <a:solidFill>
                  <a:srgbClr val="D60A87"/>
                </a:solidFill>
              </a:rPr>
              <a:t>WASSMO </a:t>
            </a:r>
            <a:r>
              <a:rPr lang="ar-JO" sz="2800" dirty="0"/>
              <a:t>) مع مؤشرات </a:t>
            </a:r>
            <a:r>
              <a:rPr lang="en-US" sz="2800" dirty="0"/>
              <a:t>GLAAS</a:t>
            </a:r>
            <a:r>
              <a:rPr lang="ar-JO" sz="2800" dirty="0"/>
              <a:t> </a:t>
            </a:r>
            <a:r>
              <a:rPr lang="en-US" sz="2800" dirty="0"/>
              <a:t> </a:t>
            </a:r>
            <a:r>
              <a:rPr lang="ar-JO" sz="2800" dirty="0"/>
              <a:t>وحسابات </a:t>
            </a:r>
            <a:r>
              <a:rPr lang="en-US" sz="2800" dirty="0"/>
              <a:t>WASH</a:t>
            </a:r>
            <a:r>
              <a:rPr lang="ar-JO" sz="2800" dirty="0"/>
              <a:t> </a:t>
            </a:r>
          </a:p>
          <a:p>
            <a:pPr algn="r" rtl="1">
              <a:buClr>
                <a:srgbClr val="7030A0"/>
              </a:buClr>
            </a:pPr>
            <a:r>
              <a:rPr lang="ar-JO" b="1" dirty="0">
                <a:solidFill>
                  <a:srgbClr val="D60A87"/>
                </a:solidFill>
              </a:rPr>
              <a:t>مراقبة نغور: </a:t>
            </a:r>
            <a:r>
              <a:rPr lang="ar-JO" sz="2800" dirty="0"/>
              <a:t>تساهم مسح بلدان </a:t>
            </a:r>
            <a:r>
              <a:rPr lang="en-US" sz="2800" dirty="0"/>
              <a:t>GLAAS </a:t>
            </a:r>
            <a:r>
              <a:rPr lang="ar-JO" sz="2800" dirty="0"/>
              <a:t>لعام 2024 في مراقبة التزامات نغور وتتماشى معها ، مما يقلل من عبء إعداد التقارير على البلدان.</a:t>
            </a:r>
          </a:p>
          <a:p>
            <a:pPr algn="r" rtl="1">
              <a:buClr>
                <a:srgbClr val="7030A0"/>
              </a:buClr>
            </a:pPr>
            <a:r>
              <a:rPr lang="ar-JO" sz="2800" dirty="0"/>
              <a:t>يمكن أن تساهم نقاط اتصال </a:t>
            </a:r>
            <a:r>
              <a:rPr lang="en-US" sz="2800" dirty="0"/>
              <a:t>AMCOW</a:t>
            </a:r>
            <a:r>
              <a:rPr lang="ar-JO" sz="2800" dirty="0"/>
              <a:t> </a:t>
            </a:r>
            <a:r>
              <a:rPr lang="en-US" sz="2800" dirty="0"/>
              <a:t> </a:t>
            </a:r>
            <a:r>
              <a:rPr lang="ar-JO" sz="2800" dirty="0"/>
              <a:t>في عملية </a:t>
            </a:r>
            <a:r>
              <a:rPr lang="en-US" sz="2800" dirty="0"/>
              <a:t>GLAAS </a:t>
            </a:r>
            <a:r>
              <a:rPr lang="ar-JO" sz="2800" dirty="0"/>
              <a:t>على المستوى الوطني.</a:t>
            </a:r>
          </a:p>
          <a:p>
            <a:pPr algn="r" rtl="1">
              <a:buClr>
                <a:srgbClr val="7030A0"/>
              </a:buClr>
            </a:pPr>
            <a:endParaRPr lang="ar-JO" sz="2800" dirty="0"/>
          </a:p>
          <a:p>
            <a:pPr algn="r" rtl="1">
              <a:buClr>
                <a:srgbClr val="7030A0"/>
              </a:buClr>
            </a:pPr>
            <a:endParaRPr lang="ar-JO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03ACF-2020-BC43-9A06-376E9973A8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69" y="2199213"/>
            <a:ext cx="1961869" cy="24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7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6021-9C6B-4869-8F56-A3B35189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67" y="143789"/>
            <a:ext cx="11189465" cy="840218"/>
          </a:xfrm>
        </p:spPr>
        <p:txBody>
          <a:bodyPr>
            <a:noAutofit/>
          </a:bodyPr>
          <a:lstStyle/>
          <a:p>
            <a:pPr algn="r" rtl="1"/>
            <a:r>
              <a:rPr lang="ar-JO" sz="3400" dirty="0"/>
              <a:t>التعاون مع المبادرات الإقليمية والشركاء الأساسيين الآخرين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A4DBB-1597-4E1A-B32F-16E05F29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84631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r" rtl="1">
              <a:buClr>
                <a:srgbClr val="7030A0"/>
              </a:buClr>
            </a:pPr>
            <a:r>
              <a:rPr lang="ar-JO" b="1" dirty="0">
                <a:solidFill>
                  <a:srgbClr val="D60A87"/>
                </a:solidFill>
              </a:rPr>
              <a:t>أمريكا اللاتينية:  </a:t>
            </a:r>
            <a:r>
              <a:rPr lang="ar-JO" dirty="0">
                <a:solidFill>
                  <a:srgbClr val="29486C"/>
                </a:solidFill>
              </a:rPr>
              <a:t>يتم تقديم نتائج </a:t>
            </a:r>
            <a:r>
              <a:rPr lang="en-US" dirty="0">
                <a:solidFill>
                  <a:srgbClr val="29486C"/>
                </a:solidFill>
              </a:rPr>
              <a:t>GLAAS </a:t>
            </a:r>
            <a:r>
              <a:rPr lang="ar-JO" dirty="0">
                <a:solidFill>
                  <a:srgbClr val="29486C"/>
                </a:solidFill>
              </a:rPr>
              <a:t> كدليل لـ </a:t>
            </a:r>
            <a:r>
              <a:rPr lang="en-US" dirty="0">
                <a:solidFill>
                  <a:srgbClr val="29486C"/>
                </a:solidFill>
              </a:rPr>
              <a:t>LATINOSAN</a:t>
            </a:r>
            <a:r>
              <a:rPr lang="ar-JO" dirty="0">
                <a:solidFill>
                  <a:srgbClr val="29486C"/>
                </a:solidFill>
              </a:rPr>
              <a:t> </a:t>
            </a:r>
            <a:r>
              <a:rPr lang="en-US" dirty="0">
                <a:solidFill>
                  <a:srgbClr val="29486C"/>
                </a:solidFill>
              </a:rPr>
              <a:t> </a:t>
            </a:r>
            <a:r>
              <a:rPr lang="ar-JO" dirty="0">
                <a:solidFill>
                  <a:srgbClr val="29486C"/>
                </a:solidFill>
              </a:rPr>
              <a:t>في أمريكا اللاتينية.</a:t>
            </a:r>
          </a:p>
          <a:p>
            <a:pPr algn="r" rtl="1">
              <a:buClr>
                <a:srgbClr val="7030A0"/>
              </a:buClr>
            </a:pPr>
            <a:endParaRPr lang="ar-JO" b="1" dirty="0">
              <a:solidFill>
                <a:srgbClr val="D60A87"/>
              </a:solidFill>
            </a:endParaRPr>
          </a:p>
          <a:p>
            <a:pPr algn="r" rtl="1">
              <a:buClr>
                <a:srgbClr val="7030A0"/>
              </a:buClr>
            </a:pPr>
            <a:r>
              <a:rPr lang="ar-JO" b="1" dirty="0">
                <a:solidFill>
                  <a:srgbClr val="D60A87"/>
                </a:solidFill>
              </a:rPr>
              <a:t>جنوب آسيا</a:t>
            </a:r>
            <a:r>
              <a:rPr lang="ar-JO" dirty="0">
                <a:solidFill>
                  <a:srgbClr val="29486C"/>
                </a:solidFill>
              </a:rPr>
              <a:t>:  تم استخدام نتائج </a:t>
            </a:r>
            <a:r>
              <a:rPr lang="en-US" dirty="0">
                <a:solidFill>
                  <a:srgbClr val="29486C"/>
                </a:solidFill>
              </a:rPr>
              <a:t>GLAAS </a:t>
            </a:r>
            <a:r>
              <a:rPr lang="ar-JO" dirty="0">
                <a:solidFill>
                  <a:srgbClr val="29486C"/>
                </a:solidFill>
              </a:rPr>
              <a:t> كجزء من </a:t>
            </a:r>
            <a:r>
              <a:rPr lang="en-US" dirty="0">
                <a:solidFill>
                  <a:srgbClr val="29486C"/>
                </a:solidFill>
              </a:rPr>
              <a:t>SACOSAN</a:t>
            </a:r>
            <a:r>
              <a:rPr lang="ar-JO" dirty="0">
                <a:solidFill>
                  <a:srgbClr val="29486C"/>
                </a:solidFill>
              </a:rPr>
              <a:t> </a:t>
            </a:r>
            <a:r>
              <a:rPr lang="en-US" dirty="0">
                <a:solidFill>
                  <a:srgbClr val="29486C"/>
                </a:solidFill>
              </a:rPr>
              <a:t> </a:t>
            </a:r>
            <a:r>
              <a:rPr lang="ar-JO" dirty="0">
                <a:solidFill>
                  <a:srgbClr val="29486C"/>
                </a:solidFill>
              </a:rPr>
              <a:t>في جنوب آسيا</a:t>
            </a:r>
            <a:r>
              <a:rPr lang="ar-JO" b="1" dirty="0">
                <a:solidFill>
                  <a:srgbClr val="D60A87"/>
                </a:solidFill>
              </a:rPr>
              <a:t>.</a:t>
            </a:r>
          </a:p>
          <a:p>
            <a:pPr>
              <a:buClr>
                <a:srgbClr val="7030A0"/>
              </a:buClr>
            </a:pPr>
            <a:endParaRPr lang="ar-JO" b="1" dirty="0">
              <a:solidFill>
                <a:srgbClr val="D60A87"/>
              </a:solidFill>
            </a:endParaRPr>
          </a:p>
          <a:p>
            <a:pPr algn="r" rtl="1">
              <a:buClr>
                <a:srgbClr val="7030A0"/>
              </a:buClr>
            </a:pPr>
            <a:r>
              <a:rPr lang="ar-JO" b="1" dirty="0">
                <a:solidFill>
                  <a:srgbClr val="D60A87"/>
                </a:solidFill>
              </a:rPr>
              <a:t>أوروبا</a:t>
            </a:r>
            <a:r>
              <a:rPr lang="ar-JO" dirty="0">
                <a:solidFill>
                  <a:srgbClr val="29486C"/>
                </a:solidFill>
              </a:rPr>
              <a:t>:  في أوروبا ، يدعم التآزر بين </a:t>
            </a:r>
            <a:r>
              <a:rPr lang="en-US" dirty="0">
                <a:solidFill>
                  <a:srgbClr val="29486C"/>
                </a:solidFill>
              </a:rPr>
              <a:t>GLAAS </a:t>
            </a:r>
            <a:r>
              <a:rPr lang="ar-JO" dirty="0">
                <a:solidFill>
                  <a:srgbClr val="29486C"/>
                </a:solidFill>
              </a:rPr>
              <a:t> وبروتوكول المياه والصحة تحديد الخطوط الأساسية وتحديد الأهداف الوطنية.</a:t>
            </a:r>
          </a:p>
          <a:p>
            <a:pPr>
              <a:buClr>
                <a:srgbClr val="7030A0"/>
              </a:buClr>
            </a:pPr>
            <a:endParaRPr lang="ar-JO" dirty="0">
              <a:solidFill>
                <a:srgbClr val="29486C"/>
              </a:solidFill>
            </a:endParaRPr>
          </a:p>
          <a:p>
            <a:pPr algn="r" rtl="1">
              <a:buClr>
                <a:srgbClr val="7030A0"/>
              </a:buClr>
            </a:pPr>
            <a:r>
              <a:rPr lang="ar-JO" b="1" dirty="0">
                <a:solidFill>
                  <a:srgbClr val="D60A87"/>
                </a:solidFill>
              </a:rPr>
              <a:t>الشركاء الرئيسيون الآخرون</a:t>
            </a:r>
            <a:r>
              <a:rPr lang="ar-JO" dirty="0">
                <a:solidFill>
                  <a:srgbClr val="29486C"/>
                </a:solidFill>
              </a:rPr>
              <a:t>:  يتعاون </a:t>
            </a:r>
            <a:r>
              <a:rPr lang="en-US" dirty="0">
                <a:solidFill>
                  <a:srgbClr val="29486C"/>
                </a:solidFill>
              </a:rPr>
              <a:t>GLAAS</a:t>
            </a:r>
            <a:r>
              <a:rPr lang="ar-JO" dirty="0">
                <a:solidFill>
                  <a:srgbClr val="29486C"/>
                </a:solidFill>
              </a:rPr>
              <a:t> </a:t>
            </a:r>
            <a:r>
              <a:rPr lang="en-US" dirty="0">
                <a:solidFill>
                  <a:srgbClr val="29486C"/>
                </a:solidFill>
              </a:rPr>
              <a:t> </a:t>
            </a:r>
            <a:r>
              <a:rPr lang="ar-JO" dirty="0">
                <a:solidFill>
                  <a:srgbClr val="29486C"/>
                </a:solidFill>
              </a:rPr>
              <a:t>بشكل وثيق مع الأمم المتحدة للمياه والبنك الدولي </a:t>
            </a:r>
            <a:r>
              <a:rPr lang="ar-JO" dirty="0" err="1">
                <a:solidFill>
                  <a:srgbClr val="29486C"/>
                </a:solidFill>
              </a:rPr>
              <a:t>واليونيب</a:t>
            </a:r>
            <a:r>
              <a:rPr lang="ar-JO" dirty="0">
                <a:solidFill>
                  <a:srgbClr val="29486C"/>
                </a:solidFill>
              </a:rPr>
              <a:t> واليونيسف ومركز الإصلاح الدولي ومنظمة </a:t>
            </a:r>
            <a:r>
              <a:rPr lang="en-US" dirty="0">
                <a:solidFill>
                  <a:srgbClr val="29486C"/>
                </a:solidFill>
              </a:rPr>
              <a:t>WaterAid </a:t>
            </a:r>
            <a:r>
              <a:rPr lang="ar-JO" dirty="0">
                <a:solidFill>
                  <a:srgbClr val="29486C"/>
                </a:solidFill>
              </a:rPr>
              <a:t>ومنظمة </a:t>
            </a:r>
            <a:r>
              <a:rPr lang="en-US" dirty="0">
                <a:solidFill>
                  <a:srgbClr val="29486C"/>
                </a:solidFill>
              </a:rPr>
              <a:t>Water for People </a:t>
            </a:r>
            <a:r>
              <a:rPr lang="ar-JO" dirty="0">
                <a:solidFill>
                  <a:srgbClr val="29486C"/>
                </a:solidFill>
              </a:rPr>
              <a:t>أو غيرها من الشركاء المعنيين. يمكن لهؤلاء الشركاء المساهمة في عملية </a:t>
            </a:r>
            <a:r>
              <a:rPr lang="en-US" dirty="0">
                <a:solidFill>
                  <a:srgbClr val="29486C"/>
                </a:solidFill>
              </a:rPr>
              <a:t>GLAAS </a:t>
            </a:r>
            <a:r>
              <a:rPr lang="ar-JO" dirty="0">
                <a:solidFill>
                  <a:srgbClr val="29486C"/>
                </a:solidFill>
              </a:rPr>
              <a:t>على المستوى القطري وكذلك استخدام نتائج </a:t>
            </a:r>
            <a:r>
              <a:rPr lang="en-US" dirty="0">
                <a:solidFill>
                  <a:srgbClr val="29486C"/>
                </a:solidFill>
              </a:rPr>
              <a:t>GLAAS</a:t>
            </a:r>
            <a:r>
              <a:rPr lang="ar-JO" dirty="0">
                <a:solidFill>
                  <a:srgbClr val="29486C"/>
                </a:solidFill>
              </a:rPr>
              <a:t> </a:t>
            </a:r>
            <a:r>
              <a:rPr lang="en-US" dirty="0">
                <a:solidFill>
                  <a:srgbClr val="29486C"/>
                </a:solidFill>
              </a:rPr>
              <a:t> </a:t>
            </a:r>
            <a:r>
              <a:rPr lang="ar-JO" dirty="0">
                <a:solidFill>
                  <a:srgbClr val="29486C"/>
                </a:solidFill>
              </a:rPr>
              <a:t>في عملهم.</a:t>
            </a:r>
          </a:p>
          <a:p>
            <a:pPr algn="r" rtl="1">
              <a:buClr>
                <a:srgbClr val="7030A0"/>
              </a:buClr>
            </a:pPr>
            <a:endParaRPr lang="ar-JO" b="1" dirty="0">
              <a:solidFill>
                <a:srgbClr val="D60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5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id="{25DCA13A-D86E-C4E4-08A1-70EC94BAAF7D}"/>
              </a:ext>
            </a:extLst>
          </p:cNvPr>
          <p:cNvSpPr txBox="1"/>
          <p:nvPr/>
        </p:nvSpPr>
        <p:spPr>
          <a:xfrm>
            <a:off x="3870960" y="3983950"/>
            <a:ext cx="44500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 spc="19" dirty="0" err="1">
                <a:solidFill>
                  <a:schemeClr val="bg1"/>
                </a:solidFill>
                <a:latin typeface="Droid Arabic Naskh Italics"/>
                <a:cs typeface="Droid Arabic Naskh Italics"/>
              </a:rPr>
              <a:t>للحصول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 </a:t>
            </a:r>
            <a:r>
              <a:rPr lang="en-US" sz="2000" spc="19" dirty="0" err="1">
                <a:solidFill>
                  <a:schemeClr val="bg1"/>
                </a:solidFill>
                <a:latin typeface="Droid Arabic Naskh Italics"/>
                <a:cs typeface="Droid Arabic Naskh Italics"/>
              </a:rPr>
              <a:t>على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 </a:t>
            </a:r>
            <a:r>
              <a:rPr lang="en-US" sz="2000" spc="19" dirty="0" err="1">
                <a:solidFill>
                  <a:schemeClr val="bg1"/>
                </a:solidFill>
                <a:latin typeface="Droid Arabic Naskh Italics"/>
                <a:cs typeface="Droid Arabic Naskh Italics"/>
              </a:rPr>
              <a:t>معلومات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 </a:t>
            </a:r>
            <a:r>
              <a:rPr lang="en-US" sz="2000" spc="19" dirty="0" err="1">
                <a:solidFill>
                  <a:schemeClr val="bg1"/>
                </a:solidFill>
                <a:latin typeface="Droid Arabic Naskh Italics"/>
                <a:cs typeface="Droid Arabic Naskh Italics"/>
              </a:rPr>
              <a:t>إضافية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، </a:t>
            </a:r>
            <a:r>
              <a:rPr lang="en-US" sz="2000" spc="19" dirty="0" err="1">
                <a:solidFill>
                  <a:schemeClr val="bg1"/>
                </a:solidFill>
                <a:latin typeface="Droid Arabic Naskh Italics"/>
                <a:cs typeface="Droid Arabic Naskh Italics"/>
              </a:rPr>
              <a:t>يرجى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 </a:t>
            </a:r>
            <a:r>
              <a:rPr lang="en-US" sz="2000" spc="19" dirty="0" err="1">
                <a:solidFill>
                  <a:schemeClr val="bg1"/>
                </a:solidFill>
                <a:latin typeface="Droid Arabic Naskh Italics"/>
                <a:cs typeface="Droid Arabic Naskh Italics"/>
              </a:rPr>
              <a:t>الاتصال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 بـ 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r>
              <a:rPr lang="ar-JO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 </a:t>
            </a:r>
            <a:endParaRPr lang="en-US" sz="2000" spc="19" dirty="0">
              <a:solidFill>
                <a:schemeClr val="bg1"/>
              </a:solidFill>
              <a:latin typeface="Droid Arabic Naskh Italics"/>
              <a:cs typeface="Droid Arabic Naskh Italics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42BD54DC-351C-1939-8C37-AF034EA2F0C5}"/>
              </a:ext>
            </a:extLst>
          </p:cNvPr>
          <p:cNvSpPr txBox="1"/>
          <p:nvPr/>
        </p:nvSpPr>
        <p:spPr>
          <a:xfrm>
            <a:off x="3870960" y="2099023"/>
            <a:ext cx="4450080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  <a:spcBef>
                <a:spcPct val="0"/>
              </a:spcBef>
            </a:pPr>
            <a:r>
              <a:rPr lang="en-US" sz="5400" spc="50" dirty="0" err="1">
                <a:solidFill>
                  <a:srgbClr val="FFFFFF"/>
                </a:solidFill>
                <a:latin typeface="Droid Arabic Naskh Bold"/>
                <a:cs typeface="Droid Arabic Naskh Bold"/>
              </a:rPr>
              <a:t>شكرًا</a:t>
            </a:r>
            <a:r>
              <a:rPr lang="en-US" sz="5400" spc="50" dirty="0">
                <a:solidFill>
                  <a:srgbClr val="FFFFFF"/>
                </a:solidFill>
                <a:latin typeface="Droid Arabic Naskh Bold"/>
                <a:cs typeface="Droid Arabic Naskh Bold"/>
              </a:rPr>
              <a:t> </a:t>
            </a:r>
            <a:r>
              <a:rPr lang="en-US" sz="5400" spc="50" dirty="0" err="1">
                <a:solidFill>
                  <a:srgbClr val="FFFFFF"/>
                </a:solidFill>
                <a:latin typeface="Droid Arabic Naskh Bold"/>
                <a:cs typeface="Droid Arabic Naskh Bold"/>
              </a:rPr>
              <a:t>لك</a:t>
            </a:r>
            <a:r>
              <a:rPr lang="en-US" sz="5400" spc="50" dirty="0">
                <a:solidFill>
                  <a:srgbClr val="FFFFFF"/>
                </a:solidFill>
                <a:latin typeface="Droid Arabic Naskh Bold"/>
                <a:cs typeface="Droid Arabic Naskh Bold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747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BCBC6-56C1-4B72-AFA8-E15F2563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dirty="0"/>
              <a:t>جدول أعمال التنمية المستدامة لعام 2030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93225-0B34-4BA1-9C57-56C7F626F9AA}"/>
              </a:ext>
            </a:extLst>
          </p:cNvPr>
          <p:cNvSpPr txBox="1"/>
          <p:nvPr/>
        </p:nvSpPr>
        <p:spPr>
          <a:xfrm>
            <a:off x="394855" y="1637281"/>
            <a:ext cx="238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>
                <a:solidFill>
                  <a:srgbClr val="D60A87"/>
                </a:solidFill>
              </a:rPr>
              <a:t>17هدف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9F8FE-DAF3-4FD5-B89E-D2ABA118F117}"/>
              </a:ext>
            </a:extLst>
          </p:cNvPr>
          <p:cNvSpPr txBox="1"/>
          <p:nvPr/>
        </p:nvSpPr>
        <p:spPr>
          <a:xfrm>
            <a:off x="394855" y="3105834"/>
            <a:ext cx="238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>
                <a:solidFill>
                  <a:srgbClr val="D60A87"/>
                </a:solidFill>
              </a:rPr>
              <a:t>169 غايةً للأهداف </a:t>
            </a:r>
            <a:endParaRPr lang="en-US" sz="3600" b="1" dirty="0">
              <a:solidFill>
                <a:srgbClr val="D60A8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49888-BAD8-49D7-80DC-FD5D8966C1D1}"/>
              </a:ext>
            </a:extLst>
          </p:cNvPr>
          <p:cNvSpPr txBox="1"/>
          <p:nvPr/>
        </p:nvSpPr>
        <p:spPr>
          <a:xfrm>
            <a:off x="394855" y="4379262"/>
            <a:ext cx="238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>
                <a:solidFill>
                  <a:srgbClr val="D60A87"/>
                </a:solidFill>
              </a:rPr>
              <a:t>247 مؤشر عالمي </a:t>
            </a:r>
            <a:endParaRPr lang="en-US" sz="3600" b="1" dirty="0">
              <a:solidFill>
                <a:srgbClr val="D60A87"/>
              </a:solidFill>
            </a:endParaRPr>
          </a:p>
        </p:txBody>
      </p:sp>
      <p:pic>
        <p:nvPicPr>
          <p:cNvPr id="30" name="Picture 4" descr="Chart of UN Sustainable Development Goals.png">
            <a:extLst>
              <a:ext uri="{FF2B5EF4-FFF2-40B4-BE49-F238E27FC236}">
                <a16:creationId xmlns:a16="http://schemas.microsoft.com/office/drawing/2014/main" id="{90539628-1186-4B5F-BE66-5F776580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33" y="1320300"/>
            <a:ext cx="8752312" cy="44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BCBC6-56C1-4B72-AFA8-E15F2563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/>
              <a:t>الهدف 6: المياه والصرف الصحي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93225-0B34-4BA1-9C57-56C7F626F9AA}"/>
              </a:ext>
            </a:extLst>
          </p:cNvPr>
          <p:cNvSpPr txBox="1"/>
          <p:nvPr/>
        </p:nvSpPr>
        <p:spPr>
          <a:xfrm>
            <a:off x="394855" y="1637281"/>
            <a:ext cx="238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solidFill>
                  <a:srgbClr val="D60A87"/>
                </a:solidFill>
              </a:rPr>
              <a:t>1 هدف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9F8FE-DAF3-4FD5-B89E-D2ABA118F117}"/>
              </a:ext>
            </a:extLst>
          </p:cNvPr>
          <p:cNvSpPr txBox="1"/>
          <p:nvPr/>
        </p:nvSpPr>
        <p:spPr>
          <a:xfrm>
            <a:off x="519533" y="3008271"/>
            <a:ext cx="238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>
                <a:solidFill>
                  <a:srgbClr val="D60A87"/>
                </a:solidFill>
              </a:rPr>
              <a:t>8غايات للهدف</a:t>
            </a:r>
            <a:endParaRPr lang="en-US" sz="3600" b="1" dirty="0">
              <a:solidFill>
                <a:srgbClr val="D60A8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49888-BAD8-49D7-80DC-FD5D8966C1D1}"/>
              </a:ext>
            </a:extLst>
          </p:cNvPr>
          <p:cNvSpPr txBox="1"/>
          <p:nvPr/>
        </p:nvSpPr>
        <p:spPr>
          <a:xfrm>
            <a:off x="394855" y="4379262"/>
            <a:ext cx="238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>
                <a:solidFill>
                  <a:srgbClr val="D60A87"/>
                </a:solidFill>
              </a:rPr>
              <a:t>11 مؤشر عالمي </a:t>
            </a:r>
            <a:endParaRPr lang="en-US" sz="3600" b="1" dirty="0">
              <a:solidFill>
                <a:srgbClr val="D60A87"/>
              </a:solidFill>
            </a:endParaRPr>
          </a:p>
        </p:txBody>
      </p:sp>
      <p:pic>
        <p:nvPicPr>
          <p:cNvPr id="11" name="Picture 4" descr="Chart of UN Sustainable Development Goals.png">
            <a:extLst>
              <a:ext uri="{FF2B5EF4-FFF2-40B4-BE49-F238E27FC236}">
                <a16:creationId xmlns:a16="http://schemas.microsoft.com/office/drawing/2014/main" id="{7C7E5F1A-E760-4D66-A56E-9D0A93A7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33" y="1320300"/>
            <a:ext cx="8752312" cy="44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D259F080-B418-428B-8CA2-BCA4BB0D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57" y="1956616"/>
            <a:ext cx="1152128" cy="76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04CF2CB0-C1BC-4FA9-A176-3B5FFBB6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09" y="1909059"/>
            <a:ext cx="10801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A569D04A-40C0-4647-913D-92BA8A13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85" y="1966279"/>
            <a:ext cx="949095" cy="66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C9EB9A2B-E33F-41AA-ABE9-24CDE4F5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7" y="1909059"/>
            <a:ext cx="10801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C3A7A8E8-BEAA-4FE7-9089-9918F0739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488" y="1909060"/>
            <a:ext cx="1131643" cy="80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0EC8AAD6-40BF-41B0-82D6-BE2CFE21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649" y="1954774"/>
            <a:ext cx="1164812" cy="7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4BB72BD7-C72C-4E0D-813A-DC819E89E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65" y="3308545"/>
            <a:ext cx="1089728" cy="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6F9E4A14-4546-4115-B26F-8CDEF65B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24" y="3333796"/>
            <a:ext cx="1106081" cy="71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A9F3986D-4315-40C4-937F-F2D125EB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85" y="3374494"/>
            <a:ext cx="973095" cy="67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11CBF2E3-CAE6-435B-A85B-D84DCAAD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45" y="3340723"/>
            <a:ext cx="985775" cy="70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AC7E9CCF-E496-4274-A10A-C71AD925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487" y="3308546"/>
            <a:ext cx="1080121" cy="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8190069B-60DE-4CA1-8E66-A6962B04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649" y="3400974"/>
            <a:ext cx="1120818" cy="64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634A42BF-0859-4116-A6BE-4075E5D06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57" y="4836936"/>
            <a:ext cx="1152128" cy="70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F8494CD6-102F-42AB-8FD5-55B4D75B4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94" y="4816154"/>
            <a:ext cx="1063935" cy="59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B8F9D936-A4C3-4774-815D-C6D124E2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21" y="4764927"/>
            <a:ext cx="1200093" cy="77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0">
            <a:extLst>
              <a:ext uri="{FF2B5EF4-FFF2-40B4-BE49-F238E27FC236}">
                <a16:creationId xmlns:a16="http://schemas.microsoft.com/office/drawing/2014/main" id="{65FBE66C-8E62-4C57-A6E8-BD9CCBC0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28" y="4692920"/>
            <a:ext cx="1154999" cy="85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1">
            <a:extLst>
              <a:ext uri="{FF2B5EF4-FFF2-40B4-BE49-F238E27FC236}">
                <a16:creationId xmlns:a16="http://schemas.microsoft.com/office/drawing/2014/main" id="{264529B5-1D51-4F96-99C4-B9EFA5F8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13" y="4764927"/>
            <a:ext cx="1093456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774DD87A-6C8E-44FD-A45E-35464D3C5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711355"/>
              </p:ext>
            </p:extLst>
          </p:nvPr>
        </p:nvGraphicFramePr>
        <p:xfrm>
          <a:off x="3170734" y="1449637"/>
          <a:ext cx="8496948" cy="4520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413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i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56">
                <a:tc>
                  <a:txBody>
                    <a:bodyPr/>
                    <a:lstStyle/>
                    <a:p>
                      <a:pPr algn="l"/>
                      <a:endParaRPr lang="en-GB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i="1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18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54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6D9F772-8F29-421D-9440-FF75719D1E0C}"/>
              </a:ext>
            </a:extLst>
          </p:cNvPr>
          <p:cNvSpPr/>
          <p:nvPr/>
        </p:nvSpPr>
        <p:spPr>
          <a:xfrm>
            <a:off x="10266218" y="1418106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537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BCBC6-56C1-4B72-AFA8-E15F2563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21" y="308794"/>
            <a:ext cx="10972800" cy="840218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dirty="0"/>
              <a:t>سبعة أهداف أخرى لها روابط مباشرة بالمياه والصرف الصحية والنظافة الصحية</a:t>
            </a:r>
            <a:endParaRPr lang="en-US" dirty="0"/>
          </a:p>
        </p:txBody>
      </p:sp>
      <p:pic>
        <p:nvPicPr>
          <p:cNvPr id="11" name="Picture 4" descr="Chart of UN Sustainable Development Goals.png">
            <a:extLst>
              <a:ext uri="{FF2B5EF4-FFF2-40B4-BE49-F238E27FC236}">
                <a16:creationId xmlns:a16="http://schemas.microsoft.com/office/drawing/2014/main" id="{7C7E5F1A-E760-4D66-A56E-9D0A93A7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33" y="1320300"/>
            <a:ext cx="8752312" cy="44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D259F080-B418-428B-8CA2-BCA4BB0D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57" y="1956616"/>
            <a:ext cx="1152128" cy="76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04CF2CB0-C1BC-4FA9-A176-3B5FFBB6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09" y="1909059"/>
            <a:ext cx="10801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A569D04A-40C0-4647-913D-92BA8A13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85" y="1966279"/>
            <a:ext cx="949095" cy="66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C9EB9A2B-E33F-41AA-ABE9-24CDE4F5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7" y="1909059"/>
            <a:ext cx="10801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C3A7A8E8-BEAA-4FE7-9089-9918F0739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488" y="1909060"/>
            <a:ext cx="1131643" cy="80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0EC8AAD6-40BF-41B0-82D6-BE2CFE21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649" y="1954774"/>
            <a:ext cx="1164812" cy="7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4BB72BD7-C72C-4E0D-813A-DC819E89E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65" y="3308545"/>
            <a:ext cx="1089728" cy="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6F9E4A14-4546-4115-B26F-8CDEF65B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24" y="3333796"/>
            <a:ext cx="1106081" cy="71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A9F3986D-4315-40C4-937F-F2D125EB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85" y="3374494"/>
            <a:ext cx="973095" cy="67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11CBF2E3-CAE6-435B-A85B-D84DCAAD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45" y="3340723"/>
            <a:ext cx="985775" cy="70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AC7E9CCF-E496-4274-A10A-C71AD925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487" y="3308546"/>
            <a:ext cx="1080121" cy="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8190069B-60DE-4CA1-8E66-A6962B04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649" y="3400974"/>
            <a:ext cx="1120818" cy="64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634A42BF-0859-4116-A6BE-4075E5D06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57" y="4836936"/>
            <a:ext cx="1152128" cy="70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F8494CD6-102F-42AB-8FD5-55B4D75B4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94" y="4816154"/>
            <a:ext cx="1063935" cy="59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B8F9D936-A4C3-4774-815D-C6D124E2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21" y="4764927"/>
            <a:ext cx="1200093" cy="77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0">
            <a:extLst>
              <a:ext uri="{FF2B5EF4-FFF2-40B4-BE49-F238E27FC236}">
                <a16:creationId xmlns:a16="http://schemas.microsoft.com/office/drawing/2014/main" id="{65FBE66C-8E62-4C57-A6E8-BD9CCBC0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28" y="4692920"/>
            <a:ext cx="1154999" cy="85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1">
            <a:extLst>
              <a:ext uri="{FF2B5EF4-FFF2-40B4-BE49-F238E27FC236}">
                <a16:creationId xmlns:a16="http://schemas.microsoft.com/office/drawing/2014/main" id="{264529B5-1D51-4F96-99C4-B9EFA5F8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13" y="4764927"/>
            <a:ext cx="1093456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774DD87A-6C8E-44FD-A45E-35464D3C5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668592"/>
              </p:ext>
            </p:extLst>
          </p:nvPr>
        </p:nvGraphicFramePr>
        <p:xfrm>
          <a:off x="3188846" y="1395248"/>
          <a:ext cx="8496948" cy="45429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413"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1.4 Access to basic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3.8 UHC Tracer Interventions</a:t>
                      </a:r>
                    </a:p>
                    <a:p>
                      <a:pPr algn="l"/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3.9 Deaths from water pollution</a:t>
                      </a:r>
                    </a:p>
                    <a:p>
                      <a:pPr algn="l"/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000" b="0" i="0" dirty="0">
                          <a:solidFill>
                            <a:schemeClr val="bg1"/>
                          </a:solidFill>
                          <a:latin typeface="+mn-lt"/>
                        </a:rPr>
                        <a:t>4.a</a:t>
                      </a:r>
                      <a:r>
                        <a:rPr lang="fr-CH" sz="10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Basic WASH </a:t>
                      </a:r>
                      <a:r>
                        <a:rPr lang="fr-CH" sz="1000" b="0" i="0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facilities</a:t>
                      </a:r>
                      <a:r>
                        <a:rPr lang="fr-CH" sz="10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in </a:t>
                      </a:r>
                      <a:r>
                        <a:rPr lang="fr-CH" sz="1000" b="0" i="0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schools</a:t>
                      </a:r>
                      <a:endParaRPr lang="en-GB" sz="1000" b="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l"/>
                      <a:endParaRPr lang="en-GB" sz="1000" b="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56">
                <a:tc>
                  <a:txBody>
                    <a:bodyPr/>
                    <a:lstStyle/>
                    <a:p>
                      <a:pPr algn="l"/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11.1  Safe and affordable housing and basic services </a:t>
                      </a:r>
                    </a:p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11.5 Reduce deaths from water-related disasters</a:t>
                      </a:r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188">
                <a:tc>
                  <a:txBody>
                    <a:bodyPr/>
                    <a:lstStyle/>
                    <a:p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5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13.2 Climate-resilient planning</a:t>
                      </a:r>
                    </a:p>
                    <a:p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6D9F772-8F29-421D-9440-FF75719D1E0C}"/>
              </a:ext>
            </a:extLst>
          </p:cNvPr>
          <p:cNvSpPr/>
          <p:nvPr/>
        </p:nvSpPr>
        <p:spPr>
          <a:xfrm>
            <a:off x="10266218" y="1395248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4524DB-B46D-478B-90BA-092CB3BEF481}"/>
              </a:ext>
            </a:extLst>
          </p:cNvPr>
          <p:cNvSpPr/>
          <p:nvPr/>
        </p:nvSpPr>
        <p:spPr>
          <a:xfrm>
            <a:off x="3154579" y="1395248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ED3F5-B60C-41A6-9BF1-C9643AFAF1DE}"/>
              </a:ext>
            </a:extLst>
          </p:cNvPr>
          <p:cNvSpPr/>
          <p:nvPr/>
        </p:nvSpPr>
        <p:spPr>
          <a:xfrm>
            <a:off x="5999000" y="1395248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2BFF5E-C734-4A16-8565-E9D00109258C}"/>
              </a:ext>
            </a:extLst>
          </p:cNvPr>
          <p:cNvSpPr/>
          <p:nvPr/>
        </p:nvSpPr>
        <p:spPr>
          <a:xfrm>
            <a:off x="7376465" y="1395248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A08146-975F-438D-AA43-1FF8BC4C36DD}"/>
              </a:ext>
            </a:extLst>
          </p:cNvPr>
          <p:cNvSpPr/>
          <p:nvPr/>
        </p:nvSpPr>
        <p:spPr>
          <a:xfrm>
            <a:off x="8845750" y="2847755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7510E8-8B85-4D29-B971-EE15A73B3BD1}"/>
              </a:ext>
            </a:extLst>
          </p:cNvPr>
          <p:cNvSpPr/>
          <p:nvPr/>
        </p:nvSpPr>
        <p:spPr>
          <a:xfrm>
            <a:off x="3171724" y="4247865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D159-1340-496E-87B4-61C56BB8DD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676" y="40115"/>
            <a:ext cx="10972800" cy="841375"/>
          </a:xfrm>
        </p:spPr>
        <p:txBody>
          <a:bodyPr/>
          <a:lstStyle/>
          <a:p>
            <a:pPr algn="r" rtl="1"/>
            <a:r>
              <a:rPr lang="ar-JO" dirty="0"/>
              <a:t>رصد مؤشرات وأهداف الهدف التنمية المستدامة 6</a:t>
            </a:r>
            <a:endParaRPr lang="en-US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76796B33-6C0C-464E-BF04-EDCBA3417F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92888" y="1279525"/>
            <a:ext cx="5599112" cy="5183188"/>
          </a:xfrm>
        </p:spPr>
        <p:txBody>
          <a:bodyPr>
            <a:normAutofit/>
          </a:bodyPr>
          <a:lstStyle/>
          <a:p>
            <a:pPr algn="r" rtl="1"/>
            <a:r>
              <a:rPr lang="ar-JO" sz="3200" dirty="0"/>
              <a:t>تنسق الأمم المتحدة للمياه رصد الأهداف والمؤشرات التابعة للهدف 6 للتنمية المستدامة</a:t>
            </a:r>
          </a:p>
          <a:p>
            <a:pPr algn="r" rtl="1"/>
            <a:r>
              <a:rPr lang="ar-JO" sz="3200" dirty="0"/>
              <a:t> يشمل المساهمون</a:t>
            </a:r>
            <a:endParaRPr lang="en-US" sz="3200" dirty="0"/>
          </a:p>
          <a:p>
            <a:pPr lvl="1" algn="r" rtl="1"/>
            <a:r>
              <a:rPr lang="en-US" sz="3200" dirty="0"/>
              <a:t>UN-Water GLAAS</a:t>
            </a:r>
          </a:p>
          <a:p>
            <a:pPr lvl="1" algn="r" rtl="1"/>
            <a:r>
              <a:rPr lang="ar-JO" sz="3200" dirty="0"/>
              <a:t>البرنامج المشترك للمراقبة بين منظمة الصحة العالمية واليونيسف</a:t>
            </a:r>
          </a:p>
          <a:p>
            <a:pPr lvl="1" algn="r" rtl="1"/>
            <a:r>
              <a:rPr lang="ar-JO" sz="3200" dirty="0"/>
              <a:t>مبادرة الرصد المتكاملة مع وكالات الأمم المتحدة الأخرى</a:t>
            </a:r>
            <a:endParaRPr lang="en-US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9F48B3-67B8-4D20-A6F1-B2CEB20906DF}"/>
              </a:ext>
            </a:extLst>
          </p:cNvPr>
          <p:cNvGrpSpPr/>
          <p:nvPr/>
        </p:nvGrpSpPr>
        <p:grpSpPr>
          <a:xfrm>
            <a:off x="806901" y="1460983"/>
            <a:ext cx="4571610" cy="4811164"/>
            <a:chOff x="8209302" y="293950"/>
            <a:chExt cx="4571610" cy="48111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2C7CBE-7FDC-4463-A4E9-CAB8AF2866CF}"/>
                </a:ext>
              </a:extLst>
            </p:cNvPr>
            <p:cNvGrpSpPr/>
            <p:nvPr/>
          </p:nvGrpSpPr>
          <p:grpSpPr>
            <a:xfrm>
              <a:off x="8209302" y="1141916"/>
              <a:ext cx="1619282" cy="1400869"/>
              <a:chOff x="7261547" y="-270234"/>
              <a:chExt cx="1619282" cy="1400869"/>
            </a:xfrm>
          </p:grpSpPr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FA1E196F-AE48-42BC-9675-8CBF4801ED2B}"/>
                  </a:ext>
                </a:extLst>
              </p:cNvPr>
              <p:cNvSpPr/>
              <p:nvPr/>
            </p:nvSpPr>
            <p:spPr>
              <a:xfrm>
                <a:off x="7261547" y="-270234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27BD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Hexagon 4">
                <a:extLst>
                  <a:ext uri="{FF2B5EF4-FFF2-40B4-BE49-F238E27FC236}">
                    <a16:creationId xmlns:a16="http://schemas.microsoft.com/office/drawing/2014/main" id="{90C6CAC2-ABEE-4677-8D40-0B47DD555F39}"/>
                  </a:ext>
                </a:extLst>
              </p:cNvPr>
              <p:cNvSpPr/>
              <p:nvPr/>
            </p:nvSpPr>
            <p:spPr>
              <a:xfrm>
                <a:off x="7529897" y="-21950"/>
                <a:ext cx="1082582" cy="936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800" b="0" i="0" u="sng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6.6</a:t>
                </a:r>
                <a: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b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Eco-systems</a:t>
                </a: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B6714D-CE09-448D-BE9C-7B753571894E}"/>
                </a:ext>
              </a:extLst>
            </p:cNvPr>
            <p:cNvGrpSpPr/>
            <p:nvPr/>
          </p:nvGrpSpPr>
          <p:grpSpPr>
            <a:xfrm>
              <a:off x="9687149" y="293950"/>
              <a:ext cx="1619282" cy="1400869"/>
              <a:chOff x="8572593" y="-980223"/>
              <a:chExt cx="1619282" cy="1400869"/>
            </a:xfrm>
          </p:grpSpPr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31002E93-9E08-4180-88FF-02016D111F8B}"/>
                  </a:ext>
                </a:extLst>
              </p:cNvPr>
              <p:cNvSpPr/>
              <p:nvPr/>
            </p:nvSpPr>
            <p:spPr>
              <a:xfrm>
                <a:off x="8572593" y="-980223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Hexagon 4">
                <a:extLst>
                  <a:ext uri="{FF2B5EF4-FFF2-40B4-BE49-F238E27FC236}">
                    <a16:creationId xmlns:a16="http://schemas.microsoft.com/office/drawing/2014/main" id="{2F287FF8-AA9E-4A9E-A342-C7B7C0AC691F}"/>
                  </a:ext>
                </a:extLst>
              </p:cNvPr>
              <p:cNvSpPr/>
              <p:nvPr/>
            </p:nvSpPr>
            <p:spPr>
              <a:xfrm>
                <a:off x="8840943" y="-748069"/>
                <a:ext cx="1082582" cy="936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800" b="0" i="0" u="sng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6.1</a:t>
                </a:r>
                <a: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b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Drinking water</a:t>
                </a:r>
                <a:endParaRPr kumimoji="0" lang="en-GB" sz="1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86CB52-30D9-4D72-9DD6-01C2B9CD875A}"/>
                </a:ext>
              </a:extLst>
            </p:cNvPr>
            <p:cNvGrpSpPr/>
            <p:nvPr/>
          </p:nvGrpSpPr>
          <p:grpSpPr>
            <a:xfrm>
              <a:off x="8209302" y="2853521"/>
              <a:ext cx="1619282" cy="1400869"/>
              <a:chOff x="7261547" y="1454795"/>
              <a:chExt cx="1619282" cy="1400869"/>
            </a:xfrm>
          </p:grpSpPr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E83F14C6-7ECF-40AA-81AC-58E6A494A09F}"/>
                  </a:ext>
                </a:extLst>
              </p:cNvPr>
              <p:cNvSpPr/>
              <p:nvPr/>
            </p:nvSpPr>
            <p:spPr>
              <a:xfrm>
                <a:off x="7261547" y="1454795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27BD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Hexagon 4">
                <a:extLst>
                  <a:ext uri="{FF2B5EF4-FFF2-40B4-BE49-F238E27FC236}">
                    <a16:creationId xmlns:a16="http://schemas.microsoft.com/office/drawing/2014/main" id="{0F166FE8-FCC6-416C-8316-5B508AC4F5FF}"/>
                  </a:ext>
                </a:extLst>
              </p:cNvPr>
              <p:cNvSpPr/>
              <p:nvPr/>
            </p:nvSpPr>
            <p:spPr>
              <a:xfrm>
                <a:off x="7529897" y="1667303"/>
                <a:ext cx="1082582" cy="936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800" b="0" i="0" u="sng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6.5</a:t>
                </a:r>
                <a:b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Water manage-ment</a:t>
                </a: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CEEBC8-EC5F-49E5-9DC2-7B3AB5D5208F}"/>
                </a:ext>
              </a:extLst>
            </p:cNvPr>
            <p:cNvGrpSpPr/>
            <p:nvPr/>
          </p:nvGrpSpPr>
          <p:grpSpPr>
            <a:xfrm>
              <a:off x="11161630" y="1141916"/>
              <a:ext cx="1619282" cy="1400869"/>
              <a:chOff x="9841640" y="-268306"/>
              <a:chExt cx="1619282" cy="1400869"/>
            </a:xfrm>
          </p:grpSpPr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72A27C6B-AA6B-44FD-AF56-88CAF7FB9E9C}"/>
                  </a:ext>
                </a:extLst>
              </p:cNvPr>
              <p:cNvSpPr/>
              <p:nvPr/>
            </p:nvSpPr>
            <p:spPr>
              <a:xfrm>
                <a:off x="9841640" y="-268306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Hexagon 4">
                <a:extLst>
                  <a:ext uri="{FF2B5EF4-FFF2-40B4-BE49-F238E27FC236}">
                    <a16:creationId xmlns:a16="http://schemas.microsoft.com/office/drawing/2014/main" id="{F19B7B7A-3EA2-4B2B-9CF8-CCDDC884049D}"/>
                  </a:ext>
                </a:extLst>
              </p:cNvPr>
              <p:cNvSpPr/>
              <p:nvPr/>
            </p:nvSpPr>
            <p:spPr>
              <a:xfrm>
                <a:off x="10109990" y="-36152"/>
                <a:ext cx="1082582" cy="936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800" b="0" i="0" u="sng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6.2</a:t>
                </a:r>
                <a: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b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Sanitation and hygiene</a:t>
                </a: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20C4C2-14A4-4EA6-AB64-12A0F8E624C9}"/>
                </a:ext>
              </a:extLst>
            </p:cNvPr>
            <p:cNvGrpSpPr/>
            <p:nvPr/>
          </p:nvGrpSpPr>
          <p:grpSpPr>
            <a:xfrm>
              <a:off x="11161630" y="2853521"/>
              <a:ext cx="1619282" cy="1400869"/>
              <a:chOff x="9841640" y="1453831"/>
              <a:chExt cx="1619282" cy="1400869"/>
            </a:xfrm>
          </p:grpSpPr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37119813-70DB-449A-99EA-2E639C4723EE}"/>
                  </a:ext>
                </a:extLst>
              </p:cNvPr>
              <p:cNvSpPr/>
              <p:nvPr/>
            </p:nvSpPr>
            <p:spPr>
              <a:xfrm>
                <a:off x="9841640" y="1453831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27BD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Hexagon 4">
                <a:extLst>
                  <a:ext uri="{FF2B5EF4-FFF2-40B4-BE49-F238E27FC236}">
                    <a16:creationId xmlns:a16="http://schemas.microsoft.com/office/drawing/2014/main" id="{71CE6952-40F2-4A5F-A610-236BD5897897}"/>
                  </a:ext>
                </a:extLst>
              </p:cNvPr>
              <p:cNvSpPr/>
              <p:nvPr/>
            </p:nvSpPr>
            <p:spPr>
              <a:xfrm>
                <a:off x="10109990" y="1685985"/>
                <a:ext cx="1082582" cy="936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800" b="0" i="0" u="sng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6.3</a:t>
                </a:r>
                <a: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b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Waste-water and water quality</a:t>
                </a: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443C20-F0EC-42D3-A5A8-29F81A456E02}"/>
                </a:ext>
              </a:extLst>
            </p:cNvPr>
            <p:cNvGrpSpPr/>
            <p:nvPr/>
          </p:nvGrpSpPr>
          <p:grpSpPr>
            <a:xfrm>
              <a:off x="9687149" y="3704245"/>
              <a:ext cx="1619282" cy="1400869"/>
              <a:chOff x="8572593" y="2195424"/>
              <a:chExt cx="1619282" cy="1400869"/>
            </a:xfrm>
          </p:grpSpPr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9DB0317C-58C1-4BC9-A3C8-4F79B8266CD7}"/>
                  </a:ext>
                </a:extLst>
              </p:cNvPr>
              <p:cNvSpPr/>
              <p:nvPr/>
            </p:nvSpPr>
            <p:spPr>
              <a:xfrm>
                <a:off x="8572593" y="2195424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27BD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Hexagon 4">
                <a:extLst>
                  <a:ext uri="{FF2B5EF4-FFF2-40B4-BE49-F238E27FC236}">
                    <a16:creationId xmlns:a16="http://schemas.microsoft.com/office/drawing/2014/main" id="{D1A50BEB-12B4-4D98-A8F3-315E9A365BD1}"/>
                  </a:ext>
                </a:extLst>
              </p:cNvPr>
              <p:cNvSpPr/>
              <p:nvPr/>
            </p:nvSpPr>
            <p:spPr>
              <a:xfrm>
                <a:off x="8840943" y="2427578"/>
                <a:ext cx="1082582" cy="936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8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6.4</a:t>
                </a:r>
                <a:r>
                  <a:rPr kumimoji="0" lang="fr-CH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br>
                  <a:rPr kumimoji="0" lang="fr-CH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fr-CH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Water use and </a:t>
                </a:r>
                <a:r>
                  <a:rPr kumimoji="0" lang="en-US" sz="1800" b="0" i="0" u="none" strike="noStrike" kern="0" cap="none" spc="0" normalizeH="0" baseline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scarcity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D62D373-839F-49AA-B486-1DB358E85FAE}"/>
                </a:ext>
              </a:extLst>
            </p:cNvPr>
            <p:cNvGrpSpPr/>
            <p:nvPr/>
          </p:nvGrpSpPr>
          <p:grpSpPr>
            <a:xfrm>
              <a:off x="9508812" y="1837042"/>
              <a:ext cx="1975956" cy="1709282"/>
              <a:chOff x="8390579" y="445304"/>
              <a:chExt cx="1975956" cy="1709282"/>
            </a:xfrm>
          </p:grpSpPr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721A53D7-0A81-431D-85FD-63FBFDEE27A4}"/>
                  </a:ext>
                </a:extLst>
              </p:cNvPr>
              <p:cNvSpPr/>
              <p:nvPr/>
            </p:nvSpPr>
            <p:spPr>
              <a:xfrm>
                <a:off x="8390579" y="445304"/>
                <a:ext cx="1975956" cy="1709282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Hexagon 4">
                <a:extLst>
                  <a:ext uri="{FF2B5EF4-FFF2-40B4-BE49-F238E27FC236}">
                    <a16:creationId xmlns:a16="http://schemas.microsoft.com/office/drawing/2014/main" id="{2CFBEF02-4717-42FA-A47E-DE4B03F820F6}"/>
                  </a:ext>
                </a:extLst>
              </p:cNvPr>
              <p:cNvSpPr/>
              <p:nvPr/>
            </p:nvSpPr>
            <p:spPr>
              <a:xfrm>
                <a:off x="8718023" y="728556"/>
                <a:ext cx="1321068" cy="1142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800" b="0" i="0" u="sng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6.a and 6.b</a:t>
                </a:r>
                <a: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Cooperation and participation</a:t>
                </a: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7C177-B609-4243-88EE-8A7767382EFD}"/>
              </a:ext>
            </a:extLst>
          </p:cNvPr>
          <p:cNvGrpSpPr/>
          <p:nvPr/>
        </p:nvGrpSpPr>
        <p:grpSpPr>
          <a:xfrm>
            <a:off x="449676" y="1143371"/>
            <a:ext cx="5357285" cy="5539659"/>
            <a:chOff x="102034" y="926653"/>
            <a:chExt cx="5357285" cy="553965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9D6D387-1C71-44C2-AB3B-45564115045A}"/>
                </a:ext>
              </a:extLst>
            </p:cNvPr>
            <p:cNvSpPr/>
            <p:nvPr/>
          </p:nvSpPr>
          <p:spPr>
            <a:xfrm>
              <a:off x="2458715" y="926653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6.1.1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91B316-2F9D-44AD-B1CC-F26AA3EE2776}"/>
                </a:ext>
              </a:extLst>
            </p:cNvPr>
            <p:cNvSpPr/>
            <p:nvPr/>
          </p:nvSpPr>
          <p:spPr>
            <a:xfrm>
              <a:off x="4865899" y="2448863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6.2.1a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H" sz="1200" kern="0" dirty="0">
                  <a:solidFill>
                    <a:prstClr val="black"/>
                  </a:solidFill>
                  <a:latin typeface="Calibri"/>
                </a:rPr>
                <a:t>6.2.1b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619B590-0F91-4425-BDA1-85798D2B299D}"/>
                </a:ext>
              </a:extLst>
            </p:cNvPr>
            <p:cNvSpPr/>
            <p:nvPr/>
          </p:nvSpPr>
          <p:spPr>
            <a:xfrm>
              <a:off x="1547664" y="3322310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6.a.1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5E830AA-20B0-49CF-8403-0B20927B8C24}"/>
                </a:ext>
              </a:extLst>
            </p:cNvPr>
            <p:cNvSpPr/>
            <p:nvPr/>
          </p:nvSpPr>
          <p:spPr>
            <a:xfrm>
              <a:off x="4883255" y="4261792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6.3.1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AC5FE9C-FEA2-43C3-8BE5-BF145B3B01A7}"/>
                </a:ext>
              </a:extLst>
            </p:cNvPr>
            <p:cNvSpPr/>
            <p:nvPr/>
          </p:nvSpPr>
          <p:spPr>
            <a:xfrm>
              <a:off x="4499992" y="4978494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6.3.2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03B4103-683F-4E8E-AFED-1DE517978826}"/>
                </a:ext>
              </a:extLst>
            </p:cNvPr>
            <p:cNvSpPr/>
            <p:nvPr/>
          </p:nvSpPr>
          <p:spPr>
            <a:xfrm>
              <a:off x="2915274" y="5890248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6.4.1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5B9FB47-B0C5-457F-AF13-D919FF819295}"/>
                </a:ext>
              </a:extLst>
            </p:cNvPr>
            <p:cNvSpPr/>
            <p:nvPr/>
          </p:nvSpPr>
          <p:spPr>
            <a:xfrm>
              <a:off x="2051720" y="5890248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6.4.2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308B111-1630-4A24-BC4D-BAD6BD24401D}"/>
                </a:ext>
              </a:extLst>
            </p:cNvPr>
            <p:cNvSpPr/>
            <p:nvPr/>
          </p:nvSpPr>
          <p:spPr>
            <a:xfrm>
              <a:off x="459259" y="5000324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6.5.1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F0C4DC1-87C4-4476-B4A9-2BEE8861062E}"/>
                </a:ext>
              </a:extLst>
            </p:cNvPr>
            <p:cNvSpPr/>
            <p:nvPr/>
          </p:nvSpPr>
          <p:spPr>
            <a:xfrm>
              <a:off x="102034" y="4189952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6.5.2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2E5ADF4-F99E-4765-BDB3-AB81697554D8}"/>
                </a:ext>
              </a:extLst>
            </p:cNvPr>
            <p:cNvSpPr/>
            <p:nvPr/>
          </p:nvSpPr>
          <p:spPr>
            <a:xfrm>
              <a:off x="323409" y="2102830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6.6.1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47F4B36-A903-4E94-845C-DB5671D668A2}"/>
                </a:ext>
              </a:extLst>
            </p:cNvPr>
            <p:cNvSpPr/>
            <p:nvPr/>
          </p:nvSpPr>
          <p:spPr>
            <a:xfrm>
              <a:off x="3393163" y="3322310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6.b.1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C4CE0BF-1636-4C14-8BFA-05348A61FFFC}"/>
              </a:ext>
            </a:extLst>
          </p:cNvPr>
          <p:cNvSpPr/>
          <p:nvPr/>
        </p:nvSpPr>
        <p:spPr>
          <a:xfrm>
            <a:off x="4082367" y="1350082"/>
            <a:ext cx="89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B" sz="3200" b="1" dirty="0">
                <a:solidFill>
                  <a:schemeClr val="tx2"/>
                </a:solidFill>
                <a:latin typeface="Calibri"/>
              </a:rPr>
              <a:t>JMP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B79DC2-B767-4840-8D99-741147AFD25F}"/>
              </a:ext>
            </a:extLst>
          </p:cNvPr>
          <p:cNvSpPr/>
          <p:nvPr/>
        </p:nvSpPr>
        <p:spPr>
          <a:xfrm>
            <a:off x="4082367" y="5793106"/>
            <a:ext cx="130997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400"/>
            <a:r>
              <a:rPr lang="en-GB" sz="3200" b="1" dirty="0">
                <a:solidFill>
                  <a:srgbClr val="00B050"/>
                </a:solidFill>
                <a:latin typeface="Calibri"/>
              </a:rPr>
              <a:t>GLAAS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BF40303-303E-4D67-93EE-2179834E21BA}"/>
              </a:ext>
            </a:extLst>
          </p:cNvPr>
          <p:cNvSpPr/>
          <p:nvPr/>
        </p:nvSpPr>
        <p:spPr>
          <a:xfrm>
            <a:off x="1247115" y="5793106"/>
            <a:ext cx="109998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/>
            <a:r>
              <a:rPr lang="en-GB" sz="3200" b="1" dirty="0">
                <a:solidFill>
                  <a:srgbClr val="00B0F0"/>
                </a:solidFill>
              </a:rPr>
              <a:t>IMI</a:t>
            </a:r>
          </a:p>
        </p:txBody>
      </p: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235ADBFB-3320-4C43-8456-5EF3FE6BB37C}"/>
              </a:ext>
            </a:extLst>
          </p:cNvPr>
          <p:cNvSpPr txBox="1">
            <a:spLocks/>
          </p:cNvSpPr>
          <p:nvPr/>
        </p:nvSpPr>
        <p:spPr>
          <a:xfrm>
            <a:off x="737708" y="66580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 dirty="0"/>
          </a:p>
        </p:txBody>
      </p:sp>
      <p:sp>
        <p:nvSpPr>
          <p:cNvPr id="45" name="Rounded Rectangle 4">
            <a:extLst>
              <a:ext uri="{FF2B5EF4-FFF2-40B4-BE49-F238E27FC236}">
                <a16:creationId xmlns:a16="http://schemas.microsoft.com/office/drawing/2014/main" id="{E4B17FD4-E669-4F05-97C3-09D23F475969}"/>
              </a:ext>
            </a:extLst>
          </p:cNvPr>
          <p:cNvSpPr/>
          <p:nvPr/>
        </p:nvSpPr>
        <p:spPr>
          <a:xfrm>
            <a:off x="603375" y="1086724"/>
            <a:ext cx="5425683" cy="5688149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7200" dirty="0">
                <a:solidFill>
                  <a:schemeClr val="tx1"/>
                </a:solidFill>
              </a:rPr>
              <a:t>UN-Water</a:t>
            </a:r>
            <a:endParaRPr lang="en-GB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D75E75-25B5-437F-AE8C-98D79081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11 مؤشر لمراقبة الهدف 6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D6A6B5-A5DE-4861-BE43-72C3598A1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914526"/>
              </p:ext>
            </p:extLst>
          </p:nvPr>
        </p:nvGraphicFramePr>
        <p:xfrm>
          <a:off x="609600" y="1138546"/>
          <a:ext cx="8899071" cy="52439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37011">
                  <a:extLst>
                    <a:ext uri="{9D8B030D-6E8A-4147-A177-3AD203B41FA5}">
                      <a16:colId xmlns:a16="http://schemas.microsoft.com/office/drawing/2014/main" val="797143695"/>
                    </a:ext>
                  </a:extLst>
                </a:gridCol>
                <a:gridCol w="1610645">
                  <a:extLst>
                    <a:ext uri="{9D8B030D-6E8A-4147-A177-3AD203B41FA5}">
                      <a16:colId xmlns:a16="http://schemas.microsoft.com/office/drawing/2014/main" val="2813079071"/>
                    </a:ext>
                  </a:extLst>
                </a:gridCol>
                <a:gridCol w="6351415">
                  <a:extLst>
                    <a:ext uri="{9D8B030D-6E8A-4147-A177-3AD203B41FA5}">
                      <a16:colId xmlns:a16="http://schemas.microsoft.com/office/drawing/2014/main" val="382130007"/>
                    </a:ext>
                  </a:extLst>
                </a:gridCol>
              </a:tblGrid>
              <a:tr h="574403">
                <a:tc>
                  <a:txBody>
                    <a:bodyPr/>
                    <a:lstStyle/>
                    <a:p>
                      <a:pPr algn="ctr" rtl="1"/>
                      <a:r>
                        <a:rPr lang="ar-JO" sz="1600" noProof="0" dirty="0"/>
                        <a:t>المؤشر</a:t>
                      </a:r>
                      <a:endParaRPr lang="en-US" sz="1600" noProof="0" dirty="0"/>
                    </a:p>
                  </a:txBody>
                  <a:tcPr marL="72028" marR="72028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600" noProof="0" dirty="0"/>
                        <a:t>وكالة الحفظ</a:t>
                      </a:r>
                      <a:endParaRPr lang="en-US" sz="1600" noProof="0" dirty="0"/>
                    </a:p>
                  </a:txBody>
                  <a:tcPr marL="72028" marR="72028" marT="41468" marB="41468"/>
                </a:tc>
                <a:tc>
                  <a:txBody>
                    <a:bodyPr/>
                    <a:lstStyle/>
                    <a:p>
                      <a:pPr algn="l"/>
                      <a:r>
                        <a:rPr lang="ar-JO" sz="1600" noProof="0" dirty="0"/>
                        <a:t>المؤشر (عنوان مختصر)</a:t>
                      </a:r>
                    </a:p>
                  </a:txBody>
                  <a:tcPr marL="72028" marR="72028" marT="41468" marB="41468"/>
                </a:tc>
                <a:extLst>
                  <a:ext uri="{0D108BD9-81ED-4DB2-BD59-A6C34878D82A}">
                    <a16:rowId xmlns:a16="http://schemas.microsoft.com/office/drawing/2014/main" val="3859218641"/>
                  </a:ext>
                </a:extLst>
              </a:tr>
              <a:tr h="380379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/>
                        <a:t>6.1.1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/>
                        <a:t>WHO/UNICEF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خدمات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مياه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الشرب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المُدارة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بشكل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آمن</a:t>
                      </a:r>
                      <a:endParaRPr lang="en-US" sz="90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1943260877"/>
                  </a:ext>
                </a:extLst>
              </a:tr>
              <a:tr h="574403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/>
                        <a:t>6.2.1a</a:t>
                      </a:r>
                    </a:p>
                    <a:p>
                      <a:pPr algn="l"/>
                      <a:r>
                        <a:rPr lang="en-US" sz="1600" noProof="0" dirty="0"/>
                        <a:t>6.2.1b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WHO/UNICEF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600" noProof="0" dirty="0"/>
                        <a:t>خدمات مياه الشرب المُدارة بشكل آمن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600" noProof="0" dirty="0"/>
                        <a:t>مواد غسل اليدين</a:t>
                      </a:r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2804195279"/>
                  </a:ext>
                </a:extLst>
              </a:tr>
              <a:tr h="380379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6.3.1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WHO, Habitat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مياه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الصرف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الصحي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المعالجة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بشكل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آمن</a:t>
                      </a:r>
                      <a:endParaRPr lang="en-US" sz="90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3794971838"/>
                  </a:ext>
                </a:extLst>
              </a:tr>
              <a:tr h="380379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6.3.2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UNEP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مياه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الصرف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الصحي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المعالجة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بشكل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آمن</a:t>
                      </a:r>
                      <a:endParaRPr lang="en-US" sz="90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1409759315"/>
                  </a:ext>
                </a:extLst>
              </a:tr>
              <a:tr h="380379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6.4.1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FAO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مستوى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الإجهاد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المائي</a:t>
                      </a:r>
                      <a:endParaRPr lang="en-US" sz="90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3030776521"/>
                  </a:ext>
                </a:extLst>
              </a:tr>
              <a:tr h="380379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6.4.2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FAO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التغير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في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كفاءة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استخدام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المياه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مع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مرور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الوقت</a:t>
                      </a:r>
                      <a:endParaRPr lang="en-US" sz="90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4097286470"/>
                  </a:ext>
                </a:extLst>
              </a:tr>
              <a:tr h="380379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6.5.1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UNEP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درجة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تنفيذ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الإدارة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المتكاملة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للموارد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المائية</a:t>
                      </a:r>
                      <a:endParaRPr lang="en-US" sz="90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3256658832"/>
                  </a:ext>
                </a:extLst>
              </a:tr>
              <a:tr h="380379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6.5.2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UNECE, UNEP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مناطق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الأحواض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العابرة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للحدود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مع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الترتيبات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التشغيلية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للتعاون</a:t>
                      </a:r>
                      <a:endParaRPr lang="en-US" sz="90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4269380164"/>
                  </a:ext>
                </a:extLst>
              </a:tr>
              <a:tr h="380379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6.6.1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UNEP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التغير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في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مدى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الأراضي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الرطبة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مع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مرور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الوقت</a:t>
                      </a:r>
                      <a:endParaRPr lang="en-US" sz="90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2398485381"/>
                  </a:ext>
                </a:extLst>
              </a:tr>
              <a:tr h="380379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6.a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OECD,</a:t>
                      </a:r>
                      <a:r>
                        <a:rPr lang="en-US" sz="1600" baseline="0" noProof="0"/>
                        <a:t> WHO</a:t>
                      </a:r>
                      <a:endParaRPr lang="en-US" sz="1600" noProof="0"/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ar-JO" sz="1600" noProof="0" dirty="0"/>
                        <a:t>المساعدة الإنمائية الرسمية في مجال المياه والصرف الصحي كجزء من خطط الإنفاق المنسقة</a:t>
                      </a:r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3202109482"/>
                  </a:ext>
                </a:extLst>
              </a:tr>
              <a:tr h="380379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/>
                        <a:t>6.b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/>
                        <a:t>WHO, UNEP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مشاركة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المجتمعات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المحلية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في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إدارة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المياه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والصرف</a:t>
                      </a:r>
                      <a:r>
                        <a:rPr lang="en-US" sz="1600" u="none" strike="noStrike" spc="22" dirty="0">
                          <a:solidFill>
                            <a:srgbClr val="000000"/>
                          </a:solidFill>
                          <a:cs typeface="Droid Arabic Naskh"/>
                        </a:rPr>
                        <a:t> </a:t>
                      </a:r>
                      <a:r>
                        <a:rPr lang="en-US" sz="1600" u="none" strike="noStrike" spc="22" dirty="0" err="1">
                          <a:solidFill>
                            <a:srgbClr val="000000"/>
                          </a:solidFill>
                          <a:cs typeface="Droid Arabic Naskh"/>
                        </a:rPr>
                        <a:t>الصحي</a:t>
                      </a:r>
                      <a:endParaRPr lang="en-US" sz="90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137687475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8DE4F39-9224-4073-893D-4471C45561D5}"/>
              </a:ext>
            </a:extLst>
          </p:cNvPr>
          <p:cNvSpPr/>
          <p:nvPr/>
        </p:nvSpPr>
        <p:spPr>
          <a:xfrm>
            <a:off x="609599" y="4300269"/>
            <a:ext cx="8899071" cy="2059063"/>
          </a:xfrm>
          <a:prstGeom prst="rect">
            <a:avLst/>
          </a:prstGeom>
          <a:solidFill>
            <a:srgbClr val="7030A0">
              <a:alpha val="2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F2B9A-E6B3-43BB-ABB0-5241747FB156}"/>
              </a:ext>
            </a:extLst>
          </p:cNvPr>
          <p:cNvSpPr/>
          <p:nvPr/>
        </p:nvSpPr>
        <p:spPr>
          <a:xfrm>
            <a:off x="609600" y="1742789"/>
            <a:ext cx="8899071" cy="778192"/>
          </a:xfrm>
          <a:prstGeom prst="rect">
            <a:avLst/>
          </a:prstGeom>
          <a:solidFill>
            <a:srgbClr val="7030A0">
              <a:alpha val="2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CAF2A-589E-470D-ACD9-A2B08B3A81D2}"/>
              </a:ext>
            </a:extLst>
          </p:cNvPr>
          <p:cNvSpPr txBox="1"/>
          <p:nvPr/>
        </p:nvSpPr>
        <p:spPr>
          <a:xfrm>
            <a:off x="9720695" y="1612090"/>
            <a:ext cx="2213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rgbClr val="D60A87"/>
                </a:solidFill>
              </a:rPr>
              <a:t>5 مؤشرات ترصدها منظمة الصحة العالمية مع الوكالات الوصية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2030C-79FF-409F-9926-87A848797C37}"/>
              </a:ext>
            </a:extLst>
          </p:cNvPr>
          <p:cNvSpPr txBox="1"/>
          <p:nvPr/>
        </p:nvSpPr>
        <p:spPr>
          <a:xfrm>
            <a:off x="9675668" y="4160199"/>
            <a:ext cx="23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rgbClr val="D60A87"/>
                </a:solidFill>
              </a:rPr>
              <a:t>ويساهم النظام في رصد 6-أ و6-ب</a:t>
            </a:r>
            <a:endParaRPr lang="en-US" sz="2800" b="1" dirty="0">
              <a:solidFill>
                <a:srgbClr val="D60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5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D494-2D85-477D-8D9D-F9522DD1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رصد </a:t>
            </a:r>
            <a:r>
              <a:rPr lang="en-US" dirty="0"/>
              <a:t>GLAAS</a:t>
            </a:r>
            <a:r>
              <a:rPr lang="ar-JO" dirty="0"/>
              <a:t> وهدف الهدف التنمية المستدامة 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A7347-3817-4A9E-8E31-22D8C6605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 rtl="1">
              <a:lnSpc>
                <a:spcPct val="120000"/>
              </a:lnSpc>
            </a:pPr>
            <a:r>
              <a:rPr lang="ar-JO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مسح </a:t>
            </a:r>
            <a:r>
              <a:rPr lang="en-US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GLAAS </a:t>
            </a:r>
            <a:r>
              <a:rPr lang="ar-JO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 القطري يساهم في رصد 6.</a:t>
            </a:r>
            <a:r>
              <a:rPr lang="en-US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a </a:t>
            </a:r>
            <a:r>
              <a:rPr lang="ar-JO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 و6.</a:t>
            </a:r>
            <a:r>
              <a:rPr lang="en-US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b</a:t>
            </a:r>
            <a:r>
              <a:rPr lang="ar-JO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.</a:t>
            </a:r>
          </a:p>
          <a:p>
            <a:pPr algn="just" rtl="1">
              <a:lnSpc>
                <a:spcPct val="120000"/>
              </a:lnSpc>
            </a:pPr>
            <a:r>
              <a:rPr lang="ar-JO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يغطي مسح </a:t>
            </a:r>
            <a:r>
              <a:rPr lang="en-US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GLAAS </a:t>
            </a:r>
            <a:r>
              <a:rPr lang="ar-JO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 القطري العناصر الرئيسية لأنظمة </a:t>
            </a:r>
            <a:r>
              <a:rPr lang="en-US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WASH، </a:t>
            </a:r>
            <a:r>
              <a:rPr lang="ar-JO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مثل الأهداف الوطنية وأحكام الفئات السكانية الضعيفة والتمويل، التي تساهم في إحراز البلدان تقدما نحو تحقيق الهدف 6 من أهداف التنمية المستدامة.</a:t>
            </a:r>
          </a:p>
          <a:p>
            <a:pPr algn="just" rtl="1">
              <a:lnSpc>
                <a:spcPct val="120000"/>
              </a:lnSpc>
            </a:pPr>
            <a:r>
              <a:rPr lang="ar-JO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إن المشاركة في </a:t>
            </a:r>
            <a:r>
              <a:rPr lang="en-US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GLAAS </a:t>
            </a:r>
            <a:r>
              <a:rPr lang="ar-JO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 تكمل مبادرات رصد أهداف التنمية المستدامة 6 الأخرى.</a:t>
            </a:r>
          </a:p>
          <a:p>
            <a:pPr algn="just" rtl="1">
              <a:lnSpc>
                <a:spcPct val="120000"/>
              </a:lnSpc>
            </a:pPr>
            <a:r>
              <a:rPr lang="ar-JO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كما أن تطوير حسابات </a:t>
            </a:r>
            <a:r>
              <a:rPr lang="en-US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WASH </a:t>
            </a:r>
            <a:r>
              <a:rPr lang="ar-JO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 باستخدام منهجية </a:t>
            </a:r>
            <a:r>
              <a:rPr lang="en-US" sz="4600" spc="39" dirty="0" err="1">
                <a:solidFill>
                  <a:srgbClr val="203864"/>
                </a:solidFill>
                <a:latin typeface="Droid Arabic Naskh"/>
                <a:cs typeface="Droid Arabic Naskh"/>
              </a:rPr>
              <a:t>TrackFin</a:t>
            </a:r>
            <a:r>
              <a:rPr lang="en-US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 </a:t>
            </a:r>
            <a:r>
              <a:rPr lang="ar-JO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سيساهم أيضًا في رصد 6.</a:t>
            </a:r>
            <a:r>
              <a:rPr lang="en-US" sz="4600" spc="39" dirty="0">
                <a:solidFill>
                  <a:srgbClr val="203864"/>
                </a:solidFill>
                <a:latin typeface="Droid Arabic Naskh"/>
                <a:cs typeface="Droid Arabic Naskh"/>
              </a:rPr>
              <a:t>a</a:t>
            </a:r>
          </a:p>
          <a:p>
            <a:pPr algn="r" rtl="1"/>
            <a:endParaRPr lang="en-US" sz="6700" spc="39" dirty="0">
              <a:solidFill>
                <a:srgbClr val="203864"/>
              </a:solidFill>
              <a:latin typeface="Droid Arabic Naskh"/>
              <a:cs typeface="Droid Arabic Naskh"/>
            </a:endParaRPr>
          </a:p>
          <a:p>
            <a:pPr algn="r" rtl="1"/>
            <a:endParaRPr lang="ar-JO" sz="2800" dirty="0"/>
          </a:p>
          <a:p>
            <a:pPr marL="0" indent="0" algn="r" rtl="1">
              <a:buNone/>
            </a:pPr>
            <a:endParaRPr lang="ar-JO" sz="2800" dirty="0"/>
          </a:p>
          <a:p>
            <a:pPr algn="r" rtl="1"/>
            <a:endParaRPr lang="ar-JO" sz="2800" dirty="0"/>
          </a:p>
          <a:p>
            <a:pPr algn="r" rtl="1"/>
            <a:endParaRPr lang="ar-JO" sz="2800" dirty="0"/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43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14B0-D3E0-411C-AC3D-13714DC9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/>
              <a:t>الهدف 6: الغاية 6.أ بشأن التعاون الدولي في مجال المياه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6CE8-EF08-4AB8-8546-783238289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722" y="1280166"/>
            <a:ext cx="5997677" cy="509113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2800" b="1" dirty="0">
                <a:solidFill>
                  <a:srgbClr val="D60A87"/>
                </a:solidFill>
              </a:rPr>
              <a:t>مصادر البيانات:</a:t>
            </a:r>
          </a:p>
          <a:p>
            <a:pPr algn="r" rtl="1">
              <a:buClr>
                <a:srgbClr val="7030A0"/>
              </a:buClr>
            </a:pPr>
            <a:r>
              <a:rPr lang="en-US" sz="2800" b="1" dirty="0"/>
              <a:t>GLAAS</a:t>
            </a:r>
          </a:p>
          <a:p>
            <a:pPr lvl="1" algn="r" rtl="1">
              <a:buClr>
                <a:srgbClr val="7030A0"/>
              </a:buClr>
            </a:pPr>
            <a:r>
              <a:rPr lang="ar-JO" sz="2600" dirty="0"/>
              <a:t>يتم تحديد سؤال المسح القُطري لعام 2024 السؤال دال9 </a:t>
            </a:r>
            <a:r>
              <a:rPr lang="en-US" sz="2600" dirty="0"/>
              <a:t> </a:t>
            </a:r>
            <a:r>
              <a:rPr lang="ar-JO" sz="2600" dirty="0"/>
              <a:t>على وجه التحديد. يركز هذا السؤال على كيفية توجيه التمويل الخارجي </a:t>
            </a:r>
          </a:p>
          <a:p>
            <a:pPr algn="r" rtl="1">
              <a:buClr>
                <a:srgbClr val="7030A0"/>
              </a:buClr>
            </a:pPr>
            <a:r>
              <a:rPr lang="en-US" sz="2800" b="1" dirty="0"/>
              <a:t>OECD</a:t>
            </a:r>
          </a:p>
          <a:p>
            <a:pPr lvl="1" algn="r" rtl="1">
              <a:buClr>
                <a:srgbClr val="7030A0"/>
              </a:buClr>
            </a:pPr>
            <a:r>
              <a:rPr lang="ar-JO" sz="2600" dirty="0"/>
              <a:t>تعد منظمة التعاون الاقتصادي والتنمية</a:t>
            </a:r>
            <a:r>
              <a:rPr lang="en-US" sz="2600" dirty="0"/>
              <a:t> </a:t>
            </a:r>
            <a:r>
              <a:rPr lang="ar-JO" sz="2600" dirty="0"/>
              <a:t>مصدرًا آخر للبيانات ذات الصلة</a:t>
            </a:r>
            <a:r>
              <a:rPr lang="ar-JO" spc="36" dirty="0">
                <a:solidFill>
                  <a:srgbClr val="203864"/>
                </a:solidFill>
                <a:cs typeface="Droid Arabic Naskh"/>
              </a:rPr>
              <a:t> </a:t>
            </a:r>
            <a:r>
              <a:rPr lang="en-US" sz="2800" u="none" strike="noStrike" spc="36" dirty="0" err="1">
                <a:solidFill>
                  <a:srgbClr val="203864"/>
                </a:solidFill>
                <a:cs typeface="Droid Arabic Naskh"/>
              </a:rPr>
              <a:t>من</a:t>
            </a:r>
            <a:r>
              <a:rPr lang="en-US" sz="2800" u="none" strike="noStrike" spc="36" dirty="0">
                <a:solidFill>
                  <a:srgbClr val="203864"/>
                </a:solidFill>
                <a:cs typeface="Droid Arabic Naskh"/>
              </a:rPr>
              <a:t> </a:t>
            </a:r>
            <a:r>
              <a:rPr lang="en-US" sz="2800" u="none" strike="noStrike" spc="36" dirty="0" err="1">
                <a:solidFill>
                  <a:srgbClr val="203864"/>
                </a:solidFill>
                <a:cs typeface="Droid Arabic Naskh"/>
              </a:rPr>
              <a:t>خلال</a:t>
            </a:r>
            <a:r>
              <a:rPr lang="en-US" sz="2800" u="none" strike="noStrike" spc="36" dirty="0">
                <a:solidFill>
                  <a:srgbClr val="203864"/>
                </a:solidFill>
                <a:cs typeface="Droid Arabic Naskh"/>
              </a:rPr>
              <a:t> </a:t>
            </a:r>
            <a:r>
              <a:rPr lang="en-US" sz="2800" u="none" strike="noStrike" spc="36" dirty="0" err="1">
                <a:solidFill>
                  <a:srgbClr val="203864"/>
                </a:solidFill>
                <a:cs typeface="Droid Arabic Naskh"/>
              </a:rPr>
              <a:t>نظام</a:t>
            </a:r>
            <a:r>
              <a:rPr lang="en-US" sz="2800" u="none" strike="noStrike" spc="36" dirty="0">
                <a:solidFill>
                  <a:srgbClr val="203864"/>
                </a:solidFill>
                <a:cs typeface="Droid Arabic Naskh"/>
              </a:rPr>
              <a:t> </a:t>
            </a:r>
            <a:r>
              <a:rPr lang="en-US" sz="2800" u="none" strike="noStrike" spc="36" dirty="0" err="1">
                <a:solidFill>
                  <a:srgbClr val="203864"/>
                </a:solidFill>
                <a:cs typeface="Droid Arabic Naskh"/>
              </a:rPr>
              <a:t>إبلاغ</a:t>
            </a:r>
            <a:r>
              <a:rPr lang="en-US" sz="2800" u="none" strike="noStrike" spc="36" dirty="0">
                <a:solidFill>
                  <a:srgbClr val="203864"/>
                </a:solidFill>
                <a:cs typeface="Droid Arabic Naskh"/>
              </a:rPr>
              <a:t> </a:t>
            </a:r>
            <a:r>
              <a:rPr lang="en-US" sz="2800" u="none" strike="noStrike" spc="36" dirty="0" err="1">
                <a:solidFill>
                  <a:srgbClr val="203864"/>
                </a:solidFill>
                <a:cs typeface="Droid Arabic Naskh"/>
              </a:rPr>
              <a:t>الدائنين</a:t>
            </a:r>
            <a:endParaRPr lang="en-US" sz="2800" u="none" strike="noStrike" spc="36" dirty="0">
              <a:solidFill>
                <a:srgbClr val="203864"/>
              </a:solidFill>
              <a:cs typeface="Droid Arabic Naskh"/>
            </a:endParaRPr>
          </a:p>
          <a:p>
            <a:pPr lvl="1" algn="r" rtl="1">
              <a:buClr>
                <a:srgbClr val="7030A0"/>
              </a:buClr>
            </a:pPr>
            <a:r>
              <a:rPr lang="ar-JO" sz="2600" dirty="0"/>
              <a:t>.</a:t>
            </a: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156CD-846B-461A-830E-0DF850E2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319"/>
            <a:ext cx="4498733" cy="54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68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14B0-D3E0-411C-AC3D-13714DC9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/>
              <a:t>الهدف 6: الهدف 6.ب بشأن مشاركة المجتمع والمستخدمين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6CE8-EF08-4AB8-8546-783238289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412" y="1280166"/>
            <a:ext cx="6213987" cy="5091137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JO" b="1" dirty="0">
                <a:solidFill>
                  <a:srgbClr val="D60A87"/>
                </a:solidFill>
              </a:rPr>
              <a:t>مصادر البيانات </a:t>
            </a:r>
            <a:endParaRPr lang="en-US" sz="3200" b="1" dirty="0">
              <a:solidFill>
                <a:srgbClr val="D60A87"/>
              </a:solidFill>
            </a:endParaRPr>
          </a:p>
          <a:p>
            <a:pPr algn="r" rtl="1">
              <a:buClr>
                <a:srgbClr val="7030A0"/>
              </a:buClr>
            </a:pPr>
            <a:r>
              <a:rPr lang="en-US" b="1" dirty="0"/>
              <a:t>GLAAS</a:t>
            </a:r>
          </a:p>
          <a:p>
            <a:pPr lvl="1" algn="r" rtl="1">
              <a:buClr>
                <a:srgbClr val="7030A0"/>
              </a:buClr>
            </a:pPr>
            <a:r>
              <a:rPr lang="ar-JO" dirty="0"/>
              <a:t>المسح القطري 2024 ، السؤال ألف 13</a:t>
            </a:r>
          </a:p>
          <a:p>
            <a:pPr lvl="1" algn="r" rtl="1">
              <a:buClr>
                <a:srgbClr val="7030A0"/>
              </a:buClr>
            </a:pPr>
            <a:r>
              <a:rPr lang="ar-JO" dirty="0"/>
              <a:t> يتضمن أسئلة حول إدارة موارد المياه المتكاملة</a:t>
            </a:r>
          </a:p>
          <a:p>
            <a:pPr lvl="1" algn="r" rtl="1">
              <a:buClr>
                <a:srgbClr val="7030A0"/>
              </a:buClr>
            </a:pPr>
            <a:r>
              <a:rPr lang="ar-JO" dirty="0"/>
              <a:t>سؤال منقح حول نسبة السكان الذين لديهم إمكانية الوصول إلى فرص المشاركة</a:t>
            </a:r>
          </a:p>
          <a:p>
            <a:pPr lvl="1" algn="r" rtl="1">
              <a:buClr>
                <a:srgbClr val="7030A0"/>
              </a:buClr>
            </a:pPr>
            <a:r>
              <a:rPr lang="en-US" b="1" dirty="0"/>
              <a:t>UNEP</a:t>
            </a:r>
          </a:p>
          <a:p>
            <a:pPr lvl="1" algn="r" rtl="1">
              <a:buClr>
                <a:srgbClr val="7030A0"/>
              </a:buClr>
            </a:pPr>
            <a:r>
              <a:rPr lang="ar-JO" dirty="0"/>
              <a:t>يجمع مسح إدارة موارد المياه المتكاملة (</a:t>
            </a:r>
            <a:r>
              <a:rPr lang="en-US" dirty="0"/>
              <a:t>IWRM) </a:t>
            </a:r>
            <a:r>
              <a:rPr lang="ar-JO" dirty="0"/>
              <a:t>بيانات تكميلية حول مشاركة المجتمع</a:t>
            </a:r>
          </a:p>
          <a:p>
            <a:pPr algn="r" rtl="1">
              <a:buClr>
                <a:srgbClr val="7030A0"/>
              </a:buClr>
            </a:pPr>
            <a:r>
              <a:rPr lang="en-US" b="1" dirty="0"/>
              <a:t>OECD</a:t>
            </a:r>
          </a:p>
          <a:p>
            <a:pPr lvl="1" algn="r" rtl="1">
              <a:buClr>
                <a:srgbClr val="7030A0"/>
              </a:buClr>
            </a:pPr>
            <a:r>
              <a:rPr lang="ar-JO" dirty="0"/>
              <a:t>يتم جمع البيانات التكميلية من خلال مؤشرات حوكمة المياه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63F4F-1778-43E9-AD1E-2E6BC432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2449"/>
            <a:ext cx="4614853" cy="56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5077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33C4DE855BF469F0AA519760570D6" ma:contentTypeVersion="6" ma:contentTypeDescription="Create a new document." ma:contentTypeScope="" ma:versionID="bad07fa54b408453379a771d3404f4f7">
  <xsd:schema xmlns:xsd="http://www.w3.org/2001/XMLSchema" xmlns:xs="http://www.w3.org/2001/XMLSchema" xmlns:p="http://schemas.microsoft.com/office/2006/metadata/properties" xmlns:ns2="7da2a9a0-f64b-4550-95b3-c67d34dbd72d" targetNamespace="http://schemas.microsoft.com/office/2006/metadata/properties" ma:root="true" ma:fieldsID="55e6771785aeb9f1da98b971c62bface" ns2:_="">
    <xsd:import namespace="7da2a9a0-f64b-4550-95b3-c67d34dbd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anguage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2a9a0-f64b-4550-95b3-c67d34dbd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nguage" ma:index="12" nillable="true" ma:displayName="Language" ma:format="Dropdown" ma:internalName="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Arabic"/>
          <xsd:enumeration value="Chinese"/>
          <xsd:enumeration value="Portuguese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Country survey"/>
          <xsd:enumeration value="Survey guidance"/>
          <xsd:enumeration value="Modules"/>
          <xsd:enumeration value="Consent"/>
          <xsd:enumeration value="Feedback form"/>
          <xsd:enumeration value="ToR"/>
          <xsd:enumeration value="Data us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7da2a9a0-f64b-4550-95b3-c67d34dbd72d">Modules</DocumentType>
    <Language xmlns="7da2a9a0-f64b-4550-95b3-c67d34dbd72d">Arabic</Language>
  </documentManagement>
</p:properties>
</file>

<file path=customXml/itemProps1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6583C8-C495-4E00-88B9-0A9FE7095416}"/>
</file>

<file path=customXml/itemProps3.xml><?xml version="1.0" encoding="utf-8"?>
<ds:datastoreItem xmlns:ds="http://schemas.openxmlformats.org/officeDocument/2006/customXml" ds:itemID="{F2D5FE5E-37CC-4CE9-96F5-D43556D39C96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db58ddc9-97d8-4c72-bb74-b1fce577a355"/>
    <ds:schemaRef ds:uri="41ab25e3-02a7-4e62-87a1-2aba457b9e7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3351</TotalTime>
  <Words>1375</Words>
  <Application>Microsoft Office PowerPoint</Application>
  <PresentationFormat>Widescreen</PresentationFormat>
  <Paragraphs>175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Droid Arabic Naskh</vt:lpstr>
      <vt:lpstr>Droid Arabic Naskh Bold</vt:lpstr>
      <vt:lpstr>Droid Arabic Naskh Italics</vt:lpstr>
      <vt:lpstr>Wingdings</vt:lpstr>
      <vt:lpstr>GLAAS Main Template</vt:lpstr>
      <vt:lpstr>GLAAS 2019 Report Template</vt:lpstr>
      <vt:lpstr>1_GLAAS Main Template</vt:lpstr>
      <vt:lpstr>     وحدة معلومات  GLAAS 3:  GLAAS وأهداف التنمية المستدامة (SDGs)  والمبادرات الإقليمية للمراقبة دورة GLAAS 2024/2025    </vt:lpstr>
      <vt:lpstr>جدول أعمال التنمية المستدامة لعام 2030 </vt:lpstr>
      <vt:lpstr>الهدف 6: المياه والصرف الصحي </vt:lpstr>
      <vt:lpstr>سبعة أهداف أخرى لها روابط مباشرة بالمياه والصرف الصحية والنظافة الصحية</vt:lpstr>
      <vt:lpstr>رصد مؤشرات وأهداف الهدف التنمية المستدامة 6</vt:lpstr>
      <vt:lpstr>11 مؤشر لمراقبة الهدف 6</vt:lpstr>
      <vt:lpstr>رصد GLAAS وهدف الهدف التنمية المستدامة 6</vt:lpstr>
      <vt:lpstr>الهدف 6: الغاية 6.أ بشأن التعاون الدولي في مجال المياه</vt:lpstr>
      <vt:lpstr>الهدف 6: الهدف 6.ب بشأن مشاركة المجتمع والمستخدمين</vt:lpstr>
      <vt:lpstr>رصد خدمات WASH‏ المرنة والقادرة على الصمود في وجه تغير المناخ</vt:lpstr>
      <vt:lpstr>مؤشرات أساسية لرصد قوة أنظمة WASH</vt:lpstr>
      <vt:lpstr>العمل المشترك مع اليونيسف لدعم دورة GLAAS</vt:lpstr>
      <vt:lpstr>التعاون مع شراكة الصرف الصحي والمياه للجميع (SWA)</vt:lpstr>
      <vt:lpstr>التعاون مع المبادرات الإقليمية في أفريقيا</vt:lpstr>
      <vt:lpstr>التعاون مع المبادرات الإقليمية والشركاء الأساسيين الآخرين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Sofia Murad</cp:lastModifiedBy>
  <cp:revision>130</cp:revision>
  <dcterms:created xsi:type="dcterms:W3CDTF">2019-09-12T12:12:51Z</dcterms:created>
  <dcterms:modified xsi:type="dcterms:W3CDTF">2024-03-21T09:45:17Z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0x0101008DC33C4DE855BF469F0AA519760570D6</vt:lpwstr>
  </property>
</Properties>
</file>