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  <p:sldMasterId id="2147483759" r:id="rId6"/>
  </p:sldMasterIdLst>
  <p:notesMasterIdLst>
    <p:notesMasterId r:id="rId18"/>
  </p:notesMasterIdLst>
  <p:handoutMasterIdLst>
    <p:handoutMasterId r:id="rId19"/>
  </p:handoutMasterIdLst>
  <p:sldIdLst>
    <p:sldId id="258" r:id="rId7"/>
    <p:sldId id="259" r:id="rId8"/>
    <p:sldId id="319" r:id="rId9"/>
    <p:sldId id="271" r:id="rId10"/>
    <p:sldId id="260" r:id="rId11"/>
    <p:sldId id="320" r:id="rId12"/>
    <p:sldId id="273" r:id="rId13"/>
    <p:sldId id="304" r:id="rId14"/>
    <p:sldId id="279" r:id="rId15"/>
    <p:sldId id="274" r:id="rId16"/>
    <p:sldId id="40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BA2E48-DD8A-03F9-753A-86EDB5C5A642}" name="Betsy Engebretson" initials="BE" userId="de7a1987bec85a67" providerId="Windows Live"/>
  <p188:author id="{D349CE6C-7BCA-21CC-44A3-3C9646442C54}" name="TIFFAY, Kathleen" initials="KT" userId="S::tiffayk@who.int::d51f97e3-cd98-49b8-8d5e-1b0d4fc9d868" providerId="AD"/>
  <p188:author id="{1B926287-3076-50EA-A243-435638BCBB9B}" name="MURAD, Sofia Jenny Juliette" initials="SM" userId="S::murads@who.int::609d3eb8-04db-4da7-84a5-b39f1996835f" providerId="AD"/>
  <p188:author id="{68248ECC-ACBF-94BF-071A-AEEFA39AAFE6}" name="HOEKE, Mark" initials="HM" userId="S::hoekem@who.int::933efd3c-cc99-4819-bef5-7c94f874eb0e" providerId="AD"/>
  <p188:author id="{5CA46EDE-4F5C-45F8-DF1F-4B06DB701E81}" name="LARREA, Christian" initials="CL" userId="S::larreac@who.int::1cbcec65-4ef2-4c9d-8acd-f62e48665bf7" providerId="AD"/>
  <p188:author id="{A73CFEE0-E6D2-2B1B-C8E7-3B407D312D87}" name="GORE, Fiona Margaret" initials="GM" userId="S::goref@who.int::8990c2d0-068d-4ea4-a7b0-fc9e7bcf8844" providerId="AD"/>
  <p188:author id="{729ACBFA-FDC7-BA5B-B8E4-B00B5A38B2BF}" name="TAKANE, Marina" initials="TM" userId="S::takanem@who.int::0c62abb9-5f1e-4540-b5da-327c1000617a" providerId="AD"/>
  <p188:author id="{D70E98FD-EA60-B6BF-1BC4-2D9E91B71751}" name="ENGEBRETSON, Elizabeth" initials="EE" userId="S::engebretsone@who.int::3432f663-7c0c-4f2e-b85b-b6f4c97bdf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MURAD, Sofia Jenny Juliette" initials="MSJJ" lastIdx="11" clrIdx="1">
    <p:extLst>
      <p:ext uri="{19B8F6BF-5375-455C-9EA6-DF929625EA0E}">
        <p15:presenceInfo xmlns:p15="http://schemas.microsoft.com/office/powerpoint/2012/main" userId="MURAD, Sofia Jenny Juliette" providerId="None"/>
      </p:ext>
    </p:extLst>
  </p:cmAuthor>
  <p:cmAuthor id="3" name="Elizabeth ENGEBRETSON" initials="EE" lastIdx="15" clrIdx="2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4" name="TIFFAY, Kathleen" initials="TK" lastIdx="3" clrIdx="3">
    <p:extLst>
      <p:ext uri="{19B8F6BF-5375-455C-9EA6-DF929625EA0E}">
        <p15:presenceInfo xmlns:p15="http://schemas.microsoft.com/office/powerpoint/2012/main" userId="TIFFAY, Kath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A95"/>
    <a:srgbClr val="D60A87"/>
    <a:srgbClr val="505F73"/>
    <a:srgbClr val="358D8B"/>
    <a:srgbClr val="F59952"/>
    <a:srgbClr val="7BD0EF"/>
    <a:srgbClr val="FFFFFF"/>
    <a:srgbClr val="375987"/>
    <a:srgbClr val="365886"/>
    <a:srgbClr val="39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E17CA-843E-654D-B0AF-95EBF9EA0C1C}" v="5" dt="2024-03-07T17:02:53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8"/>
    <p:restoredTop sz="94773"/>
  </p:normalViewPr>
  <p:slideViewPr>
    <p:cSldViewPr snapToGrid="0">
      <p:cViewPr varScale="1">
        <p:scale>
          <a:sx n="78" d="100"/>
          <a:sy n="78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EBRETSON, Elizabeth" userId="3432f663-7c0c-4f2e-b85b-b6f4c97bdf77" providerId="ADAL" clId="{12FE17CA-843E-654D-B0AF-95EBF9EA0C1C}"/>
    <pc:docChg chg="undo custSel addSld delSld modSld sldOrd">
      <pc:chgData name="ENGEBRETSON, Elizabeth" userId="3432f663-7c0c-4f2e-b85b-b6f4c97bdf77" providerId="ADAL" clId="{12FE17CA-843E-654D-B0AF-95EBF9EA0C1C}" dt="2024-03-07T17:03:55.424" v="2605" actId="1076"/>
      <pc:docMkLst>
        <pc:docMk/>
      </pc:docMkLst>
      <pc:sldChg chg="mod modClrScheme chgLayout">
        <pc:chgData name="ENGEBRETSON, Elizabeth" userId="3432f663-7c0c-4f2e-b85b-b6f4c97bdf77" providerId="ADAL" clId="{12FE17CA-843E-654D-B0AF-95EBF9EA0C1C}" dt="2024-01-08T22:19:32.447" v="294" actId="700"/>
        <pc:sldMkLst>
          <pc:docMk/>
          <pc:sldMk cId="2525285846" sldId="257"/>
        </pc:sldMkLst>
      </pc:sldChg>
      <pc:sldChg chg="addSp delSp modSp mod modClrScheme addCm delCm modCm chgLayout">
        <pc:chgData name="ENGEBRETSON, Elizabeth" userId="3432f663-7c0c-4f2e-b85b-b6f4c97bdf77" providerId="ADAL" clId="{12FE17CA-843E-654D-B0AF-95EBF9EA0C1C}" dt="2024-02-20T23:41:35.928" v="2357"/>
        <pc:sldMkLst>
          <pc:docMk/>
          <pc:sldMk cId="4154322372" sldId="258"/>
        </pc:sldMkLst>
        <pc:spChg chg="add del mod ord">
          <ac:chgData name="ENGEBRETSON, Elizabeth" userId="3432f663-7c0c-4f2e-b85b-b6f4c97bdf77" providerId="ADAL" clId="{12FE17CA-843E-654D-B0AF-95EBF9EA0C1C}" dt="2024-01-08T22:11:42.557" v="20" actId="478"/>
          <ac:spMkLst>
            <pc:docMk/>
            <pc:sldMk cId="4154322372" sldId="258"/>
            <ac:spMk id="2" creationId="{419E3C4E-706D-015D-D656-9A5ABA1B76FD}"/>
          </ac:spMkLst>
        </pc:spChg>
        <pc:spChg chg="mod ord">
          <ac:chgData name="ENGEBRETSON, Elizabeth" userId="3432f663-7c0c-4f2e-b85b-b6f4c97bdf77" providerId="ADAL" clId="{12FE17CA-843E-654D-B0AF-95EBF9EA0C1C}" dt="2024-02-20T23:41:25.146" v="2356" actId="255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12FE17CA-843E-654D-B0AF-95EBF9EA0C1C}" dt="2024-02-20T23:41:35.928" v="2357"/>
              <pc2:cmMkLst xmlns:pc2="http://schemas.microsoft.com/office/powerpoint/2019/9/main/command">
                <pc:docMk/>
                <pc:sldMk cId="4154322372" sldId="258"/>
                <pc2:cmMk id="{5445B43C-7F0B-3543-A1A5-7767015C3F1F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12FE17CA-843E-654D-B0AF-95EBF9EA0C1C}" dt="2024-02-20T23:31:06.916" v="2315"/>
              <pc2:cmMkLst xmlns:pc2="http://schemas.microsoft.com/office/powerpoint/2019/9/main/command">
                <pc:docMk/>
                <pc:sldMk cId="4154322372" sldId="258"/>
                <pc2:cmMk id="{A471396D-A3A0-5741-B51B-2C41C91C993A}"/>
              </pc2:cmMkLst>
              <pc226:cmRplyChg chg="del">
                <pc226:chgData name="ENGEBRETSON, Elizabeth" userId="3432f663-7c0c-4f2e-b85b-b6f4c97bdf77" providerId="ADAL" clId="{12FE17CA-843E-654D-B0AF-95EBF9EA0C1C}" dt="2024-02-20T23:30:47.028" v="2312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0CAF7B0F-B47E-451B-B292-ED2EA5545558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1:06.916" v="2315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B3E8B132-6B00-46C2-9416-328C80DA27AA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0:41.624" v="2311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FDCB139D-D56C-4A99-B0A7-1A502D2EC456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1:02.389" v="2313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55E379A6-BBDA-4D55-8B98-84FF2C3549D6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1:04.870" v="2314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C1CABFC5-4764-4BCF-91E7-EA3E68375325}"/>
                </pc2:cmRplyMkLst>
              </pc226:cmRplyChg>
            </pc226:cmChg>
          </p:ext>
        </pc:extLst>
      </pc:sldChg>
      <pc:sldChg chg="modSp mod modClrScheme addCm delCm modCm chgLayout">
        <pc:chgData name="ENGEBRETSON, Elizabeth" userId="3432f663-7c0c-4f2e-b85b-b6f4c97bdf77" providerId="ADAL" clId="{12FE17CA-843E-654D-B0AF-95EBF9EA0C1C}" dt="2024-03-07T17:01:40.859" v="2565"/>
        <pc:sldMkLst>
          <pc:docMk/>
          <pc:sldMk cId="1446751405" sldId="259"/>
        </pc:sldMkLst>
        <pc:spChg chg="mod ord">
          <ac:chgData name="ENGEBRETSON, Elizabeth" userId="3432f663-7c0c-4f2e-b85b-b6f4c97bdf77" providerId="ADAL" clId="{12FE17CA-843E-654D-B0AF-95EBF9EA0C1C}" dt="2024-01-08T22:12:30.209" v="33" actId="700"/>
          <ac:spMkLst>
            <pc:docMk/>
            <pc:sldMk cId="1446751405" sldId="259"/>
            <ac:spMk id="4" creationId="{4FC5AEF8-52FD-44D6-A51A-2A55036EF610}"/>
          </ac:spMkLst>
        </pc:spChg>
        <pc:spChg chg="mod ord">
          <ac:chgData name="ENGEBRETSON, Elizabeth" userId="3432f663-7c0c-4f2e-b85b-b6f4c97bdf77" providerId="ADAL" clId="{12FE17CA-843E-654D-B0AF-95EBF9EA0C1C}" dt="2024-03-07T14:39:46.188" v="2546" actId="20577"/>
          <ac:spMkLst>
            <pc:docMk/>
            <pc:sldMk cId="1446751405" sldId="259"/>
            <ac:spMk id="5" creationId="{F7793C69-EB27-4623-BAEC-EE2B54184B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ENGEBRETSON, Elizabeth" userId="3432f663-7c0c-4f2e-b85b-b6f4c97bdf77" providerId="ADAL" clId="{12FE17CA-843E-654D-B0AF-95EBF9EA0C1C}" dt="2024-03-07T17:01:30.449" v="2564"/>
              <pc2:cmMkLst xmlns:pc2="http://schemas.microsoft.com/office/powerpoint/2019/9/main/command">
                <pc:docMk/>
                <pc:sldMk cId="1446751405" sldId="259"/>
                <pc2:cmMk id="{C5110731-EDDF-5A43-ABFA-0EA1B7E6B593}"/>
              </pc2:cmMkLst>
              <pc226:cmRplyChg chg="add">
                <pc226:chgData name="ENGEBRETSON, Elizabeth" userId="3432f663-7c0c-4f2e-b85b-b6f4c97bdf77" providerId="ADAL" clId="{12FE17CA-843E-654D-B0AF-95EBF9EA0C1C}" dt="2024-03-06T00:06:00.912" v="2515"/>
                <pc2:cmRplyMkLst xmlns:pc2="http://schemas.microsoft.com/office/powerpoint/2019/9/main/command">
                  <pc:docMk/>
                  <pc:sldMk cId="1446751405" sldId="259"/>
                  <pc2:cmMk id="{C5110731-EDDF-5A43-ABFA-0EA1B7E6B593}"/>
                  <pc2:cmRplyMk id="{CC1AE6EF-9B64-5145-8EEF-82E966C8E567}"/>
                </pc2:cmRplyMkLst>
              </pc226:cmRplyChg>
            </pc226:cmChg>
            <pc226:cmChg xmlns:pc226="http://schemas.microsoft.com/office/powerpoint/2022/06/main/command" chg="add mod">
              <pc226:chgData name="ENGEBRETSON, Elizabeth" userId="3432f663-7c0c-4f2e-b85b-b6f4c97bdf77" providerId="ADAL" clId="{12FE17CA-843E-654D-B0AF-95EBF9EA0C1C}" dt="2024-03-07T17:01:40.859" v="2565"/>
              <pc2:cmMkLst xmlns:pc2="http://schemas.microsoft.com/office/powerpoint/2019/9/main/command">
                <pc:docMk/>
                <pc:sldMk cId="1446751405" sldId="259"/>
                <pc2:cmMk id="{C6B1A09F-D24C-6249-A376-ED03A6A2C386}"/>
              </pc2:cmMkLst>
            </pc226:cmChg>
          </p:ext>
        </pc:extLst>
      </pc:sldChg>
      <pc:sldChg chg="modSp mod modClrScheme addCm delCm modCm chgLayout">
        <pc:chgData name="ENGEBRETSON, Elizabeth" userId="3432f663-7c0c-4f2e-b85b-b6f4c97bdf77" providerId="ADAL" clId="{12FE17CA-843E-654D-B0AF-95EBF9EA0C1C}" dt="2024-02-21T21:18:25.528" v="2513"/>
        <pc:sldMkLst>
          <pc:docMk/>
          <pc:sldMk cId="4031880521" sldId="260"/>
        </pc:sldMkLst>
        <pc:spChg chg="mod ord">
          <ac:chgData name="ENGEBRETSON, Elizabeth" userId="3432f663-7c0c-4f2e-b85b-b6f4c97bdf77" providerId="ADAL" clId="{12FE17CA-843E-654D-B0AF-95EBF9EA0C1C}" dt="2024-01-08T22:13:03.507" v="40" actId="700"/>
          <ac:spMkLst>
            <pc:docMk/>
            <pc:sldMk cId="4031880521" sldId="260"/>
            <ac:spMk id="4" creationId="{75E0E65A-C33F-4526-A7DA-ADC570FE8D5A}"/>
          </ac:spMkLst>
        </pc:spChg>
        <pc:spChg chg="mod ord">
          <ac:chgData name="ENGEBRETSON, Elizabeth" userId="3432f663-7c0c-4f2e-b85b-b6f4c97bdf77" providerId="ADAL" clId="{12FE17CA-843E-654D-B0AF-95EBF9EA0C1C}" dt="2024-02-21T21:18:19.046" v="2512" actId="20577"/>
          <ac:spMkLst>
            <pc:docMk/>
            <pc:sldMk cId="4031880521" sldId="260"/>
            <ac:spMk id="5" creationId="{738D48D6-5D7F-400D-8022-66551D422B0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NGEBRETSON, Elizabeth" userId="3432f663-7c0c-4f2e-b85b-b6f4c97bdf77" providerId="ADAL" clId="{12FE17CA-843E-654D-B0AF-95EBF9EA0C1C}" dt="2024-02-21T21:18:19.046" v="2512" actId="20577"/>
              <pc2:cmMkLst xmlns:pc2="http://schemas.microsoft.com/office/powerpoint/2019/9/main/command">
                <pc:docMk/>
                <pc:sldMk cId="4031880521" sldId="260"/>
                <pc2:cmMk id="{7F01BE41-2630-C140-97D8-E7735DF28F5A}"/>
              </pc2:cmMkLst>
            </pc226:cmChg>
            <pc226:cmChg xmlns:pc226="http://schemas.microsoft.com/office/powerpoint/2022/06/main/command" chg="del mod">
              <pc226:chgData name="ENGEBRETSON, Elizabeth" userId="3432f663-7c0c-4f2e-b85b-b6f4c97bdf77" providerId="ADAL" clId="{12FE17CA-843E-654D-B0AF-95EBF9EA0C1C}" dt="2024-02-21T21:18:25.528" v="2513"/>
              <pc2:cmMkLst xmlns:pc2="http://schemas.microsoft.com/office/powerpoint/2019/9/main/command">
                <pc:docMk/>
                <pc:sldMk cId="4031880521" sldId="260"/>
                <pc2:cmMk id="{982222BA-6E5F-4BCB-91D5-39CAD3548186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12FE17CA-843E-654D-B0AF-95EBF9EA0C1C}" dt="2024-02-21T21:18:19.046" v="2512" actId="20577"/>
              <pc2:cmMkLst xmlns:pc2="http://schemas.microsoft.com/office/powerpoint/2019/9/main/command">
                <pc:docMk/>
                <pc:sldMk cId="4031880521" sldId="260"/>
                <pc2:cmMk id="{95E642E5-1180-7E47-AFD2-1C065BDE9706}"/>
              </pc2:cmMkLst>
              <pc226:cmRplyChg chg="del">
                <pc226:chgData name="ENGEBRETSON, Elizabeth" userId="3432f663-7c0c-4f2e-b85b-b6f4c97bdf77" providerId="ADAL" clId="{12FE17CA-843E-654D-B0AF-95EBF9EA0C1C}" dt="2024-02-21T21:16:48.221" v="2444"/>
                <pc2:cmRplyMkLst xmlns:pc2="http://schemas.microsoft.com/office/powerpoint/2019/9/main/command">
                  <pc:docMk/>
                  <pc:sldMk cId="4031880521" sldId="260"/>
                  <pc2:cmMk id="{95E642E5-1180-7E47-AFD2-1C065BDE9706}"/>
                  <pc2:cmRplyMk id="{3E7A4D1A-754C-4F17-AE71-7FCF389CF38C}"/>
                </pc2:cmRplyMkLst>
              </pc226:cmRplyChg>
            </pc226:cmChg>
          </p:ext>
        </pc:extLst>
      </pc:sldChg>
      <pc:sldChg chg="modSp mod modClrScheme addCm delCm chgLayout">
        <pc:chgData name="ENGEBRETSON, Elizabeth" userId="3432f663-7c0c-4f2e-b85b-b6f4c97bdf77" providerId="ADAL" clId="{12FE17CA-843E-654D-B0AF-95EBF9EA0C1C}" dt="2024-02-06T19:18:17.893" v="1750"/>
        <pc:sldMkLst>
          <pc:docMk/>
          <pc:sldMk cId="1314089044" sldId="271"/>
        </pc:sldMkLst>
        <pc:spChg chg="mod ord">
          <ac:chgData name="ENGEBRETSON, Elizabeth" userId="3432f663-7c0c-4f2e-b85b-b6f4c97bdf77" providerId="ADAL" clId="{12FE17CA-843E-654D-B0AF-95EBF9EA0C1C}" dt="2024-02-02T00:46:40.900" v="1677" actId="20577"/>
          <ac:spMkLst>
            <pc:docMk/>
            <pc:sldMk cId="1314089044" sldId="271"/>
            <ac:spMk id="2" creationId="{E14D65D9-9F16-4A6B-A806-4C6DEA46BBC2}"/>
          </ac:spMkLst>
        </pc:spChg>
        <pc:spChg chg="mod ord">
          <ac:chgData name="ENGEBRETSON, Elizabeth" userId="3432f663-7c0c-4f2e-b85b-b6f4c97bdf77" providerId="ADAL" clId="{12FE17CA-843E-654D-B0AF-95EBF9EA0C1C}" dt="2024-01-08T22:12:55.011" v="39" actId="700"/>
          <ac:spMkLst>
            <pc:docMk/>
            <pc:sldMk cId="1314089044" sldId="271"/>
            <ac:spMk id="3" creationId="{0A96C4B4-9D4C-4B69-8A69-FDECB114613D}"/>
          </ac:spMkLst>
        </pc:spChg>
      </pc:sldChg>
      <pc:sldChg chg="add del addCm">
        <pc:chgData name="ENGEBRETSON, Elizabeth" userId="3432f663-7c0c-4f2e-b85b-b6f4c97bdf77" providerId="ADAL" clId="{12FE17CA-843E-654D-B0AF-95EBF9EA0C1C}" dt="2024-01-25T19:32:33.048" v="1380"/>
        <pc:sldMkLst>
          <pc:docMk/>
          <pc:sldMk cId="1029400749" sldId="272"/>
        </pc:sldMkLst>
      </pc:sldChg>
      <pc:sldChg chg="modSp mod modClrScheme addCm chgLayout">
        <pc:chgData name="ENGEBRETSON, Elizabeth" userId="3432f663-7c0c-4f2e-b85b-b6f4c97bdf77" providerId="ADAL" clId="{12FE17CA-843E-654D-B0AF-95EBF9EA0C1C}" dt="2024-02-12T19:47:40.256" v="2307" actId="20577"/>
        <pc:sldMkLst>
          <pc:docMk/>
          <pc:sldMk cId="462793292" sldId="273"/>
        </pc:sldMkLst>
        <pc:spChg chg="mod ord">
          <ac:chgData name="ENGEBRETSON, Elizabeth" userId="3432f663-7c0c-4f2e-b85b-b6f4c97bdf77" providerId="ADAL" clId="{12FE17CA-843E-654D-B0AF-95EBF9EA0C1C}" dt="2024-02-12T19:47:40.256" v="2307" actId="20577"/>
          <ac:spMkLst>
            <pc:docMk/>
            <pc:sldMk cId="462793292" sldId="273"/>
            <ac:spMk id="2" creationId="{7CCB009A-6724-4927-8E44-65450EFFF229}"/>
          </ac:spMkLst>
        </pc:spChg>
        <pc:spChg chg="mod ord">
          <ac:chgData name="ENGEBRETSON, Elizabeth" userId="3432f663-7c0c-4f2e-b85b-b6f4c97bdf77" providerId="ADAL" clId="{12FE17CA-843E-654D-B0AF-95EBF9EA0C1C}" dt="2024-01-08T22:15:59.328" v="204" actId="20577"/>
          <ac:spMkLst>
            <pc:docMk/>
            <pc:sldMk cId="462793292" sldId="273"/>
            <ac:spMk id="3" creationId="{71695A70-32FE-4A71-928B-7FC96F0C5BDE}"/>
          </ac:spMkLst>
        </pc:spChg>
      </pc:sldChg>
      <pc:sldChg chg="addSp delSp modSp mod modClrScheme addCm delCm modCm chgLayout">
        <pc:chgData name="ENGEBRETSON, Elizabeth" userId="3432f663-7c0c-4f2e-b85b-b6f4c97bdf77" providerId="ADAL" clId="{12FE17CA-843E-654D-B0AF-95EBF9EA0C1C}" dt="2024-03-07T17:03:55.424" v="2605" actId="1076"/>
        <pc:sldMkLst>
          <pc:docMk/>
          <pc:sldMk cId="3925254335" sldId="274"/>
        </pc:sldMkLst>
        <pc:spChg chg="mod ord">
          <ac:chgData name="ENGEBRETSON, Elizabeth" userId="3432f663-7c0c-4f2e-b85b-b6f4c97bdf77" providerId="ADAL" clId="{12FE17CA-843E-654D-B0AF-95EBF9EA0C1C}" dt="2024-01-25T19:16:15.099" v="1020" actId="1076"/>
          <ac:spMkLst>
            <pc:docMk/>
            <pc:sldMk cId="3925254335" sldId="274"/>
            <ac:spMk id="2" creationId="{F4FDEF62-5E5D-4960-9231-434BF81492B2}"/>
          </ac:spMkLst>
        </pc:spChg>
        <pc:spChg chg="mod ord">
          <ac:chgData name="ENGEBRETSON, Elizabeth" userId="3432f663-7c0c-4f2e-b85b-b6f4c97bdf77" providerId="ADAL" clId="{12FE17CA-843E-654D-B0AF-95EBF9EA0C1C}" dt="2024-01-08T22:42:59.374" v="297" actId="700"/>
          <ac:spMkLst>
            <pc:docMk/>
            <pc:sldMk cId="3925254335" sldId="274"/>
            <ac:spMk id="3" creationId="{A4960042-5D9B-45AA-99E1-2E895DA46065}"/>
          </ac:spMkLst>
        </pc:spChg>
        <pc:spChg chg="add mod">
          <ac:chgData name="ENGEBRETSON, Elizabeth" userId="3432f663-7c0c-4f2e-b85b-b6f4c97bdf77" providerId="ADAL" clId="{12FE17CA-843E-654D-B0AF-95EBF9EA0C1C}" dt="2024-03-07T17:03:55.424" v="2605" actId="1076"/>
          <ac:spMkLst>
            <pc:docMk/>
            <pc:sldMk cId="3925254335" sldId="274"/>
            <ac:spMk id="4" creationId="{3AA068A0-609A-6762-94B7-ABA8CC1CD67E}"/>
          </ac:spMkLst>
        </pc:spChg>
        <pc:spChg chg="del">
          <ac:chgData name="ENGEBRETSON, Elizabeth" userId="3432f663-7c0c-4f2e-b85b-b6f4c97bdf77" providerId="ADAL" clId="{12FE17CA-843E-654D-B0AF-95EBF9EA0C1C}" dt="2024-01-08T22:16:36.281" v="258" actId="478"/>
          <ac:spMkLst>
            <pc:docMk/>
            <pc:sldMk cId="3925254335" sldId="274"/>
            <ac:spMk id="5" creationId="{1214AB76-3C1E-418D-BDA1-A142EC2DCADE}"/>
          </ac:spMkLst>
        </pc:spChg>
        <pc:spChg chg="add mod">
          <ac:chgData name="ENGEBRETSON, Elizabeth" userId="3432f663-7c0c-4f2e-b85b-b6f4c97bdf77" providerId="ADAL" clId="{12FE17CA-843E-654D-B0AF-95EBF9EA0C1C}" dt="2024-01-08T22:47:09.770" v="407" actId="1076"/>
          <ac:spMkLst>
            <pc:docMk/>
            <pc:sldMk cId="3925254335" sldId="274"/>
            <ac:spMk id="9" creationId="{7D8CCFF4-4CD5-3250-66FB-DCE087ECBAB1}"/>
          </ac:spMkLst>
        </pc:spChg>
        <pc:picChg chg="del">
          <ac:chgData name="ENGEBRETSON, Elizabeth" userId="3432f663-7c0c-4f2e-b85b-b6f4c97bdf77" providerId="ADAL" clId="{12FE17CA-843E-654D-B0AF-95EBF9EA0C1C}" dt="2024-01-08T22:16:37.110" v="259" actId="478"/>
          <ac:picMkLst>
            <pc:docMk/>
            <pc:sldMk cId="3925254335" sldId="274"/>
            <ac:picMk id="4" creationId="{4017D6D5-5F5F-4E1D-A01C-B467E535765F}"/>
          </ac:picMkLst>
        </pc:picChg>
        <pc:picChg chg="add mod">
          <ac:chgData name="ENGEBRETSON, Elizabeth" userId="3432f663-7c0c-4f2e-b85b-b6f4c97bdf77" providerId="ADAL" clId="{12FE17CA-843E-654D-B0AF-95EBF9EA0C1C}" dt="2024-03-07T17:03:50.129" v="2604" actId="1076"/>
          <ac:picMkLst>
            <pc:docMk/>
            <pc:sldMk cId="3925254335" sldId="274"/>
            <ac:picMk id="6" creationId="{D65AF773-15E8-259D-1DD3-EAC2B19475FC}"/>
          </ac:picMkLst>
        </pc:picChg>
        <pc:picChg chg="add mod">
          <ac:chgData name="ENGEBRETSON, Elizabeth" userId="3432f663-7c0c-4f2e-b85b-b6f4c97bdf77" providerId="ADAL" clId="{12FE17CA-843E-654D-B0AF-95EBF9EA0C1C}" dt="2024-01-08T22:46:13.805" v="325"/>
          <ac:picMkLst>
            <pc:docMk/>
            <pc:sldMk cId="3925254335" sldId="274"/>
            <ac:picMk id="7" creationId="{2419FF0A-6E96-EABF-89D2-AE46B359FD90}"/>
          </ac:picMkLst>
        </pc:picChg>
        <pc:picChg chg="add mod">
          <ac:chgData name="ENGEBRETSON, Elizabeth" userId="3432f663-7c0c-4f2e-b85b-b6f4c97bdf77" providerId="ADAL" clId="{12FE17CA-843E-654D-B0AF-95EBF9EA0C1C}" dt="2024-01-08T22:46:26.425" v="327"/>
          <ac:picMkLst>
            <pc:docMk/>
            <pc:sldMk cId="3925254335" sldId="274"/>
            <ac:picMk id="8" creationId="{35AB9B10-F06E-97A4-89A5-AF55E865ED4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3-07T17:03:46.601" v="2603"/>
              <pc2:cmMkLst xmlns:pc2="http://schemas.microsoft.com/office/powerpoint/2019/9/main/command">
                <pc:docMk/>
                <pc:sldMk cId="3925254335" sldId="274"/>
                <pc2:cmMk id="{16839058-540E-45F2-AFBA-C75F50D9E965}"/>
              </pc2:cmMkLst>
            </pc226:cmChg>
            <pc226:cmChg xmlns:pc226="http://schemas.microsoft.com/office/powerpoint/2022/06/main/command" chg="add">
              <pc226:chgData name="ENGEBRETSON, Elizabeth" userId="3432f663-7c0c-4f2e-b85b-b6f4c97bdf77" providerId="ADAL" clId="{12FE17CA-843E-654D-B0AF-95EBF9EA0C1C}" dt="2024-03-07T17:03:44.518" v="2602"/>
              <pc2:cmMkLst xmlns:pc2="http://schemas.microsoft.com/office/powerpoint/2019/9/main/command">
                <pc:docMk/>
                <pc:sldMk cId="3925254335" sldId="274"/>
                <pc2:cmMk id="{4270C568-4EA9-FC4F-B549-7482782361F8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12FE17CA-843E-654D-B0AF-95EBF9EA0C1C}" dt="2024-02-21T21:15:01.756" v="2412"/>
              <pc2:cmMkLst xmlns:pc2="http://schemas.microsoft.com/office/powerpoint/2019/9/main/command">
                <pc:docMk/>
                <pc:sldMk cId="3925254335" sldId="274"/>
                <pc2:cmMk id="{1FF04D85-D37A-C948-956D-5B6DB497F42C}"/>
              </pc2:cmMkLst>
            </pc226:cmChg>
          </p:ext>
        </pc:extLst>
      </pc:sldChg>
      <pc:sldChg chg="del">
        <pc:chgData name="ENGEBRETSON, Elizabeth" userId="3432f663-7c0c-4f2e-b85b-b6f4c97bdf77" providerId="ADAL" clId="{12FE17CA-843E-654D-B0AF-95EBF9EA0C1C}" dt="2024-01-08T22:43:46.066" v="300" actId="2696"/>
        <pc:sldMkLst>
          <pc:docMk/>
          <pc:sldMk cId="3915487361" sldId="276"/>
        </pc:sldMkLst>
      </pc:sldChg>
      <pc:sldChg chg="del">
        <pc:chgData name="ENGEBRETSON, Elizabeth" userId="3432f663-7c0c-4f2e-b85b-b6f4c97bdf77" providerId="ADAL" clId="{12FE17CA-843E-654D-B0AF-95EBF9EA0C1C}" dt="2024-01-12T14:23:10.374" v="414" actId="2696"/>
        <pc:sldMkLst>
          <pc:docMk/>
          <pc:sldMk cId="1235691608" sldId="277"/>
        </pc:sldMkLst>
      </pc:sldChg>
      <pc:sldChg chg="modSp add mod ord modClrScheme addCm delCm modCm chgLayout">
        <pc:chgData name="ENGEBRETSON, Elizabeth" userId="3432f663-7c0c-4f2e-b85b-b6f4c97bdf77" providerId="ADAL" clId="{12FE17CA-843E-654D-B0AF-95EBF9EA0C1C}" dt="2024-03-07T17:02:15.525" v="2566"/>
        <pc:sldMkLst>
          <pc:docMk/>
          <pc:sldMk cId="1843749515" sldId="279"/>
        </pc:sldMkLst>
        <pc:spChg chg="mod ord">
          <ac:chgData name="ENGEBRETSON, Elizabeth" userId="3432f663-7c0c-4f2e-b85b-b6f4c97bdf77" providerId="ADAL" clId="{12FE17CA-843E-654D-B0AF-95EBF9EA0C1C}" dt="2024-02-02T00:48:31.611" v="1720" actId="108"/>
          <ac:spMkLst>
            <pc:docMk/>
            <pc:sldMk cId="1843749515" sldId="279"/>
            <ac:spMk id="2" creationId="{2F2CA2A5-7E3B-660A-D2FA-90842D1EB5B6}"/>
          </ac:spMkLst>
        </pc:spChg>
        <pc:spChg chg="mod ord">
          <ac:chgData name="ENGEBRETSON, Elizabeth" userId="3432f663-7c0c-4f2e-b85b-b6f4c97bdf77" providerId="ADAL" clId="{12FE17CA-843E-654D-B0AF-95EBF9EA0C1C}" dt="2024-01-08T22:44:03.316" v="306" actId="700"/>
          <ac:spMkLst>
            <pc:docMk/>
            <pc:sldMk cId="1843749515" sldId="279"/>
            <ac:spMk id="3" creationId="{B975F6F1-E533-7DB7-B4A1-7672444CEA5B}"/>
          </ac:spMkLst>
        </pc:spChg>
        <pc:spChg chg="mod">
          <ac:chgData name="ENGEBRETSON, Elizabeth" userId="3432f663-7c0c-4f2e-b85b-b6f4c97bdf77" providerId="ADAL" clId="{12FE17CA-843E-654D-B0AF-95EBF9EA0C1C}" dt="2024-01-25T19:18:18.155" v="1311" actId="1076"/>
          <ac:spMkLst>
            <pc:docMk/>
            <pc:sldMk cId="1843749515" sldId="279"/>
            <ac:spMk id="5" creationId="{B3F9AB23-26DB-7051-514E-17D2D46D6943}"/>
          </ac:spMkLst>
        </pc:spChg>
        <pc:picChg chg="mod modCrop">
          <ac:chgData name="ENGEBRETSON, Elizabeth" userId="3432f663-7c0c-4f2e-b85b-b6f4c97bdf77" providerId="ADAL" clId="{12FE17CA-843E-654D-B0AF-95EBF9EA0C1C}" dt="2024-01-25T19:16:57.443" v="1026" actId="1076"/>
          <ac:picMkLst>
            <pc:docMk/>
            <pc:sldMk cId="1843749515" sldId="279"/>
            <ac:picMk id="4" creationId="{8156BCAC-FBB6-AE61-F79B-623A4FF6935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3-07T17:02:15.525" v="2566"/>
              <pc2:cmMkLst xmlns:pc2="http://schemas.microsoft.com/office/powerpoint/2019/9/main/command">
                <pc:docMk/>
                <pc:sldMk cId="1843749515" sldId="279"/>
                <pc2:cmMk id="{4FB2B182-C705-4647-81A2-C45179F2C6EB}"/>
              </pc2:cmMkLst>
            </pc226:cmChg>
          </p:ext>
        </pc:extLst>
      </pc:sldChg>
      <pc:sldChg chg="addSp delSp modSp add mod modClrScheme delCm modCm chgLayout">
        <pc:chgData name="ENGEBRETSON, Elizabeth" userId="3432f663-7c0c-4f2e-b85b-b6f4c97bdf77" providerId="ADAL" clId="{12FE17CA-843E-654D-B0AF-95EBF9EA0C1C}" dt="2024-02-06T20:17:27.248" v="2278"/>
        <pc:sldMkLst>
          <pc:docMk/>
          <pc:sldMk cId="1406939077" sldId="304"/>
        </pc:sldMkLst>
        <pc:spChg chg="add del mod ord">
          <ac:chgData name="ENGEBRETSON, Elizabeth" userId="3432f663-7c0c-4f2e-b85b-b6f4c97bdf77" providerId="ADAL" clId="{12FE17CA-843E-654D-B0AF-95EBF9EA0C1C}" dt="2024-01-12T14:22:52.029" v="413" actId="478"/>
          <ac:spMkLst>
            <pc:docMk/>
            <pc:sldMk cId="1406939077" sldId="304"/>
            <ac:spMk id="2" creationId="{56CCE978-FBCC-198C-8D07-2548F6A8186B}"/>
          </ac:spMkLst>
        </pc:spChg>
        <pc:spChg chg="add mod">
          <ac:chgData name="ENGEBRETSON, Elizabeth" userId="3432f663-7c0c-4f2e-b85b-b6f4c97bdf77" providerId="ADAL" clId="{12FE17CA-843E-654D-B0AF-95EBF9EA0C1C}" dt="2024-02-06T20:17:00.837" v="2276" actId="14100"/>
          <ac:spMkLst>
            <pc:docMk/>
            <pc:sldMk cId="1406939077" sldId="304"/>
            <ac:spMk id="2" creationId="{BA37FC8B-8020-8175-0E53-CE02B14B5601}"/>
          </ac:spMkLst>
        </pc:spChg>
        <pc:spChg chg="mod ord">
          <ac:chgData name="ENGEBRETSON, Elizabeth" userId="3432f663-7c0c-4f2e-b85b-b6f4c97bdf77" providerId="ADAL" clId="{12FE17CA-843E-654D-B0AF-95EBF9EA0C1C}" dt="2024-01-08T22:20:24.830" v="296" actId="700"/>
          <ac:spMkLst>
            <pc:docMk/>
            <pc:sldMk cId="1406939077" sldId="304"/>
            <ac:spMk id="3" creationId="{F04209A5-0DA9-4398-BF30-9AECCE677686}"/>
          </ac:spMkLst>
        </pc:spChg>
        <pc:spChg chg="mod">
          <ac:chgData name="ENGEBRETSON, Elizabeth" userId="3432f663-7c0c-4f2e-b85b-b6f4c97bdf77" providerId="ADAL" clId="{12FE17CA-843E-654D-B0AF-95EBF9EA0C1C}" dt="2024-02-06T20:17:05.468" v="2277" actId="1076"/>
          <ac:spMkLst>
            <pc:docMk/>
            <pc:sldMk cId="1406939077" sldId="304"/>
            <ac:spMk id="36" creationId="{FF121F3D-4B0A-2DD6-0774-EAECCF203E7B}"/>
          </ac:spMkLst>
        </pc:spChg>
      </pc:sldChg>
      <pc:sldChg chg="add del ord">
        <pc:chgData name="ENGEBRETSON, Elizabeth" userId="3432f663-7c0c-4f2e-b85b-b6f4c97bdf77" providerId="ADAL" clId="{12FE17CA-843E-654D-B0AF-95EBF9EA0C1C}" dt="2024-01-08T22:11:44.579" v="21" actId="2696"/>
        <pc:sldMkLst>
          <pc:docMk/>
          <pc:sldMk cId="2681891819" sldId="310"/>
        </pc:sldMkLst>
      </pc:sldChg>
      <pc:sldChg chg="add del ord">
        <pc:chgData name="ENGEBRETSON, Elizabeth" userId="3432f663-7c0c-4f2e-b85b-b6f4c97bdf77" providerId="ADAL" clId="{12FE17CA-843E-654D-B0AF-95EBF9EA0C1C}" dt="2024-01-08T22:10:12.195" v="6"/>
        <pc:sldMkLst>
          <pc:docMk/>
          <pc:sldMk cId="1029400749" sldId="319"/>
        </pc:sldMkLst>
      </pc:sldChg>
      <pc:sldChg chg="add del">
        <pc:chgData name="ENGEBRETSON, Elizabeth" userId="3432f663-7c0c-4f2e-b85b-b6f4c97bdf77" providerId="ADAL" clId="{12FE17CA-843E-654D-B0AF-95EBF9EA0C1C}" dt="2024-01-08T22:10:31.451" v="12" actId="2696"/>
        <pc:sldMkLst>
          <pc:docMk/>
          <pc:sldMk cId="3142872124" sldId="319"/>
        </pc:sldMkLst>
      </pc:sldChg>
      <pc:sldChg chg="addSp delSp modSp add mod ord addCm delCm modCm">
        <pc:chgData name="ENGEBRETSON, Elizabeth" userId="3432f663-7c0c-4f2e-b85b-b6f4c97bdf77" providerId="ADAL" clId="{12FE17CA-843E-654D-B0AF-95EBF9EA0C1C}" dt="2024-03-07T16:58:35.465" v="2563"/>
        <pc:sldMkLst>
          <pc:docMk/>
          <pc:sldMk cId="3847305910" sldId="319"/>
        </pc:sldMkLst>
        <pc:spChg chg="mod">
          <ac:chgData name="ENGEBRETSON, Elizabeth" userId="3432f663-7c0c-4f2e-b85b-b6f4c97bdf77" providerId="ADAL" clId="{12FE17CA-843E-654D-B0AF-95EBF9EA0C1C}" dt="2024-02-02T00:54:33.407" v="1748" actId="13926"/>
          <ac:spMkLst>
            <pc:docMk/>
            <pc:sldMk cId="3847305910" sldId="319"/>
            <ac:spMk id="4" creationId="{4FC5AEF8-52FD-44D6-A51A-2A55036EF610}"/>
          </ac:spMkLst>
        </pc:spChg>
        <pc:spChg chg="mod">
          <ac:chgData name="ENGEBRETSON, Elizabeth" userId="3432f663-7c0c-4f2e-b85b-b6f4c97bdf77" providerId="ADAL" clId="{12FE17CA-843E-654D-B0AF-95EBF9EA0C1C}" dt="2024-03-07T16:54:14.206" v="2559" actId="1076"/>
          <ac:spMkLst>
            <pc:docMk/>
            <pc:sldMk cId="3847305910" sldId="319"/>
            <ac:spMk id="14" creationId="{892C23DB-8254-DE38-26AE-14369A495B71}"/>
          </ac:spMkLst>
        </pc:spChg>
        <pc:spChg chg="mod">
          <ac:chgData name="ENGEBRETSON, Elizabeth" userId="3432f663-7c0c-4f2e-b85b-b6f4c97bdf77" providerId="ADAL" clId="{12FE17CA-843E-654D-B0AF-95EBF9EA0C1C}" dt="2024-03-07T16:53:33.441" v="2549" actId="1076"/>
          <ac:spMkLst>
            <pc:docMk/>
            <pc:sldMk cId="3847305910" sldId="319"/>
            <ac:spMk id="31" creationId="{4320E4A8-074E-4416-9752-B6157A93BE42}"/>
          </ac:spMkLst>
        </pc:spChg>
        <pc:spChg chg="mod">
          <ac:chgData name="ENGEBRETSON, Elizabeth" userId="3432f663-7c0c-4f2e-b85b-b6f4c97bdf77" providerId="ADAL" clId="{12FE17CA-843E-654D-B0AF-95EBF9EA0C1C}" dt="2024-03-07T16:54:20.315" v="2561" actId="1076"/>
          <ac:spMkLst>
            <pc:docMk/>
            <pc:sldMk cId="3847305910" sldId="319"/>
            <ac:spMk id="32" creationId="{6E2EFFFD-7A9A-42DC-A0FB-85B1E4ACB6EB}"/>
          </ac:spMkLst>
        </pc:spChg>
        <pc:spChg chg="mod">
          <ac:chgData name="ENGEBRETSON, Elizabeth" userId="3432f663-7c0c-4f2e-b85b-b6f4c97bdf77" providerId="ADAL" clId="{12FE17CA-843E-654D-B0AF-95EBF9EA0C1C}" dt="2024-03-07T16:53:59.248" v="2555" actId="167"/>
          <ac:spMkLst>
            <pc:docMk/>
            <pc:sldMk cId="3847305910" sldId="319"/>
            <ac:spMk id="34" creationId="{5A9E2824-D64A-45FD-BB02-BF59C11CC895}"/>
          </ac:spMkLst>
        </pc:spChg>
        <pc:spChg chg="mod">
          <ac:chgData name="ENGEBRETSON, Elizabeth" userId="3432f663-7c0c-4f2e-b85b-b6f4c97bdf77" providerId="ADAL" clId="{12FE17CA-843E-654D-B0AF-95EBF9EA0C1C}" dt="2024-01-25T19:08:23.408" v="580" actId="1076"/>
          <ac:spMkLst>
            <pc:docMk/>
            <pc:sldMk cId="3847305910" sldId="319"/>
            <ac:spMk id="35" creationId="{445923B3-6899-494F-B116-34B1F4E542A4}"/>
          </ac:spMkLst>
        </pc:spChg>
        <pc:picChg chg="mod">
          <ac:chgData name="ENGEBRETSON, Elizabeth" userId="3432f663-7c0c-4f2e-b85b-b6f4c97bdf77" providerId="ADAL" clId="{12FE17CA-843E-654D-B0AF-95EBF9EA0C1C}" dt="2024-02-02T00:54:04.834" v="1742" actId="14100"/>
          <ac:picMkLst>
            <pc:docMk/>
            <pc:sldMk cId="3847305910" sldId="319"/>
            <ac:picMk id="5" creationId="{7F5DE4E8-C9FC-EF4F-9AB8-9787C797068B}"/>
          </ac:picMkLst>
        </pc:picChg>
        <pc:picChg chg="mod">
          <ac:chgData name="ENGEBRETSON, Elizabeth" userId="3432f663-7c0c-4f2e-b85b-b6f4c97bdf77" providerId="ADAL" clId="{12FE17CA-843E-654D-B0AF-95EBF9EA0C1C}" dt="2024-02-02T00:51:12.857" v="1735" actId="1076"/>
          <ac:picMkLst>
            <pc:docMk/>
            <pc:sldMk cId="3847305910" sldId="319"/>
            <ac:picMk id="7" creationId="{DC6E747B-1E35-7440-8431-E4C20F5C0574}"/>
          </ac:picMkLst>
        </pc:picChg>
        <pc:picChg chg="add mod modCrop">
          <ac:chgData name="ENGEBRETSON, Elizabeth" userId="3432f663-7c0c-4f2e-b85b-b6f4c97bdf77" providerId="ADAL" clId="{12FE17CA-843E-654D-B0AF-95EBF9EA0C1C}" dt="2024-01-25T19:07:58.095" v="573" actId="1076"/>
          <ac:picMkLst>
            <pc:docMk/>
            <pc:sldMk cId="3847305910" sldId="319"/>
            <ac:picMk id="8" creationId="{47921A50-DDC7-D02D-86CB-7560980A57FE}"/>
          </ac:picMkLst>
        </pc:picChg>
        <pc:picChg chg="add mod">
          <ac:chgData name="ENGEBRETSON, Elizabeth" userId="3432f663-7c0c-4f2e-b85b-b6f4c97bdf77" providerId="ADAL" clId="{12FE17CA-843E-654D-B0AF-95EBF9EA0C1C}" dt="2024-02-02T00:51:14.252" v="1736" actId="1076"/>
          <ac:picMkLst>
            <pc:docMk/>
            <pc:sldMk cId="3847305910" sldId="319"/>
            <ac:picMk id="9" creationId="{D2CA6951-D545-D3B3-C342-072BE71115B7}"/>
          </ac:picMkLst>
        </pc:picChg>
        <pc:picChg chg="mod">
          <ac:chgData name="ENGEBRETSON, Elizabeth" userId="3432f663-7c0c-4f2e-b85b-b6f4c97bdf77" providerId="ADAL" clId="{12FE17CA-843E-654D-B0AF-95EBF9EA0C1C}" dt="2024-01-25T19:08:02.899" v="575" actId="1076"/>
          <ac:picMkLst>
            <pc:docMk/>
            <pc:sldMk cId="3847305910" sldId="319"/>
            <ac:picMk id="10" creationId="{DF39E0FE-B156-9A28-B26F-BA4141BE9BF8}"/>
          </ac:picMkLst>
        </pc:picChg>
        <pc:picChg chg="del">
          <ac:chgData name="ENGEBRETSON, Elizabeth" userId="3432f663-7c0c-4f2e-b85b-b6f4c97bdf77" providerId="ADAL" clId="{12FE17CA-843E-654D-B0AF-95EBF9EA0C1C}" dt="2024-01-12T14:20:20.997" v="409" actId="478"/>
          <ac:picMkLst>
            <pc:docMk/>
            <pc:sldMk cId="3847305910" sldId="319"/>
            <ac:picMk id="11" creationId="{A5410210-26FC-FC2D-0C0D-75B2C093F165}"/>
          </ac:picMkLst>
        </pc:picChg>
        <pc:picChg chg="add mod">
          <ac:chgData name="ENGEBRETSON, Elizabeth" userId="3432f663-7c0c-4f2e-b85b-b6f4c97bdf77" providerId="ADAL" clId="{12FE17CA-843E-654D-B0AF-95EBF9EA0C1C}" dt="2024-02-02T00:54:09.646" v="1744" actId="1076"/>
          <ac:picMkLst>
            <pc:docMk/>
            <pc:sldMk cId="3847305910" sldId="319"/>
            <ac:picMk id="11" creationId="{E5D08BDA-DC9F-CBFA-719B-F664AFAA6143}"/>
          </ac:picMkLst>
        </pc:picChg>
        <pc:picChg chg="add mod">
          <ac:chgData name="ENGEBRETSON, Elizabeth" userId="3432f663-7c0c-4f2e-b85b-b6f4c97bdf77" providerId="ADAL" clId="{12FE17CA-843E-654D-B0AF-95EBF9EA0C1C}" dt="2024-02-02T00:54:11.328" v="1745" actId="1076"/>
          <ac:picMkLst>
            <pc:docMk/>
            <pc:sldMk cId="3847305910" sldId="319"/>
            <ac:picMk id="12" creationId="{BC8D8CE0-58B6-9472-34CA-66EA61EE4E9B}"/>
          </ac:picMkLst>
        </pc:picChg>
        <pc:picChg chg="add mod">
          <ac:chgData name="ENGEBRETSON, Elizabeth" userId="3432f663-7c0c-4f2e-b85b-b6f4c97bdf77" providerId="ADAL" clId="{12FE17CA-843E-654D-B0AF-95EBF9EA0C1C}" dt="2024-02-02T00:54:14.359" v="1746" actId="1076"/>
          <ac:picMkLst>
            <pc:docMk/>
            <pc:sldMk cId="3847305910" sldId="319"/>
            <ac:picMk id="13" creationId="{7A4D746D-3489-E04F-D887-95AE00B84BDE}"/>
          </ac:picMkLst>
        </pc:picChg>
        <pc:picChg chg="mod">
          <ac:chgData name="ENGEBRETSON, Elizabeth" userId="3432f663-7c0c-4f2e-b85b-b6f4c97bdf77" providerId="ADAL" clId="{12FE17CA-843E-654D-B0AF-95EBF9EA0C1C}" dt="2024-02-02T00:54:06.957" v="1743" actId="14100"/>
          <ac:picMkLst>
            <pc:docMk/>
            <pc:sldMk cId="3847305910" sldId="319"/>
            <ac:picMk id="21" creationId="{93EE7CD4-00B4-164A-BBB5-B822646B2675}"/>
          </ac:picMkLst>
        </pc:picChg>
        <pc:picChg chg="mod">
          <ac:chgData name="ENGEBRETSON, Elizabeth" userId="3432f663-7c0c-4f2e-b85b-b6f4c97bdf77" providerId="ADAL" clId="{12FE17CA-843E-654D-B0AF-95EBF9EA0C1C}" dt="2024-02-20T23:31:25.126" v="2318" actId="1076"/>
          <ac:picMkLst>
            <pc:docMk/>
            <pc:sldMk cId="3847305910" sldId="319"/>
            <ac:picMk id="72" creationId="{A2315FA3-0E0D-4F39-8A35-03B05D39BC7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NGEBRETSON, Elizabeth" userId="3432f663-7c0c-4f2e-b85b-b6f4c97bdf77" providerId="ADAL" clId="{12FE17CA-843E-654D-B0AF-95EBF9EA0C1C}" dt="2024-03-07T16:58:32.885" v="2562"/>
              <pc2:cmMkLst xmlns:pc2="http://schemas.microsoft.com/office/powerpoint/2019/9/main/command">
                <pc:docMk/>
                <pc:sldMk cId="3847305910" sldId="319"/>
                <pc2:cmMk id="{7C32597A-33ED-DC45-8BA3-257036AFC855}"/>
              </pc2:cmMkLst>
              <pc226:cmRplyChg chg="add">
                <pc226:chgData name="ENGEBRETSON, Elizabeth" userId="3432f663-7c0c-4f2e-b85b-b6f4c97bdf77" providerId="ADAL" clId="{12FE17CA-843E-654D-B0AF-95EBF9EA0C1C}" dt="2024-03-07T16:58:32.885" v="2562"/>
                <pc2:cmRplyMkLst xmlns:pc2="http://schemas.microsoft.com/office/powerpoint/2019/9/main/command">
                  <pc:docMk/>
                  <pc:sldMk cId="3847305910" sldId="319"/>
                  <pc2:cmMk id="{7C32597A-33ED-DC45-8BA3-257036AFC855}"/>
                  <pc2:cmRplyMk id="{6F9CF558-D277-AB4C-B1A4-B8A13ED687EA}"/>
                </pc2:cmRplyMkLst>
              </pc226:cmRplyChg>
            </pc226:cmChg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2-20T23:31:38.604" v="2319"/>
              <pc2:cmMkLst xmlns:pc2="http://schemas.microsoft.com/office/powerpoint/2019/9/main/command">
                <pc:docMk/>
                <pc:sldMk cId="3847305910" sldId="319"/>
                <pc2:cmMk id="{97466EF1-11AA-4899-98F4-9D2C6A1EB1C9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3-07T16:58:35.465" v="2563"/>
              <pc2:cmMkLst xmlns:pc2="http://schemas.microsoft.com/office/powerpoint/2019/9/main/command">
                <pc:docMk/>
                <pc:sldMk cId="3847305910" sldId="319"/>
                <pc2:cmMk id="{932ED4F7-5269-418A-A7E1-DA24D3D71F4E}"/>
              </pc2:cmMkLst>
            </pc226:cmChg>
          </p:ext>
        </pc:extLst>
      </pc:sldChg>
      <pc:sldChg chg="addSp delSp modSp new mod modAnim addCm delCm modCm">
        <pc:chgData name="ENGEBRETSON, Elizabeth" userId="3432f663-7c0c-4f2e-b85b-b6f4c97bdf77" providerId="ADAL" clId="{12FE17CA-843E-654D-B0AF-95EBF9EA0C1C}" dt="2024-02-21T21:17:24.743" v="2462" actId="20577"/>
        <pc:sldMkLst>
          <pc:docMk/>
          <pc:sldMk cId="1612000249" sldId="320"/>
        </pc:sldMkLst>
        <pc:spChg chg="del">
          <ac:chgData name="ENGEBRETSON, Elizabeth" userId="3432f663-7c0c-4f2e-b85b-b6f4c97bdf77" providerId="ADAL" clId="{12FE17CA-843E-654D-B0AF-95EBF9EA0C1C}" dt="2024-01-25T19:26:15.908" v="1315" actId="478"/>
          <ac:spMkLst>
            <pc:docMk/>
            <pc:sldMk cId="1612000249" sldId="320"/>
            <ac:spMk id="2" creationId="{9431A702-10C7-B00B-8FF6-FBD06E191422}"/>
          </ac:spMkLst>
        </pc:spChg>
        <pc:spChg chg="mod">
          <ac:chgData name="ENGEBRETSON, Elizabeth" userId="3432f663-7c0c-4f2e-b85b-b6f4c97bdf77" providerId="ADAL" clId="{12FE17CA-843E-654D-B0AF-95EBF9EA0C1C}" dt="2024-01-25T19:26:23.173" v="1326" actId="20577"/>
          <ac:spMkLst>
            <pc:docMk/>
            <pc:sldMk cId="1612000249" sldId="320"/>
            <ac:spMk id="3" creationId="{814BAC91-1900-4A9B-4A60-964E80988FD9}"/>
          </ac:spMkLst>
        </pc:spChg>
        <pc:spChg chg="add mod">
          <ac:chgData name="ENGEBRETSON, Elizabeth" userId="3432f663-7c0c-4f2e-b85b-b6f4c97bdf77" providerId="ADAL" clId="{12FE17CA-843E-654D-B0AF-95EBF9EA0C1C}" dt="2024-02-21T21:17:24.743" v="2462" actId="20577"/>
          <ac:spMkLst>
            <pc:docMk/>
            <pc:sldMk cId="1612000249" sldId="320"/>
            <ac:spMk id="4" creationId="{47C0EE63-1AD7-06DD-52DF-0BA53D5965CA}"/>
          </ac:spMkLst>
        </pc:spChg>
        <pc:graphicFrameChg chg="add mod">
          <ac:chgData name="ENGEBRETSON, Elizabeth" userId="3432f663-7c0c-4f2e-b85b-b6f4c97bdf77" providerId="ADAL" clId="{12FE17CA-843E-654D-B0AF-95EBF9EA0C1C}" dt="2024-01-25T19:31:05.452" v="1368"/>
          <ac:graphicFrameMkLst>
            <pc:docMk/>
            <pc:sldMk cId="1612000249" sldId="320"/>
            <ac:graphicFrameMk id="5" creationId="{E336BE8E-BD38-3D81-220C-EBED525C356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NGEBRETSON, Elizabeth" userId="3432f663-7c0c-4f2e-b85b-b6f4c97bdf77" providerId="ADAL" clId="{12FE17CA-843E-654D-B0AF-95EBF9EA0C1C}" dt="2024-02-21T21:13:52.360" v="2388"/>
              <pc2:cmMkLst xmlns:pc2="http://schemas.microsoft.com/office/powerpoint/2019/9/main/command">
                <pc:docMk/>
                <pc:sldMk cId="1612000249" sldId="320"/>
                <pc2:cmMk id="{5B76FDD2-A210-8242-805A-04C0EABE836B}"/>
              </pc2:cmMkLst>
              <pc226:cmRplyChg chg="del">
                <pc226:chgData name="ENGEBRETSON, Elizabeth" userId="3432f663-7c0c-4f2e-b85b-b6f4c97bdf77" providerId="ADAL" clId="{12FE17CA-843E-654D-B0AF-95EBF9EA0C1C}" dt="2024-02-21T21:13:52.360" v="2388"/>
                <pc2:cmRplyMkLst xmlns:pc2="http://schemas.microsoft.com/office/powerpoint/2019/9/main/command">
                  <pc:docMk/>
                  <pc:sldMk cId="1612000249" sldId="320"/>
                  <pc2:cmMk id="{5B76FDD2-A210-8242-805A-04C0EABE836B}"/>
                  <pc2:cmRplyMk id="{621283C4-BB21-427B-BEC5-1A651904B626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1T21:13:50.272" v="2387"/>
                <pc2:cmRplyMkLst xmlns:pc2="http://schemas.microsoft.com/office/powerpoint/2019/9/main/command">
                  <pc:docMk/>
                  <pc:sldMk cId="1612000249" sldId="320"/>
                  <pc2:cmMk id="{5B76FDD2-A210-8242-805A-04C0EABE836B}"/>
                  <pc2:cmRplyMk id="{B13721E1-6CAE-42BA-9638-50744C63012E}"/>
                </pc2:cmRplyMkLst>
              </pc226:cmRplyChg>
            </pc226:cmChg>
          </p:ext>
        </pc:extLst>
      </pc:sldChg>
      <pc:sldChg chg="modSp new del mod">
        <pc:chgData name="ENGEBRETSON, Elizabeth" userId="3432f663-7c0c-4f2e-b85b-b6f4c97bdf77" providerId="ADAL" clId="{12FE17CA-843E-654D-B0AF-95EBF9EA0C1C}" dt="2024-01-25T19:16:26.583" v="1021" actId="2696"/>
        <pc:sldMkLst>
          <pc:docMk/>
          <pc:sldMk cId="2422426517" sldId="321"/>
        </pc:sldMkLst>
        <pc:spChg chg="mod">
          <ac:chgData name="ENGEBRETSON, Elizabeth" userId="3432f663-7c0c-4f2e-b85b-b6f4c97bdf77" providerId="ADAL" clId="{12FE17CA-843E-654D-B0AF-95EBF9EA0C1C}" dt="2024-01-08T22:17:21.583" v="293" actId="20577"/>
          <ac:spMkLst>
            <pc:docMk/>
            <pc:sldMk cId="2422426517" sldId="321"/>
            <ac:spMk id="3" creationId="{B1389DC0-EF27-E35D-5402-BBCF85BFDB01}"/>
          </ac:spMkLst>
        </pc:spChg>
      </pc:sldChg>
    </pc:docChg>
  </pc:docChgLst>
  <pc:docChgLst>
    <pc:chgData name="GORE, Fiona Margaret" userId="S::goref@who.int::8990c2d0-068d-4ea4-a7b0-fc9e7bcf8844" providerId="AD" clId="Web-{811DE118-9943-D375-FA5C-BD1C503DAFB0}"/>
    <pc:docChg chg="">
      <pc:chgData name="GORE, Fiona Margaret" userId="S::goref@who.int::8990c2d0-068d-4ea4-a7b0-fc9e7bcf8844" providerId="AD" clId="Web-{811DE118-9943-D375-FA5C-BD1C503DAFB0}" dt="2024-02-15T14:15:32.879" v="3"/>
      <pc:docMkLst>
        <pc:docMk/>
      </pc:docMkLst>
      <pc:sldChg chg="modCm">
        <pc:chgData name="GORE, Fiona Margaret" userId="S::goref@who.int::8990c2d0-068d-4ea4-a7b0-fc9e7bcf8844" providerId="AD" clId="Web-{811DE118-9943-D375-FA5C-BD1C503DAFB0}" dt="2024-02-15T14:15:32.879" v="3"/>
        <pc:sldMkLst>
          <pc:docMk/>
          <pc:sldMk cId="4154322372" sldId="258"/>
        </pc:sldMkLst>
      </pc:sldChg>
      <pc:sldChg chg="modCm">
        <pc:chgData name="GORE, Fiona Margaret" userId="S::goref@who.int::8990c2d0-068d-4ea4-a7b0-fc9e7bcf8844" providerId="AD" clId="Web-{811DE118-9943-D375-FA5C-BD1C503DAFB0}" dt="2024-02-15T14:14:03.048" v="1"/>
        <pc:sldMkLst>
          <pc:docMk/>
          <pc:sldMk cId="3925254335" sldId="274"/>
        </pc:sldMkLst>
      </pc:sldChg>
      <pc:sldChg chg="modCm">
        <pc:chgData name="GORE, Fiona Margaret" userId="S::goref@who.int::8990c2d0-068d-4ea4-a7b0-fc9e7bcf8844" providerId="AD" clId="Web-{811DE118-9943-D375-FA5C-BD1C503DAFB0}" dt="2024-02-15T14:14:44.409" v="2"/>
        <pc:sldMkLst>
          <pc:docMk/>
          <pc:sldMk cId="1406939077" sldId="304"/>
        </pc:sldMkLst>
      </pc:sldChg>
      <pc:sldChg chg="modCm">
        <pc:chgData name="GORE, Fiona Margaret" userId="S::goref@who.int::8990c2d0-068d-4ea4-a7b0-fc9e7bcf8844" providerId="AD" clId="Web-{811DE118-9943-D375-FA5C-BD1C503DAFB0}" dt="2024-02-15T14:12:27.186" v="0"/>
        <pc:sldMkLst>
          <pc:docMk/>
          <pc:sldMk cId="1612000249" sldId="320"/>
        </pc:sldMkLst>
      </pc:sldChg>
    </pc:docChg>
  </pc:docChgLst>
  <pc:docChgLst>
    <pc:chgData name="LARREA, Christian" userId="1cbcec65-4ef2-4c9d-8acd-f62e48665bf7" providerId="ADAL" clId="{627FB776-324B-4B5B-A420-30C5CB4DB366}"/>
    <pc:docChg chg="">
      <pc:chgData name="LARREA, Christian" userId="1cbcec65-4ef2-4c9d-8acd-f62e48665bf7" providerId="ADAL" clId="{627FB776-324B-4B5B-A420-30C5CB4DB366}" dt="2024-02-01T08:37:19.762" v="0"/>
      <pc:docMkLst>
        <pc:docMk/>
      </pc:docMkLst>
      <pc:sldChg chg="addCm">
        <pc:chgData name="LARREA, Christian" userId="1cbcec65-4ef2-4c9d-8acd-f62e48665bf7" providerId="ADAL" clId="{627FB776-324B-4B5B-A420-30C5CB4DB366}" dt="2024-02-01T08:37:19.762" v="0"/>
        <pc:sldMkLst>
          <pc:docMk/>
          <pc:sldMk cId="1314089044" sldId="271"/>
        </pc:sldMkLst>
      </pc:sldChg>
    </pc:docChg>
  </pc:docChgLst>
  <pc:docChgLst>
    <pc:chgData name="TAKANE, Marina" userId="0c62abb9-5f1e-4540-b5da-327c1000617a" providerId="ADAL" clId="{B6023977-A412-4EA2-85B9-5AA7EE114FB5}"/>
    <pc:docChg chg="modSld">
      <pc:chgData name="TAKANE, Marina" userId="0c62abb9-5f1e-4540-b5da-327c1000617a" providerId="ADAL" clId="{B6023977-A412-4EA2-85B9-5AA7EE114FB5}" dt="2024-02-18T09:56:02.484" v="3"/>
      <pc:docMkLst>
        <pc:docMk/>
      </pc:docMkLst>
      <pc:sldChg chg="modCm">
        <pc:chgData name="TAKANE, Marina" userId="0c62abb9-5f1e-4540-b5da-327c1000617a" providerId="ADAL" clId="{B6023977-A412-4EA2-85B9-5AA7EE114FB5}" dt="2024-02-18T09:48:42.612" v="1"/>
        <pc:sldMkLst>
          <pc:docMk/>
          <pc:sldMk cId="4031880521" sldId="260"/>
        </pc:sldMkLst>
      </pc:sldChg>
      <pc:sldChg chg="modSp mod">
        <pc:chgData name="TAKANE, Marina" userId="0c62abb9-5f1e-4540-b5da-327c1000617a" providerId="ADAL" clId="{B6023977-A412-4EA2-85B9-5AA7EE114FB5}" dt="2024-02-18T09:48:01.787" v="0" actId="20577"/>
        <pc:sldMkLst>
          <pc:docMk/>
          <pc:sldMk cId="462793292" sldId="273"/>
        </pc:sldMkLst>
        <pc:spChg chg="mod">
          <ac:chgData name="TAKANE, Marina" userId="0c62abb9-5f1e-4540-b5da-327c1000617a" providerId="ADAL" clId="{B6023977-A412-4EA2-85B9-5AA7EE114FB5}" dt="2024-02-18T09:48:01.787" v="0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Cm">
        <pc:chgData name="TAKANE, Marina" userId="0c62abb9-5f1e-4540-b5da-327c1000617a" providerId="ADAL" clId="{B6023977-A412-4EA2-85B9-5AA7EE114FB5}" dt="2024-02-18T09:52:36.178" v="2"/>
        <pc:sldMkLst>
          <pc:docMk/>
          <pc:sldMk cId="3925254335" sldId="274"/>
        </pc:sldMkLst>
      </pc:sldChg>
      <pc:sldChg chg="modCm">
        <pc:chgData name="TAKANE, Marina" userId="0c62abb9-5f1e-4540-b5da-327c1000617a" providerId="ADAL" clId="{B6023977-A412-4EA2-85B9-5AA7EE114FB5}" dt="2024-02-18T09:56:02.484" v="3"/>
        <pc:sldMkLst>
          <pc:docMk/>
          <pc:sldMk cId="1406939077" sldId="304"/>
        </pc:sldMkLst>
      </pc:sldChg>
    </pc:docChg>
  </pc:docChgLst>
  <pc:docChgLst>
    <pc:chgData name="HOEKE, Mark" userId="S::hoekem@who.int::933efd3c-cc99-4819-bef5-7c94f874eb0e" providerId="AD" clId="Web-{DB0EDE47-7E92-3E0F-059C-3419FD16B743}"/>
    <pc:docChg chg="mod modSld">
      <pc:chgData name="HOEKE, Mark" userId="S::hoekem@who.int::933efd3c-cc99-4819-bef5-7c94f874eb0e" providerId="AD" clId="Web-{DB0EDE47-7E92-3E0F-059C-3419FD16B743}" dt="2024-03-05T16:32:48.906" v="5"/>
      <pc:docMkLst>
        <pc:docMk/>
      </pc:docMkLst>
      <pc:sldChg chg="modSp addCm">
        <pc:chgData name="HOEKE, Mark" userId="S::hoekem@who.int::933efd3c-cc99-4819-bef5-7c94f874eb0e" providerId="AD" clId="Web-{DB0EDE47-7E92-3E0F-059C-3419FD16B743}" dt="2024-03-05T16:32:48.906" v="5"/>
        <pc:sldMkLst>
          <pc:docMk/>
          <pc:sldMk cId="3925254335" sldId="274"/>
        </pc:sldMkLst>
        <pc:picChg chg="mod">
          <ac:chgData name="HOEKE, Mark" userId="S::hoekem@who.int::933efd3c-cc99-4819-bef5-7c94f874eb0e" providerId="AD" clId="Web-{DB0EDE47-7E92-3E0F-059C-3419FD16B743}" dt="2024-03-05T16:32:25.577" v="4" actId="1076"/>
          <ac:picMkLst>
            <pc:docMk/>
            <pc:sldMk cId="3925254335" sldId="274"/>
            <ac:picMk id="6" creationId="{D65AF773-15E8-259D-1DD3-EAC2B19475F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DB0EDE47-7E92-3E0F-059C-3419FD16B743}" dt="2024-03-05T16:32:48.906" v="5"/>
              <pc2:cmMkLst xmlns:pc2="http://schemas.microsoft.com/office/powerpoint/2019/9/main/command">
                <pc:docMk/>
                <pc:sldMk cId="3925254335" sldId="274"/>
                <pc2:cmMk id="{16839058-540E-45F2-AFBA-C75F50D9E965}"/>
              </pc2:cmMkLst>
            </pc226:cmChg>
          </p:ext>
        </pc:extLst>
      </pc:sldChg>
      <pc:sldChg chg="addCm">
        <pc:chgData name="HOEKE, Mark" userId="S::hoekem@who.int::933efd3c-cc99-4819-bef5-7c94f874eb0e" providerId="AD" clId="Web-{DB0EDE47-7E92-3E0F-059C-3419FD16B743}" dt="2024-03-05T16:31:26.152" v="2"/>
        <pc:sldMkLst>
          <pc:docMk/>
          <pc:sldMk cId="1843749515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DB0EDE47-7E92-3E0F-059C-3419FD16B743}" dt="2024-03-05T16:31:26.152" v="2"/>
              <pc2:cmMkLst xmlns:pc2="http://schemas.microsoft.com/office/powerpoint/2019/9/main/command">
                <pc:docMk/>
                <pc:sldMk cId="1843749515" sldId="279"/>
                <pc2:cmMk id="{4FB2B182-C705-4647-81A2-C45179F2C6EB}"/>
              </pc2:cmMkLst>
            </pc226:cmChg>
          </p:ext>
        </pc:extLst>
      </pc:sldChg>
      <pc:sldChg chg="addCm">
        <pc:chgData name="HOEKE, Mark" userId="S::hoekem@who.int::933efd3c-cc99-4819-bef5-7c94f874eb0e" providerId="AD" clId="Web-{DB0EDE47-7E92-3E0F-059C-3419FD16B743}" dt="2024-03-05T16:27:09.407" v="1"/>
        <pc:sldMkLst>
          <pc:docMk/>
          <pc:sldMk cId="3847305910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DB0EDE47-7E92-3E0F-059C-3419FD16B743}" dt="2024-03-05T16:27:09.407" v="1"/>
              <pc2:cmMkLst xmlns:pc2="http://schemas.microsoft.com/office/powerpoint/2019/9/main/command">
                <pc:docMk/>
                <pc:sldMk cId="3847305910" sldId="319"/>
                <pc2:cmMk id="{932ED4F7-5269-418A-A7E1-DA24D3D71F4E}"/>
              </pc2:cmMkLst>
            </pc226:cmChg>
          </p:ext>
        </pc:extLst>
      </pc:sldChg>
    </pc:docChg>
  </pc:docChgLst>
  <pc:docChgLst>
    <pc:chgData name="GORE, Fiona Margaret" userId="8990c2d0-068d-4ea4-a7b0-fc9e7bcf8844" providerId="ADAL" clId="{CC4CD92D-AEF3-4C37-8D9B-DA3F74F7D6B8}"/>
    <pc:docChg chg="undo custSel modSld sldOrd modMainMaster">
      <pc:chgData name="GORE, Fiona Margaret" userId="8990c2d0-068d-4ea4-a7b0-fc9e7bcf8844" providerId="ADAL" clId="{CC4CD92D-AEF3-4C37-8D9B-DA3F74F7D6B8}" dt="2024-02-19T12:25:58.395" v="25" actId="14100"/>
      <pc:docMkLst>
        <pc:docMk/>
      </pc:docMkLst>
      <pc:sldChg chg="modSp mod modClrScheme chgLayout">
        <pc:chgData name="GORE, Fiona Margaret" userId="8990c2d0-068d-4ea4-a7b0-fc9e7bcf8844" providerId="ADAL" clId="{CC4CD92D-AEF3-4C37-8D9B-DA3F74F7D6B8}" dt="2024-02-19T12:25:58.395" v="25" actId="14100"/>
        <pc:sldMkLst>
          <pc:docMk/>
          <pc:sldMk cId="1446751405" sldId="259"/>
        </pc:sldMkLst>
        <pc:spChg chg="mod ord">
          <ac:chgData name="GORE, Fiona Margaret" userId="8990c2d0-068d-4ea4-a7b0-fc9e7bcf8844" providerId="ADAL" clId="{CC4CD92D-AEF3-4C37-8D9B-DA3F74F7D6B8}" dt="2024-02-19T12:25:47.732" v="23" actId="700"/>
          <ac:spMkLst>
            <pc:docMk/>
            <pc:sldMk cId="1446751405" sldId="259"/>
            <ac:spMk id="4" creationId="{4FC5AEF8-52FD-44D6-A51A-2A55036EF610}"/>
          </ac:spMkLst>
        </pc:spChg>
        <pc:spChg chg="mod ord">
          <ac:chgData name="GORE, Fiona Margaret" userId="8990c2d0-068d-4ea4-a7b0-fc9e7bcf8844" providerId="ADAL" clId="{CC4CD92D-AEF3-4C37-8D9B-DA3F74F7D6B8}" dt="2024-02-19T12:25:58.395" v="25" actId="14100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modClrScheme chgLayout">
        <pc:chgData name="GORE, Fiona Margaret" userId="8990c2d0-068d-4ea4-a7b0-fc9e7bcf8844" providerId="ADAL" clId="{CC4CD92D-AEF3-4C37-8D9B-DA3F74F7D6B8}" dt="2024-02-19T12:25:31.249" v="21" actId="1076"/>
        <pc:sldMkLst>
          <pc:docMk/>
          <pc:sldMk cId="4031880521" sldId="260"/>
        </pc:sldMkLst>
        <pc:spChg chg="mod ord">
          <ac:chgData name="GORE, Fiona Margaret" userId="8990c2d0-068d-4ea4-a7b0-fc9e7bcf8844" providerId="ADAL" clId="{CC4CD92D-AEF3-4C37-8D9B-DA3F74F7D6B8}" dt="2024-02-19T12:25:24.251" v="20" actId="700"/>
          <ac:spMkLst>
            <pc:docMk/>
            <pc:sldMk cId="4031880521" sldId="260"/>
            <ac:spMk id="4" creationId="{75E0E65A-C33F-4526-A7DA-ADC570FE8D5A}"/>
          </ac:spMkLst>
        </pc:spChg>
        <pc:spChg chg="mod ord">
          <ac:chgData name="GORE, Fiona Margaret" userId="8990c2d0-068d-4ea4-a7b0-fc9e7bcf8844" providerId="ADAL" clId="{CC4CD92D-AEF3-4C37-8D9B-DA3F74F7D6B8}" dt="2024-02-19T12:25:31.249" v="21" actId="1076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modClrScheme chgLayout">
        <pc:chgData name="GORE, Fiona Margaret" userId="8990c2d0-068d-4ea4-a7b0-fc9e7bcf8844" providerId="ADAL" clId="{CC4CD92D-AEF3-4C37-8D9B-DA3F74F7D6B8}" dt="2024-02-19T12:25:39.796" v="22" actId="700"/>
        <pc:sldMkLst>
          <pc:docMk/>
          <pc:sldMk cId="1314089044" sldId="271"/>
        </pc:sldMkLst>
        <pc:spChg chg="mod ord">
          <ac:chgData name="GORE, Fiona Margaret" userId="8990c2d0-068d-4ea4-a7b0-fc9e7bcf8844" providerId="ADAL" clId="{CC4CD92D-AEF3-4C37-8D9B-DA3F74F7D6B8}" dt="2024-02-19T12:25:39.796" v="22" actId="700"/>
          <ac:spMkLst>
            <pc:docMk/>
            <pc:sldMk cId="1314089044" sldId="271"/>
            <ac:spMk id="2" creationId="{E14D65D9-9F16-4A6B-A806-4C6DEA46BBC2}"/>
          </ac:spMkLst>
        </pc:spChg>
        <pc:spChg chg="mod ord">
          <ac:chgData name="GORE, Fiona Margaret" userId="8990c2d0-068d-4ea4-a7b0-fc9e7bcf8844" providerId="ADAL" clId="{CC4CD92D-AEF3-4C37-8D9B-DA3F74F7D6B8}" dt="2024-02-19T12:25:39.796" v="22" actId="700"/>
          <ac:spMkLst>
            <pc:docMk/>
            <pc:sldMk cId="1314089044" sldId="271"/>
            <ac:spMk id="3" creationId="{0A96C4B4-9D4C-4B69-8A69-FDECB114613D}"/>
          </ac:spMkLst>
        </pc:spChg>
      </pc:sldChg>
      <pc:sldChg chg="delSp modSp mod modClrScheme addCm delCm modCm chgLayout">
        <pc:chgData name="GORE, Fiona Margaret" userId="8990c2d0-068d-4ea4-a7b0-fc9e7bcf8844" providerId="ADAL" clId="{CC4CD92D-AEF3-4C37-8D9B-DA3F74F7D6B8}" dt="2024-02-19T12:24:48.973" v="17" actId="14100"/>
        <pc:sldMkLst>
          <pc:docMk/>
          <pc:sldMk cId="3925254335" sldId="274"/>
        </pc:sldMkLst>
        <pc:spChg chg="mod ord">
          <ac:chgData name="GORE, Fiona Margaret" userId="8990c2d0-068d-4ea4-a7b0-fc9e7bcf8844" providerId="ADAL" clId="{CC4CD92D-AEF3-4C37-8D9B-DA3F74F7D6B8}" dt="2024-02-19T12:24:48.973" v="17" actId="14100"/>
          <ac:spMkLst>
            <pc:docMk/>
            <pc:sldMk cId="3925254335" sldId="274"/>
            <ac:spMk id="2" creationId="{F4FDEF62-5E5D-4960-9231-434BF81492B2}"/>
          </ac:spMkLst>
        </pc:spChg>
        <pc:spChg chg="mod ord">
          <ac:chgData name="GORE, Fiona Margaret" userId="8990c2d0-068d-4ea4-a7b0-fc9e7bcf8844" providerId="ADAL" clId="{CC4CD92D-AEF3-4C37-8D9B-DA3F74F7D6B8}" dt="2024-02-19T12:24:43.921" v="16" actId="700"/>
          <ac:spMkLst>
            <pc:docMk/>
            <pc:sldMk cId="3925254335" sldId="274"/>
            <ac:spMk id="3" creationId="{A4960042-5D9B-45AA-99E1-2E895DA46065}"/>
          </ac:spMkLst>
        </pc:spChg>
        <pc:spChg chg="del mod">
          <ac:chgData name="GORE, Fiona Margaret" userId="8990c2d0-068d-4ea4-a7b0-fc9e7bcf8844" providerId="ADAL" clId="{CC4CD92D-AEF3-4C37-8D9B-DA3F74F7D6B8}" dt="2024-02-19T12:22:06.017" v="4" actId="478"/>
          <ac:spMkLst>
            <pc:docMk/>
            <pc:sldMk cId="3925254335" sldId="274"/>
            <ac:spMk id="9" creationId="{7D8CCFF4-4CD5-3250-66FB-DCE087ECBAB1}"/>
          </ac:spMkLst>
        </pc:spChg>
        <pc:picChg chg="mod">
          <ac:chgData name="GORE, Fiona Margaret" userId="8990c2d0-068d-4ea4-a7b0-fc9e7bcf8844" providerId="ADAL" clId="{CC4CD92D-AEF3-4C37-8D9B-DA3F74F7D6B8}" dt="2024-02-19T12:22:08.642" v="6" actId="1076"/>
          <ac:picMkLst>
            <pc:docMk/>
            <pc:sldMk cId="3925254335" sldId="274"/>
            <ac:picMk id="6" creationId="{D65AF773-15E8-259D-1DD3-EAC2B19475FC}"/>
          </ac:picMkLst>
        </pc:picChg>
      </pc:sldChg>
      <pc:sldChg chg="addSp modSp mod ord modClrScheme modCm chgLayout">
        <pc:chgData name="GORE, Fiona Margaret" userId="8990c2d0-068d-4ea4-a7b0-fc9e7bcf8844" providerId="ADAL" clId="{CC4CD92D-AEF3-4C37-8D9B-DA3F74F7D6B8}" dt="2024-02-19T12:25:01.841" v="18" actId="700"/>
        <pc:sldMkLst>
          <pc:docMk/>
          <pc:sldMk cId="1406939077" sldId="304"/>
        </pc:sldMkLst>
        <pc:spChg chg="mod ord">
          <ac:chgData name="GORE, Fiona Margaret" userId="8990c2d0-068d-4ea4-a7b0-fc9e7bcf8844" providerId="ADAL" clId="{CC4CD92D-AEF3-4C37-8D9B-DA3F74F7D6B8}" dt="2024-02-19T12:25:01.841" v="18" actId="700"/>
          <ac:spMkLst>
            <pc:docMk/>
            <pc:sldMk cId="1406939077" sldId="304"/>
            <ac:spMk id="3" creationId="{F04209A5-0DA9-4398-BF30-9AECCE677686}"/>
          </ac:spMkLst>
        </pc:spChg>
        <pc:spChg chg="add mod ord">
          <ac:chgData name="GORE, Fiona Margaret" userId="8990c2d0-068d-4ea4-a7b0-fc9e7bcf8844" providerId="ADAL" clId="{CC4CD92D-AEF3-4C37-8D9B-DA3F74F7D6B8}" dt="2024-02-19T12:25:01.841" v="18" actId="700"/>
          <ac:spMkLst>
            <pc:docMk/>
            <pc:sldMk cId="1406939077" sldId="304"/>
            <ac:spMk id="4" creationId="{2054E230-8B27-E89C-9C27-62CE87016D0B}"/>
          </ac:spMkLst>
        </pc:spChg>
      </pc:sldChg>
      <pc:sldChg chg="modSp mod modClrScheme chgLayout">
        <pc:chgData name="GORE, Fiona Margaret" userId="8990c2d0-068d-4ea4-a7b0-fc9e7bcf8844" providerId="ADAL" clId="{CC4CD92D-AEF3-4C37-8D9B-DA3F74F7D6B8}" dt="2024-02-19T12:25:16.188" v="19" actId="700"/>
        <pc:sldMkLst>
          <pc:docMk/>
          <pc:sldMk cId="1612000249" sldId="320"/>
        </pc:sldMkLst>
        <pc:spChg chg="mod ord">
          <ac:chgData name="GORE, Fiona Margaret" userId="8990c2d0-068d-4ea4-a7b0-fc9e7bcf8844" providerId="ADAL" clId="{CC4CD92D-AEF3-4C37-8D9B-DA3F74F7D6B8}" dt="2024-02-19T12:25:16.188" v="19" actId="700"/>
          <ac:spMkLst>
            <pc:docMk/>
            <pc:sldMk cId="1612000249" sldId="320"/>
            <ac:spMk id="3" creationId="{814BAC91-1900-4A9B-4A60-964E80988FD9}"/>
          </ac:spMkLst>
        </pc:spChg>
        <pc:spChg chg="mod ord">
          <ac:chgData name="GORE, Fiona Margaret" userId="8990c2d0-068d-4ea4-a7b0-fc9e7bcf8844" providerId="ADAL" clId="{CC4CD92D-AEF3-4C37-8D9B-DA3F74F7D6B8}" dt="2024-02-19T12:25:16.188" v="19" actId="700"/>
          <ac:spMkLst>
            <pc:docMk/>
            <pc:sldMk cId="1612000249" sldId="320"/>
            <ac:spMk id="4" creationId="{47C0EE63-1AD7-06DD-52DF-0BA53D5965CA}"/>
          </ac:spMkLst>
        </pc:spChg>
      </pc:sldChg>
      <pc:sldMasterChg chg="delSp mod">
        <pc:chgData name="GORE, Fiona Margaret" userId="8990c2d0-068d-4ea4-a7b0-fc9e7bcf8844" providerId="ADAL" clId="{CC4CD92D-AEF3-4C37-8D9B-DA3F74F7D6B8}" dt="2024-02-19T12:18:08.002" v="0" actId="478"/>
        <pc:sldMasterMkLst>
          <pc:docMk/>
          <pc:sldMasterMk cId="4077614943" sldId="2147483703"/>
        </pc:sldMasterMkLst>
        <pc:grpChg chg="del">
          <ac:chgData name="GORE, Fiona Margaret" userId="8990c2d0-068d-4ea4-a7b0-fc9e7bcf8844" providerId="ADAL" clId="{CC4CD92D-AEF3-4C37-8D9B-DA3F74F7D6B8}" dt="2024-02-19T12:18:08.002" v="0" actId="478"/>
          <ac:grpSpMkLst>
            <pc:docMk/>
            <pc:sldMasterMk cId="4077614943" sldId="2147483703"/>
            <ac:grpSpMk id="43" creationId="{27E98DA2-1865-4E97-8590-444FE01B1FE4}"/>
          </ac:grpSpMkLst>
        </pc:grpChg>
      </pc:sldMasterChg>
      <pc:sldMasterChg chg="addSp delSp mod">
        <pc:chgData name="GORE, Fiona Margaret" userId="8990c2d0-068d-4ea4-a7b0-fc9e7bcf8844" providerId="ADAL" clId="{CC4CD92D-AEF3-4C37-8D9B-DA3F74F7D6B8}" dt="2024-02-19T12:18:59.588" v="2" actId="478"/>
        <pc:sldMasterMkLst>
          <pc:docMk/>
          <pc:sldMasterMk cId="1795284741" sldId="2147483759"/>
        </pc:sldMasterMkLst>
        <pc:grpChg chg="add del">
          <ac:chgData name="GORE, Fiona Margaret" userId="8990c2d0-068d-4ea4-a7b0-fc9e7bcf8844" providerId="ADAL" clId="{CC4CD92D-AEF3-4C37-8D9B-DA3F74F7D6B8}" dt="2024-02-19T12:18:59.588" v="2" actId="478"/>
          <ac:grpSpMkLst>
            <pc:docMk/>
            <pc:sldMasterMk cId="1795284741" sldId="2147483759"/>
            <ac:grpSpMk id="43" creationId="{27E98DA2-1865-4E97-8590-444FE01B1FE4}"/>
          </ac:grpSpMkLst>
        </pc:grpChg>
      </pc:sldMasterChg>
    </pc:docChg>
  </pc:docChgLst>
  <pc:docChgLst>
    <pc:chgData name="TIFFAY, Kathleen" userId="d51f97e3-cd98-49b8-8d5e-1b0d4fc9d868" providerId="ADAL" clId="{40E65CF1-4F51-8A4E-A6F3-A04B4595E859}"/>
    <pc:docChg chg="">
      <pc:chgData name="TIFFAY, Kathleen" userId="d51f97e3-cd98-49b8-8d5e-1b0d4fc9d868" providerId="ADAL" clId="{40E65CF1-4F51-8A4E-A6F3-A04B4595E859}" dt="2024-02-18T13:02:57.956" v="1"/>
      <pc:docMkLst>
        <pc:docMk/>
      </pc:docMkLst>
      <pc:sldChg chg="modCm">
        <pc:chgData name="TIFFAY, Kathleen" userId="d51f97e3-cd98-49b8-8d5e-1b0d4fc9d868" providerId="ADAL" clId="{40E65CF1-4F51-8A4E-A6F3-A04B4595E859}" dt="2024-02-18T13:02:57.956" v="1"/>
        <pc:sldMkLst>
          <pc:docMk/>
          <pc:sldMk cId="1843749515" sldId="279"/>
        </pc:sldMkLst>
      </pc:sldChg>
    </pc:docChg>
  </pc:docChgLst>
  <pc:docChgLst>
    <pc:chgData name="TIFFAY, Kathleen" userId="d51f97e3-cd98-49b8-8d5e-1b0d4fc9d868" providerId="ADAL" clId="{DD009DFF-C9BD-45F9-A0E1-732CDACF1AF9}"/>
    <pc:docChg chg="custSel modSld">
      <pc:chgData name="TIFFAY, Kathleen" userId="d51f97e3-cd98-49b8-8d5e-1b0d4fc9d868" providerId="ADAL" clId="{DD009DFF-C9BD-45F9-A0E1-732CDACF1AF9}" dt="2021-08-18T16:10:05.495" v="9" actId="5900"/>
      <pc:docMkLst>
        <pc:docMk/>
      </pc:docMkLst>
      <pc:sldChg chg="addCm modCm">
        <pc:chgData name="TIFFAY, Kathleen" userId="d51f97e3-cd98-49b8-8d5e-1b0d4fc9d868" providerId="ADAL" clId="{DD009DFF-C9BD-45F9-A0E1-732CDACF1AF9}" dt="2021-08-18T16:07:14.871" v="2"/>
        <pc:sldMkLst>
          <pc:docMk/>
          <pc:sldMk cId="1314089044" sldId="271"/>
        </pc:sldMkLst>
      </pc:sldChg>
      <pc:sldChg chg="addCm delCm modCm">
        <pc:chgData name="TIFFAY, Kathleen" userId="d51f97e3-cd98-49b8-8d5e-1b0d4fc9d868" providerId="ADAL" clId="{DD009DFF-C9BD-45F9-A0E1-732CDACF1AF9}" dt="2021-08-18T16:08:32.511" v="6" actId="1592"/>
        <pc:sldMkLst>
          <pc:docMk/>
          <pc:sldMk cId="3925254335" sldId="274"/>
        </pc:sldMkLst>
      </pc:sldChg>
      <pc:sldChg chg="addCm modCm">
        <pc:chgData name="TIFFAY, Kathleen" userId="d51f97e3-cd98-49b8-8d5e-1b0d4fc9d868" providerId="ADAL" clId="{DD009DFF-C9BD-45F9-A0E1-732CDACF1AF9}" dt="2021-08-18T16:10:05.495" v="9" actId="5900"/>
        <pc:sldMkLst>
          <pc:docMk/>
          <pc:sldMk cId="1235691608" sldId="277"/>
        </pc:sldMkLst>
      </pc:sldChg>
    </pc:docChg>
  </pc:docChgLst>
  <pc:docChgLst>
    <pc:chgData name="Elizabeth ENGEBRETSON" userId="3432f663-7c0c-4f2e-b85b-b6f4c97bdf77" providerId="ADAL" clId="{AB33EE2E-AF74-6F4B-B523-6FDC79B7F9B3}"/>
    <pc:docChg chg="undo custSel modSld">
      <pc:chgData name="Elizabeth ENGEBRETSON" userId="3432f663-7c0c-4f2e-b85b-b6f4c97bdf77" providerId="ADAL" clId="{AB33EE2E-AF74-6F4B-B523-6FDC79B7F9B3}" dt="2021-08-19T20:05:43.941" v="371" actId="20577"/>
      <pc:docMkLst>
        <pc:docMk/>
      </pc:docMkLst>
      <pc:sldChg chg="delCm">
        <pc:chgData name="Elizabeth ENGEBRETSON" userId="3432f663-7c0c-4f2e-b85b-b6f4c97bdf77" providerId="ADAL" clId="{AB33EE2E-AF74-6F4B-B523-6FDC79B7F9B3}" dt="2021-08-05T20:54:20.728" v="132" actId="1592"/>
        <pc:sldMkLst>
          <pc:docMk/>
          <pc:sldMk cId="4154322372" sldId="258"/>
        </pc:sldMkLst>
      </pc:sldChg>
      <pc:sldChg chg="modSp mod addCm modCm">
        <pc:chgData name="Elizabeth ENGEBRETSON" userId="3432f663-7c0c-4f2e-b85b-b6f4c97bdf77" providerId="ADAL" clId="{AB33EE2E-AF74-6F4B-B523-6FDC79B7F9B3}" dt="2021-08-05T20:54:40.295" v="133" actId="20577"/>
        <pc:sldMkLst>
          <pc:docMk/>
          <pc:sldMk cId="1446751405" sldId="259"/>
        </pc:sldMkLst>
        <pc:spChg chg="mod">
          <ac:chgData name="Elizabeth ENGEBRETSON" userId="3432f663-7c0c-4f2e-b85b-b6f4c97bdf77" providerId="ADAL" clId="{AB33EE2E-AF74-6F4B-B523-6FDC79B7F9B3}" dt="2021-08-05T20:54:40.295" v="133" actId="20577"/>
          <ac:spMkLst>
            <pc:docMk/>
            <pc:sldMk cId="1446751405" sldId="259"/>
            <ac:spMk id="5" creationId="{F7793C69-EB27-4623-BAEC-EE2B54184B29}"/>
          </ac:spMkLst>
        </pc:spChg>
      </pc:sldChg>
      <pc:sldChg chg="addCm modCm">
        <pc:chgData name="Elizabeth ENGEBRETSON" userId="3432f663-7c0c-4f2e-b85b-b6f4c97bdf77" providerId="ADAL" clId="{AB33EE2E-AF74-6F4B-B523-6FDC79B7F9B3}" dt="2021-07-28T17:53:35.464" v="18"/>
        <pc:sldMkLst>
          <pc:docMk/>
          <pc:sldMk cId="4031880521" sldId="260"/>
        </pc:sldMkLst>
      </pc:sldChg>
      <pc:sldChg chg="modSp mod addCm delCm modCm">
        <pc:chgData name="Elizabeth ENGEBRETSON" userId="3432f663-7c0c-4f2e-b85b-b6f4c97bdf77" providerId="ADAL" clId="{AB33EE2E-AF74-6F4B-B523-6FDC79B7F9B3}" dt="2021-08-18T20:54:02.257" v="292" actId="1592"/>
        <pc:sldMkLst>
          <pc:docMk/>
          <pc:sldMk cId="1314089044" sldId="271"/>
        </pc:sldMkLst>
        <pc:spChg chg="mod">
          <ac:chgData name="Elizabeth ENGEBRETSON" userId="3432f663-7c0c-4f2e-b85b-b6f4c97bdf77" providerId="ADAL" clId="{AB33EE2E-AF74-6F4B-B523-6FDC79B7F9B3}" dt="2021-08-18T20:53:43.470" v="291" actId="20577"/>
          <ac:spMkLst>
            <pc:docMk/>
            <pc:sldMk cId="1314089044" sldId="271"/>
            <ac:spMk id="2" creationId="{E14D65D9-9F16-4A6B-A806-4C6DEA46BBC2}"/>
          </ac:spMkLst>
        </pc:spChg>
      </pc:sldChg>
      <pc:sldChg chg="addSp delSp modSp mod modAnim addCm delCm modCm modNotesTx">
        <pc:chgData name="Elizabeth ENGEBRETSON" userId="3432f663-7c0c-4f2e-b85b-b6f4c97bdf77" providerId="ADAL" clId="{AB33EE2E-AF74-6F4B-B523-6FDC79B7F9B3}" dt="2021-08-05T20:55:09.151" v="150"/>
        <pc:sldMkLst>
          <pc:docMk/>
          <pc:sldMk cId="1029400749" sldId="272"/>
        </pc:sldMkLst>
        <pc:spChg chg="mod">
          <ac:chgData name="Elizabeth ENGEBRETSON" userId="3432f663-7c0c-4f2e-b85b-b6f4c97bdf77" providerId="ADAL" clId="{AB33EE2E-AF74-6F4B-B523-6FDC79B7F9B3}" dt="2021-08-05T20:27:00.586" v="65" actId="1076"/>
          <ac:spMkLst>
            <pc:docMk/>
            <pc:sldMk cId="1029400749" sldId="272"/>
            <ac:spMk id="37" creationId="{E7421E8E-1BC7-4A08-98D9-2C82E7D83433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7" creationId="{05E26146-1220-42D6-B0EE-1B2EF5B9E0D2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8" creationId="{46D37380-4430-4ADE-B3A9-2AC62C752849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9" creationId="{A95C5909-112D-4748-8D50-48AE3733C699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70" creationId="{52E34714-493C-492F-84CF-B67EC5373C1A}"/>
          </ac:spMkLst>
        </pc:spChg>
        <pc:picChg chg="add mod">
          <ac:chgData name="Elizabeth ENGEBRETSON" userId="3432f663-7c0c-4f2e-b85b-b6f4c97bdf77" providerId="ADAL" clId="{AB33EE2E-AF74-6F4B-B523-6FDC79B7F9B3}" dt="2021-08-05T20:28:49.379" v="73" actId="1076"/>
          <ac:picMkLst>
            <pc:docMk/>
            <pc:sldMk cId="1029400749" sldId="272"/>
            <ac:picMk id="2" creationId="{EA813485-ADC7-B543-84BE-275B8A35E8AC}"/>
          </ac:picMkLst>
        </pc:picChg>
        <pc:picChg chg="add mod">
          <ac:chgData name="Elizabeth ENGEBRETSON" userId="3432f663-7c0c-4f2e-b85b-b6f4c97bdf77" providerId="ADAL" clId="{AB33EE2E-AF74-6F4B-B523-6FDC79B7F9B3}" dt="2021-08-05T20:36:18.315" v="108" actId="1076"/>
          <ac:picMkLst>
            <pc:docMk/>
            <pc:sldMk cId="1029400749" sldId="272"/>
            <ac:picMk id="3" creationId="{E8A8305E-7961-334C-8070-DE378D02DD48}"/>
          </ac:picMkLst>
        </pc:picChg>
        <pc:picChg chg="add mod">
          <ac:chgData name="Elizabeth ENGEBRETSON" userId="3432f663-7c0c-4f2e-b85b-b6f4c97bdf77" providerId="ADAL" clId="{AB33EE2E-AF74-6F4B-B523-6FDC79B7F9B3}" dt="2021-08-05T20:34:35.987" v="88" actId="1076"/>
          <ac:picMkLst>
            <pc:docMk/>
            <pc:sldMk cId="1029400749" sldId="272"/>
            <ac:picMk id="5" creationId="{7F5DE4E8-C9FC-EF4F-9AB8-9787C797068B}"/>
          </ac:picMkLst>
        </pc:picChg>
        <pc:picChg chg="add mod">
          <ac:chgData name="Elizabeth ENGEBRETSON" userId="3432f663-7c0c-4f2e-b85b-b6f4c97bdf77" providerId="ADAL" clId="{AB33EE2E-AF74-6F4B-B523-6FDC79B7F9B3}" dt="2021-08-05T20:36:31.434" v="114" actId="1076"/>
          <ac:picMkLst>
            <pc:docMk/>
            <pc:sldMk cId="1029400749" sldId="272"/>
            <ac:picMk id="6" creationId="{0BFF330A-C328-2840-AB27-14D495E19D8E}"/>
          </ac:picMkLst>
        </pc:picChg>
        <pc:picChg chg="add mod">
          <ac:chgData name="Elizabeth ENGEBRETSON" userId="3432f663-7c0c-4f2e-b85b-b6f4c97bdf77" providerId="ADAL" clId="{AB33EE2E-AF74-6F4B-B523-6FDC79B7F9B3}" dt="2021-08-05T20:36:37.572" v="116" actId="14100"/>
          <ac:picMkLst>
            <pc:docMk/>
            <pc:sldMk cId="1029400749" sldId="272"/>
            <ac:picMk id="7" creationId="{DC6E747B-1E35-7440-8431-E4C20F5C0574}"/>
          </ac:picMkLst>
        </pc:picChg>
        <pc:picChg chg="add mod">
          <ac:chgData name="Elizabeth ENGEBRETSON" userId="3432f663-7c0c-4f2e-b85b-b6f4c97bdf77" providerId="ADAL" clId="{AB33EE2E-AF74-6F4B-B523-6FDC79B7F9B3}" dt="2021-08-05T20:36:20.839" v="109" actId="1076"/>
          <ac:picMkLst>
            <pc:docMk/>
            <pc:sldMk cId="1029400749" sldId="272"/>
            <ac:picMk id="21" creationId="{93EE7CD4-00B4-164A-BBB5-B822646B2675}"/>
          </ac:picMkLst>
        </pc:picChg>
        <pc:picChg chg="add mod">
          <ac:chgData name="Elizabeth ENGEBRETSON" userId="3432f663-7c0c-4f2e-b85b-b6f4c97bdf77" providerId="ADAL" clId="{AB33EE2E-AF74-6F4B-B523-6FDC79B7F9B3}" dt="2021-08-05T20:36:40.252" v="117" actId="1076"/>
          <ac:picMkLst>
            <pc:docMk/>
            <pc:sldMk cId="1029400749" sldId="272"/>
            <ac:picMk id="22" creationId="{FD9BD22E-C728-3C45-B0DF-9F6BDF7633CD}"/>
          </ac:picMkLst>
        </pc:picChg>
        <pc:picChg chg="add del mod">
          <ac:chgData name="Elizabeth ENGEBRETSON" userId="3432f663-7c0c-4f2e-b85b-b6f4c97bdf77" providerId="ADAL" clId="{AB33EE2E-AF74-6F4B-B523-6FDC79B7F9B3}" dt="2021-08-05T20:33:11.551" v="81" actId="478"/>
          <ac:picMkLst>
            <pc:docMk/>
            <pc:sldMk cId="1029400749" sldId="272"/>
            <ac:picMk id="24" creationId="{A261ECD4-DB92-034A-AFB2-BCD1AB0CD29C}"/>
          </ac:picMkLst>
        </pc:picChg>
      </pc:sldChg>
      <pc:sldChg chg="modSp mod addCm modCm">
        <pc:chgData name="Elizabeth ENGEBRETSON" userId="3432f663-7c0c-4f2e-b85b-b6f4c97bdf77" providerId="ADAL" clId="{AB33EE2E-AF74-6F4B-B523-6FDC79B7F9B3}" dt="2021-08-11T18:29:17.692" v="208" actId="20577"/>
        <pc:sldMkLst>
          <pc:docMk/>
          <pc:sldMk cId="462793292" sldId="273"/>
        </pc:sldMkLst>
        <pc:spChg chg="mod">
          <ac:chgData name="Elizabeth ENGEBRETSON" userId="3432f663-7c0c-4f2e-b85b-b6f4c97bdf77" providerId="ADAL" clId="{AB33EE2E-AF74-6F4B-B523-6FDC79B7F9B3}" dt="2021-08-11T18:29:17.692" v="208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Sp mod modAnim addCm modCm">
        <pc:chgData name="Elizabeth ENGEBRETSON" userId="3432f663-7c0c-4f2e-b85b-b6f4c97bdf77" providerId="ADAL" clId="{AB33EE2E-AF74-6F4B-B523-6FDC79B7F9B3}" dt="2021-08-05T21:18:38.304" v="172" actId="20577"/>
        <pc:sldMkLst>
          <pc:docMk/>
          <pc:sldMk cId="3925254335" sldId="274"/>
        </pc:sldMkLst>
        <pc:spChg chg="mod">
          <ac:chgData name="Elizabeth ENGEBRETSON" userId="3432f663-7c0c-4f2e-b85b-b6f4c97bdf77" providerId="ADAL" clId="{AB33EE2E-AF74-6F4B-B523-6FDC79B7F9B3}" dt="2021-08-05T21:18:38.304" v="172" actId="20577"/>
          <ac:spMkLst>
            <pc:docMk/>
            <pc:sldMk cId="3925254335" sldId="274"/>
            <ac:spMk id="2" creationId="{F4FDEF62-5E5D-4960-9231-434BF81492B2}"/>
          </ac:spMkLst>
        </pc:spChg>
        <pc:spChg chg="mod">
          <ac:chgData name="Elizabeth ENGEBRETSON" userId="3432f663-7c0c-4f2e-b85b-b6f4c97bdf77" providerId="ADAL" clId="{AB33EE2E-AF74-6F4B-B523-6FDC79B7F9B3}" dt="2021-07-28T18:02:42.567" v="46" actId="20577"/>
          <ac:spMkLst>
            <pc:docMk/>
            <pc:sldMk cId="3925254335" sldId="274"/>
            <ac:spMk id="5" creationId="{1214AB76-3C1E-418D-BDA1-A142EC2DCADE}"/>
          </ac:spMkLst>
        </pc:spChg>
        <pc:picChg chg="mod">
          <ac:chgData name="Elizabeth ENGEBRETSON" userId="3432f663-7c0c-4f2e-b85b-b6f4c97bdf77" providerId="ADAL" clId="{AB33EE2E-AF74-6F4B-B523-6FDC79B7F9B3}" dt="2021-08-05T21:05:18.612" v="170" actId="1076"/>
          <ac:picMkLst>
            <pc:docMk/>
            <pc:sldMk cId="3925254335" sldId="274"/>
            <ac:picMk id="4" creationId="{4017D6D5-5F5F-4E1D-A01C-B467E535765F}"/>
          </ac:picMkLst>
        </pc:picChg>
      </pc:sldChg>
      <pc:sldChg chg="addCm modCm">
        <pc:chgData name="Elizabeth ENGEBRETSON" userId="3432f663-7c0c-4f2e-b85b-b6f4c97bdf77" providerId="ADAL" clId="{AB33EE2E-AF74-6F4B-B523-6FDC79B7F9B3}" dt="2021-07-28T18:05:36.664" v="49"/>
        <pc:sldMkLst>
          <pc:docMk/>
          <pc:sldMk cId="3872734592" sldId="275"/>
        </pc:sldMkLst>
      </pc:sldChg>
      <pc:sldChg chg="modSp mod addCm delCm">
        <pc:chgData name="Elizabeth ENGEBRETSON" userId="3432f663-7c0c-4f2e-b85b-b6f4c97bdf77" providerId="ADAL" clId="{AB33EE2E-AF74-6F4B-B523-6FDC79B7F9B3}" dt="2021-08-12T17:56:43.168" v="235" actId="1076"/>
        <pc:sldMkLst>
          <pc:docMk/>
          <pc:sldMk cId="3915487361" sldId="276"/>
        </pc:sldMkLst>
        <pc:spChg chg="mod">
          <ac:chgData name="Elizabeth ENGEBRETSON" userId="3432f663-7c0c-4f2e-b85b-b6f4c97bdf77" providerId="ADAL" clId="{AB33EE2E-AF74-6F4B-B523-6FDC79B7F9B3}" dt="2021-08-12T17:56:33.750" v="234" actId="20577"/>
          <ac:spMkLst>
            <pc:docMk/>
            <pc:sldMk cId="3915487361" sldId="276"/>
            <ac:spMk id="2" creationId="{FD8483A5-F590-4175-8F09-AF0E140BD63E}"/>
          </ac:spMkLst>
        </pc:spChg>
        <pc:picChg chg="mod">
          <ac:chgData name="Elizabeth ENGEBRETSON" userId="3432f663-7c0c-4f2e-b85b-b6f4c97bdf77" providerId="ADAL" clId="{AB33EE2E-AF74-6F4B-B523-6FDC79B7F9B3}" dt="2021-08-12T17:56:43.168" v="235" actId="1076"/>
          <ac:picMkLst>
            <pc:docMk/>
            <pc:sldMk cId="3915487361" sldId="276"/>
            <ac:picMk id="4" creationId="{51284D46-FEA9-4DE3-8DE3-A6F0BDCBDB23}"/>
          </ac:picMkLst>
        </pc:picChg>
      </pc:sldChg>
      <pc:sldChg chg="modSp mod addCm delCm">
        <pc:chgData name="Elizabeth ENGEBRETSON" userId="3432f663-7c0c-4f2e-b85b-b6f4c97bdf77" providerId="ADAL" clId="{AB33EE2E-AF74-6F4B-B523-6FDC79B7F9B3}" dt="2021-08-19T20:05:43.941" v="371" actId="20577"/>
        <pc:sldMkLst>
          <pc:docMk/>
          <pc:sldMk cId="1235691608" sldId="277"/>
        </pc:sldMkLst>
        <pc:spChg chg="mod">
          <ac:chgData name="Elizabeth ENGEBRETSON" userId="3432f663-7c0c-4f2e-b85b-b6f4c97bdf77" providerId="ADAL" clId="{AB33EE2E-AF74-6F4B-B523-6FDC79B7F9B3}" dt="2021-08-18T20:55:26.625" v="367" actId="790"/>
          <ac:spMkLst>
            <pc:docMk/>
            <pc:sldMk cId="1235691608" sldId="277"/>
            <ac:spMk id="9" creationId="{1AC7AB7F-8D98-498B-B474-6885A76BBD5F}"/>
          </ac:spMkLst>
        </pc:spChg>
        <pc:spChg chg="mod">
          <ac:chgData name="Elizabeth ENGEBRETSON" userId="3432f663-7c0c-4f2e-b85b-b6f4c97bdf77" providerId="ADAL" clId="{AB33EE2E-AF74-6F4B-B523-6FDC79B7F9B3}" dt="2021-08-19T20:05:43.941" v="371" actId="20577"/>
          <ac:spMkLst>
            <pc:docMk/>
            <pc:sldMk cId="1235691608" sldId="277"/>
            <ac:spMk id="17" creationId="{AFCDCF27-60B6-45AF-B21F-299EF8376BA5}"/>
          </ac:spMkLst>
        </pc:spChg>
        <pc:spChg chg="mod">
          <ac:chgData name="Elizabeth ENGEBRETSON" userId="3432f663-7c0c-4f2e-b85b-b6f4c97bdf77" providerId="ADAL" clId="{AB33EE2E-AF74-6F4B-B523-6FDC79B7F9B3}" dt="2021-08-18T20:55:06.573" v="366" actId="1076"/>
          <ac:spMkLst>
            <pc:docMk/>
            <pc:sldMk cId="1235691608" sldId="277"/>
            <ac:spMk id="29" creationId="{8CCBA1BC-0777-41DD-9355-008819AF269A}"/>
          </ac:spMkLst>
        </pc:spChg>
        <pc:cxnChg chg="mod">
          <ac:chgData name="Elizabeth ENGEBRETSON" userId="3432f663-7c0c-4f2e-b85b-b6f4c97bdf77" providerId="ADAL" clId="{AB33EE2E-AF74-6F4B-B523-6FDC79B7F9B3}" dt="2021-08-18T20:55:02.962" v="365" actId="14100"/>
          <ac:cxnSpMkLst>
            <pc:docMk/>
            <pc:sldMk cId="1235691608" sldId="277"/>
            <ac:cxnSpMk id="28" creationId="{6FEA36CA-1E90-4D52-8438-8876378AB6F7}"/>
          </ac:cxnSpMkLst>
        </pc:cxnChg>
      </pc:sldChg>
    </pc:docChg>
  </pc:docChgLst>
  <pc:docChgLst>
    <pc:chgData name="Sofia Jenny Juliette MURAD" userId="609d3eb8-04db-4da7-84a5-b39f1996835f" providerId="ADAL" clId="{7D2249C0-C0B2-41BE-93D6-EAC6903D8321}"/>
    <pc:docChg chg="undo custSel modSld">
      <pc:chgData name="Sofia Jenny Juliette MURAD" userId="609d3eb8-04db-4da7-84a5-b39f1996835f" providerId="ADAL" clId="{7D2249C0-C0B2-41BE-93D6-EAC6903D8321}" dt="2021-08-06T06:44:41.982" v="4" actId="164"/>
      <pc:docMkLst>
        <pc:docMk/>
      </pc:docMkLst>
      <pc:sldChg chg="addSp modSp mod">
        <pc:chgData name="Sofia Jenny Juliette MURAD" userId="609d3eb8-04db-4da7-84a5-b39f1996835f" providerId="ADAL" clId="{7D2249C0-C0B2-41BE-93D6-EAC6903D8321}" dt="2021-08-06T06:44:41.982" v="4" actId="164"/>
        <pc:sldMkLst>
          <pc:docMk/>
          <pc:sldMk cId="1029400749" sldId="272"/>
        </pc:sldMkLst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7" creationId="{05E26146-1220-42D6-B0EE-1B2EF5B9E0D2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8" creationId="{46D37380-4430-4ADE-B3A9-2AC62C752849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9" creationId="{A95C5909-112D-4748-8D50-48AE3733C699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70" creationId="{52E34714-493C-492F-84CF-B67EC5373C1A}"/>
          </ac:spMkLst>
        </pc:spChg>
        <pc:grpChg chg="add mod">
          <ac:chgData name="Sofia Jenny Juliette MURAD" userId="609d3eb8-04db-4da7-84a5-b39f1996835f" providerId="ADAL" clId="{7D2249C0-C0B2-41BE-93D6-EAC6903D8321}" dt="2021-08-06T06:44:41.982" v="4" actId="164"/>
          <ac:grpSpMkLst>
            <pc:docMk/>
            <pc:sldMk cId="1029400749" sldId="272"/>
            <ac:grpSpMk id="8" creationId="{04E5367F-E781-49DA-8793-7542B714A6A3}"/>
          </ac:grpSpMkLst>
        </pc:grpChg>
        <pc:picChg chg="mod">
          <ac:chgData name="Sofia Jenny Juliette MURAD" userId="609d3eb8-04db-4da7-84a5-b39f1996835f" providerId="ADAL" clId="{7D2249C0-C0B2-41BE-93D6-EAC6903D8321}" dt="2021-08-06T06:43:57.491" v="1" actId="1076"/>
          <ac:picMkLst>
            <pc:docMk/>
            <pc:sldMk cId="1029400749" sldId="272"/>
            <ac:picMk id="72" creationId="{A2315FA3-0E0D-4F39-8A35-03B05D39BC79}"/>
          </ac:picMkLst>
        </pc:picChg>
      </pc:sldChg>
    </pc:docChg>
  </pc:docChgLst>
  <pc:docChgLst>
    <pc:chgData name="MURAD, Sofia Jenny Juliette" userId="609d3eb8-04db-4da7-84a5-b39f1996835f" providerId="ADAL" clId="{7D2249C0-C0B2-41BE-93D6-EAC6903D8321}"/>
    <pc:docChg chg="undo custSel addSld delSld modSld">
      <pc:chgData name="MURAD, Sofia Jenny Juliette" userId="609d3eb8-04db-4da7-84a5-b39f1996835f" providerId="ADAL" clId="{7D2249C0-C0B2-41BE-93D6-EAC6903D8321}" dt="2021-08-04T13:35:04.396" v="569"/>
      <pc:docMkLst>
        <pc:docMk/>
      </pc:docMkLst>
      <pc:sldChg chg="addCm modCm">
        <pc:chgData name="MURAD, Sofia Jenny Juliette" userId="609d3eb8-04db-4da7-84a5-b39f1996835f" providerId="ADAL" clId="{7D2249C0-C0B2-41BE-93D6-EAC6903D8321}" dt="2021-08-04T13:35:04.396" v="569"/>
        <pc:sldMkLst>
          <pc:docMk/>
          <pc:sldMk cId="4154322372" sldId="258"/>
        </pc:sldMkLst>
      </pc:sldChg>
      <pc:sldChg chg="modSp mod delCm modCm modNotesTx">
        <pc:chgData name="MURAD, Sofia Jenny Juliette" userId="609d3eb8-04db-4da7-84a5-b39f1996835f" providerId="ADAL" clId="{7D2249C0-C0B2-41BE-93D6-EAC6903D8321}" dt="2021-07-30T11:10:55.301" v="125" actId="1592"/>
        <pc:sldMkLst>
          <pc:docMk/>
          <pc:sldMk cId="1446751405" sldId="259"/>
        </pc:sldMkLst>
        <pc:spChg chg="mod">
          <ac:chgData name="MURAD, Sofia Jenny Juliette" userId="609d3eb8-04db-4da7-84a5-b39f1996835f" providerId="ADAL" clId="{7D2249C0-C0B2-41BE-93D6-EAC6903D8321}" dt="2021-07-30T11:10:53.361" v="124" actId="20577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delCm modNotesTx">
        <pc:chgData name="MURAD, Sofia Jenny Juliette" userId="609d3eb8-04db-4da7-84a5-b39f1996835f" providerId="ADAL" clId="{7D2249C0-C0B2-41BE-93D6-EAC6903D8321}" dt="2021-08-04T13:34:23.378" v="566" actId="6549"/>
        <pc:sldMkLst>
          <pc:docMk/>
          <pc:sldMk cId="4031880521" sldId="260"/>
        </pc:sldMkLst>
        <pc:spChg chg="mod">
          <ac:chgData name="MURAD, Sofia Jenny Juliette" userId="609d3eb8-04db-4da7-84a5-b39f1996835f" providerId="ADAL" clId="{7D2249C0-C0B2-41BE-93D6-EAC6903D8321}" dt="2021-07-30T11:12:56.422" v="291" actId="20577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delCm modNotesTx">
        <pc:chgData name="MURAD, Sofia Jenny Juliette" userId="609d3eb8-04db-4da7-84a5-b39f1996835f" providerId="ADAL" clId="{7D2249C0-C0B2-41BE-93D6-EAC6903D8321}" dt="2021-08-04T13:34:51.492" v="567" actId="6549"/>
        <pc:sldMkLst>
          <pc:docMk/>
          <pc:sldMk cId="1314089044" sldId="271"/>
        </pc:sldMkLst>
        <pc:spChg chg="mod">
          <ac:chgData name="MURAD, Sofia Jenny Juliette" userId="609d3eb8-04db-4da7-84a5-b39f1996835f" providerId="ADAL" clId="{7D2249C0-C0B2-41BE-93D6-EAC6903D8321}" dt="2021-07-30T11:12:30.806" v="250" actId="20577"/>
          <ac:spMkLst>
            <pc:docMk/>
            <pc:sldMk cId="1314089044" sldId="271"/>
            <ac:spMk id="2" creationId="{E14D65D9-9F16-4A6B-A806-4C6DEA46BBC2}"/>
          </ac:spMkLst>
        </pc:spChg>
      </pc:sldChg>
      <pc:sldChg chg="addSp delSp modSp mod delAnim modAnim addCm delCm modCm">
        <pc:chgData name="MURAD, Sofia Jenny Juliette" userId="609d3eb8-04db-4da7-84a5-b39f1996835f" providerId="ADAL" clId="{7D2249C0-C0B2-41BE-93D6-EAC6903D8321}" dt="2021-08-04T13:12:11.491" v="352"/>
        <pc:sldMkLst>
          <pc:docMk/>
          <pc:sldMk cId="1029400749" sldId="272"/>
        </pc:sldMkLst>
        <pc:spChg chg="del">
          <ac:chgData name="MURAD, Sofia Jenny Juliette" userId="609d3eb8-04db-4da7-84a5-b39f1996835f" providerId="ADAL" clId="{7D2249C0-C0B2-41BE-93D6-EAC6903D8321}" dt="2021-08-04T13:11:32.796" v="349" actId="478"/>
          <ac:spMkLst>
            <pc:docMk/>
            <pc:sldMk cId="1029400749" sldId="272"/>
            <ac:spMk id="30" creationId="{C83C047F-7F35-42E5-9CEE-E748DCF0ECF4}"/>
          </ac:spMkLst>
        </pc:spChg>
        <pc:spChg chg="mod">
          <ac:chgData name="MURAD, Sofia Jenny Juliette" userId="609d3eb8-04db-4da7-84a5-b39f1996835f" providerId="ADAL" clId="{7D2249C0-C0B2-41BE-93D6-EAC6903D8321}" dt="2021-08-04T13:08:15.519" v="340" actId="1076"/>
          <ac:spMkLst>
            <pc:docMk/>
            <pc:sldMk cId="1029400749" sldId="272"/>
            <ac:spMk id="37" creationId="{E7421E8E-1BC7-4A08-98D9-2C82E7D83433}"/>
          </ac:spMkLst>
        </pc:spChg>
        <pc:spChg chg="mod">
          <ac:chgData name="MURAD, Sofia Jenny Juliette" userId="609d3eb8-04db-4da7-84a5-b39f1996835f" providerId="ADAL" clId="{7D2249C0-C0B2-41BE-93D6-EAC6903D8321}" dt="2021-07-30T11:11:15.697" v="168" actId="20577"/>
          <ac:spMkLst>
            <pc:docMk/>
            <pc:sldMk cId="1029400749" sldId="272"/>
            <ac:spMk id="41" creationId="{FAFF52FB-CA82-490A-B402-EA7E79C1E458}"/>
          </ac:spMkLst>
        </pc:spChg>
        <pc:grpChg chg="del">
          <ac:chgData name="MURAD, Sofia Jenny Juliette" userId="609d3eb8-04db-4da7-84a5-b39f1996835f" providerId="ADAL" clId="{7D2249C0-C0B2-41BE-93D6-EAC6903D8321}" dt="2021-08-02T06:10:08.472" v="319" actId="478"/>
          <ac:grpSpMkLst>
            <pc:docMk/>
            <pc:sldMk cId="1029400749" sldId="272"/>
            <ac:grpSpMk id="56" creationId="{8E45904F-FCD0-4A5A-807F-A3B2D9900F0C}"/>
          </ac:grpSpMkLst>
        </pc:grp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7" creationId="{445E4E56-26EE-446C-B809-2275051D949F}"/>
          </ac:picMkLst>
        </pc:pic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8" creationId="{925463FC-B473-4D51-A518-8EABE9BF4217}"/>
          </ac:picMkLst>
        </pc:pic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9" creationId="{DE0E57A4-5F74-4C4B-98D0-D01AD60068D0}"/>
          </ac:picMkLst>
        </pc:picChg>
        <pc:picChg chg="mod">
          <ac:chgData name="MURAD, Sofia Jenny Juliette" userId="609d3eb8-04db-4da7-84a5-b39f1996835f" providerId="ADAL" clId="{7D2249C0-C0B2-41BE-93D6-EAC6903D8321}" dt="2021-08-04T13:09:05.635" v="343" actId="1076"/>
          <ac:picMkLst>
            <pc:docMk/>
            <pc:sldMk cId="1029400749" sldId="272"/>
            <ac:picMk id="54" creationId="{FDF0735E-C198-4DD2-B5EC-721A498CCE46}"/>
          </ac:picMkLst>
        </pc:picChg>
        <pc:picChg chg="del">
          <ac:chgData name="MURAD, Sofia Jenny Juliette" userId="609d3eb8-04db-4da7-84a5-b39f1996835f" providerId="ADAL" clId="{7D2249C0-C0B2-41BE-93D6-EAC6903D8321}" dt="2021-08-04T13:12:02.225" v="350" actId="478"/>
          <ac:picMkLst>
            <pc:docMk/>
            <pc:sldMk cId="1029400749" sldId="272"/>
            <ac:picMk id="55" creationId="{1DBF7C21-3370-4528-9D34-23F8495C2A0D}"/>
          </ac:picMkLst>
        </pc:picChg>
      </pc:sldChg>
      <pc:sldChg chg="modSp mod delCm">
        <pc:chgData name="MURAD, Sofia Jenny Juliette" userId="609d3eb8-04db-4da7-84a5-b39f1996835f" providerId="ADAL" clId="{7D2249C0-C0B2-41BE-93D6-EAC6903D8321}" dt="2021-08-04T13:16:36.389" v="463" actId="1592"/>
        <pc:sldMkLst>
          <pc:docMk/>
          <pc:sldMk cId="462793292" sldId="273"/>
        </pc:sldMkLst>
        <pc:spChg chg="mod">
          <ac:chgData name="MURAD, Sofia Jenny Juliette" userId="609d3eb8-04db-4da7-84a5-b39f1996835f" providerId="ADAL" clId="{7D2249C0-C0B2-41BE-93D6-EAC6903D8321}" dt="2021-08-04T13:15:35.767" v="462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Sp mod delCm">
        <pc:chgData name="MURAD, Sofia Jenny Juliette" userId="609d3eb8-04db-4da7-84a5-b39f1996835f" providerId="ADAL" clId="{7D2249C0-C0B2-41BE-93D6-EAC6903D8321}" dt="2021-08-04T13:22:26.396" v="466" actId="20577"/>
        <pc:sldMkLst>
          <pc:docMk/>
          <pc:sldMk cId="3925254335" sldId="274"/>
        </pc:sldMkLst>
        <pc:spChg chg="mod">
          <ac:chgData name="MURAD, Sofia Jenny Juliette" userId="609d3eb8-04db-4da7-84a5-b39f1996835f" providerId="ADAL" clId="{7D2249C0-C0B2-41BE-93D6-EAC6903D8321}" dt="2021-08-04T13:22:26.396" v="466" actId="20577"/>
          <ac:spMkLst>
            <pc:docMk/>
            <pc:sldMk cId="3925254335" sldId="274"/>
            <ac:spMk id="5" creationId="{1214AB76-3C1E-418D-BDA1-A142EC2DCADE}"/>
          </ac:spMkLst>
        </pc:spChg>
      </pc:sldChg>
      <pc:sldChg chg="del">
        <pc:chgData name="MURAD, Sofia Jenny Juliette" userId="609d3eb8-04db-4da7-84a5-b39f1996835f" providerId="ADAL" clId="{7D2249C0-C0B2-41BE-93D6-EAC6903D8321}" dt="2021-08-04T13:23:25.626" v="467" actId="47"/>
        <pc:sldMkLst>
          <pc:docMk/>
          <pc:sldMk cId="3872734592" sldId="275"/>
        </pc:sldMkLst>
      </pc:sldChg>
      <pc:sldChg chg="modSp mod">
        <pc:chgData name="MURAD, Sofia Jenny Juliette" userId="609d3eb8-04db-4da7-84a5-b39f1996835f" providerId="ADAL" clId="{7D2249C0-C0B2-41BE-93D6-EAC6903D8321}" dt="2021-08-04T13:25:00.300" v="484" actId="20577"/>
        <pc:sldMkLst>
          <pc:docMk/>
          <pc:sldMk cId="3915487361" sldId="276"/>
        </pc:sldMkLst>
        <pc:spChg chg="mod">
          <ac:chgData name="MURAD, Sofia Jenny Juliette" userId="609d3eb8-04db-4da7-84a5-b39f1996835f" providerId="ADAL" clId="{7D2249C0-C0B2-41BE-93D6-EAC6903D8321}" dt="2021-08-04T13:25:00.300" v="484" actId="20577"/>
          <ac:spMkLst>
            <pc:docMk/>
            <pc:sldMk cId="3915487361" sldId="276"/>
            <ac:spMk id="2" creationId="{FD8483A5-F590-4175-8F09-AF0E140BD63E}"/>
          </ac:spMkLst>
        </pc:spChg>
      </pc:sldChg>
      <pc:sldChg chg="delSp modSp mod modCm">
        <pc:chgData name="MURAD, Sofia Jenny Juliette" userId="609d3eb8-04db-4da7-84a5-b39f1996835f" providerId="ADAL" clId="{7D2249C0-C0B2-41BE-93D6-EAC6903D8321}" dt="2021-08-04T13:29:58.549" v="565" actId="1076"/>
        <pc:sldMkLst>
          <pc:docMk/>
          <pc:sldMk cId="1235691608" sldId="277"/>
        </pc:sldMkLst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7" creationId="{5CCBFFD6-820A-4AC6-93D5-3C90BA25EF40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8" creationId="{4CD0F869-28FF-4D92-A2EB-BBCB85E10D55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9" creationId="{1AC7AB7F-8D98-498B-B474-6885A76BBD5F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0" creationId="{5296395D-AF2F-494B-882E-20D71FBB48BA}"/>
          </ac:spMkLst>
        </pc:spChg>
        <pc:spChg chg="del">
          <ac:chgData name="MURAD, Sofia Jenny Juliette" userId="609d3eb8-04db-4da7-84a5-b39f1996835f" providerId="ADAL" clId="{7D2249C0-C0B2-41BE-93D6-EAC6903D8321}" dt="2021-08-04T13:26:05.404" v="485" actId="478"/>
          <ac:spMkLst>
            <pc:docMk/>
            <pc:sldMk cId="1235691608" sldId="277"/>
            <ac:spMk id="11" creationId="{7C3FA370-99CB-4143-8106-4F2C9BE35E98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2" creationId="{4F12D889-9358-4F36-A539-16EF5511166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3" creationId="{00C70677-55DE-4407-B7CC-D57B4F4D6498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4" creationId="{10D831F6-CC3C-4576-B5A2-487F9A86CD4C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6" creationId="{8BA041C3-8A8D-4C01-A86A-974D2652C3FC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7" creationId="{AFCDCF27-60B6-45AF-B21F-299EF8376BA5}"/>
          </ac:spMkLst>
        </pc:spChg>
        <pc:spChg chg="mod">
          <ac:chgData name="MURAD, Sofia Jenny Juliette" userId="609d3eb8-04db-4da7-84a5-b39f1996835f" providerId="ADAL" clId="{7D2249C0-C0B2-41BE-93D6-EAC6903D8321}" dt="2021-08-04T13:28:51.223" v="562" actId="1076"/>
          <ac:spMkLst>
            <pc:docMk/>
            <pc:sldMk cId="1235691608" sldId="277"/>
            <ac:spMk id="18" creationId="{C690AA03-6AE8-4C58-A1F7-7E0E8166E8F6}"/>
          </ac:spMkLst>
        </pc:spChg>
        <pc:spChg chg="mod">
          <ac:chgData name="MURAD, Sofia Jenny Juliette" userId="609d3eb8-04db-4da7-84a5-b39f1996835f" providerId="ADAL" clId="{7D2249C0-C0B2-41BE-93D6-EAC6903D8321}" dt="2021-08-04T13:27:21.453" v="559" actId="1076"/>
          <ac:spMkLst>
            <pc:docMk/>
            <pc:sldMk cId="1235691608" sldId="277"/>
            <ac:spMk id="19" creationId="{1ED211ED-5F01-4EAC-A237-D16861FCA484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0" creationId="{EF6C0CE3-94DA-4582-9345-46945DA932B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1" creationId="{0C7136B4-E3AA-4A7D-90A2-2AD7EBD88AE4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2" creationId="{A5FE7C3E-D78A-44D8-A5EC-9B341B460B05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3" creationId="{1F4F6DFF-2589-4257-A05F-F31796AEFAD2}"/>
          </ac:spMkLst>
        </pc:spChg>
        <pc:spChg chg="mod">
          <ac:chgData name="MURAD, Sofia Jenny Juliette" userId="609d3eb8-04db-4da7-84a5-b39f1996835f" providerId="ADAL" clId="{7D2249C0-C0B2-41BE-93D6-EAC6903D8321}" dt="2021-08-04T13:28:47.932" v="561" actId="14100"/>
          <ac:spMkLst>
            <pc:docMk/>
            <pc:sldMk cId="1235691608" sldId="277"/>
            <ac:spMk id="26" creationId="{102E3DFE-D668-4CDC-B24E-5B7AB2A7027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7" creationId="{2B117192-960D-4A26-9FFD-B1428B62CDFD}"/>
          </ac:spMkLst>
        </pc:spChg>
        <pc:spChg chg="mod">
          <ac:chgData name="MURAD, Sofia Jenny Juliette" userId="609d3eb8-04db-4da7-84a5-b39f1996835f" providerId="ADAL" clId="{7D2249C0-C0B2-41BE-93D6-EAC6903D8321}" dt="2021-08-04T13:29:58.549" v="565" actId="1076"/>
          <ac:spMkLst>
            <pc:docMk/>
            <pc:sldMk cId="1235691608" sldId="277"/>
            <ac:spMk id="29" creationId="{8CCBA1BC-0777-41DD-9355-008819AF269A}"/>
          </ac:spMkLst>
        </pc:sp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4" creationId="{B986B3B8-8E42-48FF-98F8-1E8DBF9F9AF6}"/>
          </ac:cxnSpMkLst>
        </pc:cxn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5" creationId="{82D59F01-C52E-42FB-8DC7-551E607DA879}"/>
          </ac:cxnSpMkLst>
        </pc:cxnChg>
        <pc:cxnChg chg="mod">
          <ac:chgData name="MURAD, Sofia Jenny Juliette" userId="609d3eb8-04db-4da7-84a5-b39f1996835f" providerId="ADAL" clId="{7D2249C0-C0B2-41BE-93D6-EAC6903D8321}" dt="2021-08-04T13:26:25.044" v="522" actId="14100"/>
          <ac:cxnSpMkLst>
            <pc:docMk/>
            <pc:sldMk cId="1235691608" sldId="277"/>
            <ac:cxnSpMk id="6" creationId="{1D983C5F-F6CE-43A5-989D-9D82491FA1FF}"/>
          </ac:cxnSpMkLst>
        </pc:cxn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24" creationId="{374F050B-69C2-43B7-921F-F53AFBB1C4D1}"/>
          </ac:cxnSpMkLst>
        </pc:cxnChg>
        <pc:cxnChg chg="mod">
          <ac:chgData name="MURAD, Sofia Jenny Juliette" userId="609d3eb8-04db-4da7-84a5-b39f1996835f" providerId="ADAL" clId="{7D2249C0-C0B2-41BE-93D6-EAC6903D8321}" dt="2021-08-04T13:29:36.301" v="563" actId="1076"/>
          <ac:cxnSpMkLst>
            <pc:docMk/>
            <pc:sldMk cId="1235691608" sldId="277"/>
            <ac:cxnSpMk id="28" creationId="{6FEA36CA-1E90-4D52-8438-8876378AB6F7}"/>
          </ac:cxnSpMkLst>
        </pc:cxnChg>
      </pc:sldChg>
      <pc:sldChg chg="add del">
        <pc:chgData name="MURAD, Sofia Jenny Juliette" userId="609d3eb8-04db-4da7-84a5-b39f1996835f" providerId="ADAL" clId="{7D2249C0-C0B2-41BE-93D6-EAC6903D8321}" dt="2021-08-02T06:09:16.496" v="314"/>
        <pc:sldMkLst>
          <pc:docMk/>
          <pc:sldMk cId="2212033094" sldId="278"/>
        </pc:sldMkLst>
      </pc:sldChg>
    </pc:docChg>
  </pc:docChgLst>
  <pc:docChgLst>
    <pc:chgData name="MURAD, Sofia Jenny Juliette" userId="609d3eb8-04db-4da7-84a5-b39f1996835f" providerId="ADAL" clId="{3C340B08-E833-4453-899E-F5506D3E4DFB}"/>
    <pc:docChg chg="undo custSel modSld modMainMaster">
      <pc:chgData name="MURAD, Sofia Jenny Juliette" userId="609d3eb8-04db-4da7-84a5-b39f1996835f" providerId="ADAL" clId="{3C340B08-E833-4453-899E-F5506D3E4DFB}" dt="2024-03-01T12:04:23.602" v="503" actId="1035"/>
      <pc:docMkLst>
        <pc:docMk/>
      </pc:docMkLst>
      <pc:sldChg chg="modSp mod addCm modCm">
        <pc:chgData name="MURAD, Sofia Jenny Juliette" userId="609d3eb8-04db-4da7-84a5-b39f1996835f" providerId="ADAL" clId="{3C340B08-E833-4453-899E-F5506D3E4DFB}" dt="2024-02-20T09:36:53.304" v="486"/>
        <pc:sldMkLst>
          <pc:docMk/>
          <pc:sldMk cId="4154322372" sldId="258"/>
        </pc:sldMkLst>
        <pc:spChg chg="mod">
          <ac:chgData name="MURAD, Sofia Jenny Juliette" userId="609d3eb8-04db-4da7-84a5-b39f1996835f" providerId="ADAL" clId="{3C340B08-E833-4453-899E-F5506D3E4DFB}" dt="2024-01-26T10:10:56.814" v="6" actId="207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URAD, Sofia Jenny Juliette" userId="609d3eb8-04db-4da7-84a5-b39f1996835f" providerId="ADAL" clId="{3C340B08-E833-4453-899E-F5506D3E4DFB}" dt="2024-02-20T09:36:53.304" v="486"/>
              <pc2:cmMkLst xmlns:pc2="http://schemas.microsoft.com/office/powerpoint/2019/9/main/command">
                <pc:docMk/>
                <pc:sldMk cId="4154322372" sldId="258"/>
                <pc2:cmMk id="{A471396D-A3A0-5741-B51B-2C41C91C993A}"/>
              </pc2:cmMkLst>
              <pc226:cmRplyChg chg="add">
                <pc226:chgData name="MURAD, Sofia Jenny Juliette" userId="609d3eb8-04db-4da7-84a5-b39f1996835f" providerId="ADAL" clId="{3C340B08-E833-4453-899E-F5506D3E4DFB}" dt="2024-02-20T09:36:35.067" v="485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0CAF7B0F-B47E-451B-B292-ED2EA5545558}"/>
                </pc2:cmRplyMkLst>
              </pc226:cmRplyChg>
              <pc226:cmRplyChg chg="add">
                <pc226:chgData name="MURAD, Sofia Jenny Juliette" userId="609d3eb8-04db-4da7-84a5-b39f1996835f" providerId="ADAL" clId="{3C340B08-E833-4453-899E-F5506D3E4DFB}" dt="2024-02-20T09:19:50.869" v="248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B3E8B132-6B00-46C2-9416-328C80DA27AA}"/>
                </pc2:cmRplyMkLst>
              </pc226:cmRplyChg>
              <pc226:cmRplyChg chg="add">
                <pc226:chgData name="MURAD, Sofia Jenny Juliette" userId="609d3eb8-04db-4da7-84a5-b39f1996835f" providerId="ADAL" clId="{3C340B08-E833-4453-899E-F5506D3E4DFB}" dt="2024-02-20T09:36:53.304" v="486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FDCB139D-D56C-4A99-B0A7-1A502D2EC456}"/>
                </pc2:cmRplyMkLst>
              </pc226:cmRplyChg>
            </pc226:cmChg>
          </p:ext>
        </pc:extLst>
      </pc:sldChg>
      <pc:sldChg chg="modSp mod">
        <pc:chgData name="MURAD, Sofia Jenny Juliette" userId="609d3eb8-04db-4da7-84a5-b39f1996835f" providerId="ADAL" clId="{3C340B08-E833-4453-899E-F5506D3E4DFB}" dt="2024-01-18T11:58:32.906" v="5" actId="207"/>
        <pc:sldMkLst>
          <pc:docMk/>
          <pc:sldMk cId="1446751405" sldId="259"/>
        </pc:sldMkLst>
        <pc:spChg chg="mod">
          <ac:chgData name="MURAD, Sofia Jenny Juliette" userId="609d3eb8-04db-4da7-84a5-b39f1996835f" providerId="ADAL" clId="{3C340B08-E833-4453-899E-F5506D3E4DFB}" dt="2024-01-18T11:58:32.906" v="5" actId="207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addCm">
        <pc:chgData name="MURAD, Sofia Jenny Juliette" userId="609d3eb8-04db-4da7-84a5-b39f1996835f" providerId="ADAL" clId="{3C340B08-E833-4453-899E-F5506D3E4DFB}" dt="2024-02-20T09:33:59.503" v="482" actId="207"/>
        <pc:sldMkLst>
          <pc:docMk/>
          <pc:sldMk cId="4031880521" sldId="260"/>
        </pc:sldMkLst>
        <pc:spChg chg="mod">
          <ac:chgData name="MURAD, Sofia Jenny Juliette" userId="609d3eb8-04db-4da7-84a5-b39f1996835f" providerId="ADAL" clId="{3C340B08-E833-4453-899E-F5506D3E4DFB}" dt="2024-02-20T09:33:59.503" v="482" actId="207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modCm">
        <pc:chgData name="MURAD, Sofia Jenny Juliette" userId="609d3eb8-04db-4da7-84a5-b39f1996835f" providerId="ADAL" clId="{3C340B08-E833-4453-899E-F5506D3E4DFB}" dt="2024-02-01T13:13:03.971" v="193" actId="948"/>
        <pc:sldMkLst>
          <pc:docMk/>
          <pc:sldMk cId="1314089044" sldId="271"/>
        </pc:sldMkLst>
        <pc:spChg chg="mod">
          <ac:chgData name="MURAD, Sofia Jenny Juliette" userId="609d3eb8-04db-4da7-84a5-b39f1996835f" providerId="ADAL" clId="{3C340B08-E833-4453-899E-F5506D3E4DFB}" dt="2024-02-01T13:13:03.971" v="193" actId="948"/>
          <ac:spMkLst>
            <pc:docMk/>
            <pc:sldMk cId="1314089044" sldId="271"/>
            <ac:spMk id="2" creationId="{E14D65D9-9F16-4A6B-A806-4C6DEA46BBC2}"/>
          </ac:spMkLst>
        </pc:spChg>
      </pc:sldChg>
      <pc:sldChg chg="modSp mod modClrScheme delCm modCm chgLayout">
        <pc:chgData name="MURAD, Sofia Jenny Juliette" userId="609d3eb8-04db-4da7-84a5-b39f1996835f" providerId="ADAL" clId="{3C340B08-E833-4453-899E-F5506D3E4DFB}" dt="2024-02-20T09:37:39.192" v="492" actId="948"/>
        <pc:sldMkLst>
          <pc:docMk/>
          <pc:sldMk cId="462793292" sldId="273"/>
        </pc:sldMkLst>
        <pc:spChg chg="mod ord">
          <ac:chgData name="MURAD, Sofia Jenny Juliette" userId="609d3eb8-04db-4da7-84a5-b39f1996835f" providerId="ADAL" clId="{3C340B08-E833-4453-899E-F5506D3E4DFB}" dt="2024-02-20T09:37:39.192" v="492" actId="948"/>
          <ac:spMkLst>
            <pc:docMk/>
            <pc:sldMk cId="462793292" sldId="273"/>
            <ac:spMk id="2" creationId="{7CCB009A-6724-4927-8E44-65450EFFF229}"/>
          </ac:spMkLst>
        </pc:spChg>
        <pc:spChg chg="mod ord">
          <ac:chgData name="MURAD, Sofia Jenny Juliette" userId="609d3eb8-04db-4da7-84a5-b39f1996835f" providerId="ADAL" clId="{3C340B08-E833-4453-899E-F5506D3E4DFB}" dt="2024-02-01T13:20:57.539" v="202" actId="700"/>
          <ac:spMkLst>
            <pc:docMk/>
            <pc:sldMk cId="462793292" sldId="273"/>
            <ac:spMk id="3" creationId="{71695A70-32FE-4A71-928B-7FC96F0C5BDE}"/>
          </ac:spMkLst>
        </pc:spChg>
      </pc:sldChg>
      <pc:sldChg chg="modSp mod">
        <pc:chgData name="MURAD, Sofia Jenny Juliette" userId="609d3eb8-04db-4da7-84a5-b39f1996835f" providerId="ADAL" clId="{3C340B08-E833-4453-899E-F5506D3E4DFB}" dt="2024-02-20T09:37:14.728" v="490" actId="20577"/>
        <pc:sldMkLst>
          <pc:docMk/>
          <pc:sldMk cId="3925254335" sldId="274"/>
        </pc:sldMkLst>
        <pc:spChg chg="mod">
          <ac:chgData name="MURAD, Sofia Jenny Juliette" userId="609d3eb8-04db-4da7-84a5-b39f1996835f" providerId="ADAL" clId="{3C340B08-E833-4453-899E-F5506D3E4DFB}" dt="2024-02-20T09:37:14.728" v="490" actId="20577"/>
          <ac:spMkLst>
            <pc:docMk/>
            <pc:sldMk cId="3925254335" sldId="274"/>
            <ac:spMk id="2" creationId="{F4FDEF62-5E5D-4960-9231-434BF81492B2}"/>
          </ac:spMkLst>
        </pc:spChg>
        <pc:spChg chg="mod">
          <ac:chgData name="MURAD, Sofia Jenny Juliette" userId="609d3eb8-04db-4da7-84a5-b39f1996835f" providerId="ADAL" clId="{3C340B08-E833-4453-899E-F5506D3E4DFB}" dt="2024-02-01T13:24:32.414" v="218" actId="1076"/>
          <ac:spMkLst>
            <pc:docMk/>
            <pc:sldMk cId="3925254335" sldId="274"/>
            <ac:spMk id="9" creationId="{7D8CCFF4-4CD5-3250-66FB-DCE087ECBAB1}"/>
          </ac:spMkLst>
        </pc:spChg>
        <pc:picChg chg="mod">
          <ac:chgData name="MURAD, Sofia Jenny Juliette" userId="609d3eb8-04db-4da7-84a5-b39f1996835f" providerId="ADAL" clId="{3C340B08-E833-4453-899E-F5506D3E4DFB}" dt="2024-02-01T13:24:43.574" v="220" actId="1076"/>
          <ac:picMkLst>
            <pc:docMk/>
            <pc:sldMk cId="3925254335" sldId="274"/>
            <ac:picMk id="6" creationId="{D65AF773-15E8-259D-1DD3-EAC2B19475FC}"/>
          </ac:picMkLst>
        </pc:picChg>
      </pc:sldChg>
      <pc:sldChg chg="modSp mod modClrScheme addCm modCm chgLayout">
        <pc:chgData name="MURAD, Sofia Jenny Juliette" userId="609d3eb8-04db-4da7-84a5-b39f1996835f" providerId="ADAL" clId="{3C340B08-E833-4453-899E-F5506D3E4DFB}" dt="2024-02-01T13:24:12.510" v="217"/>
        <pc:sldMkLst>
          <pc:docMk/>
          <pc:sldMk cId="1843749515" sldId="279"/>
        </pc:sldMkLst>
        <pc:spChg chg="mod ord">
          <ac:chgData name="MURAD, Sofia Jenny Juliette" userId="609d3eb8-04db-4da7-84a5-b39f1996835f" providerId="ADAL" clId="{3C340B08-E833-4453-899E-F5506D3E4DFB}" dt="2024-02-01T13:22:12.153" v="215" actId="207"/>
          <ac:spMkLst>
            <pc:docMk/>
            <pc:sldMk cId="1843749515" sldId="279"/>
            <ac:spMk id="2" creationId="{2F2CA2A5-7E3B-660A-D2FA-90842D1EB5B6}"/>
          </ac:spMkLst>
        </pc:spChg>
        <pc:spChg chg="mod ord">
          <ac:chgData name="MURAD, Sofia Jenny Juliette" userId="609d3eb8-04db-4da7-84a5-b39f1996835f" providerId="ADAL" clId="{3C340B08-E833-4453-899E-F5506D3E4DFB}" dt="2024-02-01T13:21:36.549" v="207" actId="700"/>
          <ac:spMkLst>
            <pc:docMk/>
            <pc:sldMk cId="1843749515" sldId="279"/>
            <ac:spMk id="3" creationId="{B975F6F1-E533-7DB7-B4A1-7672444CEA5B}"/>
          </ac:spMkLst>
        </pc:spChg>
        <pc:spChg chg="mod">
          <ac:chgData name="MURAD, Sofia Jenny Juliette" userId="609d3eb8-04db-4da7-84a5-b39f1996835f" providerId="ADAL" clId="{3C340B08-E833-4453-899E-F5506D3E4DFB}" dt="2024-02-01T13:21:48.665" v="210" actId="1076"/>
          <ac:spMkLst>
            <pc:docMk/>
            <pc:sldMk cId="1843749515" sldId="279"/>
            <ac:spMk id="5" creationId="{B3F9AB23-26DB-7051-514E-17D2D46D6943}"/>
          </ac:spMkLst>
        </pc:spChg>
      </pc:sldChg>
      <pc:sldChg chg="modSp mod addCm delCm modCm">
        <pc:chgData name="MURAD, Sofia Jenny Juliette" userId="609d3eb8-04db-4da7-84a5-b39f1996835f" providerId="ADAL" clId="{3C340B08-E833-4453-899E-F5506D3E4DFB}" dt="2024-02-07T08:48:41.127" v="246"/>
        <pc:sldMkLst>
          <pc:docMk/>
          <pc:sldMk cId="1406939077" sldId="304"/>
        </pc:sldMkLst>
        <pc:spChg chg="mod">
          <ac:chgData name="MURAD, Sofia Jenny Juliette" userId="609d3eb8-04db-4da7-84a5-b39f1996835f" providerId="ADAL" clId="{3C340B08-E833-4453-899E-F5506D3E4DFB}" dt="2024-02-07T08:48:17.663" v="244" actId="1035"/>
          <ac:spMkLst>
            <pc:docMk/>
            <pc:sldMk cId="1406939077" sldId="304"/>
            <ac:spMk id="2" creationId="{BA37FC8B-8020-8175-0E53-CE02B14B5601}"/>
          </ac:spMkLst>
        </pc:spChg>
        <pc:spChg chg="mod">
          <ac:chgData name="MURAD, Sofia Jenny Juliette" userId="609d3eb8-04db-4da7-84a5-b39f1996835f" providerId="ADAL" clId="{3C340B08-E833-4453-899E-F5506D3E4DFB}" dt="2024-02-01T13:44:19.057" v="230" actId="1076"/>
          <ac:spMkLst>
            <pc:docMk/>
            <pc:sldMk cId="1406939077" sldId="304"/>
            <ac:spMk id="3" creationId="{F04209A5-0DA9-4398-BF30-9AECCE677686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7" creationId="{5CCBFFD6-820A-4AC6-93D5-3C90BA25EF40}"/>
          </ac:spMkLst>
        </pc:spChg>
        <pc:spChg chg="mod">
          <ac:chgData name="MURAD, Sofia Jenny Juliette" userId="609d3eb8-04db-4da7-84a5-b39f1996835f" providerId="ADAL" clId="{3C340B08-E833-4453-899E-F5506D3E4DFB}" dt="2024-02-01T13:44:10.649" v="228" actId="207"/>
          <ac:spMkLst>
            <pc:docMk/>
            <pc:sldMk cId="1406939077" sldId="304"/>
            <ac:spMk id="9" creationId="{1AC7AB7F-8D98-498B-B474-6885A76BBD5F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0" creationId="{5296395D-AF2F-494B-882E-20D71FBB48BA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2" creationId="{4F12D889-9358-4F36-A539-16EF55111669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3" creationId="{00C70677-55DE-4407-B7CC-D57B4F4D6498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4" creationId="{10D831F6-CC3C-4576-B5A2-487F9A86CD4C}"/>
          </ac:spMkLst>
        </pc:spChg>
        <pc:spChg chg="mod">
          <ac:chgData name="MURAD, Sofia Jenny Juliette" userId="609d3eb8-04db-4da7-84a5-b39f1996835f" providerId="ADAL" clId="{3C340B08-E833-4453-899E-F5506D3E4DFB}" dt="2024-02-01T13:44:03.334" v="226" actId="207"/>
          <ac:spMkLst>
            <pc:docMk/>
            <pc:sldMk cId="1406939077" sldId="304"/>
            <ac:spMk id="17" creationId="{AFCDCF27-60B6-45AF-B21F-299EF8376BA5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8" creationId="{C690AA03-6AE8-4C58-A1F7-7E0E8166E8F6}"/>
          </ac:spMkLst>
        </pc:spChg>
        <pc:spChg chg="mod">
          <ac:chgData name="MURAD, Sofia Jenny Juliette" userId="609d3eb8-04db-4da7-84a5-b39f1996835f" providerId="ADAL" clId="{3C340B08-E833-4453-899E-F5506D3E4DFB}" dt="2024-02-07T08:48:26.665" v="245" actId="1076"/>
          <ac:spMkLst>
            <pc:docMk/>
            <pc:sldMk cId="1406939077" sldId="304"/>
            <ac:spMk id="19" creationId="{1ED211ED-5F01-4EAC-A237-D16861FCA484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20" creationId="{EF6C0CE3-94DA-4582-9345-46945DA932B9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21" creationId="{0C7136B4-E3AA-4A7D-90A2-2AD7EBD88AE4}"/>
          </ac:spMkLst>
        </pc:spChg>
        <pc:spChg chg="mod">
          <ac:chgData name="MURAD, Sofia Jenny Juliette" userId="609d3eb8-04db-4da7-84a5-b39f1996835f" providerId="ADAL" clId="{3C340B08-E833-4453-899E-F5506D3E4DFB}" dt="2024-02-01T13:43:53.762" v="223" actId="208"/>
          <ac:spMkLst>
            <pc:docMk/>
            <pc:sldMk cId="1406939077" sldId="304"/>
            <ac:spMk id="26" creationId="{102E3DFE-D668-4CDC-B24E-5B7AB2A70279}"/>
          </ac:spMkLst>
        </pc:spChg>
        <pc:spChg chg="mod">
          <ac:chgData name="MURAD, Sofia Jenny Juliette" userId="609d3eb8-04db-4da7-84a5-b39f1996835f" providerId="ADAL" clId="{3C340B08-E833-4453-899E-F5506D3E4DFB}" dt="2024-02-01T13:43:53.762" v="223" actId="208"/>
          <ac:spMkLst>
            <pc:docMk/>
            <pc:sldMk cId="1406939077" sldId="304"/>
            <ac:spMk id="27" creationId="{2B117192-960D-4A26-9FFD-B1428B62CDFD}"/>
          </ac:spMkLst>
        </pc:spChg>
        <pc:spChg chg="mod">
          <ac:chgData name="MURAD, Sofia Jenny Juliette" userId="609d3eb8-04db-4da7-84a5-b39f1996835f" providerId="ADAL" clId="{3C340B08-E833-4453-899E-F5506D3E4DFB}" dt="2024-02-01T13:44:16.042" v="229" actId="207"/>
          <ac:spMkLst>
            <pc:docMk/>
            <pc:sldMk cId="1406939077" sldId="304"/>
            <ac:spMk id="29" creationId="{8CCBA1BC-0777-41DD-9355-008819AF269A}"/>
          </ac:spMkLst>
        </pc:spChg>
        <pc:spChg chg="mod">
          <ac:chgData name="MURAD, Sofia Jenny Juliette" userId="609d3eb8-04db-4da7-84a5-b39f1996835f" providerId="ADAL" clId="{3C340B08-E833-4453-899E-F5506D3E4DFB}" dt="2024-02-01T13:44:01.043" v="225" actId="207"/>
          <ac:spMkLst>
            <pc:docMk/>
            <pc:sldMk cId="1406939077" sldId="304"/>
            <ac:spMk id="32" creationId="{B7937340-79CD-93E8-941C-AFF53E64B188}"/>
          </ac:spMkLst>
        </pc:spChg>
        <pc:spChg chg="mod">
          <ac:chgData name="MURAD, Sofia Jenny Juliette" userId="609d3eb8-04db-4da7-84a5-b39f1996835f" providerId="ADAL" clId="{3C340B08-E833-4453-899E-F5506D3E4DFB}" dt="2024-02-07T08:48:17.663" v="244" actId="1035"/>
          <ac:spMkLst>
            <pc:docMk/>
            <pc:sldMk cId="1406939077" sldId="304"/>
            <ac:spMk id="36" creationId="{FF121F3D-4B0A-2DD6-0774-EAECCF203E7B}"/>
          </ac:spMkLst>
        </pc:sp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5" creationId="{82D59F01-C52E-42FB-8DC7-551E607DA879}"/>
          </ac:cxnSpMkLst>
        </pc:cxn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6" creationId="{1D983C5F-F6CE-43A5-989D-9D82491FA1FF}"/>
          </ac:cxnSpMkLst>
        </pc:cxn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24" creationId="{374F050B-69C2-43B7-921F-F53AFBB1C4D1}"/>
          </ac:cxnSpMkLst>
        </pc:cxn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28" creationId="{6FEA36CA-1E90-4D52-8438-8876378AB6F7}"/>
          </ac:cxnSpMkLst>
        </pc:cxnChg>
      </pc:sldChg>
      <pc:sldChg chg="addSp delSp modSp mod modClrScheme addCm chgLayout">
        <pc:chgData name="MURAD, Sofia Jenny Juliette" userId="609d3eb8-04db-4da7-84a5-b39f1996835f" providerId="ADAL" clId="{3C340B08-E833-4453-899E-F5506D3E4DFB}" dt="2024-02-20T09:32:23.787" v="469"/>
        <pc:sldMkLst>
          <pc:docMk/>
          <pc:sldMk cId="3847305910" sldId="319"/>
        </pc:sldMkLst>
        <pc:spChg chg="mod ord">
          <ac:chgData name="MURAD, Sofia Jenny Juliette" userId="609d3eb8-04db-4da7-84a5-b39f1996835f" providerId="ADAL" clId="{3C340B08-E833-4453-899E-F5506D3E4DFB}" dt="2024-02-20T09:25:36.834" v="359" actId="403"/>
          <ac:spMkLst>
            <pc:docMk/>
            <pc:sldMk cId="3847305910" sldId="319"/>
            <ac:spMk id="4" creationId="{4FC5AEF8-52FD-44D6-A51A-2A55036EF610}"/>
          </ac:spMkLst>
        </pc:spChg>
        <pc:spChg chg="add 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14" creationId="{892C23DB-8254-DE38-26AE-14369A495B71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1" creationId="{4320E4A8-074E-4416-9752-B6157A93BE42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2" creationId="{6E2EFFFD-7A9A-42DC-A0FB-85B1E4ACB6EB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3" creationId="{B5F61DEC-A225-42B2-B9DB-2123535DD2B7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4" creationId="{5A9E2824-D64A-45FD-BB02-BF59C11CC895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5" creationId="{445923B3-6899-494F-B116-34B1F4E542A4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6" creationId="{992DCAC5-7F6F-44F1-A47F-0BE8F64C3A44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7" creationId="{E7421E8E-1BC7-4A08-98D9-2C82E7D83433}"/>
          </ac:spMkLst>
        </pc:spChg>
        <pc:spChg chg="del">
          <ac:chgData name="MURAD, Sofia Jenny Juliette" userId="609d3eb8-04db-4da7-84a5-b39f1996835f" providerId="ADAL" clId="{3C340B08-E833-4453-899E-F5506D3E4DFB}" dt="2024-02-20T09:23:34.388" v="277" actId="478"/>
          <ac:spMkLst>
            <pc:docMk/>
            <pc:sldMk cId="3847305910" sldId="319"/>
            <ac:spMk id="38" creationId="{CB57C4EF-2180-40BD-ADFD-0937442176B2}"/>
          </ac:spMkLst>
        </pc:spChg>
        <pc:spChg chg="mod or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9" creationId="{8B2232D8-AED6-482B-AAA4-6E8D6EBCBA31}"/>
          </ac:spMkLst>
        </pc:sp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2" creationId="{EA813485-ADC7-B543-84BE-275B8A35E8AC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3" creationId="{E8A8305E-7961-334C-8070-DE378D02DD48}"/>
          </ac:picMkLst>
        </pc:picChg>
        <pc:picChg chg="mod">
          <ac:chgData name="MURAD, Sofia Jenny Juliette" userId="609d3eb8-04db-4da7-84a5-b39f1996835f" providerId="ADAL" clId="{3C340B08-E833-4453-899E-F5506D3E4DFB}" dt="2024-02-20T09:31:49.204" v="468" actId="1076"/>
          <ac:picMkLst>
            <pc:docMk/>
            <pc:sldMk cId="3847305910" sldId="319"/>
            <ac:picMk id="5" creationId="{7F5DE4E8-C9FC-EF4F-9AB8-9787C797068B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6" creationId="{0BFF330A-C328-2840-AB27-14D495E19D8E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7" creationId="{DC6E747B-1E35-7440-8431-E4C20F5C0574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8" creationId="{47921A50-DDC7-D02D-86CB-7560980A57FE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9" creationId="{D2CA6951-D545-D3B3-C342-072BE71115B7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10" creationId="{DF39E0FE-B156-9A28-B26F-BA4141BE9BF8}"/>
          </ac:picMkLst>
        </pc:picChg>
        <pc:picChg chg="mod">
          <ac:chgData name="MURAD, Sofia Jenny Juliette" userId="609d3eb8-04db-4da7-84a5-b39f1996835f" providerId="ADAL" clId="{3C340B08-E833-4453-899E-F5506D3E4DFB}" dt="2024-02-20T09:30:37.227" v="451" actId="1076"/>
          <ac:picMkLst>
            <pc:docMk/>
            <pc:sldMk cId="3847305910" sldId="319"/>
            <ac:picMk id="11" creationId="{E5D08BDA-DC9F-CBFA-719B-F664AFAA6143}"/>
          </ac:picMkLst>
        </pc:picChg>
        <pc:picChg chg="mod ord">
          <ac:chgData name="MURAD, Sofia Jenny Juliette" userId="609d3eb8-04db-4da7-84a5-b39f1996835f" providerId="ADAL" clId="{3C340B08-E833-4453-899E-F5506D3E4DFB}" dt="2024-02-20T09:31:20.886" v="461" actId="166"/>
          <ac:picMkLst>
            <pc:docMk/>
            <pc:sldMk cId="3847305910" sldId="319"/>
            <ac:picMk id="12" creationId="{BC8D8CE0-58B6-9472-34CA-66EA61EE4E9B}"/>
          </ac:picMkLst>
        </pc:picChg>
        <pc:picChg chg="mod">
          <ac:chgData name="MURAD, Sofia Jenny Juliette" userId="609d3eb8-04db-4da7-84a5-b39f1996835f" providerId="ADAL" clId="{3C340B08-E833-4453-899E-F5506D3E4DFB}" dt="2024-02-20T09:30:42.681" v="452" actId="1076"/>
          <ac:picMkLst>
            <pc:docMk/>
            <pc:sldMk cId="3847305910" sldId="319"/>
            <ac:picMk id="13" creationId="{7A4D746D-3489-E04F-D887-95AE00B84BDE}"/>
          </ac:picMkLst>
        </pc:picChg>
        <pc:picChg chg="mod ord">
          <ac:chgData name="MURAD, Sofia Jenny Juliette" userId="609d3eb8-04db-4da7-84a5-b39f1996835f" providerId="ADAL" clId="{3C340B08-E833-4453-899E-F5506D3E4DFB}" dt="2024-02-20T09:31:39.719" v="465" actId="1076"/>
          <ac:picMkLst>
            <pc:docMk/>
            <pc:sldMk cId="3847305910" sldId="319"/>
            <ac:picMk id="21" creationId="{93EE7CD4-00B4-164A-BBB5-B822646B2675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22" creationId="{FD9BD22E-C728-3C45-B0DF-9F6BDF7633CD}"/>
          </ac:picMkLst>
        </pc:picChg>
        <pc:picChg chg="mod">
          <ac:chgData name="MURAD, Sofia Jenny Juliette" userId="609d3eb8-04db-4da7-84a5-b39f1996835f" providerId="ADAL" clId="{3C340B08-E833-4453-899E-F5506D3E4DFB}" dt="2024-02-20T09:29:43.799" v="443" actId="1076"/>
          <ac:picMkLst>
            <pc:docMk/>
            <pc:sldMk cId="3847305910" sldId="319"/>
            <ac:picMk id="72" creationId="{A2315FA3-0E0D-4F39-8A35-03B05D39BC79}"/>
          </ac:picMkLst>
        </pc:picChg>
        <pc:picChg chg="mod or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75" creationId="{83D5B101-FC47-4FC8-A5AF-946B5124FBF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RAD, Sofia Jenny Juliette" userId="609d3eb8-04db-4da7-84a5-b39f1996835f" providerId="ADAL" clId="{3C340B08-E833-4453-899E-F5506D3E4DFB}" dt="2024-02-20T09:32:23.787" v="469"/>
              <pc2:cmMkLst xmlns:pc2="http://schemas.microsoft.com/office/powerpoint/2019/9/main/command">
                <pc:docMk/>
                <pc:sldMk cId="3847305910" sldId="319"/>
                <pc2:cmMk id="{97466EF1-11AA-4899-98F4-9D2C6A1EB1C9}"/>
              </pc2:cmMkLst>
            </pc226:cmChg>
          </p:ext>
        </pc:extLst>
      </pc:sldChg>
      <pc:sldChg chg="modSp mod addCm">
        <pc:chgData name="MURAD, Sofia Jenny Juliette" userId="609d3eb8-04db-4da7-84a5-b39f1996835f" providerId="ADAL" clId="{3C340B08-E833-4453-899E-F5506D3E4DFB}" dt="2024-02-20T09:37:59.124" v="495" actId="14100"/>
        <pc:sldMkLst>
          <pc:docMk/>
          <pc:sldMk cId="1612000249" sldId="320"/>
        </pc:sldMkLst>
        <pc:spChg chg="mod">
          <ac:chgData name="MURAD, Sofia Jenny Juliette" userId="609d3eb8-04db-4da7-84a5-b39f1996835f" providerId="ADAL" clId="{3C340B08-E833-4453-899E-F5506D3E4DFB}" dt="2024-02-20T09:37:59.124" v="495" actId="14100"/>
          <ac:spMkLst>
            <pc:docMk/>
            <pc:sldMk cId="1612000249" sldId="320"/>
            <ac:spMk id="4" creationId="{47C0EE63-1AD7-06DD-52DF-0BA53D5965CA}"/>
          </ac:spMkLst>
        </pc:spChg>
      </pc:sldChg>
      <pc:sldMasterChg chg="addSp delSp modSp mod">
        <pc:chgData name="MURAD, Sofia Jenny Juliette" userId="609d3eb8-04db-4da7-84a5-b39f1996835f" providerId="ADAL" clId="{3C340B08-E833-4453-899E-F5506D3E4DFB}" dt="2024-03-01T12:04:23.602" v="503" actId="1035"/>
        <pc:sldMasterMkLst>
          <pc:docMk/>
          <pc:sldMasterMk cId="1795284741" sldId="2147483759"/>
        </pc:sldMasterMkLst>
        <pc:spChg chg="add mod">
          <ac:chgData name="MURAD, Sofia Jenny Juliette" userId="609d3eb8-04db-4da7-84a5-b39f1996835f" providerId="ADAL" clId="{3C340B08-E833-4453-899E-F5506D3E4DFB}" dt="2024-03-01T12:04:03.078" v="498"/>
          <ac:spMkLst>
            <pc:docMk/>
            <pc:sldMasterMk cId="1795284741" sldId="2147483759"/>
            <ac:spMk id="6" creationId="{8F1D423E-8B15-41BD-B67A-2B72633E8C60}"/>
          </ac:spMkLst>
        </pc:spChg>
        <pc:spChg chg="add mod">
          <ac:chgData name="MURAD, Sofia Jenny Juliette" userId="609d3eb8-04db-4da7-84a5-b39f1996835f" providerId="ADAL" clId="{3C340B08-E833-4453-899E-F5506D3E4DFB}" dt="2024-03-01T12:04:03.078" v="498"/>
          <ac:spMkLst>
            <pc:docMk/>
            <pc:sldMasterMk cId="1795284741" sldId="2147483759"/>
            <ac:spMk id="8" creationId="{AA50B300-CF84-43C1-BFB3-9466A9B79B6A}"/>
          </ac:spMkLst>
        </pc:spChg>
        <pc:spChg chg="add mod">
          <ac:chgData name="MURAD, Sofia Jenny Juliette" userId="609d3eb8-04db-4da7-84a5-b39f1996835f" providerId="ADAL" clId="{3C340B08-E833-4453-899E-F5506D3E4DFB}" dt="2024-03-01T12:04:04.777" v="500"/>
          <ac:spMkLst>
            <pc:docMk/>
            <pc:sldMasterMk cId="1795284741" sldId="2147483759"/>
            <ac:spMk id="15" creationId="{8F1D423E-8B15-41BD-B67A-2B72633E8C60}"/>
          </ac:spMkLst>
        </pc:spChg>
        <pc:spChg chg="add mod">
          <ac:chgData name="MURAD, Sofia Jenny Juliette" userId="609d3eb8-04db-4da7-84a5-b39f1996835f" providerId="ADAL" clId="{3C340B08-E833-4453-899E-F5506D3E4DFB}" dt="2024-03-01T12:04:04.777" v="500"/>
          <ac:spMkLst>
            <pc:docMk/>
            <pc:sldMasterMk cId="1795284741" sldId="2147483759"/>
            <ac:spMk id="17" creationId="{AA50B300-CF84-43C1-BFB3-9466A9B79B6A}"/>
          </ac:spMkLst>
        </pc:spChg>
        <pc:spChg chg="del">
          <ac:chgData name="MURAD, Sofia Jenny Juliette" userId="609d3eb8-04db-4da7-84a5-b39f1996835f" providerId="ADAL" clId="{3C340B08-E833-4453-899E-F5506D3E4DFB}" dt="2024-03-01T12:04:04.383" v="499" actId="478"/>
          <ac:spMkLst>
            <pc:docMk/>
            <pc:sldMasterMk cId="1795284741" sldId="2147483759"/>
            <ac:spMk id="41" creationId="{8F1D423E-8B15-41BD-B67A-2B72633E8C60}"/>
          </ac:spMkLst>
        </pc:spChg>
        <pc:grpChg chg="add mod">
          <ac:chgData name="MURAD, Sofia Jenny Juliette" userId="609d3eb8-04db-4da7-84a5-b39f1996835f" providerId="ADAL" clId="{3C340B08-E833-4453-899E-F5506D3E4DFB}" dt="2024-03-01T12:04:03.078" v="498"/>
          <ac:grpSpMkLst>
            <pc:docMk/>
            <pc:sldMasterMk cId="1795284741" sldId="2147483759"/>
            <ac:grpSpMk id="4" creationId="{F15FB073-BB83-E172-454D-A364C19BCD3C}"/>
          </ac:grpSpMkLst>
        </pc:grpChg>
        <pc:grpChg chg="add mod">
          <ac:chgData name="MURAD, Sofia Jenny Juliette" userId="609d3eb8-04db-4da7-84a5-b39f1996835f" providerId="ADAL" clId="{3C340B08-E833-4453-899E-F5506D3E4DFB}" dt="2024-03-01T12:04:03.078" v="498"/>
          <ac:grpSpMkLst>
            <pc:docMk/>
            <pc:sldMasterMk cId="1795284741" sldId="2147483759"/>
            <ac:grpSpMk id="5" creationId="{27E98DA2-1865-4E97-8590-444FE01B1FE4}"/>
          </ac:grpSpMkLst>
        </pc:grpChg>
        <pc:grpChg chg="add mod">
          <ac:chgData name="MURAD, Sofia Jenny Juliette" userId="609d3eb8-04db-4da7-84a5-b39f1996835f" providerId="ADAL" clId="{3C340B08-E833-4453-899E-F5506D3E4DFB}" dt="2024-03-01T12:04:23.602" v="503" actId="1035"/>
          <ac:grpSpMkLst>
            <pc:docMk/>
            <pc:sldMasterMk cId="1795284741" sldId="2147483759"/>
            <ac:grpSpMk id="12" creationId="{F15FB073-BB83-E172-454D-A364C19BCD3C}"/>
          </ac:grpSpMkLst>
        </pc:grpChg>
        <pc:grpChg chg="add mod">
          <ac:chgData name="MURAD, Sofia Jenny Juliette" userId="609d3eb8-04db-4da7-84a5-b39f1996835f" providerId="ADAL" clId="{3C340B08-E833-4453-899E-F5506D3E4DFB}" dt="2024-03-01T12:04:04.777" v="500"/>
          <ac:grpSpMkLst>
            <pc:docMk/>
            <pc:sldMasterMk cId="1795284741" sldId="2147483759"/>
            <ac:grpSpMk id="13" creationId="{27E98DA2-1865-4E97-8590-444FE01B1FE4}"/>
          </ac:grpSpMkLst>
        </pc:grpChg>
        <pc:grpChg chg="del">
          <ac:chgData name="MURAD, Sofia Jenny Juliette" userId="609d3eb8-04db-4da7-84a5-b39f1996835f" providerId="ADAL" clId="{3C340B08-E833-4453-899E-F5506D3E4DFB}" dt="2024-03-01T12:04:00.297" v="496" actId="478"/>
          <ac:grpSpMkLst>
            <pc:docMk/>
            <pc:sldMasterMk cId="1795284741" sldId="2147483759"/>
            <ac:grpSpMk id="43" creationId="{27E98DA2-1865-4E97-8590-444FE01B1FE4}"/>
          </ac:grpSpMkLst>
        </pc:grp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7" creationId="{F07FAD92-3BD4-F88E-2ECD-B380A6873080}"/>
          </ac:picMkLst>
        </pc:pic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9" creationId="{65B1804B-41C0-49EC-9CCC-56DC065112D2}"/>
          </ac:picMkLst>
        </pc:pic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10" creationId="{59814F6A-8856-40D8-8CAF-4C5E6641F5AA}"/>
          </ac:picMkLst>
        </pc:pic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11" creationId="{33E73065-C6F7-4816-8CA3-7879EC8065CD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16" creationId="{F07FAD92-3BD4-F88E-2ECD-B380A6873080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18" creationId="{65B1804B-41C0-49EC-9CCC-56DC065112D2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19" creationId="{59814F6A-8856-40D8-8CAF-4C5E6641F5AA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21" creationId="{33E73065-C6F7-4816-8CA3-7879EC8065CD}"/>
          </ac:picMkLst>
        </pc:picChg>
      </pc:sldMasterChg>
    </pc:docChg>
  </pc:docChgLst>
  <pc:docChgLst>
    <pc:chgData name="GORE, Fiona Margaret" userId="S::goref@who.int::8990c2d0-068d-4ea4-a7b0-fc9e7bcf8844" providerId="AD" clId="Web-{E81569B0-FA2D-2517-877C-1C8306F8DCD0}"/>
    <pc:docChg chg="mod">
      <pc:chgData name="GORE, Fiona Margaret" userId="S::goref@who.int::8990c2d0-068d-4ea4-a7b0-fc9e7bcf8844" providerId="AD" clId="Web-{E81569B0-FA2D-2517-877C-1C8306F8DCD0}" dt="2024-02-15T09:28:20.227" v="5"/>
      <pc:docMkLst>
        <pc:docMk/>
      </pc:docMkLst>
      <pc:sldChg chg="modCm">
        <pc:chgData name="GORE, Fiona Margaret" userId="S::goref@who.int::8990c2d0-068d-4ea4-a7b0-fc9e7bcf8844" providerId="AD" clId="Web-{E81569B0-FA2D-2517-877C-1C8306F8DCD0}" dt="2024-02-15T09:28:20.227" v="5"/>
        <pc:sldMkLst>
          <pc:docMk/>
          <pc:sldMk cId="4154322372" sldId="258"/>
        </pc:sldMkLst>
      </pc:sldChg>
      <pc:sldChg chg="addCm modCm">
        <pc:chgData name="GORE, Fiona Margaret" userId="S::goref@who.int::8990c2d0-068d-4ea4-a7b0-fc9e7bcf8844" providerId="AD" clId="Web-{E81569B0-FA2D-2517-877C-1C8306F8DCD0}" dt="2024-02-14T14:57:43.394" v="3"/>
        <pc:sldMkLst>
          <pc:docMk/>
          <pc:sldMk cId="4031880521" sldId="260"/>
        </pc:sldMkLst>
      </pc:sldChg>
      <pc:sldChg chg="modCm">
        <pc:chgData name="GORE, Fiona Margaret" userId="S::goref@who.int::8990c2d0-068d-4ea4-a7b0-fc9e7bcf8844" providerId="AD" clId="Web-{E81569B0-FA2D-2517-877C-1C8306F8DCD0}" dt="2024-02-14T14:59:10.819" v="4"/>
        <pc:sldMkLst>
          <pc:docMk/>
          <pc:sldMk cId="1406939077" sldId="304"/>
        </pc:sldMkLst>
      </pc:sldChg>
      <pc:sldChg chg="modCm">
        <pc:chgData name="GORE, Fiona Margaret" userId="S::goref@who.int::8990c2d0-068d-4ea4-a7b0-fc9e7bcf8844" providerId="AD" clId="Web-{E81569B0-FA2D-2517-877C-1C8306F8DCD0}" dt="2024-02-14T14:47:12.056" v="1"/>
        <pc:sldMkLst>
          <pc:docMk/>
          <pc:sldMk cId="3847305910" sldId="319"/>
        </pc:sldMkLst>
      </pc:sldChg>
    </pc:docChg>
  </pc:docChgLst>
  <pc:docChgLst>
    <pc:chgData name="TAKANE, Marina" userId="0c62abb9-5f1e-4540-b5da-327c1000617a" providerId="ADAL" clId="{65EA1CF8-5102-4CE5-9974-9D7F63143027}"/>
    <pc:docChg chg="undo custSel modSld">
      <pc:chgData name="TAKANE, Marina" userId="0c62abb9-5f1e-4540-b5da-327c1000617a" providerId="ADAL" clId="{65EA1CF8-5102-4CE5-9974-9D7F63143027}" dt="2021-08-12T14:57:27.171" v="17" actId="1076"/>
      <pc:docMkLst>
        <pc:docMk/>
      </pc:docMkLst>
      <pc:sldChg chg="addSp modSp">
        <pc:chgData name="TAKANE, Marina" userId="0c62abb9-5f1e-4540-b5da-327c1000617a" providerId="ADAL" clId="{65EA1CF8-5102-4CE5-9974-9D7F63143027}" dt="2021-08-12T14:57:27.171" v="17" actId="1076"/>
        <pc:sldMkLst>
          <pc:docMk/>
          <pc:sldMk cId="3915487361" sldId="276"/>
        </pc:sldMkLst>
        <pc:spChg chg="mod">
          <ac:chgData name="TAKANE, Marina" userId="0c62abb9-5f1e-4540-b5da-327c1000617a" providerId="ADAL" clId="{65EA1CF8-5102-4CE5-9974-9D7F63143027}" dt="2021-08-12T14:56:05.995" v="9" actId="27636"/>
          <ac:spMkLst>
            <pc:docMk/>
            <pc:sldMk cId="3915487361" sldId="276"/>
            <ac:spMk id="2" creationId="{FD8483A5-F590-4175-8F09-AF0E140BD63E}"/>
          </ac:spMkLst>
        </pc:spChg>
        <pc:picChg chg="add mod">
          <ac:chgData name="TAKANE, Marina" userId="0c62abb9-5f1e-4540-b5da-327c1000617a" providerId="ADAL" clId="{65EA1CF8-5102-4CE5-9974-9D7F63143027}" dt="2021-08-12T14:57:27.171" v="17" actId="1076"/>
          <ac:picMkLst>
            <pc:docMk/>
            <pc:sldMk cId="3915487361" sldId="276"/>
            <ac:picMk id="4" creationId="{51284D46-FEA9-4DE3-8DE3-A6F0BDCBDB23}"/>
          </ac:picMkLst>
        </pc:picChg>
      </pc:sldChg>
    </pc:docChg>
  </pc:docChgLst>
  <pc:docChgLst>
    <pc:chgData name="GORE, Fiona Margaret" userId="S::goref@who.int::8990c2d0-068d-4ea4-a7b0-fc9e7bcf8844" providerId="AD" clId="Web-{3F4D8AC2-F674-2E46-6B0A-A01485DAA3CD}"/>
    <pc:docChg chg="">
      <pc:chgData name="GORE, Fiona Margaret" userId="S::goref@who.int::8990c2d0-068d-4ea4-a7b0-fc9e7bcf8844" providerId="AD" clId="Web-{3F4D8AC2-F674-2E46-6B0A-A01485DAA3CD}" dt="2024-02-15T13:49:38.957" v="0"/>
      <pc:docMkLst>
        <pc:docMk/>
      </pc:docMkLst>
      <pc:sldChg chg="modCm">
        <pc:chgData name="GORE, Fiona Margaret" userId="S::goref@who.int::8990c2d0-068d-4ea4-a7b0-fc9e7bcf8844" providerId="AD" clId="Web-{3F4D8AC2-F674-2E46-6B0A-A01485DAA3CD}" dt="2024-02-15T13:49:38.957" v="0"/>
        <pc:sldMkLst>
          <pc:docMk/>
          <pc:sldMk cId="1612000249" sldId="320"/>
        </pc:sldMkLst>
      </pc:sldChg>
    </pc:docChg>
  </pc:docChgLst>
  <pc:docChgLst>
    <pc:chgData name="GORE, Fiona Margaret" userId="S::goref@who.int::8990c2d0-068d-4ea4-a7b0-fc9e7bcf8844" providerId="AD" clId="Web-{AD6F66E0-E1D5-B845-D1EC-3C161416684D}"/>
    <pc:docChg chg="">
      <pc:chgData name="GORE, Fiona Margaret" userId="S::goref@who.int::8990c2d0-068d-4ea4-a7b0-fc9e7bcf8844" providerId="AD" clId="Web-{AD6F66E0-E1D5-B845-D1EC-3C161416684D}" dt="2024-02-15T16:15:52.009" v="1"/>
      <pc:docMkLst>
        <pc:docMk/>
      </pc:docMkLst>
      <pc:sldChg chg="modCm">
        <pc:chgData name="GORE, Fiona Margaret" userId="S::goref@who.int::8990c2d0-068d-4ea4-a7b0-fc9e7bcf8844" providerId="AD" clId="Web-{AD6F66E0-E1D5-B845-D1EC-3C161416684D}" dt="2024-02-15T16:15:52.009" v="1"/>
        <pc:sldMkLst>
          <pc:docMk/>
          <pc:sldMk cId="1406939077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5068490C-0DEC-4EBD-86E0-7ACA53B40D66}" type="slidenum">
              <a:r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06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i="1"/>
          </a:p>
          <a:p>
            <a:endParaRPr lang="pt-br" i="1"/>
          </a:p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5068490C-0DEC-4EBD-86E0-7ACA53B40D66}" type="slidenum">
              <a:r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7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5068490C-0DEC-4EBD-86E0-7ACA53B40D66}" type="slidenum">
              <a:r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28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5068490C-0DEC-4EBD-86E0-7ACA53B40D66}" type="slidenum">
              <a:r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4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5068490C-0DEC-4EBD-86E0-7ACA53B40D66}" type="slidenum">
              <a:r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5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5068490C-0DEC-4EBD-86E0-7ACA53B40D66}" type="slidenum">
              <a:r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2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551170-CE40-7550-3EED-2D597F3253A5}"/>
              </a:ext>
            </a:extLst>
          </p:cNvPr>
          <p:cNvGrpSpPr/>
          <p:nvPr userDrawn="1"/>
        </p:nvGrpSpPr>
        <p:grpSpPr>
          <a:xfrm>
            <a:off x="9264303" y="-1"/>
            <a:ext cx="2901802" cy="2103482"/>
            <a:chOff x="9677811" y="849247"/>
            <a:chExt cx="2901802" cy="21034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E2FDE2-BFBC-EBDE-2B10-C0E06F77A2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7901"/>
            <a:stretch/>
          </p:blipFill>
          <p:spPr>
            <a:xfrm>
              <a:off x="9960276" y="849247"/>
              <a:ext cx="2619337" cy="16514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95E2C0-6E83-8E90-A1A8-028855F271EA}"/>
                </a:ext>
              </a:extLst>
            </p:cNvPr>
            <p:cNvSpPr/>
            <p:nvPr userDrawn="1"/>
          </p:nvSpPr>
          <p:spPr>
            <a:xfrm rot="5400000">
              <a:off x="10187917" y="674063"/>
              <a:ext cx="1768560" cy="2788771"/>
            </a:xfrm>
            <a:prstGeom prst="rect">
              <a:avLst/>
            </a:prstGeom>
            <a:gradFill flip="none" rotWithShape="1">
              <a:gsLst>
                <a:gs pos="26000">
                  <a:schemeClr val="bg1">
                    <a:alpha val="64000"/>
                  </a:schemeClr>
                </a:gs>
                <a:gs pos="60000">
                  <a:schemeClr val="bg1">
                    <a:alpha val="0"/>
                  </a:schemeClr>
                </a:gs>
                <a:gs pos="5000">
                  <a:schemeClr val="bg1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26" y="1730410"/>
            <a:ext cx="10972800" cy="4918869"/>
          </a:xfrm>
        </p:spPr>
        <p:txBody>
          <a:bodyPr/>
          <a:lstStyle>
            <a:lvl1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03226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5283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501803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717661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83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42900" indent="-342900">
              <a:buClr>
                <a:srgbClr val="634A94"/>
              </a:buClr>
              <a:buFont typeface="Wingdings" panose="05000000000000000000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624712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916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00050" indent="-40005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22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1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4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0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947254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163072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873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74716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11026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7512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99620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FB073-BB83-E172-454D-A364C19BCD3C}"/>
              </a:ext>
            </a:extLst>
          </p:cNvPr>
          <p:cNvGrpSpPr/>
          <p:nvPr userDrawn="1"/>
        </p:nvGrpSpPr>
        <p:grpSpPr>
          <a:xfrm>
            <a:off x="-8" y="5988696"/>
            <a:ext cx="12192008" cy="869304"/>
            <a:chOff x="-1" y="5998222"/>
            <a:chExt cx="12192008" cy="8693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E98DA2-1865-4E97-8590-444FE01B1FE4}"/>
                </a:ext>
              </a:extLst>
            </p:cNvPr>
            <p:cNvGrpSpPr/>
            <p:nvPr userDrawn="1"/>
          </p:nvGrpSpPr>
          <p:grpSpPr>
            <a:xfrm>
              <a:off x="-1" y="6065349"/>
              <a:ext cx="12192001" cy="802177"/>
              <a:chOff x="-1" y="6055823"/>
              <a:chExt cx="9144001" cy="80217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50B300-CF84-43C1-BFB3-9466A9B79B6A}"/>
                  </a:ext>
                </a:extLst>
              </p:cNvPr>
              <p:cNvSpPr/>
              <p:nvPr userDrawn="1"/>
            </p:nvSpPr>
            <p:spPr>
              <a:xfrm>
                <a:off x="-1" y="6055823"/>
                <a:ext cx="9144001" cy="802177"/>
              </a:xfrm>
              <a:prstGeom prst="rect">
                <a:avLst/>
              </a:prstGeom>
              <a:solidFill>
                <a:srgbClr val="375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80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5B1804B-41C0-49EC-9CCC-56DC065112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2" t="37722" r="13637" b="36565"/>
              <a:stretch/>
            </p:blipFill>
            <p:spPr>
              <a:xfrm>
                <a:off x="7093744" y="6154761"/>
                <a:ext cx="1822373" cy="63778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9814F6A-8856-40D8-8CAF-4C5E6641F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8251" y="6190395"/>
                <a:ext cx="1473694" cy="57308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3E73065-C6F7-4816-8CA3-7879EC8065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6" y="6125852"/>
                <a:ext cx="1700603" cy="59326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1D423E-8B15-41BD-B67A-2B72633E8C60}"/>
                </a:ext>
              </a:extLst>
            </p:cNvPr>
            <p:cNvSpPr/>
            <p:nvPr userDrawn="1"/>
          </p:nvSpPr>
          <p:spPr>
            <a:xfrm>
              <a:off x="7" y="5998222"/>
              <a:ext cx="12192000" cy="72000"/>
            </a:xfrm>
            <a:prstGeom prst="rect">
              <a:avLst/>
            </a:prstGeom>
            <a:gradFill>
              <a:gsLst>
                <a:gs pos="90000">
                  <a:srgbClr val="D60A87"/>
                </a:gs>
                <a:gs pos="10000">
                  <a:srgbClr val="00AAAF"/>
                </a:gs>
                <a:gs pos="5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63500" dist="25400" dir="16200000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800"/>
            </a:p>
          </p:txBody>
        </p:sp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F07FAD92-3BD4-F88E-2ECD-B380A6873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6" b="37062"/>
            <a:stretch/>
          </p:blipFill>
          <p:spPr>
            <a:xfrm>
              <a:off x="3233815" y="6225300"/>
              <a:ext cx="1964925" cy="52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28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34A94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laas.who.int/" TargetMode="Externa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glaas.who.i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aas.who.in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br" sz="2800" b="1" i="0" u="none" baseline="0" dirty="0"/>
              <a:t>Módulo informativo da GLAAS 1: </a:t>
            </a:r>
            <a:br>
              <a:rPr lang="pt-br" dirty="0">
                <a:cs typeface="Calibri"/>
              </a:rPr>
            </a:br>
            <a:r>
              <a:rPr lang="pt-br" sz="3600" b="1" i="0" u="none" baseline="0" dirty="0">
                <a:cs typeface="Calibri"/>
              </a:rPr>
              <a:t>Introdução à GLAAS</a:t>
            </a:r>
            <a:br>
              <a:rPr lang="pt-br" sz="3600" dirty="0">
                <a:cs typeface="Calibri"/>
              </a:rPr>
            </a:br>
            <a:r>
              <a:rPr lang="pt-br" sz="2400" b="1" i="0" u="none" baseline="0" dirty="0">
                <a:cs typeface="Calibri"/>
              </a:rPr>
              <a:t>Ciclo da GLAAS de 2024/2025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60042-5D9B-45AA-99E1-2E895DA4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br" b="1" i="0" u="none" baseline="0"/>
              <a:t>Relatório da GLAAS de 2025 da ONU-Água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FDEF62-5E5D-4960-9231-434BF814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6695552" cy="4505491"/>
          </a:xfrm>
        </p:spPr>
        <p:txBody>
          <a:bodyPr>
            <a:norm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pt-br" sz="3200" b="0" i="0" u="none" baseline="0"/>
              <a:t>As informações coletadas através da pesquisa de país da GLAAS da ONU-Água estarão disponíveis no relatório da GLAAS de 2025 da ONU-Água, bem como serão apresentadas no </a:t>
            </a:r>
            <a:r>
              <a:rPr lang="pt-br" sz="3200" b="0" i="0" u="none" baseline="0">
                <a:hlinkClick r:id="rId2"/>
              </a:rPr>
              <a:t>portal de dados da GLAAS</a:t>
            </a:r>
            <a:r>
              <a:rPr lang="pt-br" sz="3200" b="0" i="0" u="none" baseline="0"/>
              <a:t>.</a:t>
            </a:r>
            <a:endParaRPr lang="pt-br" sz="3200" dirty="0"/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pt-br" sz="3200" b="0" i="0" u="none" baseline="0"/>
              <a:t>O Relatório da GLAAS de 2025 é esperado no terceiro trimestre de 2025.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AF773-15E8-259D-1DD3-EAC2B194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17" y="1351339"/>
            <a:ext cx="3100498" cy="4363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068A0-609A-6762-94B7-ABA8CC1CD67E}"/>
              </a:ext>
            </a:extLst>
          </p:cNvPr>
          <p:cNvSpPr txBox="1"/>
          <p:nvPr/>
        </p:nvSpPr>
        <p:spPr>
          <a:xfrm>
            <a:off x="7437604" y="5714483"/>
            <a:ext cx="47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0">
              <a:spcBef>
                <a:spcPts val="1200"/>
              </a:spcBef>
              <a:buNone/>
            </a:pPr>
            <a:r>
              <a:rPr lang="pt-br" sz="2000" b="1" i="0" u="none" baseline="0">
                <a:solidFill>
                  <a:srgbClr val="D60A87"/>
                </a:solidFill>
              </a:rPr>
              <a:t>O Relatório da GLAAS de 2022</a:t>
            </a:r>
          </a:p>
        </p:txBody>
      </p:sp>
    </p:spTree>
    <p:extLst>
      <p:ext uri="{BB962C8B-B14F-4D97-AF65-F5344CB8AC3E}">
        <p14:creationId xmlns:p14="http://schemas.microsoft.com/office/powerpoint/2010/main" val="39252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0567-CBB2-4C9B-A3FE-8DE8C9C6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987" y="1959097"/>
            <a:ext cx="3680024" cy="1440614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r>
              <a:rPr lang="pt-BR" sz="4000" dirty="0">
                <a:solidFill>
                  <a:schemeClr val="bg1"/>
                </a:solidFill>
                <a:cs typeface="Calibri"/>
              </a:rPr>
              <a:t>Muito obrigado!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DC5639-0E56-4B20-9B34-CF59F227EC64}"/>
              </a:ext>
            </a:extLst>
          </p:cNvPr>
          <p:cNvSpPr txBox="1">
            <a:spLocks/>
          </p:cNvSpPr>
          <p:nvPr/>
        </p:nvSpPr>
        <p:spPr>
          <a:xfrm>
            <a:off x="3821825" y="4178596"/>
            <a:ext cx="4548349" cy="8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pt-BR" sz="2000" b="0" i="1" dirty="0">
                <a:cs typeface="Calibri"/>
              </a:rPr>
              <a:t>Para obter informações adicionais, entre em contato com </a:t>
            </a:r>
            <a:r>
              <a:rPr lang="en-US" sz="2000" b="0" i="1" dirty="0">
                <a:cs typeface="Calibri"/>
              </a:rPr>
              <a:t>glaas@who.int</a:t>
            </a:r>
            <a:endParaRPr lang="en-US" sz="2000" b="0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51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-br" sz="3600" b="1" i="0" u="none" baseline="0"/>
              <a:t>O que é a GLASS?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pt-br" sz="3200" b="1" i="0" u="none" baseline="0">
                <a:solidFill>
                  <a:srgbClr val="D60A87"/>
                </a:solidFill>
              </a:rPr>
              <a:t>GLAAS:</a:t>
            </a:r>
            <a:r>
              <a:rPr lang="pt-br" sz="3200" b="0" i="0" u="none" baseline="0">
                <a:solidFill>
                  <a:schemeClr val="accent2"/>
                </a:solidFill>
              </a:rPr>
              <a:t> </a:t>
            </a:r>
            <a:r>
              <a:rPr lang="pt-br" sz="3200" b="0" i="0" u="none" baseline="0"/>
              <a:t>Análise e Avaliação Mundiais de Saneamento e Água Potável da ONU-Água</a:t>
            </a:r>
          </a:p>
          <a:p>
            <a:pPr algn="l" rtl="0"/>
            <a:r>
              <a:rPr lang="pt-br" sz="3200" b="0" i="0" u="none" baseline="0"/>
              <a:t>Implementada pela Organização Mundial da Saúde em colaboração com o UNICEF em nome da ONU-Água.</a:t>
            </a:r>
          </a:p>
          <a:p>
            <a:pPr algn="l" rtl="0"/>
            <a:r>
              <a:rPr lang="pt-br" sz="3200" b="0" i="0" u="none" baseline="0"/>
              <a:t>Uma atualização global sobre os sistemas WASH, incluindo estruturas de políticas, arranjos institucionais, sistemas de monitoramento, regulação, recursos humanos e finanças.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467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Left 13">
            <a:extLst>
              <a:ext uri="{FF2B5EF4-FFF2-40B4-BE49-F238E27FC236}">
                <a16:creationId xmlns:a16="http://schemas.microsoft.com/office/drawing/2014/main" id="{892C23DB-8254-DE38-26AE-14369A495B71}"/>
              </a:ext>
            </a:extLst>
          </p:cNvPr>
          <p:cNvSpPr/>
          <p:nvPr/>
        </p:nvSpPr>
        <p:spPr>
          <a:xfrm rot="18589641" flipH="1">
            <a:off x="6253097" y="2729826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5A9E2824-D64A-45FD-BB02-BF59C11CC895}"/>
              </a:ext>
            </a:extLst>
          </p:cNvPr>
          <p:cNvSpPr/>
          <p:nvPr/>
        </p:nvSpPr>
        <p:spPr>
          <a:xfrm>
            <a:off x="4106403" y="3966380"/>
            <a:ext cx="922680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242" y="179940"/>
            <a:ext cx="10412062" cy="820738"/>
          </a:xfrm>
        </p:spPr>
        <p:txBody>
          <a:bodyPr>
            <a:normAutofit/>
          </a:bodyPr>
          <a:lstStyle/>
          <a:p>
            <a:pPr algn="l" rtl="0"/>
            <a:r>
              <a:rPr lang="pt-br" sz="4400" b="1" i="0" u="none" baseline="0" dirty="0">
                <a:solidFill>
                  <a:srgbClr val="644A95"/>
                </a:solidFill>
              </a:rPr>
              <a:t>Áreas de trabalho da GLAAS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4320E4A8-074E-4416-9752-B6157A93BE42}"/>
              </a:ext>
            </a:extLst>
          </p:cNvPr>
          <p:cNvSpPr/>
          <p:nvPr/>
        </p:nvSpPr>
        <p:spPr>
          <a:xfrm rot="3143083">
            <a:off x="4595326" y="2782909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6E2EFFFD-7A9A-42DC-A0FB-85B1E4ACB6EB}"/>
              </a:ext>
            </a:extLst>
          </p:cNvPr>
          <p:cNvSpPr/>
          <p:nvPr/>
        </p:nvSpPr>
        <p:spPr>
          <a:xfrm flipH="1">
            <a:off x="7183316" y="4021739"/>
            <a:ext cx="922679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F61DEC-A225-42B2-B9DB-2123535DD2B7}"/>
              </a:ext>
            </a:extLst>
          </p:cNvPr>
          <p:cNvSpPr/>
          <p:nvPr/>
        </p:nvSpPr>
        <p:spPr>
          <a:xfrm>
            <a:off x="4971803" y="3069906"/>
            <a:ext cx="2248395" cy="2260906"/>
          </a:xfrm>
          <a:custGeom>
            <a:avLst/>
            <a:gdLst>
              <a:gd name="connsiteX0" fmla="*/ 0 w 2221992"/>
              <a:gd name="connsiteY0" fmla="*/ 1110996 h 2221992"/>
              <a:gd name="connsiteX1" fmla="*/ 1110996 w 2221992"/>
              <a:gd name="connsiteY1" fmla="*/ 0 h 2221992"/>
              <a:gd name="connsiteX2" fmla="*/ 2221992 w 2221992"/>
              <a:gd name="connsiteY2" fmla="*/ 1110996 h 2221992"/>
              <a:gd name="connsiteX3" fmla="*/ 1110996 w 2221992"/>
              <a:gd name="connsiteY3" fmla="*/ 2221992 h 2221992"/>
              <a:gd name="connsiteX4" fmla="*/ 0 w 2221992"/>
              <a:gd name="connsiteY4" fmla="*/ 1110996 h 22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92" h="2221992">
                <a:moveTo>
                  <a:pt x="0" y="1110996"/>
                </a:moveTo>
                <a:cubicBezTo>
                  <a:pt x="0" y="497410"/>
                  <a:pt x="497410" y="0"/>
                  <a:pt x="1110996" y="0"/>
                </a:cubicBezTo>
                <a:cubicBezTo>
                  <a:pt x="1724582" y="0"/>
                  <a:pt x="2221992" y="497410"/>
                  <a:pt x="2221992" y="1110996"/>
                </a:cubicBezTo>
                <a:cubicBezTo>
                  <a:pt x="2221992" y="1724582"/>
                  <a:pt x="1724582" y="2221992"/>
                  <a:pt x="1110996" y="2221992"/>
                </a:cubicBezTo>
                <a:cubicBezTo>
                  <a:pt x="497410" y="2221992"/>
                  <a:pt x="0" y="1724582"/>
                  <a:pt x="0" y="1110996"/>
                </a:cubicBezTo>
                <a:close/>
              </a:path>
            </a:pathLst>
          </a:custGeom>
          <a:solidFill>
            <a:srgbClr val="358D8B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263" tIns="348263" rIns="348263" bIns="348263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GLAAS da ONU-Água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5923B3-6899-494F-B116-34B1F4E542A4}"/>
              </a:ext>
            </a:extLst>
          </p:cNvPr>
          <p:cNvSpPr/>
          <p:nvPr/>
        </p:nvSpPr>
        <p:spPr>
          <a:xfrm>
            <a:off x="1556634" y="362517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Coleta de dados, relatórios e portal de dados da GLAAS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92DCAC5-7F6F-44F1-A47F-0BE8F64C3A44}"/>
              </a:ext>
            </a:extLst>
          </p:cNvPr>
          <p:cNvSpPr/>
          <p:nvPr/>
        </p:nvSpPr>
        <p:spPr>
          <a:xfrm>
            <a:off x="2427663" y="131495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Monitoramento dos ODS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421E8E-1BC7-4A08-98D9-2C82E7D83433}"/>
              </a:ext>
            </a:extLst>
          </p:cNvPr>
          <p:cNvSpPr/>
          <p:nvPr/>
        </p:nvSpPr>
        <p:spPr>
          <a:xfrm>
            <a:off x="8101236" y="362517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5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Colaboração e parcerias</a:t>
            </a:r>
          </a:p>
        </p:txBody>
      </p:sp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A2315FA3-0E0D-4F39-8A35-03B05D39B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58" y="520724"/>
            <a:ext cx="1438942" cy="59595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D9BD22E-C728-3C45-B0DF-9F6BDF76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00" y="5028654"/>
            <a:ext cx="1651100" cy="6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813485-ADC7-B543-84BE-275B8A35E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26" y="1376109"/>
            <a:ext cx="1247472" cy="1218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8305E-7961-334C-8070-DE378D02D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337" y="5868812"/>
            <a:ext cx="1530581" cy="497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DE4E8-C9FC-EF4F-9AB8-9787C7970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1848" y="4129352"/>
            <a:ext cx="935610" cy="62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F330A-C328-2840-AB27-14D495E19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9413" y="5082360"/>
            <a:ext cx="1830344" cy="50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E747B-1E35-7440-8431-E4C20F5C05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6541" y="5766250"/>
            <a:ext cx="2150790" cy="575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9E0FE-B156-9A28-B26F-BA4141BE9B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483" y="3269035"/>
            <a:ext cx="1323618" cy="1862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921A50-DDC7-D02D-86CB-7560980A57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25"/>
          <a:stretch/>
        </p:blipFill>
        <p:spPr>
          <a:xfrm>
            <a:off x="1575113" y="4979935"/>
            <a:ext cx="1323618" cy="13960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A6951-D545-D3B3-C342-072BE71115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8991" y="5702303"/>
            <a:ext cx="1650440" cy="673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08BDA-DC9F-CBFA-719B-F664AFAA61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1190" y="6405275"/>
            <a:ext cx="2476728" cy="454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8D8CE0-58B6-9472-34CA-66EA61EE4E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96854" y="2603032"/>
            <a:ext cx="11557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4D746D-3489-E04F-D887-95AE00B84B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3600" y="6439899"/>
            <a:ext cx="1981200" cy="3937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D5B101-FC47-4FC8-A5AF-946B5124FB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1529" y="1093418"/>
            <a:ext cx="1155700" cy="163179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B2232D8-AED6-482B-AAA4-6E8D6EBCBA31}"/>
              </a:ext>
            </a:extLst>
          </p:cNvPr>
          <p:cNvSpPr/>
          <p:nvPr/>
        </p:nvSpPr>
        <p:spPr>
          <a:xfrm>
            <a:off x="7254040" y="131495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Contas WASH usando a metodologia </a:t>
            </a:r>
            <a:r>
              <a:rPr kumimoji="0" lang="pt-br" sz="20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TrackFin</a:t>
            </a:r>
            <a:endParaRPr kumimoji="0" lang="pt-br" sz="20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EE7CD4-00B4-164A-BBB5-B822646B2675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1" y="4753092"/>
            <a:ext cx="105418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96C4B4-9D4C-4B69-8A69-FDECB114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pt-br" sz="3600" b="1" i="0" u="none" baseline="0"/>
              <a:t>Coleta de dados e relatórios da GLAAS: Finalidade e objetivos</a:t>
            </a:r>
            <a:endParaRPr lang="pt-br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D65D9-9F16-4A6B-A806-4C6DEA46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spcBef>
                <a:spcPts val="1200"/>
              </a:spcBef>
            </a:pPr>
            <a:r>
              <a:rPr lang="pt-br" sz="3200" b="1" i="0" u="none" baseline="0"/>
              <a:t>Monitorar as entradas </a:t>
            </a:r>
            <a:r>
              <a:rPr lang="pt-br" sz="3200" b="0" i="0" u="none" baseline="0"/>
              <a:t>necessárias para estender e sustentar sistemas e serviços WASH para todos, especialmente grupos não atendidos e em desvantagem </a:t>
            </a:r>
          </a:p>
          <a:p>
            <a:pPr algn="l" rtl="0">
              <a:spcBef>
                <a:spcPts val="1200"/>
              </a:spcBef>
            </a:pPr>
            <a:r>
              <a:rPr lang="pt-br" sz="3200" b="1" i="0" u="none" baseline="0"/>
              <a:t>Apoiar os processos conduzidos pelos países</a:t>
            </a:r>
            <a:r>
              <a:rPr lang="pt-br" sz="3200" b="0" i="0" u="none" baseline="0"/>
              <a:t> que reúnem as diversas instituições e atores envolvidos em WASH</a:t>
            </a:r>
          </a:p>
          <a:p>
            <a:pPr algn="l" rtl="0">
              <a:spcBef>
                <a:spcPts val="1200"/>
              </a:spcBef>
            </a:pPr>
            <a:r>
              <a:rPr lang="pt-br" sz="3200" b="1" i="0" u="none" baseline="0"/>
              <a:t>Identificar motivadores e gargalos do progresso</a:t>
            </a:r>
            <a:r>
              <a:rPr lang="pt-br" sz="3200" b="0" i="0" u="none" baseline="0"/>
              <a:t>, destacar lacunas de conhecimento e avaliar pontos fortes e desafios entre os países </a:t>
            </a:r>
          </a:p>
          <a:p>
            <a:pPr algn="l" rtl="0">
              <a:spcBef>
                <a:spcPts val="1200"/>
              </a:spcBef>
            </a:pPr>
            <a:r>
              <a:rPr lang="pt-br" sz="3200" b="1" i="0" u="none" baseline="0"/>
              <a:t>Analisar e destacar dados</a:t>
            </a:r>
            <a:r>
              <a:rPr lang="pt-br" sz="3200" b="0" i="0" u="none" baseline="0"/>
              <a:t> de países e parceiros de desenvolvimento em relatórios, destaques e no portal de dados da GLAAS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14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0E65A-C33F-4526-A7DA-ADC570FE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br" b="1" i="0" u="none" baseline="0"/>
              <a:t>Benefícios da GLAAS para os países</a:t>
            </a:r>
            <a:endParaRPr lang="pt-b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D48D6-5D7F-400D-8022-66551D42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8662"/>
            <a:ext cx="10972800" cy="5216892"/>
          </a:xfrm>
        </p:spPr>
        <p:txBody>
          <a:bodyPr>
            <a:normAutofit fontScale="77500" lnSpcReduction="20000"/>
          </a:bodyPr>
          <a:lstStyle/>
          <a:p>
            <a:pPr marL="461963" indent="-461963" algn="l" rtl="0">
              <a:lnSpc>
                <a:spcPct val="100000"/>
              </a:lnSpc>
            </a:pPr>
            <a:r>
              <a:rPr lang="pt-br" sz="3600" b="0" i="0" u="none" baseline="0" dirty="0"/>
              <a:t>Fornece uma análise útil da situação dos sistemas WASH </a:t>
            </a:r>
          </a:p>
          <a:p>
            <a:pPr marL="461963" indent="-461963" algn="l" rtl="0">
              <a:lnSpc>
                <a:spcPct val="100000"/>
              </a:lnSpc>
            </a:pPr>
            <a:r>
              <a:rPr lang="pt-br" sz="3600" b="0" i="0" u="none" baseline="0" dirty="0"/>
              <a:t>Identifica lacunas de informações</a:t>
            </a:r>
          </a:p>
          <a:p>
            <a:pPr marL="461963" indent="-461963" algn="l" rtl="0">
              <a:lnSpc>
                <a:spcPct val="100000"/>
              </a:lnSpc>
            </a:pPr>
            <a:r>
              <a:rPr lang="pt-br" sz="3600" b="0" i="0" u="none" baseline="0" dirty="0"/>
              <a:t>Ajuda os tomadores de decisões a definir prioridades e formular planos</a:t>
            </a:r>
          </a:p>
          <a:p>
            <a:pPr marL="461963" indent="-461963" algn="l" rtl="0">
              <a:lnSpc>
                <a:spcPct val="100000"/>
              </a:lnSpc>
            </a:pPr>
            <a:r>
              <a:rPr lang="pt-br" sz="3600" b="0" i="0" u="none" baseline="0" dirty="0"/>
              <a:t>Reúne diferentes partes interessadas</a:t>
            </a:r>
          </a:p>
          <a:p>
            <a:pPr marL="461963" indent="-461963" algn="l" rtl="0">
              <a:lnSpc>
                <a:spcPct val="100000"/>
              </a:lnSpc>
            </a:pPr>
            <a:r>
              <a:rPr lang="pt-br" sz="3600" b="0" i="0" u="none" baseline="0" dirty="0"/>
              <a:t>Contribui para o monitoramento dos ODS e as iniciativas de monitoramento regionais</a:t>
            </a:r>
          </a:p>
          <a:p>
            <a:pPr marL="461963" indent="-461963" algn="l" rtl="0">
              <a:lnSpc>
                <a:spcPct val="100000"/>
              </a:lnSpc>
            </a:pPr>
            <a:r>
              <a:rPr lang="pt-br" sz="3600" b="0" i="0" u="none" baseline="0" dirty="0"/>
              <a:t>Os países informaram que o processo da GLAAS e os dados coletados através da GLAAS contribuíram para:</a:t>
            </a:r>
          </a:p>
          <a:p>
            <a:pPr marL="1262063" lvl="2" indent="-461963" algn="l" rtl="0">
              <a:lnSpc>
                <a:spcPct val="100000"/>
              </a:lnSpc>
            </a:pPr>
            <a:r>
              <a:rPr lang="pt-br" sz="3000" b="0" i="0" u="none" baseline="0" dirty="0"/>
              <a:t>Coordenação setorial melhorada</a:t>
            </a:r>
          </a:p>
          <a:p>
            <a:pPr marL="1262063" lvl="2" indent="-461963" algn="l" rtl="0">
              <a:lnSpc>
                <a:spcPct val="100000"/>
              </a:lnSpc>
            </a:pPr>
            <a:r>
              <a:rPr lang="pt-br" sz="3000" b="0" i="0" u="none" baseline="0" dirty="0"/>
              <a:t>Desenvolvimento de políticas e de planos/estratégias</a:t>
            </a:r>
          </a:p>
          <a:p>
            <a:pPr marL="1262063" lvl="2" indent="-461963" algn="l" rtl="0">
              <a:lnSpc>
                <a:spcPct val="100000"/>
              </a:lnSpc>
            </a:pPr>
            <a:r>
              <a:rPr lang="pt-br" sz="3000" b="0" i="0" u="none" baseline="0" dirty="0"/>
              <a:t>Sistemas de monitoramento e revisão nacionais mais robustos</a:t>
            </a:r>
          </a:p>
          <a:p>
            <a:pPr marL="1262063" lvl="2" indent="-461963" algn="l" rtl="0">
              <a:lnSpc>
                <a:spcPct val="100000"/>
              </a:lnSpc>
            </a:pPr>
            <a:r>
              <a:rPr lang="pt-br" sz="3000" b="0" i="0" u="none" baseline="0" dirty="0"/>
              <a:t>Defesa para fundos/financiamento</a:t>
            </a:r>
          </a:p>
          <a:p>
            <a:pPr marL="1262063" lvl="2" indent="-461963" algn="l" rtl="0">
              <a:lnSpc>
                <a:spcPct val="100000"/>
              </a:lnSpc>
            </a:pPr>
            <a:r>
              <a:rPr lang="pt-br" sz="3000" b="0" i="0" u="none" baseline="0" dirty="0"/>
              <a:t>Relatórios internacionais e regionais </a:t>
            </a:r>
            <a:endParaRPr lang="pt-br" sz="3600" dirty="0"/>
          </a:p>
          <a:p>
            <a:pPr marL="804863" lvl="1" indent="-461963" algn="l" rtl="0">
              <a:lnSpc>
                <a:spcPct val="10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3188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4BAC91-1900-4A9B-4A60-964E8098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br" b="1" i="0" u="none" baseline="0"/>
              <a:t>Exemplos de países usando dados do processo da GLAAS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C0EE63-1AD7-06DD-52DF-0BA53D59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5034007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pt-br" sz="2000" b="0" i="0" u="none" baseline="0" dirty="0"/>
              <a:t>No </a:t>
            </a:r>
            <a:r>
              <a:rPr lang="pt-br" sz="2000" b="1" i="0" u="none" baseline="0" dirty="0"/>
              <a:t>Azerbaijão</a:t>
            </a:r>
            <a:r>
              <a:rPr lang="pt-br" sz="2000" b="0" i="0" u="none" baseline="0" dirty="0"/>
              <a:t>, os dados coletados através da GLAAS contribuíram para o desenvolvimento de um padrão de qualidade nacional para água potável. </a:t>
            </a: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pt-br" sz="2000" b="0" i="0" u="none" baseline="0" dirty="0"/>
              <a:t>Em </a:t>
            </a:r>
            <a:r>
              <a:rPr lang="pt-br" sz="2000" b="1" i="0" u="none" baseline="0" dirty="0"/>
              <a:t>Bangladesh</a:t>
            </a:r>
            <a:r>
              <a:rPr lang="pt-br" sz="2000" b="0" i="0" u="none" baseline="0" dirty="0"/>
              <a:t>, os dados da pesquisa da GLAAS foram usados para desenvolver documentos estratégicos de WASH, como a Estratégia Nacional para Suprimento de Água e Saneamento de 2021. </a:t>
            </a:r>
            <a:endParaRPr lang="pt-br" sz="2000" dirty="0"/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pt-br" sz="2000" b="0" i="0" u="none" baseline="0" dirty="0"/>
              <a:t>No </a:t>
            </a:r>
            <a:r>
              <a:rPr lang="pt-br" sz="2000" b="1" i="0" u="none" baseline="0" dirty="0"/>
              <a:t>Equador</a:t>
            </a:r>
            <a:r>
              <a:rPr lang="pt-br" sz="2000" b="0" i="0" u="none" baseline="0" dirty="0"/>
              <a:t>, com base nas informações recebidas, foram preparadas propostas para diretrizes e instrumentos técnicos para o fortalecimento de WASH no país. </a:t>
            </a: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pt-br" sz="2000" b="0" i="0" u="none" baseline="0" dirty="0"/>
              <a:t>Em </a:t>
            </a:r>
            <a:r>
              <a:rPr lang="pt-br" sz="2000" b="1" i="0" u="none" baseline="0" dirty="0"/>
              <a:t>Fiji</a:t>
            </a:r>
            <a:r>
              <a:rPr lang="pt-br" sz="2000" b="0" i="0" u="none" baseline="0" dirty="0"/>
              <a:t>, os dados gerados através do processo da GLAAS foram usados para monitorar o progresso em direção aos Objetivos de Desenvolvimento Sustentável e ao Plano Nacional de Desenvolvimento </a:t>
            </a:r>
            <a:endParaRPr lang="pt-br" sz="2000" dirty="0"/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pt-br" sz="2000" b="0" i="0" u="none" baseline="0" dirty="0"/>
              <a:t>Na </a:t>
            </a:r>
            <a:r>
              <a:rPr lang="pt-br" sz="2000" b="1" i="0" u="none" baseline="0" dirty="0"/>
              <a:t>Guiné</a:t>
            </a:r>
            <a:r>
              <a:rPr lang="pt-br" sz="2000" b="0" i="0" u="none" baseline="0" dirty="0"/>
              <a:t>, o processo da GLAAS criou uma oportunidade para defender uma linha orçamentária do governo para financiar o saneamento rural. </a:t>
            </a:r>
            <a:endParaRPr lang="pt-br" sz="2000" dirty="0"/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pt-br" sz="2000" b="0" i="0" u="none" baseline="0" dirty="0"/>
              <a:t>Na </a:t>
            </a:r>
            <a:r>
              <a:rPr lang="pt-br" sz="2000" b="1" i="0" u="none" baseline="0" dirty="0"/>
              <a:t>Tunísia</a:t>
            </a:r>
            <a:r>
              <a:rPr lang="pt-br" sz="2000" b="0" i="0" u="none" baseline="0" dirty="0"/>
              <a:t>, </a:t>
            </a:r>
            <a:r>
              <a:rPr lang="pt-br" sz="2000" b="0" i="0" u="none" strike="noStrike" baseline="0" dirty="0">
                <a:effectLst/>
                <a:latin typeface="Calibri" panose="020F0502020204030204" pitchFamily="34" charset="0"/>
              </a:rPr>
              <a:t>os resultados da GLAAS, juntamente com outros dados de monitoramento nacional, destacaram uma lacuna de política crítica para regular WASH nas escolas. </a:t>
            </a:r>
            <a:endParaRPr lang="pt-b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95A70-32FE-4A71-928B-7FC96F0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br" b="1" i="0" u="none" baseline="0"/>
              <a:t>Ciclo da GLAAS de 2024/2025 - Atualizações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B009A-6724-4927-8E44-65450EFF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5201914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  <a:spcAft>
                <a:spcPts val="1000"/>
              </a:spcAft>
            </a:pPr>
            <a:r>
              <a:rPr lang="pt-br" sz="2000" b="0" i="0" u="none" baseline="0" dirty="0"/>
              <a:t>Atualizações da </a:t>
            </a:r>
            <a:r>
              <a:rPr lang="pt-br" sz="2000" b="1" i="0" u="none" baseline="0" dirty="0">
                <a:solidFill>
                  <a:srgbClr val="D60A87"/>
                </a:solidFill>
              </a:rPr>
              <a:t>pesquisa de pais da GLAAS de 2024:</a:t>
            </a:r>
            <a:r>
              <a:rPr lang="pt-br" sz="2000" b="0" i="0" u="none" baseline="0" dirty="0">
                <a:solidFill>
                  <a:schemeClr val="tx2"/>
                </a:solidFill>
              </a:rPr>
              <a:t> </a:t>
            </a:r>
          </a:p>
          <a:p>
            <a:pPr lvl="1" algn="l" rtl="0">
              <a:spcBef>
                <a:spcPts val="0"/>
              </a:spcBef>
              <a:spcAft>
                <a:spcPts val="1000"/>
              </a:spcAft>
            </a:pPr>
            <a:r>
              <a:rPr lang="pt-br" sz="1600" b="0" i="0" u="none" baseline="0" dirty="0"/>
              <a:t>Novas perguntas sobre WASH resiliente às alterações climáticas</a:t>
            </a:r>
          </a:p>
          <a:p>
            <a:pPr lvl="1" algn="l" rtl="0">
              <a:spcBef>
                <a:spcPts val="0"/>
              </a:spcBef>
              <a:spcAft>
                <a:spcPts val="1000"/>
              </a:spcAft>
            </a:pPr>
            <a:r>
              <a:rPr lang="pt-br" sz="1600" b="0" i="0" u="none" baseline="0" dirty="0"/>
              <a:t>Novas perguntas sobre recursos humanos</a:t>
            </a:r>
          </a:p>
          <a:p>
            <a:pPr lvl="1" algn="l" rtl="0">
              <a:spcBef>
                <a:spcPts val="0"/>
              </a:spcBef>
              <a:spcAft>
                <a:spcPts val="1000"/>
              </a:spcAft>
            </a:pPr>
            <a:r>
              <a:rPr lang="pt-br" sz="1600" b="0" i="0" u="none" baseline="0" dirty="0"/>
              <a:t>Novas perguntas de monitoramento de indicadores nacionais e sistemas de informações de gerenciamento</a:t>
            </a:r>
          </a:p>
          <a:p>
            <a:pPr algn="l" rtl="0">
              <a:spcBef>
                <a:spcPts val="0"/>
              </a:spcBef>
              <a:spcAft>
                <a:spcPts val="1000"/>
              </a:spcAft>
            </a:pPr>
            <a:r>
              <a:rPr lang="pt-br" sz="2000" b="1" i="0" u="none" baseline="0" dirty="0"/>
              <a:t>Documento de orientação da pesquisa </a:t>
            </a:r>
            <a:r>
              <a:rPr lang="pt-br" sz="2000" b="0" i="0" u="none" baseline="0" dirty="0">
                <a:solidFill>
                  <a:srgbClr val="D60A87"/>
                </a:solidFill>
              </a:rPr>
              <a:t>simplificado e refinado</a:t>
            </a:r>
          </a:p>
          <a:p>
            <a:pPr lvl="1" algn="l" rtl="0">
              <a:spcBef>
                <a:spcPts val="0"/>
              </a:spcBef>
              <a:spcAft>
                <a:spcPts val="1000"/>
              </a:spcAft>
            </a:pPr>
            <a:r>
              <a:rPr lang="pt-br" sz="1600" b="0" i="0" u="none" baseline="0" dirty="0"/>
              <a:t>Descreve o processo da GLAAS e oferece instruções gerais para a pesquisa </a:t>
            </a:r>
          </a:p>
          <a:p>
            <a:pPr lvl="1" algn="l" rtl="0">
              <a:spcBef>
                <a:spcPts val="0"/>
              </a:spcBef>
              <a:spcAft>
                <a:spcPts val="1000"/>
              </a:spcAft>
            </a:pPr>
            <a:r>
              <a:rPr lang="pt-br" sz="1600" b="0" i="0" u="none" baseline="0" dirty="0"/>
              <a:t>Fornece informações adicionais sobre algumas das principais perguntas</a:t>
            </a:r>
          </a:p>
          <a:p>
            <a:pPr algn="l" rtl="0">
              <a:spcBef>
                <a:spcPts val="0"/>
              </a:spcBef>
              <a:spcAft>
                <a:spcPts val="1000"/>
              </a:spcAft>
            </a:pPr>
            <a:r>
              <a:rPr lang="pt-br" sz="2000" b="1" i="0" u="none" baseline="0" dirty="0" err="1">
                <a:solidFill>
                  <a:srgbClr val="D60A87"/>
                </a:solidFill>
              </a:rPr>
              <a:t>eGLAAS</a:t>
            </a:r>
            <a:r>
              <a:rPr lang="pt-br" sz="2000" b="1" i="0" u="none" baseline="0" dirty="0">
                <a:solidFill>
                  <a:srgbClr val="D60A87"/>
                </a:solidFill>
              </a:rPr>
              <a:t>:</a:t>
            </a:r>
            <a:r>
              <a:rPr lang="pt-br" sz="2000" b="1" i="0" u="none" baseline="0" dirty="0"/>
              <a:t> </a:t>
            </a:r>
            <a:r>
              <a:rPr lang="pt-br" sz="2000" b="0" i="0" u="none" baseline="0" dirty="0"/>
              <a:t>A versão online do pacote de pesquisa de país da GLAAS está disponível em inglês, francês e espanhol</a:t>
            </a:r>
          </a:p>
          <a:p>
            <a:pPr lvl="1" algn="l" rtl="0">
              <a:spcBef>
                <a:spcPts val="0"/>
              </a:spcBef>
              <a:spcAft>
                <a:spcPts val="1000"/>
              </a:spcAft>
            </a:pPr>
            <a:r>
              <a:rPr lang="pt-br" sz="1600" b="0" i="0" u="none" baseline="0" dirty="0"/>
              <a:t>Mais informações sobre o </a:t>
            </a:r>
            <a:r>
              <a:rPr lang="pt-br" sz="1600" b="0" i="0" u="none" baseline="0" dirty="0" err="1"/>
              <a:t>eGLAAS</a:t>
            </a:r>
            <a:r>
              <a:rPr lang="pt-br" sz="1600" b="0" i="0" u="none" baseline="0" dirty="0"/>
              <a:t> podem ser encontradas no Módulo 4, bem como na orientação da pesquisa de país da GLAAS</a:t>
            </a:r>
          </a:p>
          <a:p>
            <a:pPr lvl="1" algn="l" rtl="0">
              <a:spcBef>
                <a:spcPts val="0"/>
              </a:spcBef>
              <a:spcAft>
                <a:spcPts val="1000"/>
              </a:spcAft>
            </a:pPr>
            <a:r>
              <a:rPr lang="pt-br" sz="1600" b="0" i="0" u="none" baseline="0" dirty="0"/>
              <a:t>Para preencher a pesquisa de país da GLAAS de 2024, entre em contato com </a:t>
            </a:r>
            <a:r>
              <a:rPr lang="pt-br" sz="1600" b="0" i="0" u="none" baseline="0" dirty="0">
                <a:solidFill>
                  <a:schemeClr val="tx2"/>
                </a:solidFill>
                <a:hlinkClick r:id="rId3"/>
              </a:rPr>
              <a:t>glaas@who.int</a:t>
            </a:r>
            <a:r>
              <a:rPr lang="pt-br" sz="1600" b="0" i="0" u="none" baseline="0" dirty="0">
                <a:solidFill>
                  <a:schemeClr val="tx2"/>
                </a:solidFill>
              </a:rPr>
              <a:t> </a:t>
            </a:r>
          </a:p>
          <a:p>
            <a:pPr algn="l" rtl="0">
              <a:spcBef>
                <a:spcPts val="0"/>
              </a:spcBef>
              <a:spcAft>
                <a:spcPts val="1000"/>
              </a:spcAft>
            </a:pPr>
            <a:r>
              <a:rPr lang="pt-br" sz="2000" b="1" i="0" u="none" baseline="0" dirty="0">
                <a:solidFill>
                  <a:srgbClr val="D60A87"/>
                </a:solidFill>
              </a:rPr>
              <a:t>Portal de dados: </a:t>
            </a:r>
            <a:r>
              <a:rPr lang="pt-br" sz="2000" b="0" i="0" u="none" baseline="0" dirty="0"/>
              <a:t>Todos os dados da pesquisa de país da GLAAS de 2024 estarão disponíveis no </a:t>
            </a:r>
            <a:r>
              <a:rPr lang="pt-br" sz="2000" b="0" i="0" u="none" baseline="0" dirty="0">
                <a:solidFill>
                  <a:schemeClr val="tx2"/>
                </a:solidFill>
                <a:hlinkClick r:id="rId4"/>
              </a:rPr>
              <a:t>portal de dados da GLAAS</a:t>
            </a:r>
            <a:r>
              <a:rPr lang="pt-br" sz="2000" b="0" i="0" u="none" baseline="0" dirty="0"/>
              <a:t>, incluindo os destaques dos países do ciclo de 2024/2025 da GLAAS. </a:t>
            </a:r>
          </a:p>
        </p:txBody>
      </p:sp>
    </p:spTree>
    <p:extLst>
      <p:ext uri="{BB962C8B-B14F-4D97-AF65-F5344CB8AC3E}">
        <p14:creationId xmlns:p14="http://schemas.microsoft.com/office/powerpoint/2010/main" val="46279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209A5-0DA9-4398-BF30-9AECCE67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br" b="1" i="0" u="none" baseline="0"/>
              <a:t>Cronograma do ciclo da GLAAS de 2024/2025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4E230-8B27-E89C-9C27-62CE87016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D59F01-C52E-42FB-8DC7-551E607DA879}"/>
              </a:ext>
            </a:extLst>
          </p:cNvPr>
          <p:cNvCxnSpPr>
            <a:cxnSpLocks/>
          </p:cNvCxnSpPr>
          <p:nvPr/>
        </p:nvCxnSpPr>
        <p:spPr>
          <a:xfrm rot="5400000">
            <a:off x="5608655" y="3429000"/>
            <a:ext cx="64008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983C5F-F6CE-43A5-989D-9D82491FA1FF}"/>
              </a:ext>
            </a:extLst>
          </p:cNvPr>
          <p:cNvCxnSpPr>
            <a:cxnSpLocks/>
          </p:cNvCxnSpPr>
          <p:nvPr/>
        </p:nvCxnSpPr>
        <p:spPr>
          <a:xfrm>
            <a:off x="857250" y="3937118"/>
            <a:ext cx="1070674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CBFFD6-820A-4AC6-93D5-3C90BA25EF40}"/>
              </a:ext>
            </a:extLst>
          </p:cNvPr>
          <p:cNvSpPr txBox="1"/>
          <p:nvPr/>
        </p:nvSpPr>
        <p:spPr>
          <a:xfrm>
            <a:off x="3885373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pt-br" b="1" i="0" u="none" baseline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Ago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7AB7F-8D98-498B-B474-6885A76BBD5F}"/>
              </a:ext>
            </a:extLst>
          </p:cNvPr>
          <p:cNvSpPr txBox="1"/>
          <p:nvPr/>
        </p:nvSpPr>
        <p:spPr>
          <a:xfrm>
            <a:off x="4514023" y="2053551"/>
            <a:ext cx="268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b="1" i="0" u="none" baseline="0" dirty="0">
                <a:solidFill>
                  <a:schemeClr val="accent1">
                    <a:lumMod val="50000"/>
                  </a:schemeClr>
                </a:solidFill>
              </a:rPr>
              <a:t>Prazo</a:t>
            </a:r>
            <a:r>
              <a:rPr lang="pt-br" b="0" i="0" u="none" baseline="0" dirty="0">
                <a:solidFill>
                  <a:schemeClr val="tx2"/>
                </a:solidFill>
              </a:rPr>
              <a:t> </a:t>
            </a:r>
            <a:r>
              <a:rPr lang="pt-br" b="1" i="0" u="none" baseline="0" dirty="0">
                <a:solidFill>
                  <a:srgbClr val="D60A87"/>
                </a:solidFill>
              </a:rPr>
              <a:t>final</a:t>
            </a:r>
            <a:r>
              <a:rPr lang="pt-br" b="0" i="0" u="none" baseline="0" dirty="0">
                <a:solidFill>
                  <a:schemeClr val="tx2"/>
                </a:solidFill>
              </a:rPr>
              <a:t> </a:t>
            </a:r>
            <a:r>
              <a:rPr lang="pt-br" b="1" i="0" u="none" baseline="0" dirty="0">
                <a:solidFill>
                  <a:schemeClr val="accent1">
                    <a:lumMod val="50000"/>
                  </a:schemeClr>
                </a:solidFill>
              </a:rPr>
              <a:t>da pesquisa de país da GLAAS: </a:t>
            </a:r>
          </a:p>
          <a:p>
            <a:pPr algn="ctr" rtl="0"/>
            <a:r>
              <a:rPr lang="pt-br" b="1" i="0" u="none" baseline="0" dirty="0">
                <a:solidFill>
                  <a:srgbClr val="D60A87"/>
                </a:solidFill>
              </a:rPr>
              <a:t>em 15 de outubro de 2024</a:t>
            </a:r>
            <a:endParaRPr lang="pt-br" b="1" dirty="0">
              <a:solidFill>
                <a:srgbClr val="D60A8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6395D-AF2F-494B-882E-20D71FBB48BA}"/>
              </a:ext>
            </a:extLst>
          </p:cNvPr>
          <p:cNvSpPr txBox="1"/>
          <p:nvPr/>
        </p:nvSpPr>
        <p:spPr>
          <a:xfrm>
            <a:off x="1056027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pt-br" b="1" i="0" u="none" baseline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Abr 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4F12D889-9358-4F36-A539-16EF55111669}"/>
              </a:ext>
            </a:extLst>
          </p:cNvPr>
          <p:cNvSpPr txBox="1"/>
          <p:nvPr/>
        </p:nvSpPr>
        <p:spPr>
          <a:xfrm>
            <a:off x="2470700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pt-br" b="1" i="0" u="none" baseline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Jun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0C70677-55DE-4407-B7CC-D57B4F4D6498}"/>
              </a:ext>
            </a:extLst>
          </p:cNvPr>
          <p:cNvSpPr txBox="1"/>
          <p:nvPr/>
        </p:nvSpPr>
        <p:spPr>
          <a:xfrm>
            <a:off x="5300046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pt-br" b="1" i="0" u="none" baseline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Out 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0D831F6-CC3C-4576-B5A2-487F9A86CD4C}"/>
              </a:ext>
            </a:extLst>
          </p:cNvPr>
          <p:cNvSpPr txBox="1"/>
          <p:nvPr/>
        </p:nvSpPr>
        <p:spPr>
          <a:xfrm>
            <a:off x="6613543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pt-br" b="1" i="0" u="none" baseline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Dez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DCF27-60B6-45AF-B21F-299EF8376BA5}"/>
              </a:ext>
            </a:extLst>
          </p:cNvPr>
          <p:cNvSpPr/>
          <p:nvPr/>
        </p:nvSpPr>
        <p:spPr>
          <a:xfrm>
            <a:off x="534608" y="1679600"/>
            <a:ext cx="2300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pt-br" b="1" i="0" u="none" baseline="0">
                <a:solidFill>
                  <a:srgbClr val="D60A87"/>
                </a:solidFill>
              </a:rPr>
              <a:t>Pesquisa de país </a:t>
            </a:r>
            <a:r>
              <a:rPr lang="pt-br" b="1" i="0" u="none" baseline="0">
                <a:solidFill>
                  <a:schemeClr val="accent1">
                    <a:lumMod val="50000"/>
                  </a:schemeClr>
                </a:solidFill>
              </a:rPr>
              <a:t>disponível</a:t>
            </a:r>
          </a:p>
          <a:p>
            <a:pPr algn="ctr" rtl="0"/>
            <a:r>
              <a:rPr lang="pt-br" b="1" i="0" u="none" baseline="0">
                <a:solidFill>
                  <a:srgbClr val="D60A87"/>
                </a:solidFill>
              </a:rPr>
              <a:t>em abril de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0AA03-6AE8-4C58-A1F7-7E0E8166E8F6}"/>
              </a:ext>
            </a:extLst>
          </p:cNvPr>
          <p:cNvSpPr/>
          <p:nvPr/>
        </p:nvSpPr>
        <p:spPr>
          <a:xfrm>
            <a:off x="1056026" y="4561223"/>
            <a:ext cx="27351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pt-br" b="1" i="0" u="none" baseline="0" dirty="0">
                <a:solidFill>
                  <a:schemeClr val="accent1">
                    <a:lumMod val="50000"/>
                  </a:schemeClr>
                </a:solidFill>
              </a:rPr>
              <a:t>Regional </a:t>
            </a:r>
          </a:p>
          <a:p>
            <a:pPr algn="ctr" rtl="0"/>
            <a:r>
              <a:rPr lang="pt-br" b="1" i="0" u="none" baseline="0" dirty="0">
                <a:solidFill>
                  <a:schemeClr val="accent1">
                    <a:lumMod val="50000"/>
                  </a:schemeClr>
                </a:solidFill>
              </a:rPr>
              <a:t>Treinamentos da GLAAS</a:t>
            </a:r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1ED211ED-5F01-4EAC-A237-D16861FCA484}"/>
              </a:ext>
            </a:extLst>
          </p:cNvPr>
          <p:cNvSpPr txBox="1"/>
          <p:nvPr/>
        </p:nvSpPr>
        <p:spPr>
          <a:xfrm>
            <a:off x="4400116" y="4550844"/>
            <a:ext cx="32693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pt-br" b="1" i="0" u="none" baseline="0" dirty="0">
                <a:solidFill>
                  <a:schemeClr val="accent1">
                    <a:lumMod val="50000"/>
                  </a:schemeClr>
                </a:solidFill>
              </a:rPr>
              <a:t>Gerenciamento de dados, incluindo garantia de qualidade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0C7136B4-E3AA-4A7D-90A2-2AD7EBD88AE4}"/>
              </a:ext>
            </a:extLst>
          </p:cNvPr>
          <p:cNvSpPr txBox="1"/>
          <p:nvPr/>
        </p:nvSpPr>
        <p:spPr>
          <a:xfrm>
            <a:off x="-20341" y="3713411"/>
            <a:ext cx="10763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pt-br" sz="2000" b="1" i="0" u="none" baseline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2024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F050B-69C2-43B7-921F-F53AFBB1C4D1}"/>
              </a:ext>
            </a:extLst>
          </p:cNvPr>
          <p:cNvCxnSpPr>
            <a:cxnSpLocks/>
          </p:cNvCxnSpPr>
          <p:nvPr/>
        </p:nvCxnSpPr>
        <p:spPr>
          <a:xfrm>
            <a:off x="1684677" y="2903869"/>
            <a:ext cx="0" cy="8671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2E3DFE-D668-4CDC-B24E-5B7AB2A70279}"/>
              </a:ext>
            </a:extLst>
          </p:cNvPr>
          <p:cNvSpPr/>
          <p:nvPr/>
        </p:nvSpPr>
        <p:spPr>
          <a:xfrm rot="16200000">
            <a:off x="2167314" y="3585154"/>
            <a:ext cx="437322" cy="1442591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B117192-960D-4A26-9FFD-B1428B62CDFD}"/>
              </a:ext>
            </a:extLst>
          </p:cNvPr>
          <p:cNvSpPr/>
          <p:nvPr/>
        </p:nvSpPr>
        <p:spPr>
          <a:xfrm rot="16200000">
            <a:off x="5647907" y="2889519"/>
            <a:ext cx="437322" cy="288532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EA36CA-1E90-4D52-8438-8876378AB6F7}"/>
              </a:ext>
            </a:extLst>
          </p:cNvPr>
          <p:cNvCxnSpPr>
            <a:cxnSpLocks/>
          </p:cNvCxnSpPr>
          <p:nvPr/>
        </p:nvCxnSpPr>
        <p:spPr>
          <a:xfrm>
            <a:off x="10534193" y="2768659"/>
            <a:ext cx="0" cy="113753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CBA1BC-0777-41DD-9355-008819AF269A}"/>
              </a:ext>
            </a:extLst>
          </p:cNvPr>
          <p:cNvSpPr txBox="1"/>
          <p:nvPr/>
        </p:nvSpPr>
        <p:spPr>
          <a:xfrm>
            <a:off x="8888600" y="1836170"/>
            <a:ext cx="2959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b="1" i="0" u="none" baseline="0" dirty="0">
                <a:solidFill>
                  <a:srgbClr val="D60A87"/>
                </a:solidFill>
              </a:rPr>
              <a:t>Relatório da GLAAS de 2025 </a:t>
            </a:r>
            <a:r>
              <a:rPr lang="pt-br" b="1" i="0" u="none" baseline="0" dirty="0">
                <a:solidFill>
                  <a:schemeClr val="accent1">
                    <a:lumMod val="50000"/>
                  </a:schemeClr>
                </a:solidFill>
              </a:rPr>
              <a:t>e dados disponíveis no portal de dados da GLAAS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937340-79CD-93E8-941C-AFF53E64B188}"/>
              </a:ext>
            </a:extLst>
          </p:cNvPr>
          <p:cNvSpPr/>
          <p:nvPr/>
        </p:nvSpPr>
        <p:spPr>
          <a:xfrm>
            <a:off x="6917624" y="1229032"/>
            <a:ext cx="2688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pt-br" b="1" i="0" u="none" baseline="0" dirty="0">
                <a:solidFill>
                  <a:schemeClr val="accent1">
                    <a:lumMod val="50000"/>
                  </a:schemeClr>
                </a:solidFill>
              </a:rPr>
              <a:t>Destaques dos países no portal de dados da GLAAS</a:t>
            </a:r>
          </a:p>
        </p:txBody>
      </p:sp>
      <p:sp>
        <p:nvSpPr>
          <p:cNvPr id="36" name="ZoneTexte 1">
            <a:extLst>
              <a:ext uri="{FF2B5EF4-FFF2-40B4-BE49-F238E27FC236}">
                <a16:creationId xmlns:a16="http://schemas.microsoft.com/office/drawing/2014/main" id="{FF121F3D-4B0A-2DD6-0774-EAECCF203E7B}"/>
              </a:ext>
            </a:extLst>
          </p:cNvPr>
          <p:cNvSpPr txBox="1"/>
          <p:nvPr/>
        </p:nvSpPr>
        <p:spPr>
          <a:xfrm>
            <a:off x="3987963" y="5527748"/>
            <a:ext cx="585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b="1" i="1" u="none" baseline="0" dirty="0">
                <a:solidFill>
                  <a:srgbClr val="D60A87"/>
                </a:solidFill>
              </a:rPr>
              <a:t>Uso dos dados da GLAAS em processos dos países e relatórios dos ODS</a:t>
            </a:r>
            <a:endParaRPr lang="pt-br" b="1" i="1" dirty="0">
              <a:solidFill>
                <a:srgbClr val="D60A87"/>
              </a:solidFill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EF6C0CE3-94DA-4582-9345-46945DA932B9}"/>
              </a:ext>
            </a:extLst>
          </p:cNvPr>
          <p:cNvSpPr txBox="1"/>
          <p:nvPr/>
        </p:nvSpPr>
        <p:spPr>
          <a:xfrm>
            <a:off x="7784306" y="3718780"/>
            <a:ext cx="7321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pt-br" sz="2000" b="1" i="0" u="none" baseline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2025</a:t>
            </a:r>
            <a:endParaRPr lang="pt-br" sz="2000" b="1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0720FF-DE97-26F1-631A-4CF76A9EB9AA}"/>
              </a:ext>
            </a:extLst>
          </p:cNvPr>
          <p:cNvCxnSpPr>
            <a:cxnSpLocks/>
          </p:cNvCxnSpPr>
          <p:nvPr/>
        </p:nvCxnSpPr>
        <p:spPr>
          <a:xfrm>
            <a:off x="8136967" y="1992754"/>
            <a:ext cx="3638" cy="1737360"/>
          </a:xfrm>
          <a:prstGeom prst="straightConnector1">
            <a:avLst/>
          </a:prstGeom>
          <a:ln w="285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BA37FC8B-8020-8175-0E53-CE02B14B5601}"/>
              </a:ext>
            </a:extLst>
          </p:cNvPr>
          <p:cNvSpPr/>
          <p:nvPr/>
        </p:nvSpPr>
        <p:spPr>
          <a:xfrm rot="16200000">
            <a:off x="6339516" y="308632"/>
            <a:ext cx="437322" cy="1001164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3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5F6F1-E533-7DB7-B4A1-7672444C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br" b="1" i="0" u="none" baseline="0"/>
              <a:t>Portal de dados da GLAAS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2CA2A5-7E3B-660A-D2FA-90842D1E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7152640" cy="484631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pt-br" b="0" i="0" u="none" baseline="0"/>
              <a:t>Permite que os usuários explorem de forma interativa e baixem conjuntos de dados por área de tópico e visualizem indicadores-chave.</a:t>
            </a:r>
          </a:p>
          <a:p>
            <a:pPr algn="l" rtl="0"/>
            <a:r>
              <a:rPr lang="pt-br" b="0" i="0" u="none" baseline="0"/>
              <a:t>Inclui dados coletados através da GLAAS desde o ciclo de 2013/2014, possibilitando análises de tendências.</a:t>
            </a:r>
          </a:p>
          <a:p>
            <a:pPr algn="l" rtl="0"/>
            <a:r>
              <a:rPr lang="pt-br" b="0" i="0" u="none" baseline="0"/>
              <a:t>É possível analisar os dados no nível global, regional ou nacional.</a:t>
            </a:r>
          </a:p>
          <a:p>
            <a:pPr algn="l" rtl="0"/>
            <a:r>
              <a:rPr lang="pt-br" b="0" i="0" u="none" baseline="0"/>
              <a:t>Os dados da pesquisa de país da GLAAS de 2024 estarão disponíveis no portal de dados da GLAAS, incluindo os destaques dos países.</a:t>
            </a:r>
          </a:p>
          <a:p>
            <a:pPr algn="l" rtl="0"/>
            <a:r>
              <a:rPr lang="pt-br" b="0" i="0" u="none" baseline="0"/>
              <a:t>Os países terão a oportunidade de revisar os seus destaques nacionais no portal de dados da GLAAS antes de serem publicados.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6BCAC-FBB6-AE61-F79B-623A4FF69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87"/>
          <a:stretch/>
        </p:blipFill>
        <p:spPr>
          <a:xfrm>
            <a:off x="8002784" y="1359269"/>
            <a:ext cx="3877070" cy="4080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9AB23-26DB-7051-514E-17D2D46D6943}"/>
              </a:ext>
            </a:extLst>
          </p:cNvPr>
          <p:cNvSpPr txBox="1"/>
          <p:nvPr/>
        </p:nvSpPr>
        <p:spPr>
          <a:xfrm>
            <a:off x="7036212" y="5939850"/>
            <a:ext cx="4706524" cy="71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0">
              <a:spcBef>
                <a:spcPts val="1200"/>
              </a:spcBef>
              <a:buNone/>
            </a:pPr>
            <a:r>
              <a:rPr lang="pt-br" sz="2000" b="1" i="1" u="none" baseline="0" dirty="0">
                <a:solidFill>
                  <a:srgbClr val="D60A87"/>
                </a:solidFill>
              </a:rPr>
              <a:t>Acesse o portal de dados da GLAAS em: </a:t>
            </a:r>
          </a:p>
          <a:p>
            <a:pPr marL="0" indent="0" algn="ctr" rtl="0">
              <a:spcBef>
                <a:spcPts val="0"/>
              </a:spcBef>
              <a:buNone/>
            </a:pPr>
            <a:r>
              <a:rPr lang="pt-br" sz="2000" b="0" i="1" u="none" baseline="0" dirty="0">
                <a:hlinkClick r:id="rId3"/>
              </a:rPr>
              <a:t>https://glaas.who.int</a:t>
            </a:r>
            <a:r>
              <a:rPr lang="pt-br" sz="2000" b="0" i="0" u="non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749515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33C4DE855BF469F0AA519760570D6" ma:contentTypeVersion="6" ma:contentTypeDescription="Create a new document." ma:contentTypeScope="" ma:versionID="bad07fa54b408453379a771d3404f4f7">
  <xsd:schema xmlns:xsd="http://www.w3.org/2001/XMLSchema" xmlns:xs="http://www.w3.org/2001/XMLSchema" xmlns:p="http://schemas.microsoft.com/office/2006/metadata/properties" xmlns:ns2="7da2a9a0-f64b-4550-95b3-c67d34dbd72d" targetNamespace="http://schemas.microsoft.com/office/2006/metadata/properties" ma:root="true" ma:fieldsID="55e6771785aeb9f1da98b971c62bface" ns2:_="">
    <xsd:import namespace="7da2a9a0-f64b-4550-95b3-c67d34dbd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2a9a0-f64b-4550-95b3-c67d34dbd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Arabic"/>
          <xsd:enumeration value="Chinese"/>
          <xsd:enumeration value="Portuguese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Country survey"/>
          <xsd:enumeration value="Survey guidance"/>
          <xsd:enumeration value="Modules"/>
          <xsd:enumeration value="Consent"/>
          <xsd:enumeration value="Feedback form"/>
          <xsd:enumeration value="ToR"/>
          <xsd:enumeration value="Data u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da2a9a0-f64b-4550-95b3-c67d34dbd72d">Modules</DocumentType>
    <Language xmlns="7da2a9a0-f64b-4550-95b3-c67d34dbd72d">Portuguese</Languag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EEBA64-5AD2-4EA7-A552-53E344D09CF8}"/>
</file>

<file path=customXml/itemProps2.xml><?xml version="1.0" encoding="utf-8"?>
<ds:datastoreItem xmlns:ds="http://schemas.openxmlformats.org/officeDocument/2006/customXml" ds:itemID="{F2D5FE5E-37CC-4CE9-96F5-D43556D39C96}">
  <ds:schemaRefs>
    <ds:schemaRef ds:uri="http://schemas.microsoft.com/office/2006/documentManagement/types"/>
    <ds:schemaRef ds:uri="41ab25e3-02a7-4e62-87a1-2aba457b9e71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b58ddc9-97d8-4c72-bb74-b1fce577a355"/>
    <ds:schemaRef ds:uri="7da2a9a0-f64b-4550-95b3-c67d34dbd72d"/>
  </ds:schemaRefs>
</ds:datastoreItem>
</file>

<file path=customXml/itemProps3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918</Words>
  <Application>Microsoft Office PowerPoint</Application>
  <PresentationFormat>Panorámica</PresentationFormat>
  <Paragraphs>86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GLAAS Main Template</vt:lpstr>
      <vt:lpstr>GLAAS 2019 Report Template</vt:lpstr>
      <vt:lpstr>1_GLAAS Main Template</vt:lpstr>
      <vt:lpstr>Módulo informativo da GLAAS 1:  Introdução à GLAAS Ciclo da GLAAS de 2024/2025 </vt:lpstr>
      <vt:lpstr>O que é a GLASS? </vt:lpstr>
      <vt:lpstr>Áreas de trabalho da GLAAS</vt:lpstr>
      <vt:lpstr>Coleta de dados e relatórios da GLAAS: Finalidade e objetivos</vt:lpstr>
      <vt:lpstr>Benefícios da GLAAS para os países</vt:lpstr>
      <vt:lpstr>Exemplos de países usando dados do processo da GLAAS</vt:lpstr>
      <vt:lpstr>Ciclo da GLAAS de 2024/2025 - Atualizações</vt:lpstr>
      <vt:lpstr>Cronograma do ciclo da GLAAS de 2024/2025 </vt:lpstr>
      <vt:lpstr>Portal de dados da GLAAS </vt:lpstr>
      <vt:lpstr>Relatório da GLAAS de 2025 da ONU-Água</vt:lpstr>
      <vt:lpstr>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LARREA, Christian</cp:lastModifiedBy>
  <cp:revision>6</cp:revision>
  <dcterms:created xsi:type="dcterms:W3CDTF">2019-09-12T12:12:51Z</dcterms:created>
  <dcterms:modified xsi:type="dcterms:W3CDTF">2024-03-25T16:50:54Z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0x0101008DC33C4DE855BF469F0AA519760570D6</vt:lpwstr>
  </property>
</Properties>
</file>