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3" r:id="rId4"/>
    <p:sldMasterId id="2147483686" r:id="rId5"/>
    <p:sldMasterId id="2147483759" r:id="rId6"/>
  </p:sldMasterIdLst>
  <p:notesMasterIdLst>
    <p:notesMasterId r:id="rId18"/>
  </p:notesMasterIdLst>
  <p:handoutMasterIdLst>
    <p:handoutMasterId r:id="rId19"/>
  </p:handoutMasterIdLst>
  <p:sldIdLst>
    <p:sldId id="258" r:id="rId7"/>
    <p:sldId id="259" r:id="rId8"/>
    <p:sldId id="319" r:id="rId9"/>
    <p:sldId id="271" r:id="rId10"/>
    <p:sldId id="260" r:id="rId11"/>
    <p:sldId id="320" r:id="rId12"/>
    <p:sldId id="273" r:id="rId13"/>
    <p:sldId id="304" r:id="rId14"/>
    <p:sldId id="279" r:id="rId15"/>
    <p:sldId id="274" r:id="rId16"/>
    <p:sldId id="32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349CE6C-7BCA-21CC-44A3-3C9646442C54}" name="TIFFAY, Kathleen" initials="KT" userId="S::tiffayk@who.int::d51f97e3-cd98-49b8-8d5e-1b0d4fc9d868" providerId="AD"/>
  <p188:author id="{1B926287-3076-50EA-A243-435638BCBB9B}" name="MURAD, Sofia Jenny Juliette" initials="SM" userId="S::murads@who.int::609d3eb8-04db-4da7-84a5-b39f1996835f" providerId="AD"/>
  <p188:author id="{68248ECC-ACBF-94BF-071A-AEEFA39AAFE6}" name="HOEKE, Mark" initials="HM" userId="S::hoekem@who.int::933efd3c-cc99-4819-bef5-7c94f874eb0e" providerId="AD"/>
  <p188:author id="{5CA46EDE-4F5C-45F8-DF1F-4B06DB701E81}" name="LARREA, Christian" initials="CL" userId="S::larreac@who.int::1cbcec65-4ef2-4c9d-8acd-f62e48665bf7" providerId="AD"/>
  <p188:author id="{A73CFEE0-E6D2-2B1B-C8E7-3B407D312D87}" name="GORE, Fiona Margaret" initials="GM" userId="S::goref@who.int::8990c2d0-068d-4ea4-a7b0-fc9e7bcf8844" providerId="AD"/>
  <p188:author id="{729ACBFA-FDC7-BA5B-B8E4-B00B5A38B2BF}" name="TAKANE, Marina" initials="TM" userId="S::takanem@who.int::0c62abb9-5f1e-4540-b5da-327c1000617a" providerId="AD"/>
  <p188:author id="{D70E98FD-EA60-B6BF-1BC4-2D9E91B71751}" name="ENGEBRETSON, Elizabeth" initials="EE" userId="S::engebretsone@who.int::3432f663-7c0c-4f2e-b85b-b6f4c97bdf77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ofia Murad" initials="SM" lastIdx="9" clrIdx="0"/>
  <p:cmAuthor id="2" name="MURAD, Sofia Jenny Juliette" initials="MSJJ" lastIdx="11" clrIdx="1"/>
  <p:cmAuthor id="3" name="Elizabeth ENGEBRETSON" initials="EE" lastIdx="15" clrIdx="2"/>
  <p:cmAuthor id="4" name="TIFFAY, Kathleen" initials="TK" lastIdx="3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44A95"/>
    <a:srgbClr val="D60A87"/>
    <a:srgbClr val="505F73"/>
    <a:srgbClr val="358D8B"/>
    <a:srgbClr val="F59952"/>
    <a:srgbClr val="7BD0EF"/>
    <a:srgbClr val="FFFFFF"/>
    <a:srgbClr val="375987"/>
    <a:srgbClr val="365886"/>
    <a:srgbClr val="3958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41" autoAdjust="0"/>
    <p:restoredTop sz="95028" autoAdjust="0"/>
  </p:normalViewPr>
  <p:slideViewPr>
    <p:cSldViewPr snapToGrid="0">
      <p:cViewPr varScale="1">
        <p:scale>
          <a:sx n="115" d="100"/>
          <a:sy n="115" d="100"/>
        </p:scale>
        <p:origin x="368" y="2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notesMaster" Target="notesMasters/notesMaster1.xml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NGEBRETSON, Elizabeth" userId="3432f663-7c0c-4f2e-b85b-b6f4c97bdf77" providerId="ADAL" clId="{12FE17CA-843E-654D-B0AF-95EBF9EA0C1C}"/>
    <pc:docChg chg="undo custSel addSld delSld modSld sldOrd">
      <pc:chgData name="ENGEBRETSON, Elizabeth" userId="3432f663-7c0c-4f2e-b85b-b6f4c97bdf77" providerId="ADAL" clId="{12FE17CA-843E-654D-B0AF-95EBF9EA0C1C}" dt="2024-03-07T17:03:55.424" v="2605" actId="1076"/>
      <pc:docMkLst>
        <pc:docMk/>
      </pc:docMkLst>
      <pc:sldChg chg="mod modClrScheme chgLayout">
        <pc:chgData name="ENGEBRETSON, Elizabeth" userId="3432f663-7c0c-4f2e-b85b-b6f4c97bdf77" providerId="ADAL" clId="{12FE17CA-843E-654D-B0AF-95EBF9EA0C1C}" dt="2024-01-08T22:19:32.447" v="294" actId="700"/>
        <pc:sldMkLst>
          <pc:docMk/>
          <pc:sldMk cId="2525285846" sldId="257"/>
        </pc:sldMkLst>
      </pc:sldChg>
      <pc:sldChg chg="addSp delSp modSp mod modClrScheme addCm delCm modCm chgLayout">
        <pc:chgData name="ENGEBRETSON, Elizabeth" userId="3432f663-7c0c-4f2e-b85b-b6f4c97bdf77" providerId="ADAL" clId="{12FE17CA-843E-654D-B0AF-95EBF9EA0C1C}" dt="2024-02-20T23:41:35.928" v="2357"/>
        <pc:sldMkLst>
          <pc:docMk/>
          <pc:sldMk cId="4154322372" sldId="258"/>
        </pc:sldMkLst>
        <pc:spChg chg="add del mod ord">
          <ac:chgData name="ENGEBRETSON, Elizabeth" userId="3432f663-7c0c-4f2e-b85b-b6f4c97bdf77" providerId="ADAL" clId="{12FE17CA-843E-654D-B0AF-95EBF9EA0C1C}" dt="2024-01-08T22:11:42.557" v="20" actId="478"/>
          <ac:spMkLst>
            <pc:docMk/>
            <pc:sldMk cId="4154322372" sldId="258"/>
            <ac:spMk id="2" creationId="{419E3C4E-706D-015D-D656-9A5ABA1B76FD}"/>
          </ac:spMkLst>
        </pc:spChg>
        <pc:spChg chg="mod ord">
          <ac:chgData name="ENGEBRETSON, Elizabeth" userId="3432f663-7c0c-4f2e-b85b-b6f4c97bdf77" providerId="ADAL" clId="{12FE17CA-843E-654D-B0AF-95EBF9EA0C1C}" dt="2024-02-20T23:41:25.146" v="2356" actId="255"/>
          <ac:spMkLst>
            <pc:docMk/>
            <pc:sldMk cId="4154322372" sldId="258"/>
            <ac:spMk id="4" creationId="{EEB624C6-8AF0-44C4-83D8-3A2C2CD4ECF7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ENGEBRETSON, Elizabeth" userId="3432f663-7c0c-4f2e-b85b-b6f4c97bdf77" providerId="ADAL" clId="{12FE17CA-843E-654D-B0AF-95EBF9EA0C1C}" dt="2024-02-20T23:41:35.928" v="2357"/>
              <pc2:cmMkLst xmlns:pc2="http://schemas.microsoft.com/office/powerpoint/2019/9/main/command">
                <pc:docMk/>
                <pc:sldMk cId="4154322372" sldId="258"/>
                <pc2:cmMk id="{5445B43C-7F0B-3543-A1A5-7767015C3F1F}"/>
              </pc2:cmMkLst>
            </pc226:cmChg>
            <pc226:cmChg xmlns:pc226="http://schemas.microsoft.com/office/powerpoint/2022/06/main/command" chg="mod">
              <pc226:chgData name="ENGEBRETSON, Elizabeth" userId="3432f663-7c0c-4f2e-b85b-b6f4c97bdf77" providerId="ADAL" clId="{12FE17CA-843E-654D-B0AF-95EBF9EA0C1C}" dt="2024-02-20T23:31:06.916" v="2315"/>
              <pc2:cmMkLst xmlns:pc2="http://schemas.microsoft.com/office/powerpoint/2019/9/main/command">
                <pc:docMk/>
                <pc:sldMk cId="4154322372" sldId="258"/>
                <pc2:cmMk id="{A471396D-A3A0-5741-B51B-2C41C91C993A}"/>
              </pc2:cmMkLst>
              <pc226:cmRplyChg chg="del">
                <pc226:chgData name="ENGEBRETSON, Elizabeth" userId="3432f663-7c0c-4f2e-b85b-b6f4c97bdf77" providerId="ADAL" clId="{12FE17CA-843E-654D-B0AF-95EBF9EA0C1C}" dt="2024-02-20T23:30:47.028" v="2312"/>
                <pc2:cmRplyMkLst xmlns:pc2="http://schemas.microsoft.com/office/powerpoint/2019/9/main/command">
                  <pc:docMk/>
                  <pc:sldMk cId="4154322372" sldId="258"/>
                  <pc2:cmMk id="{A471396D-A3A0-5741-B51B-2C41C91C993A}"/>
                  <pc2:cmRplyMk id="{0CAF7B0F-B47E-451B-B292-ED2EA5545558}"/>
                </pc2:cmRplyMkLst>
              </pc226:cmRplyChg>
              <pc226:cmRplyChg chg="del">
                <pc226:chgData name="ENGEBRETSON, Elizabeth" userId="3432f663-7c0c-4f2e-b85b-b6f4c97bdf77" providerId="ADAL" clId="{12FE17CA-843E-654D-B0AF-95EBF9EA0C1C}" dt="2024-02-20T23:31:06.916" v="2315"/>
                <pc2:cmRplyMkLst xmlns:pc2="http://schemas.microsoft.com/office/powerpoint/2019/9/main/command">
                  <pc:docMk/>
                  <pc:sldMk cId="4154322372" sldId="258"/>
                  <pc2:cmMk id="{A471396D-A3A0-5741-B51B-2C41C91C993A}"/>
                  <pc2:cmRplyMk id="{B3E8B132-6B00-46C2-9416-328C80DA27AA}"/>
                </pc2:cmRplyMkLst>
              </pc226:cmRplyChg>
              <pc226:cmRplyChg chg="del">
                <pc226:chgData name="ENGEBRETSON, Elizabeth" userId="3432f663-7c0c-4f2e-b85b-b6f4c97bdf77" providerId="ADAL" clId="{12FE17CA-843E-654D-B0AF-95EBF9EA0C1C}" dt="2024-02-20T23:30:41.624" v="2311"/>
                <pc2:cmRplyMkLst xmlns:pc2="http://schemas.microsoft.com/office/powerpoint/2019/9/main/command">
                  <pc:docMk/>
                  <pc:sldMk cId="4154322372" sldId="258"/>
                  <pc2:cmMk id="{A471396D-A3A0-5741-B51B-2C41C91C993A}"/>
                  <pc2:cmRplyMk id="{FDCB139D-D56C-4A99-B0A7-1A502D2EC456}"/>
                </pc2:cmRplyMkLst>
              </pc226:cmRplyChg>
              <pc226:cmRplyChg chg="del">
                <pc226:chgData name="ENGEBRETSON, Elizabeth" userId="3432f663-7c0c-4f2e-b85b-b6f4c97bdf77" providerId="ADAL" clId="{12FE17CA-843E-654D-B0AF-95EBF9EA0C1C}" dt="2024-02-20T23:31:02.389" v="2313"/>
                <pc2:cmRplyMkLst xmlns:pc2="http://schemas.microsoft.com/office/powerpoint/2019/9/main/command">
                  <pc:docMk/>
                  <pc:sldMk cId="4154322372" sldId="258"/>
                  <pc2:cmMk id="{A471396D-A3A0-5741-B51B-2C41C91C993A}"/>
                  <pc2:cmRplyMk id="{55E379A6-BBDA-4D55-8B98-84FF2C3549D6}"/>
                </pc2:cmRplyMkLst>
              </pc226:cmRplyChg>
              <pc226:cmRplyChg chg="del">
                <pc226:chgData name="ENGEBRETSON, Elizabeth" userId="3432f663-7c0c-4f2e-b85b-b6f4c97bdf77" providerId="ADAL" clId="{12FE17CA-843E-654D-B0AF-95EBF9EA0C1C}" dt="2024-02-20T23:31:04.870" v="2314"/>
                <pc2:cmRplyMkLst xmlns:pc2="http://schemas.microsoft.com/office/powerpoint/2019/9/main/command">
                  <pc:docMk/>
                  <pc:sldMk cId="4154322372" sldId="258"/>
                  <pc2:cmMk id="{A471396D-A3A0-5741-B51B-2C41C91C993A}"/>
                  <pc2:cmRplyMk id="{C1CABFC5-4764-4BCF-91E7-EA3E68375325}"/>
                </pc2:cmRplyMkLst>
              </pc226:cmRplyChg>
            </pc226:cmChg>
          </p:ext>
        </pc:extLst>
      </pc:sldChg>
      <pc:sldChg chg="modSp mod modClrScheme addCm delCm modCm chgLayout">
        <pc:chgData name="ENGEBRETSON, Elizabeth" userId="3432f663-7c0c-4f2e-b85b-b6f4c97bdf77" providerId="ADAL" clId="{12FE17CA-843E-654D-B0AF-95EBF9EA0C1C}" dt="2024-03-07T17:01:40.859" v="2565"/>
        <pc:sldMkLst>
          <pc:docMk/>
          <pc:sldMk cId="1446751405" sldId="259"/>
        </pc:sldMkLst>
        <pc:spChg chg="mod ord">
          <ac:chgData name="ENGEBRETSON, Elizabeth" userId="3432f663-7c0c-4f2e-b85b-b6f4c97bdf77" providerId="ADAL" clId="{12FE17CA-843E-654D-B0AF-95EBF9EA0C1C}" dt="2024-01-08T22:12:30.209" v="33" actId="700"/>
          <ac:spMkLst>
            <pc:docMk/>
            <pc:sldMk cId="1446751405" sldId="259"/>
            <ac:spMk id="4" creationId="{4FC5AEF8-52FD-44D6-A51A-2A55036EF610}"/>
          </ac:spMkLst>
        </pc:spChg>
        <pc:spChg chg="mod ord">
          <ac:chgData name="ENGEBRETSON, Elizabeth" userId="3432f663-7c0c-4f2e-b85b-b6f4c97bdf77" providerId="ADAL" clId="{12FE17CA-843E-654D-B0AF-95EBF9EA0C1C}" dt="2024-03-07T14:39:46.188" v="2546" actId="20577"/>
          <ac:spMkLst>
            <pc:docMk/>
            <pc:sldMk cId="1446751405" sldId="259"/>
            <ac:spMk id="5" creationId="{F7793C69-EB27-4623-BAEC-EE2B54184B29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 del mod">
              <pc226:chgData name="ENGEBRETSON, Elizabeth" userId="3432f663-7c0c-4f2e-b85b-b6f4c97bdf77" providerId="ADAL" clId="{12FE17CA-843E-654D-B0AF-95EBF9EA0C1C}" dt="2024-03-07T17:01:30.449" v="2564"/>
              <pc2:cmMkLst xmlns:pc2="http://schemas.microsoft.com/office/powerpoint/2019/9/main/command">
                <pc:docMk/>
                <pc:sldMk cId="1446751405" sldId="259"/>
                <pc2:cmMk id="{C5110731-EDDF-5A43-ABFA-0EA1B7E6B593}"/>
              </pc2:cmMkLst>
              <pc226:cmRplyChg chg="add">
                <pc226:chgData name="ENGEBRETSON, Elizabeth" userId="3432f663-7c0c-4f2e-b85b-b6f4c97bdf77" providerId="ADAL" clId="{12FE17CA-843E-654D-B0AF-95EBF9EA0C1C}" dt="2024-03-06T00:06:00.912" v="2515"/>
                <pc2:cmRplyMkLst xmlns:pc2="http://schemas.microsoft.com/office/powerpoint/2019/9/main/command">
                  <pc:docMk/>
                  <pc:sldMk cId="1446751405" sldId="259"/>
                  <pc2:cmMk id="{C5110731-EDDF-5A43-ABFA-0EA1B7E6B593}"/>
                  <pc2:cmRplyMk id="{CC1AE6EF-9B64-5145-8EEF-82E966C8E567}"/>
                </pc2:cmRplyMkLst>
              </pc226:cmRplyChg>
            </pc226:cmChg>
            <pc226:cmChg xmlns:pc226="http://schemas.microsoft.com/office/powerpoint/2022/06/main/command" chg="add mod">
              <pc226:chgData name="ENGEBRETSON, Elizabeth" userId="3432f663-7c0c-4f2e-b85b-b6f4c97bdf77" providerId="ADAL" clId="{12FE17CA-843E-654D-B0AF-95EBF9EA0C1C}" dt="2024-03-07T17:01:40.859" v="2565"/>
              <pc2:cmMkLst xmlns:pc2="http://schemas.microsoft.com/office/powerpoint/2019/9/main/command">
                <pc:docMk/>
                <pc:sldMk cId="1446751405" sldId="259"/>
                <pc2:cmMk id="{C6B1A09F-D24C-6249-A376-ED03A6A2C386}"/>
              </pc2:cmMkLst>
            </pc226:cmChg>
          </p:ext>
        </pc:extLst>
      </pc:sldChg>
      <pc:sldChg chg="modSp mod modClrScheme addCm delCm modCm chgLayout">
        <pc:chgData name="ENGEBRETSON, Elizabeth" userId="3432f663-7c0c-4f2e-b85b-b6f4c97bdf77" providerId="ADAL" clId="{12FE17CA-843E-654D-B0AF-95EBF9EA0C1C}" dt="2024-02-21T21:18:25.528" v="2513"/>
        <pc:sldMkLst>
          <pc:docMk/>
          <pc:sldMk cId="4031880521" sldId="260"/>
        </pc:sldMkLst>
        <pc:spChg chg="mod ord">
          <ac:chgData name="ENGEBRETSON, Elizabeth" userId="3432f663-7c0c-4f2e-b85b-b6f4c97bdf77" providerId="ADAL" clId="{12FE17CA-843E-654D-B0AF-95EBF9EA0C1C}" dt="2024-01-08T22:13:03.507" v="40" actId="700"/>
          <ac:spMkLst>
            <pc:docMk/>
            <pc:sldMk cId="4031880521" sldId="260"/>
            <ac:spMk id="4" creationId="{75E0E65A-C33F-4526-A7DA-ADC570FE8D5A}"/>
          </ac:spMkLst>
        </pc:spChg>
        <pc:spChg chg="mod ord">
          <ac:chgData name="ENGEBRETSON, Elizabeth" userId="3432f663-7c0c-4f2e-b85b-b6f4c97bdf77" providerId="ADAL" clId="{12FE17CA-843E-654D-B0AF-95EBF9EA0C1C}" dt="2024-02-21T21:18:19.046" v="2512" actId="20577"/>
          <ac:spMkLst>
            <pc:docMk/>
            <pc:sldMk cId="4031880521" sldId="260"/>
            <ac:spMk id="5" creationId="{738D48D6-5D7F-400D-8022-66551D422B0E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 mod">
              <pc226:chgData name="ENGEBRETSON, Elizabeth" userId="3432f663-7c0c-4f2e-b85b-b6f4c97bdf77" providerId="ADAL" clId="{12FE17CA-843E-654D-B0AF-95EBF9EA0C1C}" dt="2024-02-21T21:18:19.046" v="2512" actId="20577"/>
              <pc2:cmMkLst xmlns:pc2="http://schemas.microsoft.com/office/powerpoint/2019/9/main/command">
                <pc:docMk/>
                <pc:sldMk cId="4031880521" sldId="260"/>
                <pc2:cmMk id="{7F01BE41-2630-C140-97D8-E7735DF28F5A}"/>
              </pc2:cmMkLst>
            </pc226:cmChg>
            <pc226:cmChg xmlns:pc226="http://schemas.microsoft.com/office/powerpoint/2022/06/main/command" chg="del mod">
              <pc226:chgData name="ENGEBRETSON, Elizabeth" userId="3432f663-7c0c-4f2e-b85b-b6f4c97bdf77" providerId="ADAL" clId="{12FE17CA-843E-654D-B0AF-95EBF9EA0C1C}" dt="2024-02-21T21:18:25.528" v="2513"/>
              <pc2:cmMkLst xmlns:pc2="http://schemas.microsoft.com/office/powerpoint/2019/9/main/command">
                <pc:docMk/>
                <pc:sldMk cId="4031880521" sldId="260"/>
                <pc2:cmMk id="{982222BA-6E5F-4BCB-91D5-39CAD3548186}"/>
              </pc2:cmMkLst>
            </pc226:cmChg>
            <pc226:cmChg xmlns:pc226="http://schemas.microsoft.com/office/powerpoint/2022/06/main/command" chg="mod">
              <pc226:chgData name="ENGEBRETSON, Elizabeth" userId="3432f663-7c0c-4f2e-b85b-b6f4c97bdf77" providerId="ADAL" clId="{12FE17CA-843E-654D-B0AF-95EBF9EA0C1C}" dt="2024-02-21T21:18:19.046" v="2512" actId="20577"/>
              <pc2:cmMkLst xmlns:pc2="http://schemas.microsoft.com/office/powerpoint/2019/9/main/command">
                <pc:docMk/>
                <pc:sldMk cId="4031880521" sldId="260"/>
                <pc2:cmMk id="{95E642E5-1180-7E47-AFD2-1C065BDE9706}"/>
              </pc2:cmMkLst>
              <pc226:cmRplyChg chg="del">
                <pc226:chgData name="ENGEBRETSON, Elizabeth" userId="3432f663-7c0c-4f2e-b85b-b6f4c97bdf77" providerId="ADAL" clId="{12FE17CA-843E-654D-B0AF-95EBF9EA0C1C}" dt="2024-02-21T21:16:48.221" v="2444"/>
                <pc2:cmRplyMkLst xmlns:pc2="http://schemas.microsoft.com/office/powerpoint/2019/9/main/command">
                  <pc:docMk/>
                  <pc:sldMk cId="4031880521" sldId="260"/>
                  <pc2:cmMk id="{95E642E5-1180-7E47-AFD2-1C065BDE9706}"/>
                  <pc2:cmRplyMk id="{3E7A4D1A-754C-4F17-AE71-7FCF389CF38C}"/>
                </pc2:cmRplyMkLst>
              </pc226:cmRplyChg>
            </pc226:cmChg>
          </p:ext>
        </pc:extLst>
      </pc:sldChg>
      <pc:sldChg chg="modSp mod modClrScheme addCm delCm chgLayout">
        <pc:chgData name="ENGEBRETSON, Elizabeth" userId="3432f663-7c0c-4f2e-b85b-b6f4c97bdf77" providerId="ADAL" clId="{12FE17CA-843E-654D-B0AF-95EBF9EA0C1C}" dt="2024-02-06T19:18:17.893" v="1750"/>
        <pc:sldMkLst>
          <pc:docMk/>
          <pc:sldMk cId="1314089044" sldId="271"/>
        </pc:sldMkLst>
        <pc:spChg chg="mod ord">
          <ac:chgData name="ENGEBRETSON, Elizabeth" userId="3432f663-7c0c-4f2e-b85b-b6f4c97bdf77" providerId="ADAL" clId="{12FE17CA-843E-654D-B0AF-95EBF9EA0C1C}" dt="2024-02-02T00:46:40.900" v="1677" actId="20577"/>
          <ac:spMkLst>
            <pc:docMk/>
            <pc:sldMk cId="1314089044" sldId="271"/>
            <ac:spMk id="2" creationId="{E14D65D9-9F16-4A6B-A806-4C6DEA46BBC2}"/>
          </ac:spMkLst>
        </pc:spChg>
        <pc:spChg chg="mod ord">
          <ac:chgData name="ENGEBRETSON, Elizabeth" userId="3432f663-7c0c-4f2e-b85b-b6f4c97bdf77" providerId="ADAL" clId="{12FE17CA-843E-654D-B0AF-95EBF9EA0C1C}" dt="2024-01-08T22:12:55.011" v="39" actId="700"/>
          <ac:spMkLst>
            <pc:docMk/>
            <pc:sldMk cId="1314089044" sldId="271"/>
            <ac:spMk id="3" creationId="{0A96C4B4-9D4C-4B69-8A69-FDECB114613D}"/>
          </ac:spMkLst>
        </pc:spChg>
      </pc:sldChg>
      <pc:sldChg chg="add del addCm">
        <pc:chgData name="ENGEBRETSON, Elizabeth" userId="3432f663-7c0c-4f2e-b85b-b6f4c97bdf77" providerId="ADAL" clId="{12FE17CA-843E-654D-B0AF-95EBF9EA0C1C}" dt="2024-01-25T19:32:33.048" v="1380"/>
        <pc:sldMkLst>
          <pc:docMk/>
          <pc:sldMk cId="1029400749" sldId="272"/>
        </pc:sldMkLst>
      </pc:sldChg>
      <pc:sldChg chg="modSp mod modClrScheme addCm chgLayout">
        <pc:chgData name="ENGEBRETSON, Elizabeth" userId="3432f663-7c0c-4f2e-b85b-b6f4c97bdf77" providerId="ADAL" clId="{12FE17CA-843E-654D-B0AF-95EBF9EA0C1C}" dt="2024-02-12T19:47:40.256" v="2307" actId="20577"/>
        <pc:sldMkLst>
          <pc:docMk/>
          <pc:sldMk cId="462793292" sldId="273"/>
        </pc:sldMkLst>
        <pc:spChg chg="mod ord">
          <ac:chgData name="ENGEBRETSON, Elizabeth" userId="3432f663-7c0c-4f2e-b85b-b6f4c97bdf77" providerId="ADAL" clId="{12FE17CA-843E-654D-B0AF-95EBF9EA0C1C}" dt="2024-02-12T19:47:40.256" v="2307" actId="20577"/>
          <ac:spMkLst>
            <pc:docMk/>
            <pc:sldMk cId="462793292" sldId="273"/>
            <ac:spMk id="2" creationId="{7CCB009A-6724-4927-8E44-65450EFFF229}"/>
          </ac:spMkLst>
        </pc:spChg>
        <pc:spChg chg="mod ord">
          <ac:chgData name="ENGEBRETSON, Elizabeth" userId="3432f663-7c0c-4f2e-b85b-b6f4c97bdf77" providerId="ADAL" clId="{12FE17CA-843E-654D-B0AF-95EBF9EA0C1C}" dt="2024-01-08T22:15:59.328" v="204" actId="20577"/>
          <ac:spMkLst>
            <pc:docMk/>
            <pc:sldMk cId="462793292" sldId="273"/>
            <ac:spMk id="3" creationId="{71695A70-32FE-4A71-928B-7FC96F0C5BDE}"/>
          </ac:spMkLst>
        </pc:spChg>
      </pc:sldChg>
      <pc:sldChg chg="addSp delSp modSp mod modClrScheme addCm delCm modCm chgLayout">
        <pc:chgData name="ENGEBRETSON, Elizabeth" userId="3432f663-7c0c-4f2e-b85b-b6f4c97bdf77" providerId="ADAL" clId="{12FE17CA-843E-654D-B0AF-95EBF9EA0C1C}" dt="2024-03-07T17:03:55.424" v="2605" actId="1076"/>
        <pc:sldMkLst>
          <pc:docMk/>
          <pc:sldMk cId="3925254335" sldId="274"/>
        </pc:sldMkLst>
        <pc:spChg chg="mod ord">
          <ac:chgData name="ENGEBRETSON, Elizabeth" userId="3432f663-7c0c-4f2e-b85b-b6f4c97bdf77" providerId="ADAL" clId="{12FE17CA-843E-654D-B0AF-95EBF9EA0C1C}" dt="2024-01-25T19:16:15.099" v="1020" actId="1076"/>
          <ac:spMkLst>
            <pc:docMk/>
            <pc:sldMk cId="3925254335" sldId="274"/>
            <ac:spMk id="2" creationId="{F4FDEF62-5E5D-4960-9231-434BF81492B2}"/>
          </ac:spMkLst>
        </pc:spChg>
        <pc:spChg chg="mod ord">
          <ac:chgData name="ENGEBRETSON, Elizabeth" userId="3432f663-7c0c-4f2e-b85b-b6f4c97bdf77" providerId="ADAL" clId="{12FE17CA-843E-654D-B0AF-95EBF9EA0C1C}" dt="2024-01-08T22:42:59.374" v="297" actId="700"/>
          <ac:spMkLst>
            <pc:docMk/>
            <pc:sldMk cId="3925254335" sldId="274"/>
            <ac:spMk id="3" creationId="{A4960042-5D9B-45AA-99E1-2E895DA46065}"/>
          </ac:spMkLst>
        </pc:spChg>
        <pc:spChg chg="add mod">
          <ac:chgData name="ENGEBRETSON, Elizabeth" userId="3432f663-7c0c-4f2e-b85b-b6f4c97bdf77" providerId="ADAL" clId="{12FE17CA-843E-654D-B0AF-95EBF9EA0C1C}" dt="2024-03-07T17:03:55.424" v="2605" actId="1076"/>
          <ac:spMkLst>
            <pc:docMk/>
            <pc:sldMk cId="3925254335" sldId="274"/>
            <ac:spMk id="4" creationId="{3AA068A0-609A-6762-94B7-ABA8CC1CD67E}"/>
          </ac:spMkLst>
        </pc:spChg>
        <pc:spChg chg="del">
          <ac:chgData name="ENGEBRETSON, Elizabeth" userId="3432f663-7c0c-4f2e-b85b-b6f4c97bdf77" providerId="ADAL" clId="{12FE17CA-843E-654D-B0AF-95EBF9EA0C1C}" dt="2024-01-08T22:16:36.281" v="258" actId="478"/>
          <ac:spMkLst>
            <pc:docMk/>
            <pc:sldMk cId="3925254335" sldId="274"/>
            <ac:spMk id="5" creationId="{1214AB76-3C1E-418D-BDA1-A142EC2DCADE}"/>
          </ac:spMkLst>
        </pc:spChg>
        <pc:spChg chg="add mod">
          <ac:chgData name="ENGEBRETSON, Elizabeth" userId="3432f663-7c0c-4f2e-b85b-b6f4c97bdf77" providerId="ADAL" clId="{12FE17CA-843E-654D-B0AF-95EBF9EA0C1C}" dt="2024-01-08T22:47:09.770" v="407" actId="1076"/>
          <ac:spMkLst>
            <pc:docMk/>
            <pc:sldMk cId="3925254335" sldId="274"/>
            <ac:spMk id="9" creationId="{7D8CCFF4-4CD5-3250-66FB-DCE087ECBAB1}"/>
          </ac:spMkLst>
        </pc:spChg>
        <pc:picChg chg="del">
          <ac:chgData name="ENGEBRETSON, Elizabeth" userId="3432f663-7c0c-4f2e-b85b-b6f4c97bdf77" providerId="ADAL" clId="{12FE17CA-843E-654D-B0AF-95EBF9EA0C1C}" dt="2024-01-08T22:16:37.110" v="259" actId="478"/>
          <ac:picMkLst>
            <pc:docMk/>
            <pc:sldMk cId="3925254335" sldId="274"/>
            <ac:picMk id="4" creationId="{4017D6D5-5F5F-4E1D-A01C-B467E535765F}"/>
          </ac:picMkLst>
        </pc:picChg>
        <pc:picChg chg="add mod">
          <ac:chgData name="ENGEBRETSON, Elizabeth" userId="3432f663-7c0c-4f2e-b85b-b6f4c97bdf77" providerId="ADAL" clId="{12FE17CA-843E-654D-B0AF-95EBF9EA0C1C}" dt="2024-03-07T17:03:50.129" v="2604" actId="1076"/>
          <ac:picMkLst>
            <pc:docMk/>
            <pc:sldMk cId="3925254335" sldId="274"/>
            <ac:picMk id="6" creationId="{D65AF773-15E8-259D-1DD3-EAC2B19475FC}"/>
          </ac:picMkLst>
        </pc:picChg>
        <pc:picChg chg="add mod">
          <ac:chgData name="ENGEBRETSON, Elizabeth" userId="3432f663-7c0c-4f2e-b85b-b6f4c97bdf77" providerId="ADAL" clId="{12FE17CA-843E-654D-B0AF-95EBF9EA0C1C}" dt="2024-01-08T22:46:13.805" v="325"/>
          <ac:picMkLst>
            <pc:docMk/>
            <pc:sldMk cId="3925254335" sldId="274"/>
            <ac:picMk id="7" creationId="{2419FF0A-6E96-EABF-89D2-AE46B359FD90}"/>
          </ac:picMkLst>
        </pc:picChg>
        <pc:picChg chg="add mod">
          <ac:chgData name="ENGEBRETSON, Elizabeth" userId="3432f663-7c0c-4f2e-b85b-b6f4c97bdf77" providerId="ADAL" clId="{12FE17CA-843E-654D-B0AF-95EBF9EA0C1C}" dt="2024-01-08T22:46:26.425" v="327"/>
          <ac:picMkLst>
            <pc:docMk/>
            <pc:sldMk cId="3925254335" sldId="274"/>
            <ac:picMk id="8" creationId="{35AB9B10-F06E-97A4-89A5-AF55E865ED47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ENGEBRETSON, Elizabeth" userId="3432f663-7c0c-4f2e-b85b-b6f4c97bdf77" providerId="ADAL" clId="{12FE17CA-843E-654D-B0AF-95EBF9EA0C1C}" dt="2024-03-07T17:03:46.601" v="2603"/>
              <pc2:cmMkLst xmlns:pc2="http://schemas.microsoft.com/office/powerpoint/2019/9/main/command">
                <pc:docMk/>
                <pc:sldMk cId="3925254335" sldId="274"/>
                <pc2:cmMk id="{16839058-540E-45F2-AFBA-C75F50D9E965}"/>
              </pc2:cmMkLst>
            </pc226:cmChg>
            <pc226:cmChg xmlns:pc226="http://schemas.microsoft.com/office/powerpoint/2022/06/main/command" chg="add">
              <pc226:chgData name="ENGEBRETSON, Elizabeth" userId="3432f663-7c0c-4f2e-b85b-b6f4c97bdf77" providerId="ADAL" clId="{12FE17CA-843E-654D-B0AF-95EBF9EA0C1C}" dt="2024-03-07T17:03:44.518" v="2602"/>
              <pc2:cmMkLst xmlns:pc2="http://schemas.microsoft.com/office/powerpoint/2019/9/main/command">
                <pc:docMk/>
                <pc:sldMk cId="3925254335" sldId="274"/>
                <pc2:cmMk id="{4270C568-4EA9-FC4F-B549-7482782361F8}"/>
              </pc2:cmMkLst>
            </pc226:cmChg>
            <pc226:cmChg xmlns:pc226="http://schemas.microsoft.com/office/powerpoint/2022/06/main/command" chg="mod">
              <pc226:chgData name="ENGEBRETSON, Elizabeth" userId="3432f663-7c0c-4f2e-b85b-b6f4c97bdf77" providerId="ADAL" clId="{12FE17CA-843E-654D-B0AF-95EBF9EA0C1C}" dt="2024-02-21T21:15:01.756" v="2412"/>
              <pc2:cmMkLst xmlns:pc2="http://schemas.microsoft.com/office/powerpoint/2019/9/main/command">
                <pc:docMk/>
                <pc:sldMk cId="3925254335" sldId="274"/>
                <pc2:cmMk id="{1FF04D85-D37A-C948-956D-5B6DB497F42C}"/>
              </pc2:cmMkLst>
            </pc226:cmChg>
          </p:ext>
        </pc:extLst>
      </pc:sldChg>
      <pc:sldChg chg="del">
        <pc:chgData name="ENGEBRETSON, Elizabeth" userId="3432f663-7c0c-4f2e-b85b-b6f4c97bdf77" providerId="ADAL" clId="{12FE17CA-843E-654D-B0AF-95EBF9EA0C1C}" dt="2024-01-08T22:43:46.066" v="300" actId="2696"/>
        <pc:sldMkLst>
          <pc:docMk/>
          <pc:sldMk cId="3915487361" sldId="276"/>
        </pc:sldMkLst>
      </pc:sldChg>
      <pc:sldChg chg="del">
        <pc:chgData name="ENGEBRETSON, Elizabeth" userId="3432f663-7c0c-4f2e-b85b-b6f4c97bdf77" providerId="ADAL" clId="{12FE17CA-843E-654D-B0AF-95EBF9EA0C1C}" dt="2024-01-12T14:23:10.374" v="414" actId="2696"/>
        <pc:sldMkLst>
          <pc:docMk/>
          <pc:sldMk cId="1235691608" sldId="277"/>
        </pc:sldMkLst>
      </pc:sldChg>
      <pc:sldChg chg="modSp add mod ord modClrScheme addCm delCm modCm chgLayout">
        <pc:chgData name="ENGEBRETSON, Elizabeth" userId="3432f663-7c0c-4f2e-b85b-b6f4c97bdf77" providerId="ADAL" clId="{12FE17CA-843E-654D-B0AF-95EBF9EA0C1C}" dt="2024-03-07T17:02:15.525" v="2566"/>
        <pc:sldMkLst>
          <pc:docMk/>
          <pc:sldMk cId="1843749515" sldId="279"/>
        </pc:sldMkLst>
        <pc:spChg chg="mod ord">
          <ac:chgData name="ENGEBRETSON, Elizabeth" userId="3432f663-7c0c-4f2e-b85b-b6f4c97bdf77" providerId="ADAL" clId="{12FE17CA-843E-654D-B0AF-95EBF9EA0C1C}" dt="2024-02-02T00:48:31.611" v="1720" actId="108"/>
          <ac:spMkLst>
            <pc:docMk/>
            <pc:sldMk cId="1843749515" sldId="279"/>
            <ac:spMk id="2" creationId="{2F2CA2A5-7E3B-660A-D2FA-90842D1EB5B6}"/>
          </ac:spMkLst>
        </pc:spChg>
        <pc:spChg chg="mod ord">
          <ac:chgData name="ENGEBRETSON, Elizabeth" userId="3432f663-7c0c-4f2e-b85b-b6f4c97bdf77" providerId="ADAL" clId="{12FE17CA-843E-654D-B0AF-95EBF9EA0C1C}" dt="2024-01-08T22:44:03.316" v="306" actId="700"/>
          <ac:spMkLst>
            <pc:docMk/>
            <pc:sldMk cId="1843749515" sldId="279"/>
            <ac:spMk id="3" creationId="{B975F6F1-E533-7DB7-B4A1-7672444CEA5B}"/>
          </ac:spMkLst>
        </pc:spChg>
        <pc:spChg chg="mod">
          <ac:chgData name="ENGEBRETSON, Elizabeth" userId="3432f663-7c0c-4f2e-b85b-b6f4c97bdf77" providerId="ADAL" clId="{12FE17CA-843E-654D-B0AF-95EBF9EA0C1C}" dt="2024-01-25T19:18:18.155" v="1311" actId="1076"/>
          <ac:spMkLst>
            <pc:docMk/>
            <pc:sldMk cId="1843749515" sldId="279"/>
            <ac:spMk id="5" creationId="{B3F9AB23-26DB-7051-514E-17D2D46D6943}"/>
          </ac:spMkLst>
        </pc:spChg>
        <pc:picChg chg="mod modCrop">
          <ac:chgData name="ENGEBRETSON, Elizabeth" userId="3432f663-7c0c-4f2e-b85b-b6f4c97bdf77" providerId="ADAL" clId="{12FE17CA-843E-654D-B0AF-95EBF9EA0C1C}" dt="2024-01-25T19:16:57.443" v="1026" actId="1076"/>
          <ac:picMkLst>
            <pc:docMk/>
            <pc:sldMk cId="1843749515" sldId="279"/>
            <ac:picMk id="4" creationId="{8156BCAC-FBB6-AE61-F79B-623A4FF69352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ENGEBRETSON, Elizabeth" userId="3432f663-7c0c-4f2e-b85b-b6f4c97bdf77" providerId="ADAL" clId="{12FE17CA-843E-654D-B0AF-95EBF9EA0C1C}" dt="2024-03-07T17:02:15.525" v="2566"/>
              <pc2:cmMkLst xmlns:pc2="http://schemas.microsoft.com/office/powerpoint/2019/9/main/command">
                <pc:docMk/>
                <pc:sldMk cId="1843749515" sldId="279"/>
                <pc2:cmMk id="{4FB2B182-C705-4647-81A2-C45179F2C6EB}"/>
              </pc2:cmMkLst>
            </pc226:cmChg>
          </p:ext>
        </pc:extLst>
      </pc:sldChg>
      <pc:sldChg chg="addSp delSp modSp add mod modClrScheme delCm modCm chgLayout">
        <pc:chgData name="ENGEBRETSON, Elizabeth" userId="3432f663-7c0c-4f2e-b85b-b6f4c97bdf77" providerId="ADAL" clId="{12FE17CA-843E-654D-B0AF-95EBF9EA0C1C}" dt="2024-02-06T20:17:27.248" v="2278"/>
        <pc:sldMkLst>
          <pc:docMk/>
          <pc:sldMk cId="1406939077" sldId="304"/>
        </pc:sldMkLst>
        <pc:spChg chg="add del mod ord">
          <ac:chgData name="ENGEBRETSON, Elizabeth" userId="3432f663-7c0c-4f2e-b85b-b6f4c97bdf77" providerId="ADAL" clId="{12FE17CA-843E-654D-B0AF-95EBF9EA0C1C}" dt="2024-01-12T14:22:52.029" v="413" actId="478"/>
          <ac:spMkLst>
            <pc:docMk/>
            <pc:sldMk cId="1406939077" sldId="304"/>
            <ac:spMk id="2" creationId="{56CCE978-FBCC-198C-8D07-2548F6A8186B}"/>
          </ac:spMkLst>
        </pc:spChg>
        <pc:spChg chg="add mod">
          <ac:chgData name="ENGEBRETSON, Elizabeth" userId="3432f663-7c0c-4f2e-b85b-b6f4c97bdf77" providerId="ADAL" clId="{12FE17CA-843E-654D-B0AF-95EBF9EA0C1C}" dt="2024-02-06T20:17:00.837" v="2276" actId="14100"/>
          <ac:spMkLst>
            <pc:docMk/>
            <pc:sldMk cId="1406939077" sldId="304"/>
            <ac:spMk id="2" creationId="{BA37FC8B-8020-8175-0E53-CE02B14B5601}"/>
          </ac:spMkLst>
        </pc:spChg>
        <pc:spChg chg="mod ord">
          <ac:chgData name="ENGEBRETSON, Elizabeth" userId="3432f663-7c0c-4f2e-b85b-b6f4c97bdf77" providerId="ADAL" clId="{12FE17CA-843E-654D-B0AF-95EBF9EA0C1C}" dt="2024-01-08T22:20:24.830" v="296" actId="700"/>
          <ac:spMkLst>
            <pc:docMk/>
            <pc:sldMk cId="1406939077" sldId="304"/>
            <ac:spMk id="3" creationId="{F04209A5-0DA9-4398-BF30-9AECCE677686}"/>
          </ac:spMkLst>
        </pc:spChg>
        <pc:spChg chg="mod">
          <ac:chgData name="ENGEBRETSON, Elizabeth" userId="3432f663-7c0c-4f2e-b85b-b6f4c97bdf77" providerId="ADAL" clId="{12FE17CA-843E-654D-B0AF-95EBF9EA0C1C}" dt="2024-02-06T20:17:05.468" v="2277" actId="1076"/>
          <ac:spMkLst>
            <pc:docMk/>
            <pc:sldMk cId="1406939077" sldId="304"/>
            <ac:spMk id="36" creationId="{FF121F3D-4B0A-2DD6-0774-EAECCF203E7B}"/>
          </ac:spMkLst>
        </pc:spChg>
      </pc:sldChg>
      <pc:sldChg chg="add del ord">
        <pc:chgData name="ENGEBRETSON, Elizabeth" userId="3432f663-7c0c-4f2e-b85b-b6f4c97bdf77" providerId="ADAL" clId="{12FE17CA-843E-654D-B0AF-95EBF9EA0C1C}" dt="2024-01-08T22:11:44.579" v="21" actId="2696"/>
        <pc:sldMkLst>
          <pc:docMk/>
          <pc:sldMk cId="2681891819" sldId="310"/>
        </pc:sldMkLst>
      </pc:sldChg>
      <pc:sldChg chg="add del ord">
        <pc:chgData name="ENGEBRETSON, Elizabeth" userId="3432f663-7c0c-4f2e-b85b-b6f4c97bdf77" providerId="ADAL" clId="{12FE17CA-843E-654D-B0AF-95EBF9EA0C1C}" dt="2024-01-08T22:10:12.195" v="6"/>
        <pc:sldMkLst>
          <pc:docMk/>
          <pc:sldMk cId="1029400749" sldId="319"/>
        </pc:sldMkLst>
      </pc:sldChg>
      <pc:sldChg chg="add del">
        <pc:chgData name="ENGEBRETSON, Elizabeth" userId="3432f663-7c0c-4f2e-b85b-b6f4c97bdf77" providerId="ADAL" clId="{12FE17CA-843E-654D-B0AF-95EBF9EA0C1C}" dt="2024-01-08T22:10:31.451" v="12" actId="2696"/>
        <pc:sldMkLst>
          <pc:docMk/>
          <pc:sldMk cId="3142872124" sldId="319"/>
        </pc:sldMkLst>
      </pc:sldChg>
      <pc:sldChg chg="addSp delSp modSp add mod ord addCm delCm modCm">
        <pc:chgData name="ENGEBRETSON, Elizabeth" userId="3432f663-7c0c-4f2e-b85b-b6f4c97bdf77" providerId="ADAL" clId="{12FE17CA-843E-654D-B0AF-95EBF9EA0C1C}" dt="2024-03-07T16:58:35.465" v="2563"/>
        <pc:sldMkLst>
          <pc:docMk/>
          <pc:sldMk cId="3847305910" sldId="319"/>
        </pc:sldMkLst>
        <pc:spChg chg="mod">
          <ac:chgData name="ENGEBRETSON, Elizabeth" userId="3432f663-7c0c-4f2e-b85b-b6f4c97bdf77" providerId="ADAL" clId="{12FE17CA-843E-654D-B0AF-95EBF9EA0C1C}" dt="2024-02-02T00:54:33.407" v="1748" actId="13926"/>
          <ac:spMkLst>
            <pc:docMk/>
            <pc:sldMk cId="3847305910" sldId="319"/>
            <ac:spMk id="4" creationId="{4FC5AEF8-52FD-44D6-A51A-2A55036EF610}"/>
          </ac:spMkLst>
        </pc:spChg>
        <pc:spChg chg="mod">
          <ac:chgData name="ENGEBRETSON, Elizabeth" userId="3432f663-7c0c-4f2e-b85b-b6f4c97bdf77" providerId="ADAL" clId="{12FE17CA-843E-654D-B0AF-95EBF9EA0C1C}" dt="2024-03-07T16:54:14.206" v="2559" actId="1076"/>
          <ac:spMkLst>
            <pc:docMk/>
            <pc:sldMk cId="3847305910" sldId="319"/>
            <ac:spMk id="14" creationId="{892C23DB-8254-DE38-26AE-14369A495B71}"/>
          </ac:spMkLst>
        </pc:spChg>
        <pc:spChg chg="mod">
          <ac:chgData name="ENGEBRETSON, Elizabeth" userId="3432f663-7c0c-4f2e-b85b-b6f4c97bdf77" providerId="ADAL" clId="{12FE17CA-843E-654D-B0AF-95EBF9EA0C1C}" dt="2024-03-07T16:53:33.441" v="2549" actId="1076"/>
          <ac:spMkLst>
            <pc:docMk/>
            <pc:sldMk cId="3847305910" sldId="319"/>
            <ac:spMk id="31" creationId="{4320E4A8-074E-4416-9752-B6157A93BE42}"/>
          </ac:spMkLst>
        </pc:spChg>
        <pc:spChg chg="mod">
          <ac:chgData name="ENGEBRETSON, Elizabeth" userId="3432f663-7c0c-4f2e-b85b-b6f4c97bdf77" providerId="ADAL" clId="{12FE17CA-843E-654D-B0AF-95EBF9EA0C1C}" dt="2024-03-07T16:54:20.315" v="2561" actId="1076"/>
          <ac:spMkLst>
            <pc:docMk/>
            <pc:sldMk cId="3847305910" sldId="319"/>
            <ac:spMk id="32" creationId="{6E2EFFFD-7A9A-42DC-A0FB-85B1E4ACB6EB}"/>
          </ac:spMkLst>
        </pc:spChg>
        <pc:spChg chg="mod">
          <ac:chgData name="ENGEBRETSON, Elizabeth" userId="3432f663-7c0c-4f2e-b85b-b6f4c97bdf77" providerId="ADAL" clId="{12FE17CA-843E-654D-B0AF-95EBF9EA0C1C}" dt="2024-03-07T16:53:59.248" v="2555" actId="167"/>
          <ac:spMkLst>
            <pc:docMk/>
            <pc:sldMk cId="3847305910" sldId="319"/>
            <ac:spMk id="34" creationId="{5A9E2824-D64A-45FD-BB02-BF59C11CC895}"/>
          </ac:spMkLst>
        </pc:spChg>
        <pc:spChg chg="mod">
          <ac:chgData name="ENGEBRETSON, Elizabeth" userId="3432f663-7c0c-4f2e-b85b-b6f4c97bdf77" providerId="ADAL" clId="{12FE17CA-843E-654D-B0AF-95EBF9EA0C1C}" dt="2024-01-25T19:08:23.408" v="580" actId="1076"/>
          <ac:spMkLst>
            <pc:docMk/>
            <pc:sldMk cId="3847305910" sldId="319"/>
            <ac:spMk id="35" creationId="{445923B3-6899-494F-B116-34B1F4E542A4}"/>
          </ac:spMkLst>
        </pc:spChg>
        <pc:picChg chg="mod">
          <ac:chgData name="ENGEBRETSON, Elizabeth" userId="3432f663-7c0c-4f2e-b85b-b6f4c97bdf77" providerId="ADAL" clId="{12FE17CA-843E-654D-B0AF-95EBF9EA0C1C}" dt="2024-02-02T00:54:04.834" v="1742" actId="14100"/>
          <ac:picMkLst>
            <pc:docMk/>
            <pc:sldMk cId="3847305910" sldId="319"/>
            <ac:picMk id="5" creationId="{7F5DE4E8-C9FC-EF4F-9AB8-9787C797068B}"/>
          </ac:picMkLst>
        </pc:picChg>
        <pc:picChg chg="mod">
          <ac:chgData name="ENGEBRETSON, Elizabeth" userId="3432f663-7c0c-4f2e-b85b-b6f4c97bdf77" providerId="ADAL" clId="{12FE17CA-843E-654D-B0AF-95EBF9EA0C1C}" dt="2024-02-02T00:51:12.857" v="1735" actId="1076"/>
          <ac:picMkLst>
            <pc:docMk/>
            <pc:sldMk cId="3847305910" sldId="319"/>
            <ac:picMk id="7" creationId="{DC6E747B-1E35-7440-8431-E4C20F5C0574}"/>
          </ac:picMkLst>
        </pc:picChg>
        <pc:picChg chg="add mod modCrop">
          <ac:chgData name="ENGEBRETSON, Elizabeth" userId="3432f663-7c0c-4f2e-b85b-b6f4c97bdf77" providerId="ADAL" clId="{12FE17CA-843E-654D-B0AF-95EBF9EA0C1C}" dt="2024-01-25T19:07:58.095" v="573" actId="1076"/>
          <ac:picMkLst>
            <pc:docMk/>
            <pc:sldMk cId="3847305910" sldId="319"/>
            <ac:picMk id="8" creationId="{47921A50-DDC7-D02D-86CB-7560980A57FE}"/>
          </ac:picMkLst>
        </pc:picChg>
        <pc:picChg chg="add mod">
          <ac:chgData name="ENGEBRETSON, Elizabeth" userId="3432f663-7c0c-4f2e-b85b-b6f4c97bdf77" providerId="ADAL" clId="{12FE17CA-843E-654D-B0AF-95EBF9EA0C1C}" dt="2024-02-02T00:51:14.252" v="1736" actId="1076"/>
          <ac:picMkLst>
            <pc:docMk/>
            <pc:sldMk cId="3847305910" sldId="319"/>
            <ac:picMk id="9" creationId="{D2CA6951-D545-D3B3-C342-072BE71115B7}"/>
          </ac:picMkLst>
        </pc:picChg>
        <pc:picChg chg="mod">
          <ac:chgData name="ENGEBRETSON, Elizabeth" userId="3432f663-7c0c-4f2e-b85b-b6f4c97bdf77" providerId="ADAL" clId="{12FE17CA-843E-654D-B0AF-95EBF9EA0C1C}" dt="2024-01-25T19:08:02.899" v="575" actId="1076"/>
          <ac:picMkLst>
            <pc:docMk/>
            <pc:sldMk cId="3847305910" sldId="319"/>
            <ac:picMk id="10" creationId="{DF39E0FE-B156-9A28-B26F-BA4141BE9BF8}"/>
          </ac:picMkLst>
        </pc:picChg>
        <pc:picChg chg="del">
          <ac:chgData name="ENGEBRETSON, Elizabeth" userId="3432f663-7c0c-4f2e-b85b-b6f4c97bdf77" providerId="ADAL" clId="{12FE17CA-843E-654D-B0AF-95EBF9EA0C1C}" dt="2024-01-12T14:20:20.997" v="409" actId="478"/>
          <ac:picMkLst>
            <pc:docMk/>
            <pc:sldMk cId="3847305910" sldId="319"/>
            <ac:picMk id="11" creationId="{A5410210-26FC-FC2D-0C0D-75B2C093F165}"/>
          </ac:picMkLst>
        </pc:picChg>
        <pc:picChg chg="add mod">
          <ac:chgData name="ENGEBRETSON, Elizabeth" userId="3432f663-7c0c-4f2e-b85b-b6f4c97bdf77" providerId="ADAL" clId="{12FE17CA-843E-654D-B0AF-95EBF9EA0C1C}" dt="2024-02-02T00:54:09.646" v="1744" actId="1076"/>
          <ac:picMkLst>
            <pc:docMk/>
            <pc:sldMk cId="3847305910" sldId="319"/>
            <ac:picMk id="11" creationId="{E5D08BDA-DC9F-CBFA-719B-F664AFAA6143}"/>
          </ac:picMkLst>
        </pc:picChg>
        <pc:picChg chg="add mod">
          <ac:chgData name="ENGEBRETSON, Elizabeth" userId="3432f663-7c0c-4f2e-b85b-b6f4c97bdf77" providerId="ADAL" clId="{12FE17CA-843E-654D-B0AF-95EBF9EA0C1C}" dt="2024-02-02T00:54:11.328" v="1745" actId="1076"/>
          <ac:picMkLst>
            <pc:docMk/>
            <pc:sldMk cId="3847305910" sldId="319"/>
            <ac:picMk id="12" creationId="{BC8D8CE0-58B6-9472-34CA-66EA61EE4E9B}"/>
          </ac:picMkLst>
        </pc:picChg>
        <pc:picChg chg="add mod">
          <ac:chgData name="ENGEBRETSON, Elizabeth" userId="3432f663-7c0c-4f2e-b85b-b6f4c97bdf77" providerId="ADAL" clId="{12FE17CA-843E-654D-B0AF-95EBF9EA0C1C}" dt="2024-02-02T00:54:14.359" v="1746" actId="1076"/>
          <ac:picMkLst>
            <pc:docMk/>
            <pc:sldMk cId="3847305910" sldId="319"/>
            <ac:picMk id="13" creationId="{7A4D746D-3489-E04F-D887-95AE00B84BDE}"/>
          </ac:picMkLst>
        </pc:picChg>
        <pc:picChg chg="mod">
          <ac:chgData name="ENGEBRETSON, Elizabeth" userId="3432f663-7c0c-4f2e-b85b-b6f4c97bdf77" providerId="ADAL" clId="{12FE17CA-843E-654D-B0AF-95EBF9EA0C1C}" dt="2024-02-02T00:54:06.957" v="1743" actId="14100"/>
          <ac:picMkLst>
            <pc:docMk/>
            <pc:sldMk cId="3847305910" sldId="319"/>
            <ac:picMk id="21" creationId="{93EE7CD4-00B4-164A-BBB5-B822646B2675}"/>
          </ac:picMkLst>
        </pc:picChg>
        <pc:picChg chg="mod">
          <ac:chgData name="ENGEBRETSON, Elizabeth" userId="3432f663-7c0c-4f2e-b85b-b6f4c97bdf77" providerId="ADAL" clId="{12FE17CA-843E-654D-B0AF-95EBF9EA0C1C}" dt="2024-02-20T23:31:25.126" v="2318" actId="1076"/>
          <ac:picMkLst>
            <pc:docMk/>
            <pc:sldMk cId="3847305910" sldId="319"/>
            <ac:picMk id="72" creationId="{A2315FA3-0E0D-4F39-8A35-03B05D39BC79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ENGEBRETSON, Elizabeth" userId="3432f663-7c0c-4f2e-b85b-b6f4c97bdf77" providerId="ADAL" clId="{12FE17CA-843E-654D-B0AF-95EBF9EA0C1C}" dt="2024-03-07T16:58:32.885" v="2562"/>
              <pc2:cmMkLst xmlns:pc2="http://schemas.microsoft.com/office/powerpoint/2019/9/main/command">
                <pc:docMk/>
                <pc:sldMk cId="3847305910" sldId="319"/>
                <pc2:cmMk id="{7C32597A-33ED-DC45-8BA3-257036AFC855}"/>
              </pc2:cmMkLst>
              <pc226:cmRplyChg chg="add">
                <pc226:chgData name="ENGEBRETSON, Elizabeth" userId="3432f663-7c0c-4f2e-b85b-b6f4c97bdf77" providerId="ADAL" clId="{12FE17CA-843E-654D-B0AF-95EBF9EA0C1C}" dt="2024-03-07T16:58:32.885" v="2562"/>
                <pc2:cmRplyMkLst xmlns:pc2="http://schemas.microsoft.com/office/powerpoint/2019/9/main/command">
                  <pc:docMk/>
                  <pc:sldMk cId="3847305910" sldId="319"/>
                  <pc2:cmMk id="{7C32597A-33ED-DC45-8BA3-257036AFC855}"/>
                  <pc2:cmRplyMk id="{6F9CF558-D277-AB4C-B1A4-B8A13ED687EA}"/>
                </pc2:cmRplyMkLst>
              </pc226:cmRplyChg>
            </pc226:cmChg>
            <pc226:cmChg xmlns:pc226="http://schemas.microsoft.com/office/powerpoint/2022/06/main/command" chg="del">
              <pc226:chgData name="ENGEBRETSON, Elizabeth" userId="3432f663-7c0c-4f2e-b85b-b6f4c97bdf77" providerId="ADAL" clId="{12FE17CA-843E-654D-B0AF-95EBF9EA0C1C}" dt="2024-02-20T23:31:38.604" v="2319"/>
              <pc2:cmMkLst xmlns:pc2="http://schemas.microsoft.com/office/powerpoint/2019/9/main/command">
                <pc:docMk/>
                <pc:sldMk cId="3847305910" sldId="319"/>
                <pc2:cmMk id="{97466EF1-11AA-4899-98F4-9D2C6A1EB1C9}"/>
              </pc2:cmMkLst>
            </pc226:cmChg>
            <pc226:cmChg xmlns:pc226="http://schemas.microsoft.com/office/powerpoint/2022/06/main/command" chg="del">
              <pc226:chgData name="ENGEBRETSON, Elizabeth" userId="3432f663-7c0c-4f2e-b85b-b6f4c97bdf77" providerId="ADAL" clId="{12FE17CA-843E-654D-B0AF-95EBF9EA0C1C}" dt="2024-03-07T16:58:35.465" v="2563"/>
              <pc2:cmMkLst xmlns:pc2="http://schemas.microsoft.com/office/powerpoint/2019/9/main/command">
                <pc:docMk/>
                <pc:sldMk cId="3847305910" sldId="319"/>
                <pc2:cmMk id="{932ED4F7-5269-418A-A7E1-DA24D3D71F4E}"/>
              </pc2:cmMkLst>
            </pc226:cmChg>
          </p:ext>
        </pc:extLst>
      </pc:sldChg>
      <pc:sldChg chg="addSp delSp modSp new mod modAnim addCm delCm modCm">
        <pc:chgData name="ENGEBRETSON, Elizabeth" userId="3432f663-7c0c-4f2e-b85b-b6f4c97bdf77" providerId="ADAL" clId="{12FE17CA-843E-654D-B0AF-95EBF9EA0C1C}" dt="2024-02-21T21:17:24.743" v="2462" actId="20577"/>
        <pc:sldMkLst>
          <pc:docMk/>
          <pc:sldMk cId="1612000249" sldId="320"/>
        </pc:sldMkLst>
        <pc:spChg chg="del">
          <ac:chgData name="ENGEBRETSON, Elizabeth" userId="3432f663-7c0c-4f2e-b85b-b6f4c97bdf77" providerId="ADAL" clId="{12FE17CA-843E-654D-B0AF-95EBF9EA0C1C}" dt="2024-01-25T19:26:15.908" v="1315" actId="478"/>
          <ac:spMkLst>
            <pc:docMk/>
            <pc:sldMk cId="1612000249" sldId="320"/>
            <ac:spMk id="2" creationId="{9431A702-10C7-B00B-8FF6-FBD06E191422}"/>
          </ac:spMkLst>
        </pc:spChg>
        <pc:spChg chg="mod">
          <ac:chgData name="ENGEBRETSON, Elizabeth" userId="3432f663-7c0c-4f2e-b85b-b6f4c97bdf77" providerId="ADAL" clId="{12FE17CA-843E-654D-B0AF-95EBF9EA0C1C}" dt="2024-01-25T19:26:23.173" v="1326" actId="20577"/>
          <ac:spMkLst>
            <pc:docMk/>
            <pc:sldMk cId="1612000249" sldId="320"/>
            <ac:spMk id="3" creationId="{814BAC91-1900-4A9B-4A60-964E80988FD9}"/>
          </ac:spMkLst>
        </pc:spChg>
        <pc:spChg chg="add mod">
          <ac:chgData name="ENGEBRETSON, Elizabeth" userId="3432f663-7c0c-4f2e-b85b-b6f4c97bdf77" providerId="ADAL" clId="{12FE17CA-843E-654D-B0AF-95EBF9EA0C1C}" dt="2024-02-21T21:17:24.743" v="2462" actId="20577"/>
          <ac:spMkLst>
            <pc:docMk/>
            <pc:sldMk cId="1612000249" sldId="320"/>
            <ac:spMk id="4" creationId="{47C0EE63-1AD7-06DD-52DF-0BA53D5965CA}"/>
          </ac:spMkLst>
        </pc:spChg>
        <pc:graphicFrameChg chg="add mod">
          <ac:chgData name="ENGEBRETSON, Elizabeth" userId="3432f663-7c0c-4f2e-b85b-b6f4c97bdf77" providerId="ADAL" clId="{12FE17CA-843E-654D-B0AF-95EBF9EA0C1C}" dt="2024-01-25T19:31:05.452" v="1368"/>
          <ac:graphicFrameMkLst>
            <pc:docMk/>
            <pc:sldMk cId="1612000249" sldId="320"/>
            <ac:graphicFrameMk id="5" creationId="{E336BE8E-BD38-3D81-220C-EBED525C3569}"/>
          </ac:graphicFrameMkLst>
        </pc:graphicFrameChg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ENGEBRETSON, Elizabeth" userId="3432f663-7c0c-4f2e-b85b-b6f4c97bdf77" providerId="ADAL" clId="{12FE17CA-843E-654D-B0AF-95EBF9EA0C1C}" dt="2024-02-21T21:13:52.360" v="2388"/>
              <pc2:cmMkLst xmlns:pc2="http://schemas.microsoft.com/office/powerpoint/2019/9/main/command">
                <pc:docMk/>
                <pc:sldMk cId="1612000249" sldId="320"/>
                <pc2:cmMk id="{5B76FDD2-A210-8242-805A-04C0EABE836B}"/>
              </pc2:cmMkLst>
              <pc226:cmRplyChg chg="del">
                <pc226:chgData name="ENGEBRETSON, Elizabeth" userId="3432f663-7c0c-4f2e-b85b-b6f4c97bdf77" providerId="ADAL" clId="{12FE17CA-843E-654D-B0AF-95EBF9EA0C1C}" dt="2024-02-21T21:13:52.360" v="2388"/>
                <pc2:cmRplyMkLst xmlns:pc2="http://schemas.microsoft.com/office/powerpoint/2019/9/main/command">
                  <pc:docMk/>
                  <pc:sldMk cId="1612000249" sldId="320"/>
                  <pc2:cmMk id="{5B76FDD2-A210-8242-805A-04C0EABE836B}"/>
                  <pc2:cmRplyMk id="{621283C4-BB21-427B-BEC5-1A651904B626}"/>
                </pc2:cmRplyMkLst>
              </pc226:cmRplyChg>
              <pc226:cmRplyChg chg="del">
                <pc226:chgData name="ENGEBRETSON, Elizabeth" userId="3432f663-7c0c-4f2e-b85b-b6f4c97bdf77" providerId="ADAL" clId="{12FE17CA-843E-654D-B0AF-95EBF9EA0C1C}" dt="2024-02-21T21:13:50.272" v="2387"/>
                <pc2:cmRplyMkLst xmlns:pc2="http://schemas.microsoft.com/office/powerpoint/2019/9/main/command">
                  <pc:docMk/>
                  <pc:sldMk cId="1612000249" sldId="320"/>
                  <pc2:cmMk id="{5B76FDD2-A210-8242-805A-04C0EABE836B}"/>
                  <pc2:cmRplyMk id="{B13721E1-6CAE-42BA-9638-50744C63012E}"/>
                </pc2:cmRplyMkLst>
              </pc226:cmRplyChg>
            </pc226:cmChg>
          </p:ext>
        </pc:extLst>
      </pc:sldChg>
      <pc:sldChg chg="modSp new del mod">
        <pc:chgData name="ENGEBRETSON, Elizabeth" userId="3432f663-7c0c-4f2e-b85b-b6f4c97bdf77" providerId="ADAL" clId="{12FE17CA-843E-654D-B0AF-95EBF9EA0C1C}" dt="2024-01-25T19:16:26.583" v="1021" actId="2696"/>
        <pc:sldMkLst>
          <pc:docMk/>
          <pc:sldMk cId="2422426517" sldId="321"/>
        </pc:sldMkLst>
        <pc:spChg chg="mod">
          <ac:chgData name="ENGEBRETSON, Elizabeth" userId="3432f663-7c0c-4f2e-b85b-b6f4c97bdf77" providerId="ADAL" clId="{12FE17CA-843E-654D-B0AF-95EBF9EA0C1C}" dt="2024-01-08T22:17:21.583" v="293" actId="20577"/>
          <ac:spMkLst>
            <pc:docMk/>
            <pc:sldMk cId="2422426517" sldId="321"/>
            <ac:spMk id="3" creationId="{B1389DC0-EF27-E35D-5402-BBCF85BFDB01}"/>
          </ac:spMkLst>
        </pc:spChg>
      </pc:sldChg>
    </pc:docChg>
  </pc:docChgLst>
  <pc:docChgLst>
    <pc:chgData name="LARREA, Christian" userId="1cbcec65-4ef2-4c9d-8acd-f62e48665bf7" providerId="ADAL" clId="{627FB776-324B-4B5B-A420-30C5CB4DB366}"/>
    <pc:docChg chg="">
      <pc:chgData name="LARREA, Christian" userId="1cbcec65-4ef2-4c9d-8acd-f62e48665bf7" providerId="ADAL" clId="{627FB776-324B-4B5B-A420-30C5CB4DB366}" dt="2024-02-01T08:37:19.762" v="0"/>
      <pc:docMkLst>
        <pc:docMk/>
      </pc:docMkLst>
      <pc:sldChg chg="addCm">
        <pc:chgData name="LARREA, Christian" userId="1cbcec65-4ef2-4c9d-8acd-f62e48665bf7" providerId="ADAL" clId="{627FB776-324B-4B5B-A420-30C5CB4DB366}" dt="2024-02-01T08:37:19.762" v="0"/>
        <pc:sldMkLst>
          <pc:docMk/>
          <pc:sldMk cId="1314089044" sldId="271"/>
        </pc:sldMkLst>
      </pc:sldChg>
    </pc:docChg>
  </pc:docChgLst>
  <pc:docChgLst>
    <pc:chgData name="LARREA, Christian" userId="1cbcec65-4ef2-4c9d-8acd-f62e48665bf7" providerId="ADAL" clId="{307F17A3-ACD0-4F99-BD21-26DF68525966}"/>
    <pc:docChg chg="undo custSel addSld delSld modSld">
      <pc:chgData name="LARREA, Christian" userId="1cbcec65-4ef2-4c9d-8acd-f62e48665bf7" providerId="ADAL" clId="{307F17A3-ACD0-4F99-BD21-26DF68525966}" dt="2024-03-22T14:21:45.787" v="439" actId="2696"/>
      <pc:docMkLst>
        <pc:docMk/>
      </pc:docMkLst>
      <pc:sldChg chg="del">
        <pc:chgData name="LARREA, Christian" userId="1cbcec65-4ef2-4c9d-8acd-f62e48665bf7" providerId="ADAL" clId="{307F17A3-ACD0-4F99-BD21-26DF68525966}" dt="2024-03-22T14:20:36.736" v="433" actId="47"/>
        <pc:sldMkLst>
          <pc:docMk/>
          <pc:sldMk cId="2525285846" sldId="257"/>
        </pc:sldMkLst>
      </pc:sldChg>
      <pc:sldChg chg="modSp mod delCm">
        <pc:chgData name="LARREA, Christian" userId="1cbcec65-4ef2-4c9d-8acd-f62e48665bf7" providerId="ADAL" clId="{307F17A3-ACD0-4F99-BD21-26DF68525966}" dt="2024-03-22T14:17:40.955" v="314" actId="1076"/>
        <pc:sldMkLst>
          <pc:docMk/>
          <pc:sldMk cId="4154322372" sldId="258"/>
        </pc:sldMkLst>
        <pc:spChg chg="mod">
          <ac:chgData name="LARREA, Christian" userId="1cbcec65-4ef2-4c9d-8acd-f62e48665bf7" providerId="ADAL" clId="{307F17A3-ACD0-4F99-BD21-26DF68525966}" dt="2024-03-22T14:17:40.955" v="314" actId="1076"/>
          <ac:spMkLst>
            <pc:docMk/>
            <pc:sldMk cId="4154322372" sldId="258"/>
            <ac:spMk id="4" creationId="{EEB624C6-8AF0-44C4-83D8-3A2C2CD4ECF7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LARREA, Christian" userId="1cbcec65-4ef2-4c9d-8acd-f62e48665bf7" providerId="ADAL" clId="{307F17A3-ACD0-4F99-BD21-26DF68525966}" dt="2024-03-22T13:51:02.312" v="1"/>
              <pc2:cmMkLst xmlns:pc2="http://schemas.microsoft.com/office/powerpoint/2019/9/main/command">
                <pc:docMk/>
                <pc:sldMk cId="4154322372" sldId="258"/>
                <pc2:cmMk id="{5445B43C-7F0B-3543-A1A5-7767015C3F1F}"/>
              </pc2:cmMkLst>
            </pc226:cmChg>
            <pc226:cmChg xmlns:pc226="http://schemas.microsoft.com/office/powerpoint/2022/06/main/command" chg="del">
              <pc226:chgData name="LARREA, Christian" userId="1cbcec65-4ef2-4c9d-8acd-f62e48665bf7" providerId="ADAL" clId="{307F17A3-ACD0-4F99-BD21-26DF68525966}" dt="2024-03-22T13:50:43.486" v="0"/>
              <pc2:cmMkLst xmlns:pc2="http://schemas.microsoft.com/office/powerpoint/2019/9/main/command">
                <pc:docMk/>
                <pc:sldMk cId="4154322372" sldId="258"/>
                <pc2:cmMk id="{A471396D-A3A0-5741-B51B-2C41C91C993A}"/>
              </pc2:cmMkLst>
            </pc226:cmChg>
          </p:ext>
        </pc:extLst>
      </pc:sldChg>
      <pc:sldChg chg="modSp mod delCm">
        <pc:chgData name="LARREA, Christian" userId="1cbcec65-4ef2-4c9d-8acd-f62e48665bf7" providerId="ADAL" clId="{307F17A3-ACD0-4F99-BD21-26DF68525966}" dt="2024-03-22T13:53:22.988" v="23" actId="20577"/>
        <pc:sldMkLst>
          <pc:docMk/>
          <pc:sldMk cId="1446751405" sldId="259"/>
        </pc:sldMkLst>
        <pc:spChg chg="mod">
          <ac:chgData name="LARREA, Christian" userId="1cbcec65-4ef2-4c9d-8acd-f62e48665bf7" providerId="ADAL" clId="{307F17A3-ACD0-4F99-BD21-26DF68525966}" dt="2024-03-22T13:52:02.802" v="2" actId="790"/>
          <ac:spMkLst>
            <pc:docMk/>
            <pc:sldMk cId="1446751405" sldId="259"/>
            <ac:spMk id="4" creationId="{4FC5AEF8-52FD-44D6-A51A-2A55036EF610}"/>
          </ac:spMkLst>
        </pc:spChg>
        <pc:spChg chg="mod">
          <ac:chgData name="LARREA, Christian" userId="1cbcec65-4ef2-4c9d-8acd-f62e48665bf7" providerId="ADAL" clId="{307F17A3-ACD0-4F99-BD21-26DF68525966}" dt="2024-03-22T13:53:22.988" v="23" actId="20577"/>
          <ac:spMkLst>
            <pc:docMk/>
            <pc:sldMk cId="1446751405" sldId="259"/>
            <ac:spMk id="5" creationId="{F7793C69-EB27-4623-BAEC-EE2B54184B29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LARREA, Christian" userId="1cbcec65-4ef2-4c9d-8acd-f62e48665bf7" providerId="ADAL" clId="{307F17A3-ACD0-4F99-BD21-26DF68525966}" dt="2024-03-22T13:51:02.312" v="1"/>
              <pc2:cmMkLst xmlns:pc2="http://schemas.microsoft.com/office/powerpoint/2019/9/main/command">
                <pc:docMk/>
                <pc:sldMk cId="1446751405" sldId="259"/>
                <pc2:cmMk id="{C6B1A09F-D24C-6249-A376-ED03A6A2C386}"/>
              </pc2:cmMkLst>
            </pc226:cmChg>
          </p:ext>
        </pc:extLst>
      </pc:sldChg>
      <pc:sldChg chg="modSp mod delCm">
        <pc:chgData name="LARREA, Christian" userId="1cbcec65-4ef2-4c9d-8acd-f62e48665bf7" providerId="ADAL" clId="{307F17A3-ACD0-4F99-BD21-26DF68525966}" dt="2024-03-22T14:02:52.756" v="193" actId="207"/>
        <pc:sldMkLst>
          <pc:docMk/>
          <pc:sldMk cId="4031880521" sldId="260"/>
        </pc:sldMkLst>
        <pc:spChg chg="mod">
          <ac:chgData name="LARREA, Christian" userId="1cbcec65-4ef2-4c9d-8acd-f62e48665bf7" providerId="ADAL" clId="{307F17A3-ACD0-4F99-BD21-26DF68525966}" dt="2024-03-22T14:02:52.756" v="193" actId="207"/>
          <ac:spMkLst>
            <pc:docMk/>
            <pc:sldMk cId="4031880521" sldId="260"/>
            <ac:spMk id="5" creationId="{738D48D6-5D7F-400D-8022-66551D422B0E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LARREA, Christian" userId="1cbcec65-4ef2-4c9d-8acd-f62e48665bf7" providerId="ADAL" clId="{307F17A3-ACD0-4F99-BD21-26DF68525966}" dt="2024-03-22T13:51:02.312" v="1"/>
              <pc2:cmMkLst xmlns:pc2="http://schemas.microsoft.com/office/powerpoint/2019/9/main/command">
                <pc:docMk/>
                <pc:sldMk cId="4031880521" sldId="260"/>
                <pc2:cmMk id="{7F01BE41-2630-C140-97D8-E7735DF28F5A}"/>
              </pc2:cmMkLst>
            </pc226:cmChg>
            <pc226:cmChg xmlns:pc226="http://schemas.microsoft.com/office/powerpoint/2022/06/main/command" chg="del">
              <pc226:chgData name="LARREA, Christian" userId="1cbcec65-4ef2-4c9d-8acd-f62e48665bf7" providerId="ADAL" clId="{307F17A3-ACD0-4F99-BD21-26DF68525966}" dt="2024-03-22T13:51:02.312" v="1"/>
              <pc2:cmMkLst xmlns:pc2="http://schemas.microsoft.com/office/powerpoint/2019/9/main/command">
                <pc:docMk/>
                <pc:sldMk cId="4031880521" sldId="260"/>
                <pc2:cmMk id="{95E642E5-1180-7E47-AFD2-1C065BDE9706}"/>
              </pc2:cmMkLst>
            </pc226:cmChg>
          </p:ext>
        </pc:extLst>
      </pc:sldChg>
      <pc:sldChg chg="modSp mod delCm">
        <pc:chgData name="LARREA, Christian" userId="1cbcec65-4ef2-4c9d-8acd-f62e48665bf7" providerId="ADAL" clId="{307F17A3-ACD0-4F99-BD21-26DF68525966}" dt="2024-03-22T13:59:16.965" v="76" actId="20577"/>
        <pc:sldMkLst>
          <pc:docMk/>
          <pc:sldMk cId="1314089044" sldId="271"/>
        </pc:sldMkLst>
        <pc:spChg chg="mod">
          <ac:chgData name="LARREA, Christian" userId="1cbcec65-4ef2-4c9d-8acd-f62e48665bf7" providerId="ADAL" clId="{307F17A3-ACD0-4F99-BD21-26DF68525966}" dt="2024-03-22T13:59:16.965" v="76" actId="20577"/>
          <ac:spMkLst>
            <pc:docMk/>
            <pc:sldMk cId="1314089044" sldId="271"/>
            <ac:spMk id="2" creationId="{E14D65D9-9F16-4A6B-A806-4C6DEA46BBC2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LARREA, Christian" userId="1cbcec65-4ef2-4c9d-8acd-f62e48665bf7" providerId="ADAL" clId="{307F17A3-ACD0-4F99-BD21-26DF68525966}" dt="2024-03-22T13:51:02.312" v="1"/>
              <pc2:cmMkLst xmlns:pc2="http://schemas.microsoft.com/office/powerpoint/2019/9/main/command">
                <pc:docMk/>
                <pc:sldMk cId="1314089044" sldId="271"/>
                <pc2:cmMk id="{78AC8F53-B97C-0E4A-807B-32CF41D8678A}"/>
              </pc2:cmMkLst>
            </pc226:cmChg>
          </p:ext>
        </pc:extLst>
      </pc:sldChg>
      <pc:sldChg chg="modSp del mod modShow delCm">
        <pc:chgData name="LARREA, Christian" userId="1cbcec65-4ef2-4c9d-8acd-f62e48665bf7" providerId="ADAL" clId="{307F17A3-ACD0-4F99-BD21-26DF68525966}" dt="2024-03-22T14:21:45.787" v="439" actId="2696"/>
        <pc:sldMkLst>
          <pc:docMk/>
          <pc:sldMk cId="1029400749" sldId="272"/>
        </pc:sldMkLst>
        <pc:spChg chg="mod">
          <ac:chgData name="LARREA, Christian" userId="1cbcec65-4ef2-4c9d-8acd-f62e48665bf7" providerId="ADAL" clId="{307F17A3-ACD0-4F99-BD21-26DF68525966}" dt="2024-03-22T14:21:39.627" v="438" actId="790"/>
          <ac:spMkLst>
            <pc:docMk/>
            <pc:sldMk cId="1029400749" sldId="272"/>
            <ac:spMk id="36" creationId="{992DCAC5-7F6F-44F1-A47F-0BE8F64C3A44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LARREA, Christian" userId="1cbcec65-4ef2-4c9d-8acd-f62e48665bf7" providerId="ADAL" clId="{307F17A3-ACD0-4F99-BD21-26DF68525966}" dt="2024-03-22T13:51:02.312" v="1"/>
              <pc2:cmMkLst xmlns:pc2="http://schemas.microsoft.com/office/powerpoint/2019/9/main/command">
                <pc:docMk/>
                <pc:sldMk cId="1029400749" sldId="272"/>
                <pc2:cmMk id="{50B79F70-2718-E94B-A01E-8451B9EDBFB9}"/>
              </pc2:cmMkLst>
            </pc226:cmChg>
          </p:ext>
        </pc:extLst>
      </pc:sldChg>
      <pc:sldChg chg="modSp mod delCm">
        <pc:chgData name="LARREA, Christian" userId="1cbcec65-4ef2-4c9d-8acd-f62e48665bf7" providerId="ADAL" clId="{307F17A3-ACD0-4F99-BD21-26DF68525966}" dt="2024-03-22T14:10:32.404" v="226" actId="313"/>
        <pc:sldMkLst>
          <pc:docMk/>
          <pc:sldMk cId="462793292" sldId="273"/>
        </pc:sldMkLst>
        <pc:spChg chg="mod">
          <ac:chgData name="LARREA, Christian" userId="1cbcec65-4ef2-4c9d-8acd-f62e48665bf7" providerId="ADAL" clId="{307F17A3-ACD0-4F99-BD21-26DF68525966}" dt="2024-03-22T14:10:32.404" v="226" actId="313"/>
          <ac:spMkLst>
            <pc:docMk/>
            <pc:sldMk cId="462793292" sldId="273"/>
            <ac:spMk id="2" creationId="{7CCB009A-6724-4927-8E44-65450EFFF229}"/>
          </ac:spMkLst>
        </pc:spChg>
        <pc:spChg chg="mod">
          <ac:chgData name="LARREA, Christian" userId="1cbcec65-4ef2-4c9d-8acd-f62e48665bf7" providerId="ADAL" clId="{307F17A3-ACD0-4F99-BD21-26DF68525966}" dt="2024-03-22T14:07:06.757" v="216" actId="790"/>
          <ac:spMkLst>
            <pc:docMk/>
            <pc:sldMk cId="462793292" sldId="273"/>
            <ac:spMk id="3" creationId="{71695A70-32FE-4A71-928B-7FC96F0C5BDE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LARREA, Christian" userId="1cbcec65-4ef2-4c9d-8acd-f62e48665bf7" providerId="ADAL" clId="{307F17A3-ACD0-4F99-BD21-26DF68525966}" dt="2024-03-22T13:51:02.312" v="1"/>
              <pc2:cmMkLst xmlns:pc2="http://schemas.microsoft.com/office/powerpoint/2019/9/main/command">
                <pc:docMk/>
                <pc:sldMk cId="462793292" sldId="273"/>
                <pc2:cmMk id="{569CF5DC-1470-4249-8192-ABA07A0C08DB}"/>
              </pc2:cmMkLst>
            </pc226:cmChg>
          </p:ext>
        </pc:extLst>
      </pc:sldChg>
      <pc:sldChg chg="modSp mod delCm">
        <pc:chgData name="LARREA, Christian" userId="1cbcec65-4ef2-4c9d-8acd-f62e48665bf7" providerId="ADAL" clId="{307F17A3-ACD0-4F99-BD21-26DF68525966}" dt="2024-03-22T14:17:05.757" v="311" actId="790"/>
        <pc:sldMkLst>
          <pc:docMk/>
          <pc:sldMk cId="3925254335" sldId="274"/>
        </pc:sldMkLst>
        <pc:spChg chg="mod">
          <ac:chgData name="LARREA, Christian" userId="1cbcec65-4ef2-4c9d-8acd-f62e48665bf7" providerId="ADAL" clId="{307F17A3-ACD0-4F99-BD21-26DF68525966}" dt="2024-03-22T14:16:50.042" v="310" actId="20577"/>
          <ac:spMkLst>
            <pc:docMk/>
            <pc:sldMk cId="3925254335" sldId="274"/>
            <ac:spMk id="2" creationId="{F4FDEF62-5E5D-4960-9231-434BF81492B2}"/>
          </ac:spMkLst>
        </pc:spChg>
        <pc:spChg chg="mod">
          <ac:chgData name="LARREA, Christian" userId="1cbcec65-4ef2-4c9d-8acd-f62e48665bf7" providerId="ADAL" clId="{307F17A3-ACD0-4F99-BD21-26DF68525966}" dt="2024-03-22T14:16:11.564" v="277" actId="790"/>
          <ac:spMkLst>
            <pc:docMk/>
            <pc:sldMk cId="3925254335" sldId="274"/>
            <ac:spMk id="3" creationId="{A4960042-5D9B-45AA-99E1-2E895DA46065}"/>
          </ac:spMkLst>
        </pc:spChg>
        <pc:spChg chg="mod">
          <ac:chgData name="LARREA, Christian" userId="1cbcec65-4ef2-4c9d-8acd-f62e48665bf7" providerId="ADAL" clId="{307F17A3-ACD0-4F99-BD21-26DF68525966}" dt="2024-03-22T14:17:05.757" v="311" actId="790"/>
          <ac:spMkLst>
            <pc:docMk/>
            <pc:sldMk cId="3925254335" sldId="274"/>
            <ac:spMk id="4" creationId="{3AA068A0-609A-6762-94B7-ABA8CC1CD67E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LARREA, Christian" userId="1cbcec65-4ef2-4c9d-8acd-f62e48665bf7" providerId="ADAL" clId="{307F17A3-ACD0-4F99-BD21-26DF68525966}" dt="2024-03-22T13:51:02.312" v="1"/>
              <pc2:cmMkLst xmlns:pc2="http://schemas.microsoft.com/office/powerpoint/2019/9/main/command">
                <pc:docMk/>
                <pc:sldMk cId="3925254335" sldId="274"/>
                <pc2:cmMk id="{4270C568-4EA9-FC4F-B549-7482782361F8}"/>
              </pc2:cmMkLst>
            </pc226:cmChg>
            <pc226:cmChg xmlns:pc226="http://schemas.microsoft.com/office/powerpoint/2022/06/main/command" chg="del">
              <pc226:chgData name="LARREA, Christian" userId="1cbcec65-4ef2-4c9d-8acd-f62e48665bf7" providerId="ADAL" clId="{307F17A3-ACD0-4F99-BD21-26DF68525966}" dt="2024-03-22T13:51:02.312" v="1"/>
              <pc2:cmMkLst xmlns:pc2="http://schemas.microsoft.com/office/powerpoint/2019/9/main/command">
                <pc:docMk/>
                <pc:sldMk cId="3925254335" sldId="274"/>
                <pc2:cmMk id="{1FF04D85-D37A-C948-956D-5B6DB497F42C}"/>
              </pc2:cmMkLst>
            </pc226:cmChg>
          </p:ext>
        </pc:extLst>
      </pc:sldChg>
      <pc:sldChg chg="modSp mod delCm">
        <pc:chgData name="LARREA, Christian" userId="1cbcec65-4ef2-4c9d-8acd-f62e48665bf7" providerId="ADAL" clId="{307F17A3-ACD0-4F99-BD21-26DF68525966}" dt="2024-03-22T14:15:46.348" v="276" actId="6549"/>
        <pc:sldMkLst>
          <pc:docMk/>
          <pc:sldMk cId="1843749515" sldId="279"/>
        </pc:sldMkLst>
        <pc:spChg chg="mod">
          <ac:chgData name="LARREA, Christian" userId="1cbcec65-4ef2-4c9d-8acd-f62e48665bf7" providerId="ADAL" clId="{307F17A3-ACD0-4F99-BD21-26DF68525966}" dt="2024-03-22T14:15:46.348" v="276" actId="6549"/>
          <ac:spMkLst>
            <pc:docMk/>
            <pc:sldMk cId="1843749515" sldId="279"/>
            <ac:spMk id="2" creationId="{2F2CA2A5-7E3B-660A-D2FA-90842D1EB5B6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LARREA, Christian" userId="1cbcec65-4ef2-4c9d-8acd-f62e48665bf7" providerId="ADAL" clId="{307F17A3-ACD0-4F99-BD21-26DF68525966}" dt="2024-03-22T13:51:02.312" v="1"/>
              <pc2:cmMkLst xmlns:pc2="http://schemas.microsoft.com/office/powerpoint/2019/9/main/command">
                <pc:docMk/>
                <pc:sldMk cId="1843749515" sldId="279"/>
                <pc2:cmMk id="{C26910B6-AD62-844A-B5C3-45D0A3771ED7}"/>
              </pc2:cmMkLst>
            </pc226:cmChg>
          </p:ext>
        </pc:extLst>
      </pc:sldChg>
      <pc:sldChg chg="delSp modSp mod delCm">
        <pc:chgData name="LARREA, Christian" userId="1cbcec65-4ef2-4c9d-8acd-f62e48665bf7" providerId="ADAL" clId="{307F17A3-ACD0-4F99-BD21-26DF68525966}" dt="2024-03-22T14:12:30.840" v="262" actId="207"/>
        <pc:sldMkLst>
          <pc:docMk/>
          <pc:sldMk cId="1406939077" sldId="304"/>
        </pc:sldMkLst>
        <pc:spChg chg="mod">
          <ac:chgData name="LARREA, Christian" userId="1cbcec65-4ef2-4c9d-8acd-f62e48665bf7" providerId="ADAL" clId="{307F17A3-ACD0-4F99-BD21-26DF68525966}" dt="2024-03-22T14:11:02.820" v="228" actId="790"/>
          <ac:spMkLst>
            <pc:docMk/>
            <pc:sldMk cId="1406939077" sldId="304"/>
            <ac:spMk id="3" creationId="{F04209A5-0DA9-4398-BF30-9AECCE677686}"/>
          </ac:spMkLst>
        </pc:spChg>
        <pc:spChg chg="del">
          <ac:chgData name="LARREA, Christian" userId="1cbcec65-4ef2-4c9d-8acd-f62e48665bf7" providerId="ADAL" clId="{307F17A3-ACD0-4F99-BD21-26DF68525966}" dt="2024-03-22T14:10:57.105" v="227" actId="478"/>
          <ac:spMkLst>
            <pc:docMk/>
            <pc:sldMk cId="1406939077" sldId="304"/>
            <ac:spMk id="4" creationId="{2054E230-8B27-E89C-9C27-62CE87016D0B}"/>
          </ac:spMkLst>
        </pc:spChg>
        <pc:spChg chg="mod">
          <ac:chgData name="LARREA, Christian" userId="1cbcec65-4ef2-4c9d-8acd-f62e48665bf7" providerId="ADAL" clId="{307F17A3-ACD0-4F99-BD21-26DF68525966}" dt="2024-03-22T14:12:30.840" v="262" actId="207"/>
          <ac:spMkLst>
            <pc:docMk/>
            <pc:sldMk cId="1406939077" sldId="304"/>
            <ac:spMk id="9" creationId="{1AC7AB7F-8D98-498B-B474-6885A76BBD5F}"/>
          </ac:spMkLst>
        </pc:spChg>
        <pc:spChg chg="mod">
          <ac:chgData name="LARREA, Christian" userId="1cbcec65-4ef2-4c9d-8acd-f62e48665bf7" providerId="ADAL" clId="{307F17A3-ACD0-4F99-BD21-26DF68525966}" dt="2024-03-22T14:12:15.862" v="261" actId="20577"/>
          <ac:spMkLst>
            <pc:docMk/>
            <pc:sldMk cId="1406939077" sldId="304"/>
            <ac:spMk id="17" creationId="{AFCDCF27-60B6-45AF-B21F-299EF8376BA5}"/>
          </ac:spMkLst>
        </pc:spChg>
        <pc:spChg chg="mod">
          <ac:chgData name="LARREA, Christian" userId="1cbcec65-4ef2-4c9d-8acd-f62e48665bf7" providerId="ADAL" clId="{307F17A3-ACD0-4F99-BD21-26DF68525966}" dt="2024-03-22T14:11:36.480" v="233" actId="790"/>
          <ac:spMkLst>
            <pc:docMk/>
            <pc:sldMk cId="1406939077" sldId="304"/>
            <ac:spMk id="18" creationId="{C690AA03-6AE8-4C58-A1F7-7E0E8166E8F6}"/>
          </ac:spMkLst>
        </pc:spChg>
        <pc:spChg chg="mod">
          <ac:chgData name="LARREA, Christian" userId="1cbcec65-4ef2-4c9d-8acd-f62e48665bf7" providerId="ADAL" clId="{307F17A3-ACD0-4F99-BD21-26DF68525966}" dt="2024-03-22T14:11:32.031" v="232" actId="790"/>
          <ac:spMkLst>
            <pc:docMk/>
            <pc:sldMk cId="1406939077" sldId="304"/>
            <ac:spMk id="19" creationId="{1ED211ED-5F01-4EAC-A237-D16861FCA484}"/>
          </ac:spMkLst>
        </pc:spChg>
        <pc:spChg chg="mod">
          <ac:chgData name="LARREA, Christian" userId="1cbcec65-4ef2-4c9d-8acd-f62e48665bf7" providerId="ADAL" clId="{307F17A3-ACD0-4F99-BD21-26DF68525966}" dt="2024-03-22T14:11:26.578" v="231" actId="790"/>
          <ac:spMkLst>
            <pc:docMk/>
            <pc:sldMk cId="1406939077" sldId="304"/>
            <ac:spMk id="29" creationId="{8CCBA1BC-0777-41DD-9355-008819AF269A}"/>
          </ac:spMkLst>
        </pc:spChg>
        <pc:spChg chg="mod">
          <ac:chgData name="LARREA, Christian" userId="1cbcec65-4ef2-4c9d-8acd-f62e48665bf7" providerId="ADAL" clId="{307F17A3-ACD0-4F99-BD21-26DF68525966}" dt="2024-03-22T14:11:45.376" v="247" actId="1035"/>
          <ac:spMkLst>
            <pc:docMk/>
            <pc:sldMk cId="1406939077" sldId="304"/>
            <ac:spMk id="32" creationId="{B7937340-79CD-93E8-941C-AFF53E64B188}"/>
          </ac:spMkLst>
        </pc:spChg>
        <pc:spChg chg="mod">
          <ac:chgData name="LARREA, Christian" userId="1cbcec65-4ef2-4c9d-8acd-f62e48665bf7" providerId="ADAL" clId="{307F17A3-ACD0-4F99-BD21-26DF68525966}" dt="2024-03-22T14:12:05.904" v="260" actId="790"/>
          <ac:spMkLst>
            <pc:docMk/>
            <pc:sldMk cId="1406939077" sldId="304"/>
            <ac:spMk id="36" creationId="{FF121F3D-4B0A-2DD6-0774-EAECCF203E7B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LARREA, Christian" userId="1cbcec65-4ef2-4c9d-8acd-f62e48665bf7" providerId="ADAL" clId="{307F17A3-ACD0-4F99-BD21-26DF68525966}" dt="2024-03-22T13:51:02.312" v="1"/>
              <pc2:cmMkLst xmlns:pc2="http://schemas.microsoft.com/office/powerpoint/2019/9/main/command">
                <pc:docMk/>
                <pc:sldMk cId="1406939077" sldId="304"/>
                <pc2:cmMk id="{F3BF5EE1-DB86-0F45-B6B0-76594D88275E}"/>
              </pc2:cmMkLst>
            </pc226:cmChg>
          </p:ext>
        </pc:extLst>
      </pc:sldChg>
      <pc:sldChg chg="modSp mod delCm">
        <pc:chgData name="LARREA, Christian" userId="1cbcec65-4ef2-4c9d-8acd-f62e48665bf7" providerId="ADAL" clId="{307F17A3-ACD0-4F99-BD21-26DF68525966}" dt="2024-03-22T14:21:25.561" v="437" actId="790"/>
        <pc:sldMkLst>
          <pc:docMk/>
          <pc:sldMk cId="3847305910" sldId="319"/>
        </pc:sldMkLst>
        <pc:spChg chg="mod">
          <ac:chgData name="LARREA, Christian" userId="1cbcec65-4ef2-4c9d-8acd-f62e48665bf7" providerId="ADAL" clId="{307F17A3-ACD0-4F99-BD21-26DF68525966}" dt="2024-03-22T14:21:10.610" v="434" actId="790"/>
          <ac:spMkLst>
            <pc:docMk/>
            <pc:sldMk cId="3847305910" sldId="319"/>
            <ac:spMk id="4" creationId="{4FC5AEF8-52FD-44D6-A51A-2A55036EF610}"/>
          </ac:spMkLst>
        </pc:spChg>
        <pc:spChg chg="mod">
          <ac:chgData name="LARREA, Christian" userId="1cbcec65-4ef2-4c9d-8acd-f62e48665bf7" providerId="ADAL" clId="{307F17A3-ACD0-4F99-BD21-26DF68525966}" dt="2024-03-22T13:54:34.211" v="33" actId="20577"/>
          <ac:spMkLst>
            <pc:docMk/>
            <pc:sldMk cId="3847305910" sldId="319"/>
            <ac:spMk id="35" creationId="{445923B3-6899-494F-B116-34B1F4E542A4}"/>
          </ac:spMkLst>
        </pc:spChg>
        <pc:spChg chg="mod">
          <ac:chgData name="LARREA, Christian" userId="1cbcec65-4ef2-4c9d-8acd-f62e48665bf7" providerId="ADAL" clId="{307F17A3-ACD0-4F99-BD21-26DF68525966}" dt="2024-03-22T14:21:15.645" v="435" actId="790"/>
          <ac:spMkLst>
            <pc:docMk/>
            <pc:sldMk cId="3847305910" sldId="319"/>
            <ac:spMk id="36" creationId="{992DCAC5-7F6F-44F1-A47F-0BE8F64C3A44}"/>
          </ac:spMkLst>
        </pc:spChg>
        <pc:spChg chg="mod">
          <ac:chgData name="LARREA, Christian" userId="1cbcec65-4ef2-4c9d-8acd-f62e48665bf7" providerId="ADAL" clId="{307F17A3-ACD0-4F99-BD21-26DF68525966}" dt="2024-03-22T14:21:25.561" v="437" actId="790"/>
          <ac:spMkLst>
            <pc:docMk/>
            <pc:sldMk cId="3847305910" sldId="319"/>
            <ac:spMk id="37" creationId="{E7421E8E-1BC7-4A08-98D9-2C82E7D83433}"/>
          </ac:spMkLst>
        </pc:spChg>
        <pc:spChg chg="mod">
          <ac:chgData name="LARREA, Christian" userId="1cbcec65-4ef2-4c9d-8acd-f62e48665bf7" providerId="ADAL" clId="{307F17A3-ACD0-4F99-BD21-26DF68525966}" dt="2024-03-22T14:21:21.125" v="436" actId="790"/>
          <ac:spMkLst>
            <pc:docMk/>
            <pc:sldMk cId="3847305910" sldId="319"/>
            <ac:spMk id="39" creationId="{8B2232D8-AED6-482B-AAA4-6E8D6EBCBA31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LARREA, Christian" userId="1cbcec65-4ef2-4c9d-8acd-f62e48665bf7" providerId="ADAL" clId="{307F17A3-ACD0-4F99-BD21-26DF68525966}" dt="2024-03-22T13:51:02.312" v="1"/>
              <pc2:cmMkLst xmlns:pc2="http://schemas.microsoft.com/office/powerpoint/2019/9/main/command">
                <pc:docMk/>
                <pc:sldMk cId="3847305910" sldId="319"/>
                <pc2:cmMk id="{7C32597A-33ED-DC45-8BA3-257036AFC855}"/>
              </pc2:cmMkLst>
            </pc226:cmChg>
          </p:ext>
        </pc:extLst>
      </pc:sldChg>
      <pc:sldChg chg="modSp mod delCm">
        <pc:chgData name="LARREA, Christian" userId="1cbcec65-4ef2-4c9d-8acd-f62e48665bf7" providerId="ADAL" clId="{307F17A3-ACD0-4F99-BD21-26DF68525966}" dt="2024-03-22T14:06:05.767" v="215" actId="20577"/>
        <pc:sldMkLst>
          <pc:docMk/>
          <pc:sldMk cId="1612000249" sldId="320"/>
        </pc:sldMkLst>
        <pc:spChg chg="mod">
          <ac:chgData name="LARREA, Christian" userId="1cbcec65-4ef2-4c9d-8acd-f62e48665bf7" providerId="ADAL" clId="{307F17A3-ACD0-4F99-BD21-26DF68525966}" dt="2024-03-22T14:03:37.491" v="197" actId="790"/>
          <ac:spMkLst>
            <pc:docMk/>
            <pc:sldMk cId="1612000249" sldId="320"/>
            <ac:spMk id="3" creationId="{814BAC91-1900-4A9B-4A60-964E80988FD9}"/>
          </ac:spMkLst>
        </pc:spChg>
        <pc:spChg chg="mod">
          <ac:chgData name="LARREA, Christian" userId="1cbcec65-4ef2-4c9d-8acd-f62e48665bf7" providerId="ADAL" clId="{307F17A3-ACD0-4F99-BD21-26DF68525966}" dt="2024-03-22T14:06:05.767" v="215" actId="20577"/>
          <ac:spMkLst>
            <pc:docMk/>
            <pc:sldMk cId="1612000249" sldId="320"/>
            <ac:spMk id="4" creationId="{47C0EE63-1AD7-06DD-52DF-0BA53D5965CA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LARREA, Christian" userId="1cbcec65-4ef2-4c9d-8acd-f62e48665bf7" providerId="ADAL" clId="{307F17A3-ACD0-4F99-BD21-26DF68525966}" dt="2024-03-22T13:51:02.312" v="1"/>
              <pc2:cmMkLst xmlns:pc2="http://schemas.microsoft.com/office/powerpoint/2019/9/main/command">
                <pc:docMk/>
                <pc:sldMk cId="1612000249" sldId="320"/>
                <pc2:cmMk id="{5B76FDD2-A210-8242-805A-04C0EABE836B}"/>
              </pc2:cmMkLst>
            </pc226:cmChg>
          </p:ext>
        </pc:extLst>
      </pc:sldChg>
      <pc:sldChg chg="modSp add mod">
        <pc:chgData name="LARREA, Christian" userId="1cbcec65-4ef2-4c9d-8acd-f62e48665bf7" providerId="ADAL" clId="{307F17A3-ACD0-4F99-BD21-26DF68525966}" dt="2024-03-22T14:20:20.163" v="432" actId="115"/>
        <pc:sldMkLst>
          <pc:docMk/>
          <pc:sldMk cId="1149924184" sldId="321"/>
        </pc:sldMkLst>
        <pc:spChg chg="mod">
          <ac:chgData name="LARREA, Christian" userId="1cbcec65-4ef2-4c9d-8acd-f62e48665bf7" providerId="ADAL" clId="{307F17A3-ACD0-4F99-BD21-26DF68525966}" dt="2024-03-22T14:20:20.163" v="432" actId="115"/>
          <ac:spMkLst>
            <pc:docMk/>
            <pc:sldMk cId="1149924184" sldId="321"/>
            <ac:spMk id="4" creationId="{EEB624C6-8AF0-44C4-83D8-3A2C2CD4ECF7}"/>
          </ac:spMkLst>
        </pc:spChg>
      </pc:sldChg>
    </pc:docChg>
  </pc:docChgLst>
  <pc:docChgLst>
    <pc:chgData name="HOEKE, Mark" userId="S::hoekem@who.int::933efd3c-cc99-4819-bef5-7c94f874eb0e" providerId="AD" clId="Web-{DB0EDE47-7E92-3E0F-059C-3419FD16B743}"/>
    <pc:docChg chg="mod modSld">
      <pc:chgData name="HOEKE, Mark" userId="S::hoekem@who.int::933efd3c-cc99-4819-bef5-7c94f874eb0e" providerId="AD" clId="Web-{DB0EDE47-7E92-3E0F-059C-3419FD16B743}" dt="2024-03-05T16:32:48.906" v="5"/>
      <pc:docMkLst>
        <pc:docMk/>
      </pc:docMkLst>
      <pc:sldChg chg="modSp addCm">
        <pc:chgData name="HOEKE, Mark" userId="S::hoekem@who.int::933efd3c-cc99-4819-bef5-7c94f874eb0e" providerId="AD" clId="Web-{DB0EDE47-7E92-3E0F-059C-3419FD16B743}" dt="2024-03-05T16:32:48.906" v="5"/>
        <pc:sldMkLst>
          <pc:docMk/>
          <pc:sldMk cId="3925254335" sldId="274"/>
        </pc:sldMkLst>
        <pc:picChg chg="mod">
          <ac:chgData name="HOEKE, Mark" userId="S::hoekem@who.int::933efd3c-cc99-4819-bef5-7c94f874eb0e" providerId="AD" clId="Web-{DB0EDE47-7E92-3E0F-059C-3419FD16B743}" dt="2024-03-05T16:32:25.577" v="4" actId="1076"/>
          <ac:picMkLst>
            <pc:docMk/>
            <pc:sldMk cId="3925254335" sldId="274"/>
            <ac:picMk id="6" creationId="{D65AF773-15E8-259D-1DD3-EAC2B19475FC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HOEKE, Mark" userId="S::hoekem@who.int::933efd3c-cc99-4819-bef5-7c94f874eb0e" providerId="AD" clId="Web-{DB0EDE47-7E92-3E0F-059C-3419FD16B743}" dt="2024-03-05T16:32:48.906" v="5"/>
              <pc2:cmMkLst xmlns:pc2="http://schemas.microsoft.com/office/powerpoint/2019/9/main/command">
                <pc:docMk/>
                <pc:sldMk cId="3925254335" sldId="274"/>
                <pc2:cmMk id="{16839058-540E-45F2-AFBA-C75F50D9E965}"/>
              </pc2:cmMkLst>
            </pc226:cmChg>
          </p:ext>
        </pc:extLst>
      </pc:sldChg>
      <pc:sldChg chg="addCm">
        <pc:chgData name="HOEKE, Mark" userId="S::hoekem@who.int::933efd3c-cc99-4819-bef5-7c94f874eb0e" providerId="AD" clId="Web-{DB0EDE47-7E92-3E0F-059C-3419FD16B743}" dt="2024-03-05T16:31:26.152" v="2"/>
        <pc:sldMkLst>
          <pc:docMk/>
          <pc:sldMk cId="1843749515" sldId="279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HOEKE, Mark" userId="S::hoekem@who.int::933efd3c-cc99-4819-bef5-7c94f874eb0e" providerId="AD" clId="Web-{DB0EDE47-7E92-3E0F-059C-3419FD16B743}" dt="2024-03-05T16:31:26.152" v="2"/>
              <pc2:cmMkLst xmlns:pc2="http://schemas.microsoft.com/office/powerpoint/2019/9/main/command">
                <pc:docMk/>
                <pc:sldMk cId="1843749515" sldId="279"/>
                <pc2:cmMk id="{4FB2B182-C705-4647-81A2-C45179F2C6EB}"/>
              </pc2:cmMkLst>
            </pc226:cmChg>
          </p:ext>
        </pc:extLst>
      </pc:sldChg>
      <pc:sldChg chg="addCm">
        <pc:chgData name="HOEKE, Mark" userId="S::hoekem@who.int::933efd3c-cc99-4819-bef5-7c94f874eb0e" providerId="AD" clId="Web-{DB0EDE47-7E92-3E0F-059C-3419FD16B743}" dt="2024-03-05T16:27:09.407" v="1"/>
        <pc:sldMkLst>
          <pc:docMk/>
          <pc:sldMk cId="3847305910" sldId="319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HOEKE, Mark" userId="S::hoekem@who.int::933efd3c-cc99-4819-bef5-7c94f874eb0e" providerId="AD" clId="Web-{DB0EDE47-7E92-3E0F-059C-3419FD16B743}" dt="2024-03-05T16:27:09.407" v="1"/>
              <pc2:cmMkLst xmlns:pc2="http://schemas.microsoft.com/office/powerpoint/2019/9/main/command">
                <pc:docMk/>
                <pc:sldMk cId="3847305910" sldId="319"/>
                <pc2:cmMk id="{932ED4F7-5269-418A-A7E1-DA24D3D71F4E}"/>
              </pc2:cmMkLst>
            </pc226:cmChg>
          </p:ext>
        </pc:extLst>
      </pc:sldChg>
    </pc:docChg>
  </pc:docChgLst>
  <pc:docChgLst>
    <pc:chgData name="TAKANE, Marina" userId="0c62abb9-5f1e-4540-b5da-327c1000617a" providerId="ADAL" clId="{B6023977-A412-4EA2-85B9-5AA7EE114FB5}"/>
    <pc:docChg chg="modSld">
      <pc:chgData name="TAKANE, Marina" userId="0c62abb9-5f1e-4540-b5da-327c1000617a" providerId="ADAL" clId="{B6023977-A412-4EA2-85B9-5AA7EE114FB5}" dt="2024-02-18T09:56:02.484" v="3"/>
      <pc:docMkLst>
        <pc:docMk/>
      </pc:docMkLst>
      <pc:sldChg chg="modCm">
        <pc:chgData name="TAKANE, Marina" userId="0c62abb9-5f1e-4540-b5da-327c1000617a" providerId="ADAL" clId="{B6023977-A412-4EA2-85B9-5AA7EE114FB5}" dt="2024-02-18T09:48:42.612" v="1"/>
        <pc:sldMkLst>
          <pc:docMk/>
          <pc:sldMk cId="4031880521" sldId="260"/>
        </pc:sldMkLst>
      </pc:sldChg>
      <pc:sldChg chg="modSp mod">
        <pc:chgData name="TAKANE, Marina" userId="0c62abb9-5f1e-4540-b5da-327c1000617a" providerId="ADAL" clId="{B6023977-A412-4EA2-85B9-5AA7EE114FB5}" dt="2024-02-18T09:48:01.787" v="0" actId="20577"/>
        <pc:sldMkLst>
          <pc:docMk/>
          <pc:sldMk cId="462793292" sldId="273"/>
        </pc:sldMkLst>
        <pc:spChg chg="mod">
          <ac:chgData name="TAKANE, Marina" userId="0c62abb9-5f1e-4540-b5da-327c1000617a" providerId="ADAL" clId="{B6023977-A412-4EA2-85B9-5AA7EE114FB5}" dt="2024-02-18T09:48:01.787" v="0" actId="20577"/>
          <ac:spMkLst>
            <pc:docMk/>
            <pc:sldMk cId="462793292" sldId="273"/>
            <ac:spMk id="2" creationId="{7CCB009A-6724-4927-8E44-65450EFFF229}"/>
          </ac:spMkLst>
        </pc:spChg>
      </pc:sldChg>
      <pc:sldChg chg="modCm">
        <pc:chgData name="TAKANE, Marina" userId="0c62abb9-5f1e-4540-b5da-327c1000617a" providerId="ADAL" clId="{B6023977-A412-4EA2-85B9-5AA7EE114FB5}" dt="2024-02-18T09:52:36.178" v="2"/>
        <pc:sldMkLst>
          <pc:docMk/>
          <pc:sldMk cId="3925254335" sldId="274"/>
        </pc:sldMkLst>
      </pc:sldChg>
      <pc:sldChg chg="modCm">
        <pc:chgData name="TAKANE, Marina" userId="0c62abb9-5f1e-4540-b5da-327c1000617a" providerId="ADAL" clId="{B6023977-A412-4EA2-85B9-5AA7EE114FB5}" dt="2024-02-18T09:56:02.484" v="3"/>
        <pc:sldMkLst>
          <pc:docMk/>
          <pc:sldMk cId="1406939077" sldId="304"/>
        </pc:sldMkLst>
      </pc:sldChg>
    </pc:docChg>
  </pc:docChgLst>
  <pc:docChgLst>
    <pc:chgData name="TIFFAY, Kathleen" userId="d51f97e3-cd98-49b8-8d5e-1b0d4fc9d868" providerId="ADAL" clId="{DD009DFF-C9BD-45F9-A0E1-732CDACF1AF9}"/>
    <pc:docChg chg="custSel modSld">
      <pc:chgData name="TIFFAY, Kathleen" userId="d51f97e3-cd98-49b8-8d5e-1b0d4fc9d868" providerId="ADAL" clId="{DD009DFF-C9BD-45F9-A0E1-732CDACF1AF9}" dt="2021-08-18T16:10:05.495" v="9" actId="5900"/>
      <pc:docMkLst>
        <pc:docMk/>
      </pc:docMkLst>
      <pc:sldChg chg="addCm modCm">
        <pc:chgData name="TIFFAY, Kathleen" userId="d51f97e3-cd98-49b8-8d5e-1b0d4fc9d868" providerId="ADAL" clId="{DD009DFF-C9BD-45F9-A0E1-732CDACF1AF9}" dt="2021-08-18T16:07:14.871" v="2"/>
        <pc:sldMkLst>
          <pc:docMk/>
          <pc:sldMk cId="1314089044" sldId="271"/>
        </pc:sldMkLst>
      </pc:sldChg>
      <pc:sldChg chg="addCm delCm modCm">
        <pc:chgData name="TIFFAY, Kathleen" userId="d51f97e3-cd98-49b8-8d5e-1b0d4fc9d868" providerId="ADAL" clId="{DD009DFF-C9BD-45F9-A0E1-732CDACF1AF9}" dt="2021-08-18T16:08:32.511" v="6" actId="1592"/>
        <pc:sldMkLst>
          <pc:docMk/>
          <pc:sldMk cId="3925254335" sldId="274"/>
        </pc:sldMkLst>
      </pc:sldChg>
      <pc:sldChg chg="addCm modCm">
        <pc:chgData name="TIFFAY, Kathleen" userId="d51f97e3-cd98-49b8-8d5e-1b0d4fc9d868" providerId="ADAL" clId="{DD009DFF-C9BD-45F9-A0E1-732CDACF1AF9}" dt="2021-08-18T16:10:05.495" v="9" actId="5900"/>
        <pc:sldMkLst>
          <pc:docMk/>
          <pc:sldMk cId="1235691608" sldId="277"/>
        </pc:sldMkLst>
      </pc:sldChg>
    </pc:docChg>
  </pc:docChgLst>
  <pc:docChgLst>
    <pc:chgData name="Sofia Jenny Juliette MURAD" userId="609d3eb8-04db-4da7-84a5-b39f1996835f" providerId="ADAL" clId="{7D2249C0-C0B2-41BE-93D6-EAC6903D8321}"/>
    <pc:docChg chg="undo custSel modSld">
      <pc:chgData name="Sofia Jenny Juliette MURAD" userId="609d3eb8-04db-4da7-84a5-b39f1996835f" providerId="ADAL" clId="{7D2249C0-C0B2-41BE-93D6-EAC6903D8321}" dt="2021-08-06T06:44:41.982" v="4" actId="164"/>
      <pc:docMkLst>
        <pc:docMk/>
      </pc:docMkLst>
      <pc:sldChg chg="addSp modSp mod">
        <pc:chgData name="Sofia Jenny Juliette MURAD" userId="609d3eb8-04db-4da7-84a5-b39f1996835f" providerId="ADAL" clId="{7D2249C0-C0B2-41BE-93D6-EAC6903D8321}" dt="2021-08-06T06:44:41.982" v="4" actId="164"/>
        <pc:sldMkLst>
          <pc:docMk/>
          <pc:sldMk cId="1029400749" sldId="272"/>
        </pc:sldMkLst>
        <pc:spChg chg="mod">
          <ac:chgData name="Sofia Jenny Juliette MURAD" userId="609d3eb8-04db-4da7-84a5-b39f1996835f" providerId="ADAL" clId="{7D2249C0-C0B2-41BE-93D6-EAC6903D8321}" dt="2021-08-06T06:44:41.982" v="4" actId="164"/>
          <ac:spMkLst>
            <pc:docMk/>
            <pc:sldMk cId="1029400749" sldId="272"/>
            <ac:spMk id="67" creationId="{05E26146-1220-42D6-B0EE-1B2EF5B9E0D2}"/>
          </ac:spMkLst>
        </pc:spChg>
        <pc:spChg chg="mod">
          <ac:chgData name="Sofia Jenny Juliette MURAD" userId="609d3eb8-04db-4da7-84a5-b39f1996835f" providerId="ADAL" clId="{7D2249C0-C0B2-41BE-93D6-EAC6903D8321}" dt="2021-08-06T06:44:41.982" v="4" actId="164"/>
          <ac:spMkLst>
            <pc:docMk/>
            <pc:sldMk cId="1029400749" sldId="272"/>
            <ac:spMk id="68" creationId="{46D37380-4430-4ADE-B3A9-2AC62C752849}"/>
          </ac:spMkLst>
        </pc:spChg>
        <pc:spChg chg="mod">
          <ac:chgData name="Sofia Jenny Juliette MURAD" userId="609d3eb8-04db-4da7-84a5-b39f1996835f" providerId="ADAL" clId="{7D2249C0-C0B2-41BE-93D6-EAC6903D8321}" dt="2021-08-06T06:44:41.982" v="4" actId="164"/>
          <ac:spMkLst>
            <pc:docMk/>
            <pc:sldMk cId="1029400749" sldId="272"/>
            <ac:spMk id="69" creationId="{A95C5909-112D-4748-8D50-48AE3733C699}"/>
          </ac:spMkLst>
        </pc:spChg>
        <pc:spChg chg="mod">
          <ac:chgData name="Sofia Jenny Juliette MURAD" userId="609d3eb8-04db-4da7-84a5-b39f1996835f" providerId="ADAL" clId="{7D2249C0-C0B2-41BE-93D6-EAC6903D8321}" dt="2021-08-06T06:44:41.982" v="4" actId="164"/>
          <ac:spMkLst>
            <pc:docMk/>
            <pc:sldMk cId="1029400749" sldId="272"/>
            <ac:spMk id="70" creationId="{52E34714-493C-492F-84CF-B67EC5373C1A}"/>
          </ac:spMkLst>
        </pc:spChg>
        <pc:grpChg chg="add mod">
          <ac:chgData name="Sofia Jenny Juliette MURAD" userId="609d3eb8-04db-4da7-84a5-b39f1996835f" providerId="ADAL" clId="{7D2249C0-C0B2-41BE-93D6-EAC6903D8321}" dt="2021-08-06T06:44:41.982" v="4" actId="164"/>
          <ac:grpSpMkLst>
            <pc:docMk/>
            <pc:sldMk cId="1029400749" sldId="272"/>
            <ac:grpSpMk id="8" creationId="{04E5367F-E781-49DA-8793-7542B714A6A3}"/>
          </ac:grpSpMkLst>
        </pc:grpChg>
        <pc:picChg chg="mod">
          <ac:chgData name="Sofia Jenny Juliette MURAD" userId="609d3eb8-04db-4da7-84a5-b39f1996835f" providerId="ADAL" clId="{7D2249C0-C0B2-41BE-93D6-EAC6903D8321}" dt="2021-08-06T06:43:57.491" v="1" actId="1076"/>
          <ac:picMkLst>
            <pc:docMk/>
            <pc:sldMk cId="1029400749" sldId="272"/>
            <ac:picMk id="72" creationId="{A2315FA3-0E0D-4F39-8A35-03B05D39BC79}"/>
          </ac:picMkLst>
        </pc:picChg>
      </pc:sldChg>
    </pc:docChg>
  </pc:docChgLst>
  <pc:docChgLst>
    <pc:chgData name="MURAD, Sofia Jenny Juliette" userId="609d3eb8-04db-4da7-84a5-b39f1996835f" providerId="ADAL" clId="{3C340B08-E833-4453-899E-F5506D3E4DFB}"/>
    <pc:docChg chg="undo custSel modSld modMainMaster">
      <pc:chgData name="MURAD, Sofia Jenny Juliette" userId="609d3eb8-04db-4da7-84a5-b39f1996835f" providerId="ADAL" clId="{3C340B08-E833-4453-899E-F5506D3E4DFB}" dt="2024-03-01T12:04:23.602" v="503" actId="1035"/>
      <pc:docMkLst>
        <pc:docMk/>
      </pc:docMkLst>
      <pc:sldChg chg="modSp mod addCm modCm">
        <pc:chgData name="MURAD, Sofia Jenny Juliette" userId="609d3eb8-04db-4da7-84a5-b39f1996835f" providerId="ADAL" clId="{3C340B08-E833-4453-899E-F5506D3E4DFB}" dt="2024-02-20T09:36:53.304" v="486"/>
        <pc:sldMkLst>
          <pc:docMk/>
          <pc:sldMk cId="4154322372" sldId="258"/>
        </pc:sldMkLst>
        <pc:spChg chg="mod">
          <ac:chgData name="MURAD, Sofia Jenny Juliette" userId="609d3eb8-04db-4da7-84a5-b39f1996835f" providerId="ADAL" clId="{3C340B08-E833-4453-899E-F5506D3E4DFB}" dt="2024-01-26T10:10:56.814" v="6" actId="207"/>
          <ac:spMkLst>
            <pc:docMk/>
            <pc:sldMk cId="4154322372" sldId="258"/>
            <ac:spMk id="4" creationId="{EEB624C6-8AF0-44C4-83D8-3A2C2CD4ECF7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MURAD, Sofia Jenny Juliette" userId="609d3eb8-04db-4da7-84a5-b39f1996835f" providerId="ADAL" clId="{3C340B08-E833-4453-899E-F5506D3E4DFB}" dt="2024-02-20T09:36:53.304" v="486"/>
              <pc2:cmMkLst xmlns:pc2="http://schemas.microsoft.com/office/powerpoint/2019/9/main/command">
                <pc:docMk/>
                <pc:sldMk cId="4154322372" sldId="258"/>
                <pc2:cmMk id="{A471396D-A3A0-5741-B51B-2C41C91C993A}"/>
              </pc2:cmMkLst>
              <pc226:cmRplyChg chg="add">
                <pc226:chgData name="MURAD, Sofia Jenny Juliette" userId="609d3eb8-04db-4da7-84a5-b39f1996835f" providerId="ADAL" clId="{3C340B08-E833-4453-899E-F5506D3E4DFB}" dt="2024-02-20T09:36:35.067" v="485"/>
                <pc2:cmRplyMkLst xmlns:pc2="http://schemas.microsoft.com/office/powerpoint/2019/9/main/command">
                  <pc:docMk/>
                  <pc:sldMk cId="4154322372" sldId="258"/>
                  <pc2:cmMk id="{A471396D-A3A0-5741-B51B-2C41C91C993A}"/>
                  <pc2:cmRplyMk id="{0CAF7B0F-B47E-451B-B292-ED2EA5545558}"/>
                </pc2:cmRplyMkLst>
              </pc226:cmRplyChg>
              <pc226:cmRplyChg chg="add">
                <pc226:chgData name="MURAD, Sofia Jenny Juliette" userId="609d3eb8-04db-4da7-84a5-b39f1996835f" providerId="ADAL" clId="{3C340B08-E833-4453-899E-F5506D3E4DFB}" dt="2024-02-20T09:19:50.869" v="248"/>
                <pc2:cmRplyMkLst xmlns:pc2="http://schemas.microsoft.com/office/powerpoint/2019/9/main/command">
                  <pc:docMk/>
                  <pc:sldMk cId="4154322372" sldId="258"/>
                  <pc2:cmMk id="{A471396D-A3A0-5741-B51B-2C41C91C993A}"/>
                  <pc2:cmRplyMk id="{B3E8B132-6B00-46C2-9416-328C80DA27AA}"/>
                </pc2:cmRplyMkLst>
              </pc226:cmRplyChg>
              <pc226:cmRplyChg chg="add">
                <pc226:chgData name="MURAD, Sofia Jenny Juliette" userId="609d3eb8-04db-4da7-84a5-b39f1996835f" providerId="ADAL" clId="{3C340B08-E833-4453-899E-F5506D3E4DFB}" dt="2024-02-20T09:36:53.304" v="486"/>
                <pc2:cmRplyMkLst xmlns:pc2="http://schemas.microsoft.com/office/powerpoint/2019/9/main/command">
                  <pc:docMk/>
                  <pc:sldMk cId="4154322372" sldId="258"/>
                  <pc2:cmMk id="{A471396D-A3A0-5741-B51B-2C41C91C993A}"/>
                  <pc2:cmRplyMk id="{FDCB139D-D56C-4A99-B0A7-1A502D2EC456}"/>
                </pc2:cmRplyMkLst>
              </pc226:cmRplyChg>
            </pc226:cmChg>
          </p:ext>
        </pc:extLst>
      </pc:sldChg>
      <pc:sldChg chg="modSp mod">
        <pc:chgData name="MURAD, Sofia Jenny Juliette" userId="609d3eb8-04db-4da7-84a5-b39f1996835f" providerId="ADAL" clId="{3C340B08-E833-4453-899E-F5506D3E4DFB}" dt="2024-01-18T11:58:32.906" v="5" actId="207"/>
        <pc:sldMkLst>
          <pc:docMk/>
          <pc:sldMk cId="1446751405" sldId="259"/>
        </pc:sldMkLst>
        <pc:spChg chg="mod">
          <ac:chgData name="MURAD, Sofia Jenny Juliette" userId="609d3eb8-04db-4da7-84a5-b39f1996835f" providerId="ADAL" clId="{3C340B08-E833-4453-899E-F5506D3E4DFB}" dt="2024-01-18T11:58:32.906" v="5" actId="207"/>
          <ac:spMkLst>
            <pc:docMk/>
            <pc:sldMk cId="1446751405" sldId="259"/>
            <ac:spMk id="5" creationId="{F7793C69-EB27-4623-BAEC-EE2B54184B29}"/>
          </ac:spMkLst>
        </pc:spChg>
      </pc:sldChg>
      <pc:sldChg chg="modSp mod addCm">
        <pc:chgData name="MURAD, Sofia Jenny Juliette" userId="609d3eb8-04db-4da7-84a5-b39f1996835f" providerId="ADAL" clId="{3C340B08-E833-4453-899E-F5506D3E4DFB}" dt="2024-02-20T09:33:59.503" v="482" actId="207"/>
        <pc:sldMkLst>
          <pc:docMk/>
          <pc:sldMk cId="4031880521" sldId="260"/>
        </pc:sldMkLst>
        <pc:spChg chg="mod">
          <ac:chgData name="MURAD, Sofia Jenny Juliette" userId="609d3eb8-04db-4da7-84a5-b39f1996835f" providerId="ADAL" clId="{3C340B08-E833-4453-899E-F5506D3E4DFB}" dt="2024-02-20T09:33:59.503" v="482" actId="207"/>
          <ac:spMkLst>
            <pc:docMk/>
            <pc:sldMk cId="4031880521" sldId="260"/>
            <ac:spMk id="5" creationId="{738D48D6-5D7F-400D-8022-66551D422B0E}"/>
          </ac:spMkLst>
        </pc:spChg>
      </pc:sldChg>
      <pc:sldChg chg="modSp mod modCm">
        <pc:chgData name="MURAD, Sofia Jenny Juliette" userId="609d3eb8-04db-4da7-84a5-b39f1996835f" providerId="ADAL" clId="{3C340B08-E833-4453-899E-F5506D3E4DFB}" dt="2024-02-01T13:13:03.971" v="193" actId="948"/>
        <pc:sldMkLst>
          <pc:docMk/>
          <pc:sldMk cId="1314089044" sldId="271"/>
        </pc:sldMkLst>
        <pc:spChg chg="mod">
          <ac:chgData name="MURAD, Sofia Jenny Juliette" userId="609d3eb8-04db-4da7-84a5-b39f1996835f" providerId="ADAL" clId="{3C340B08-E833-4453-899E-F5506D3E4DFB}" dt="2024-02-01T13:13:03.971" v="193" actId="948"/>
          <ac:spMkLst>
            <pc:docMk/>
            <pc:sldMk cId="1314089044" sldId="271"/>
            <ac:spMk id="2" creationId="{E14D65D9-9F16-4A6B-A806-4C6DEA46BBC2}"/>
          </ac:spMkLst>
        </pc:spChg>
      </pc:sldChg>
      <pc:sldChg chg="modSp mod modClrScheme delCm modCm chgLayout">
        <pc:chgData name="MURAD, Sofia Jenny Juliette" userId="609d3eb8-04db-4da7-84a5-b39f1996835f" providerId="ADAL" clId="{3C340B08-E833-4453-899E-F5506D3E4DFB}" dt="2024-02-20T09:37:39.192" v="492" actId="948"/>
        <pc:sldMkLst>
          <pc:docMk/>
          <pc:sldMk cId="462793292" sldId="273"/>
        </pc:sldMkLst>
        <pc:spChg chg="mod ord">
          <ac:chgData name="MURAD, Sofia Jenny Juliette" userId="609d3eb8-04db-4da7-84a5-b39f1996835f" providerId="ADAL" clId="{3C340B08-E833-4453-899E-F5506D3E4DFB}" dt="2024-02-20T09:37:39.192" v="492" actId="948"/>
          <ac:spMkLst>
            <pc:docMk/>
            <pc:sldMk cId="462793292" sldId="273"/>
            <ac:spMk id="2" creationId="{7CCB009A-6724-4927-8E44-65450EFFF229}"/>
          </ac:spMkLst>
        </pc:spChg>
        <pc:spChg chg="mod ord">
          <ac:chgData name="MURAD, Sofia Jenny Juliette" userId="609d3eb8-04db-4da7-84a5-b39f1996835f" providerId="ADAL" clId="{3C340B08-E833-4453-899E-F5506D3E4DFB}" dt="2024-02-01T13:20:57.539" v="202" actId="700"/>
          <ac:spMkLst>
            <pc:docMk/>
            <pc:sldMk cId="462793292" sldId="273"/>
            <ac:spMk id="3" creationId="{71695A70-32FE-4A71-928B-7FC96F0C5BDE}"/>
          </ac:spMkLst>
        </pc:spChg>
      </pc:sldChg>
      <pc:sldChg chg="modSp mod">
        <pc:chgData name="MURAD, Sofia Jenny Juliette" userId="609d3eb8-04db-4da7-84a5-b39f1996835f" providerId="ADAL" clId="{3C340B08-E833-4453-899E-F5506D3E4DFB}" dt="2024-02-20T09:37:14.728" v="490" actId="20577"/>
        <pc:sldMkLst>
          <pc:docMk/>
          <pc:sldMk cId="3925254335" sldId="274"/>
        </pc:sldMkLst>
        <pc:spChg chg="mod">
          <ac:chgData name="MURAD, Sofia Jenny Juliette" userId="609d3eb8-04db-4da7-84a5-b39f1996835f" providerId="ADAL" clId="{3C340B08-E833-4453-899E-F5506D3E4DFB}" dt="2024-02-20T09:37:14.728" v="490" actId="20577"/>
          <ac:spMkLst>
            <pc:docMk/>
            <pc:sldMk cId="3925254335" sldId="274"/>
            <ac:spMk id="2" creationId="{F4FDEF62-5E5D-4960-9231-434BF81492B2}"/>
          </ac:spMkLst>
        </pc:spChg>
        <pc:spChg chg="mod">
          <ac:chgData name="MURAD, Sofia Jenny Juliette" userId="609d3eb8-04db-4da7-84a5-b39f1996835f" providerId="ADAL" clId="{3C340B08-E833-4453-899E-F5506D3E4DFB}" dt="2024-02-01T13:24:32.414" v="218" actId="1076"/>
          <ac:spMkLst>
            <pc:docMk/>
            <pc:sldMk cId="3925254335" sldId="274"/>
            <ac:spMk id="9" creationId="{7D8CCFF4-4CD5-3250-66FB-DCE087ECBAB1}"/>
          </ac:spMkLst>
        </pc:spChg>
        <pc:picChg chg="mod">
          <ac:chgData name="MURAD, Sofia Jenny Juliette" userId="609d3eb8-04db-4da7-84a5-b39f1996835f" providerId="ADAL" clId="{3C340B08-E833-4453-899E-F5506D3E4DFB}" dt="2024-02-01T13:24:43.574" v="220" actId="1076"/>
          <ac:picMkLst>
            <pc:docMk/>
            <pc:sldMk cId="3925254335" sldId="274"/>
            <ac:picMk id="6" creationId="{D65AF773-15E8-259D-1DD3-EAC2B19475FC}"/>
          </ac:picMkLst>
        </pc:picChg>
      </pc:sldChg>
      <pc:sldChg chg="modSp mod modClrScheme addCm modCm chgLayout">
        <pc:chgData name="MURAD, Sofia Jenny Juliette" userId="609d3eb8-04db-4da7-84a5-b39f1996835f" providerId="ADAL" clId="{3C340B08-E833-4453-899E-F5506D3E4DFB}" dt="2024-02-01T13:24:12.510" v="217"/>
        <pc:sldMkLst>
          <pc:docMk/>
          <pc:sldMk cId="1843749515" sldId="279"/>
        </pc:sldMkLst>
        <pc:spChg chg="mod ord">
          <ac:chgData name="MURAD, Sofia Jenny Juliette" userId="609d3eb8-04db-4da7-84a5-b39f1996835f" providerId="ADAL" clId="{3C340B08-E833-4453-899E-F5506D3E4DFB}" dt="2024-02-01T13:22:12.153" v="215" actId="207"/>
          <ac:spMkLst>
            <pc:docMk/>
            <pc:sldMk cId="1843749515" sldId="279"/>
            <ac:spMk id="2" creationId="{2F2CA2A5-7E3B-660A-D2FA-90842D1EB5B6}"/>
          </ac:spMkLst>
        </pc:spChg>
        <pc:spChg chg="mod ord">
          <ac:chgData name="MURAD, Sofia Jenny Juliette" userId="609d3eb8-04db-4da7-84a5-b39f1996835f" providerId="ADAL" clId="{3C340B08-E833-4453-899E-F5506D3E4DFB}" dt="2024-02-01T13:21:36.549" v="207" actId="700"/>
          <ac:spMkLst>
            <pc:docMk/>
            <pc:sldMk cId="1843749515" sldId="279"/>
            <ac:spMk id="3" creationId="{B975F6F1-E533-7DB7-B4A1-7672444CEA5B}"/>
          </ac:spMkLst>
        </pc:spChg>
        <pc:spChg chg="mod">
          <ac:chgData name="MURAD, Sofia Jenny Juliette" userId="609d3eb8-04db-4da7-84a5-b39f1996835f" providerId="ADAL" clId="{3C340B08-E833-4453-899E-F5506D3E4DFB}" dt="2024-02-01T13:21:48.665" v="210" actId="1076"/>
          <ac:spMkLst>
            <pc:docMk/>
            <pc:sldMk cId="1843749515" sldId="279"/>
            <ac:spMk id="5" creationId="{B3F9AB23-26DB-7051-514E-17D2D46D6943}"/>
          </ac:spMkLst>
        </pc:spChg>
      </pc:sldChg>
      <pc:sldChg chg="modSp mod addCm delCm modCm">
        <pc:chgData name="MURAD, Sofia Jenny Juliette" userId="609d3eb8-04db-4da7-84a5-b39f1996835f" providerId="ADAL" clId="{3C340B08-E833-4453-899E-F5506D3E4DFB}" dt="2024-02-07T08:48:41.127" v="246"/>
        <pc:sldMkLst>
          <pc:docMk/>
          <pc:sldMk cId="1406939077" sldId="304"/>
        </pc:sldMkLst>
        <pc:spChg chg="mod">
          <ac:chgData name="MURAD, Sofia Jenny Juliette" userId="609d3eb8-04db-4da7-84a5-b39f1996835f" providerId="ADAL" clId="{3C340B08-E833-4453-899E-F5506D3E4DFB}" dt="2024-02-07T08:48:17.663" v="244" actId="1035"/>
          <ac:spMkLst>
            <pc:docMk/>
            <pc:sldMk cId="1406939077" sldId="304"/>
            <ac:spMk id="2" creationId="{BA37FC8B-8020-8175-0E53-CE02B14B5601}"/>
          </ac:spMkLst>
        </pc:spChg>
        <pc:spChg chg="mod">
          <ac:chgData name="MURAD, Sofia Jenny Juliette" userId="609d3eb8-04db-4da7-84a5-b39f1996835f" providerId="ADAL" clId="{3C340B08-E833-4453-899E-F5506D3E4DFB}" dt="2024-02-01T13:44:19.057" v="230" actId="1076"/>
          <ac:spMkLst>
            <pc:docMk/>
            <pc:sldMk cId="1406939077" sldId="304"/>
            <ac:spMk id="3" creationId="{F04209A5-0DA9-4398-BF30-9AECCE677686}"/>
          </ac:spMkLst>
        </pc:spChg>
        <pc:spChg chg="mod">
          <ac:chgData name="MURAD, Sofia Jenny Juliette" userId="609d3eb8-04db-4da7-84a5-b39f1996835f" providerId="ADAL" clId="{3C340B08-E833-4453-899E-F5506D3E4DFB}" dt="2024-02-01T13:53:23.730" v="232" actId="2085"/>
          <ac:spMkLst>
            <pc:docMk/>
            <pc:sldMk cId="1406939077" sldId="304"/>
            <ac:spMk id="7" creationId="{5CCBFFD6-820A-4AC6-93D5-3C90BA25EF40}"/>
          </ac:spMkLst>
        </pc:spChg>
        <pc:spChg chg="mod">
          <ac:chgData name="MURAD, Sofia Jenny Juliette" userId="609d3eb8-04db-4da7-84a5-b39f1996835f" providerId="ADAL" clId="{3C340B08-E833-4453-899E-F5506D3E4DFB}" dt="2024-02-01T13:44:10.649" v="228" actId="207"/>
          <ac:spMkLst>
            <pc:docMk/>
            <pc:sldMk cId="1406939077" sldId="304"/>
            <ac:spMk id="9" creationId="{1AC7AB7F-8D98-498B-B474-6885A76BBD5F}"/>
          </ac:spMkLst>
        </pc:spChg>
        <pc:spChg chg="mod">
          <ac:chgData name="MURAD, Sofia Jenny Juliette" userId="609d3eb8-04db-4da7-84a5-b39f1996835f" providerId="ADAL" clId="{3C340B08-E833-4453-899E-F5506D3E4DFB}" dt="2024-02-01T13:53:23.730" v="232" actId="2085"/>
          <ac:spMkLst>
            <pc:docMk/>
            <pc:sldMk cId="1406939077" sldId="304"/>
            <ac:spMk id="10" creationId="{5296395D-AF2F-494B-882E-20D71FBB48BA}"/>
          </ac:spMkLst>
        </pc:spChg>
        <pc:spChg chg="mod">
          <ac:chgData name="MURAD, Sofia Jenny Juliette" userId="609d3eb8-04db-4da7-84a5-b39f1996835f" providerId="ADAL" clId="{3C340B08-E833-4453-899E-F5506D3E4DFB}" dt="2024-02-01T13:53:23.730" v="232" actId="2085"/>
          <ac:spMkLst>
            <pc:docMk/>
            <pc:sldMk cId="1406939077" sldId="304"/>
            <ac:spMk id="12" creationId="{4F12D889-9358-4F36-A539-16EF55111669}"/>
          </ac:spMkLst>
        </pc:spChg>
        <pc:spChg chg="mod">
          <ac:chgData name="MURAD, Sofia Jenny Juliette" userId="609d3eb8-04db-4da7-84a5-b39f1996835f" providerId="ADAL" clId="{3C340B08-E833-4453-899E-F5506D3E4DFB}" dt="2024-02-01T13:53:23.730" v="232" actId="2085"/>
          <ac:spMkLst>
            <pc:docMk/>
            <pc:sldMk cId="1406939077" sldId="304"/>
            <ac:spMk id="13" creationId="{00C70677-55DE-4407-B7CC-D57B4F4D6498}"/>
          </ac:spMkLst>
        </pc:spChg>
        <pc:spChg chg="mod">
          <ac:chgData name="MURAD, Sofia Jenny Juliette" userId="609d3eb8-04db-4da7-84a5-b39f1996835f" providerId="ADAL" clId="{3C340B08-E833-4453-899E-F5506D3E4DFB}" dt="2024-02-01T13:53:23.730" v="232" actId="2085"/>
          <ac:spMkLst>
            <pc:docMk/>
            <pc:sldMk cId="1406939077" sldId="304"/>
            <ac:spMk id="14" creationId="{10D831F6-CC3C-4576-B5A2-487F9A86CD4C}"/>
          </ac:spMkLst>
        </pc:spChg>
        <pc:spChg chg="mod">
          <ac:chgData name="MURAD, Sofia Jenny Juliette" userId="609d3eb8-04db-4da7-84a5-b39f1996835f" providerId="ADAL" clId="{3C340B08-E833-4453-899E-F5506D3E4DFB}" dt="2024-02-01T13:44:03.334" v="226" actId="207"/>
          <ac:spMkLst>
            <pc:docMk/>
            <pc:sldMk cId="1406939077" sldId="304"/>
            <ac:spMk id="17" creationId="{AFCDCF27-60B6-45AF-B21F-299EF8376BA5}"/>
          </ac:spMkLst>
        </pc:spChg>
        <pc:spChg chg="mod">
          <ac:chgData name="MURAD, Sofia Jenny Juliette" userId="609d3eb8-04db-4da7-84a5-b39f1996835f" providerId="ADAL" clId="{3C340B08-E833-4453-899E-F5506D3E4DFB}" dt="2024-02-01T13:53:23.730" v="232" actId="2085"/>
          <ac:spMkLst>
            <pc:docMk/>
            <pc:sldMk cId="1406939077" sldId="304"/>
            <ac:spMk id="18" creationId="{C690AA03-6AE8-4C58-A1F7-7E0E8166E8F6}"/>
          </ac:spMkLst>
        </pc:spChg>
        <pc:spChg chg="mod">
          <ac:chgData name="MURAD, Sofia Jenny Juliette" userId="609d3eb8-04db-4da7-84a5-b39f1996835f" providerId="ADAL" clId="{3C340B08-E833-4453-899E-F5506D3E4DFB}" dt="2024-02-07T08:48:26.665" v="245" actId="1076"/>
          <ac:spMkLst>
            <pc:docMk/>
            <pc:sldMk cId="1406939077" sldId="304"/>
            <ac:spMk id="19" creationId="{1ED211ED-5F01-4EAC-A237-D16861FCA484}"/>
          </ac:spMkLst>
        </pc:spChg>
        <pc:spChg chg="mod">
          <ac:chgData name="MURAD, Sofia Jenny Juliette" userId="609d3eb8-04db-4da7-84a5-b39f1996835f" providerId="ADAL" clId="{3C340B08-E833-4453-899E-F5506D3E4DFB}" dt="2024-02-01T13:53:23.730" v="232" actId="2085"/>
          <ac:spMkLst>
            <pc:docMk/>
            <pc:sldMk cId="1406939077" sldId="304"/>
            <ac:spMk id="20" creationId="{EF6C0CE3-94DA-4582-9345-46945DA932B9}"/>
          </ac:spMkLst>
        </pc:spChg>
        <pc:spChg chg="mod">
          <ac:chgData name="MURAD, Sofia Jenny Juliette" userId="609d3eb8-04db-4da7-84a5-b39f1996835f" providerId="ADAL" clId="{3C340B08-E833-4453-899E-F5506D3E4DFB}" dt="2024-02-01T13:53:23.730" v="232" actId="2085"/>
          <ac:spMkLst>
            <pc:docMk/>
            <pc:sldMk cId="1406939077" sldId="304"/>
            <ac:spMk id="21" creationId="{0C7136B4-E3AA-4A7D-90A2-2AD7EBD88AE4}"/>
          </ac:spMkLst>
        </pc:spChg>
        <pc:spChg chg="mod">
          <ac:chgData name="MURAD, Sofia Jenny Juliette" userId="609d3eb8-04db-4da7-84a5-b39f1996835f" providerId="ADAL" clId="{3C340B08-E833-4453-899E-F5506D3E4DFB}" dt="2024-02-01T13:43:53.762" v="223" actId="208"/>
          <ac:spMkLst>
            <pc:docMk/>
            <pc:sldMk cId="1406939077" sldId="304"/>
            <ac:spMk id="26" creationId="{102E3DFE-D668-4CDC-B24E-5B7AB2A70279}"/>
          </ac:spMkLst>
        </pc:spChg>
        <pc:spChg chg="mod">
          <ac:chgData name="MURAD, Sofia Jenny Juliette" userId="609d3eb8-04db-4da7-84a5-b39f1996835f" providerId="ADAL" clId="{3C340B08-E833-4453-899E-F5506D3E4DFB}" dt="2024-02-01T13:43:53.762" v="223" actId="208"/>
          <ac:spMkLst>
            <pc:docMk/>
            <pc:sldMk cId="1406939077" sldId="304"/>
            <ac:spMk id="27" creationId="{2B117192-960D-4A26-9FFD-B1428B62CDFD}"/>
          </ac:spMkLst>
        </pc:spChg>
        <pc:spChg chg="mod">
          <ac:chgData name="MURAD, Sofia Jenny Juliette" userId="609d3eb8-04db-4da7-84a5-b39f1996835f" providerId="ADAL" clId="{3C340B08-E833-4453-899E-F5506D3E4DFB}" dt="2024-02-01T13:44:16.042" v="229" actId="207"/>
          <ac:spMkLst>
            <pc:docMk/>
            <pc:sldMk cId="1406939077" sldId="304"/>
            <ac:spMk id="29" creationId="{8CCBA1BC-0777-41DD-9355-008819AF269A}"/>
          </ac:spMkLst>
        </pc:spChg>
        <pc:spChg chg="mod">
          <ac:chgData name="MURAD, Sofia Jenny Juliette" userId="609d3eb8-04db-4da7-84a5-b39f1996835f" providerId="ADAL" clId="{3C340B08-E833-4453-899E-F5506D3E4DFB}" dt="2024-02-01T13:44:01.043" v="225" actId="207"/>
          <ac:spMkLst>
            <pc:docMk/>
            <pc:sldMk cId="1406939077" sldId="304"/>
            <ac:spMk id="32" creationId="{B7937340-79CD-93E8-941C-AFF53E64B188}"/>
          </ac:spMkLst>
        </pc:spChg>
        <pc:spChg chg="mod">
          <ac:chgData name="MURAD, Sofia Jenny Juliette" userId="609d3eb8-04db-4da7-84a5-b39f1996835f" providerId="ADAL" clId="{3C340B08-E833-4453-899E-F5506D3E4DFB}" dt="2024-02-07T08:48:17.663" v="244" actId="1035"/>
          <ac:spMkLst>
            <pc:docMk/>
            <pc:sldMk cId="1406939077" sldId="304"/>
            <ac:spMk id="36" creationId="{FF121F3D-4B0A-2DD6-0774-EAECCF203E7B}"/>
          </ac:spMkLst>
        </pc:spChg>
        <pc:cxnChg chg="mod">
          <ac:chgData name="MURAD, Sofia Jenny Juliette" userId="609d3eb8-04db-4da7-84a5-b39f1996835f" providerId="ADAL" clId="{3C340B08-E833-4453-899E-F5506D3E4DFB}" dt="2024-02-01T13:43:53.762" v="223" actId="208"/>
          <ac:cxnSpMkLst>
            <pc:docMk/>
            <pc:sldMk cId="1406939077" sldId="304"/>
            <ac:cxnSpMk id="5" creationId="{82D59F01-C52E-42FB-8DC7-551E607DA879}"/>
          </ac:cxnSpMkLst>
        </pc:cxnChg>
        <pc:cxnChg chg="mod">
          <ac:chgData name="MURAD, Sofia Jenny Juliette" userId="609d3eb8-04db-4da7-84a5-b39f1996835f" providerId="ADAL" clId="{3C340B08-E833-4453-899E-F5506D3E4DFB}" dt="2024-02-01T13:43:53.762" v="223" actId="208"/>
          <ac:cxnSpMkLst>
            <pc:docMk/>
            <pc:sldMk cId="1406939077" sldId="304"/>
            <ac:cxnSpMk id="6" creationId="{1D983C5F-F6CE-43A5-989D-9D82491FA1FF}"/>
          </ac:cxnSpMkLst>
        </pc:cxnChg>
        <pc:cxnChg chg="mod">
          <ac:chgData name="MURAD, Sofia Jenny Juliette" userId="609d3eb8-04db-4da7-84a5-b39f1996835f" providerId="ADAL" clId="{3C340B08-E833-4453-899E-F5506D3E4DFB}" dt="2024-02-01T13:43:53.762" v="223" actId="208"/>
          <ac:cxnSpMkLst>
            <pc:docMk/>
            <pc:sldMk cId="1406939077" sldId="304"/>
            <ac:cxnSpMk id="24" creationId="{374F050B-69C2-43B7-921F-F53AFBB1C4D1}"/>
          </ac:cxnSpMkLst>
        </pc:cxnChg>
        <pc:cxnChg chg="mod">
          <ac:chgData name="MURAD, Sofia Jenny Juliette" userId="609d3eb8-04db-4da7-84a5-b39f1996835f" providerId="ADAL" clId="{3C340B08-E833-4453-899E-F5506D3E4DFB}" dt="2024-02-01T13:43:53.762" v="223" actId="208"/>
          <ac:cxnSpMkLst>
            <pc:docMk/>
            <pc:sldMk cId="1406939077" sldId="304"/>
            <ac:cxnSpMk id="28" creationId="{6FEA36CA-1E90-4D52-8438-8876378AB6F7}"/>
          </ac:cxnSpMkLst>
        </pc:cxnChg>
      </pc:sldChg>
      <pc:sldChg chg="addSp delSp modSp mod modClrScheme addCm chgLayout">
        <pc:chgData name="MURAD, Sofia Jenny Juliette" userId="609d3eb8-04db-4da7-84a5-b39f1996835f" providerId="ADAL" clId="{3C340B08-E833-4453-899E-F5506D3E4DFB}" dt="2024-02-20T09:32:23.787" v="469"/>
        <pc:sldMkLst>
          <pc:docMk/>
          <pc:sldMk cId="3847305910" sldId="319"/>
        </pc:sldMkLst>
        <pc:spChg chg="mod ord">
          <ac:chgData name="MURAD, Sofia Jenny Juliette" userId="609d3eb8-04db-4da7-84a5-b39f1996835f" providerId="ADAL" clId="{3C340B08-E833-4453-899E-F5506D3E4DFB}" dt="2024-02-20T09:25:36.834" v="359" actId="403"/>
          <ac:spMkLst>
            <pc:docMk/>
            <pc:sldMk cId="3847305910" sldId="319"/>
            <ac:spMk id="4" creationId="{4FC5AEF8-52FD-44D6-A51A-2A55036EF610}"/>
          </ac:spMkLst>
        </pc:spChg>
        <pc:spChg chg="add mod">
          <ac:chgData name="MURAD, Sofia Jenny Juliette" userId="609d3eb8-04db-4da7-84a5-b39f1996835f" providerId="ADAL" clId="{3C340B08-E833-4453-899E-F5506D3E4DFB}" dt="2024-02-20T09:29:27.835" v="440" actId="1036"/>
          <ac:spMkLst>
            <pc:docMk/>
            <pc:sldMk cId="3847305910" sldId="319"/>
            <ac:spMk id="14" creationId="{892C23DB-8254-DE38-26AE-14369A495B71}"/>
          </ac:spMkLst>
        </pc:spChg>
        <pc:spChg chg="mod">
          <ac:chgData name="MURAD, Sofia Jenny Juliette" userId="609d3eb8-04db-4da7-84a5-b39f1996835f" providerId="ADAL" clId="{3C340B08-E833-4453-899E-F5506D3E4DFB}" dt="2024-02-20T09:29:27.835" v="440" actId="1036"/>
          <ac:spMkLst>
            <pc:docMk/>
            <pc:sldMk cId="3847305910" sldId="319"/>
            <ac:spMk id="31" creationId="{4320E4A8-074E-4416-9752-B6157A93BE42}"/>
          </ac:spMkLst>
        </pc:spChg>
        <pc:spChg chg="mod">
          <ac:chgData name="MURAD, Sofia Jenny Juliette" userId="609d3eb8-04db-4da7-84a5-b39f1996835f" providerId="ADAL" clId="{3C340B08-E833-4453-899E-F5506D3E4DFB}" dt="2024-02-20T09:29:27.835" v="440" actId="1036"/>
          <ac:spMkLst>
            <pc:docMk/>
            <pc:sldMk cId="3847305910" sldId="319"/>
            <ac:spMk id="32" creationId="{6E2EFFFD-7A9A-42DC-A0FB-85B1E4ACB6EB}"/>
          </ac:spMkLst>
        </pc:spChg>
        <pc:spChg chg="mod">
          <ac:chgData name="MURAD, Sofia Jenny Juliette" userId="609d3eb8-04db-4da7-84a5-b39f1996835f" providerId="ADAL" clId="{3C340B08-E833-4453-899E-F5506D3E4DFB}" dt="2024-02-20T09:29:27.835" v="440" actId="1036"/>
          <ac:spMkLst>
            <pc:docMk/>
            <pc:sldMk cId="3847305910" sldId="319"/>
            <ac:spMk id="33" creationId="{B5F61DEC-A225-42B2-B9DB-2123535DD2B7}"/>
          </ac:spMkLst>
        </pc:spChg>
        <pc:spChg chg="mod">
          <ac:chgData name="MURAD, Sofia Jenny Juliette" userId="609d3eb8-04db-4da7-84a5-b39f1996835f" providerId="ADAL" clId="{3C340B08-E833-4453-899E-F5506D3E4DFB}" dt="2024-02-20T09:29:27.835" v="440" actId="1036"/>
          <ac:spMkLst>
            <pc:docMk/>
            <pc:sldMk cId="3847305910" sldId="319"/>
            <ac:spMk id="34" creationId="{5A9E2824-D64A-45FD-BB02-BF59C11CC895}"/>
          </ac:spMkLst>
        </pc:spChg>
        <pc:spChg chg="mod">
          <ac:chgData name="MURAD, Sofia Jenny Juliette" userId="609d3eb8-04db-4da7-84a5-b39f1996835f" providerId="ADAL" clId="{3C340B08-E833-4453-899E-F5506D3E4DFB}" dt="2024-02-20T09:29:27.835" v="440" actId="1036"/>
          <ac:spMkLst>
            <pc:docMk/>
            <pc:sldMk cId="3847305910" sldId="319"/>
            <ac:spMk id="35" creationId="{445923B3-6899-494F-B116-34B1F4E542A4}"/>
          </ac:spMkLst>
        </pc:spChg>
        <pc:spChg chg="mod">
          <ac:chgData name="MURAD, Sofia Jenny Juliette" userId="609d3eb8-04db-4da7-84a5-b39f1996835f" providerId="ADAL" clId="{3C340B08-E833-4453-899E-F5506D3E4DFB}" dt="2024-02-20T09:29:27.835" v="440" actId="1036"/>
          <ac:spMkLst>
            <pc:docMk/>
            <pc:sldMk cId="3847305910" sldId="319"/>
            <ac:spMk id="36" creationId="{992DCAC5-7F6F-44F1-A47F-0BE8F64C3A44}"/>
          </ac:spMkLst>
        </pc:spChg>
        <pc:spChg chg="mod">
          <ac:chgData name="MURAD, Sofia Jenny Juliette" userId="609d3eb8-04db-4da7-84a5-b39f1996835f" providerId="ADAL" clId="{3C340B08-E833-4453-899E-F5506D3E4DFB}" dt="2024-02-20T09:29:27.835" v="440" actId="1036"/>
          <ac:spMkLst>
            <pc:docMk/>
            <pc:sldMk cId="3847305910" sldId="319"/>
            <ac:spMk id="37" creationId="{E7421E8E-1BC7-4A08-98D9-2C82E7D83433}"/>
          </ac:spMkLst>
        </pc:spChg>
        <pc:spChg chg="del">
          <ac:chgData name="MURAD, Sofia Jenny Juliette" userId="609d3eb8-04db-4da7-84a5-b39f1996835f" providerId="ADAL" clId="{3C340B08-E833-4453-899E-F5506D3E4DFB}" dt="2024-02-20T09:23:34.388" v="277" actId="478"/>
          <ac:spMkLst>
            <pc:docMk/>
            <pc:sldMk cId="3847305910" sldId="319"/>
            <ac:spMk id="38" creationId="{CB57C4EF-2180-40BD-ADFD-0937442176B2}"/>
          </ac:spMkLst>
        </pc:spChg>
        <pc:spChg chg="mod ord">
          <ac:chgData name="MURAD, Sofia Jenny Juliette" userId="609d3eb8-04db-4da7-84a5-b39f1996835f" providerId="ADAL" clId="{3C340B08-E833-4453-899E-F5506D3E4DFB}" dt="2024-02-20T09:29:27.835" v="440" actId="1036"/>
          <ac:spMkLst>
            <pc:docMk/>
            <pc:sldMk cId="3847305910" sldId="319"/>
            <ac:spMk id="39" creationId="{8B2232D8-AED6-482B-AAA4-6E8D6EBCBA31}"/>
          </ac:spMkLst>
        </pc:spChg>
        <pc:picChg chg="mod">
          <ac:chgData name="MURAD, Sofia Jenny Juliette" userId="609d3eb8-04db-4da7-84a5-b39f1996835f" providerId="ADAL" clId="{3C340B08-E833-4453-899E-F5506D3E4DFB}" dt="2024-02-20T09:29:27.835" v="440" actId="1036"/>
          <ac:picMkLst>
            <pc:docMk/>
            <pc:sldMk cId="3847305910" sldId="319"/>
            <ac:picMk id="2" creationId="{EA813485-ADC7-B543-84BE-275B8A35E8AC}"/>
          </ac:picMkLst>
        </pc:picChg>
        <pc:picChg chg="mod">
          <ac:chgData name="MURAD, Sofia Jenny Juliette" userId="609d3eb8-04db-4da7-84a5-b39f1996835f" providerId="ADAL" clId="{3C340B08-E833-4453-899E-F5506D3E4DFB}" dt="2024-02-20T09:29:27.835" v="440" actId="1036"/>
          <ac:picMkLst>
            <pc:docMk/>
            <pc:sldMk cId="3847305910" sldId="319"/>
            <ac:picMk id="3" creationId="{E8A8305E-7961-334C-8070-DE378D02DD48}"/>
          </ac:picMkLst>
        </pc:picChg>
        <pc:picChg chg="mod">
          <ac:chgData name="MURAD, Sofia Jenny Juliette" userId="609d3eb8-04db-4da7-84a5-b39f1996835f" providerId="ADAL" clId="{3C340B08-E833-4453-899E-F5506D3E4DFB}" dt="2024-02-20T09:31:49.204" v="468" actId="1076"/>
          <ac:picMkLst>
            <pc:docMk/>
            <pc:sldMk cId="3847305910" sldId="319"/>
            <ac:picMk id="5" creationId="{7F5DE4E8-C9FC-EF4F-9AB8-9787C797068B}"/>
          </ac:picMkLst>
        </pc:picChg>
        <pc:picChg chg="mod">
          <ac:chgData name="MURAD, Sofia Jenny Juliette" userId="609d3eb8-04db-4da7-84a5-b39f1996835f" providerId="ADAL" clId="{3C340B08-E833-4453-899E-F5506D3E4DFB}" dt="2024-02-20T09:29:27.835" v="440" actId="1036"/>
          <ac:picMkLst>
            <pc:docMk/>
            <pc:sldMk cId="3847305910" sldId="319"/>
            <ac:picMk id="6" creationId="{0BFF330A-C328-2840-AB27-14D495E19D8E}"/>
          </ac:picMkLst>
        </pc:picChg>
        <pc:picChg chg="mod">
          <ac:chgData name="MURAD, Sofia Jenny Juliette" userId="609d3eb8-04db-4da7-84a5-b39f1996835f" providerId="ADAL" clId="{3C340B08-E833-4453-899E-F5506D3E4DFB}" dt="2024-02-20T09:29:27.835" v="440" actId="1036"/>
          <ac:picMkLst>
            <pc:docMk/>
            <pc:sldMk cId="3847305910" sldId="319"/>
            <ac:picMk id="7" creationId="{DC6E747B-1E35-7440-8431-E4C20F5C0574}"/>
          </ac:picMkLst>
        </pc:picChg>
        <pc:picChg chg="mod">
          <ac:chgData name="MURAD, Sofia Jenny Juliette" userId="609d3eb8-04db-4da7-84a5-b39f1996835f" providerId="ADAL" clId="{3C340B08-E833-4453-899E-F5506D3E4DFB}" dt="2024-02-20T09:29:27.835" v="440" actId="1036"/>
          <ac:picMkLst>
            <pc:docMk/>
            <pc:sldMk cId="3847305910" sldId="319"/>
            <ac:picMk id="8" creationId="{47921A50-DDC7-D02D-86CB-7560980A57FE}"/>
          </ac:picMkLst>
        </pc:picChg>
        <pc:picChg chg="mod">
          <ac:chgData name="MURAD, Sofia Jenny Juliette" userId="609d3eb8-04db-4da7-84a5-b39f1996835f" providerId="ADAL" clId="{3C340B08-E833-4453-899E-F5506D3E4DFB}" dt="2024-02-20T09:29:27.835" v="440" actId="1036"/>
          <ac:picMkLst>
            <pc:docMk/>
            <pc:sldMk cId="3847305910" sldId="319"/>
            <ac:picMk id="9" creationId="{D2CA6951-D545-D3B3-C342-072BE71115B7}"/>
          </ac:picMkLst>
        </pc:picChg>
        <pc:picChg chg="mod">
          <ac:chgData name="MURAD, Sofia Jenny Juliette" userId="609d3eb8-04db-4da7-84a5-b39f1996835f" providerId="ADAL" clId="{3C340B08-E833-4453-899E-F5506D3E4DFB}" dt="2024-02-20T09:29:27.835" v="440" actId="1036"/>
          <ac:picMkLst>
            <pc:docMk/>
            <pc:sldMk cId="3847305910" sldId="319"/>
            <ac:picMk id="10" creationId="{DF39E0FE-B156-9A28-B26F-BA4141BE9BF8}"/>
          </ac:picMkLst>
        </pc:picChg>
        <pc:picChg chg="mod">
          <ac:chgData name="MURAD, Sofia Jenny Juliette" userId="609d3eb8-04db-4da7-84a5-b39f1996835f" providerId="ADAL" clId="{3C340B08-E833-4453-899E-F5506D3E4DFB}" dt="2024-02-20T09:30:37.227" v="451" actId="1076"/>
          <ac:picMkLst>
            <pc:docMk/>
            <pc:sldMk cId="3847305910" sldId="319"/>
            <ac:picMk id="11" creationId="{E5D08BDA-DC9F-CBFA-719B-F664AFAA6143}"/>
          </ac:picMkLst>
        </pc:picChg>
        <pc:picChg chg="mod ord">
          <ac:chgData name="MURAD, Sofia Jenny Juliette" userId="609d3eb8-04db-4da7-84a5-b39f1996835f" providerId="ADAL" clId="{3C340B08-E833-4453-899E-F5506D3E4DFB}" dt="2024-02-20T09:31:20.886" v="461" actId="166"/>
          <ac:picMkLst>
            <pc:docMk/>
            <pc:sldMk cId="3847305910" sldId="319"/>
            <ac:picMk id="12" creationId="{BC8D8CE0-58B6-9472-34CA-66EA61EE4E9B}"/>
          </ac:picMkLst>
        </pc:picChg>
        <pc:picChg chg="mod">
          <ac:chgData name="MURAD, Sofia Jenny Juliette" userId="609d3eb8-04db-4da7-84a5-b39f1996835f" providerId="ADAL" clId="{3C340B08-E833-4453-899E-F5506D3E4DFB}" dt="2024-02-20T09:30:42.681" v="452" actId="1076"/>
          <ac:picMkLst>
            <pc:docMk/>
            <pc:sldMk cId="3847305910" sldId="319"/>
            <ac:picMk id="13" creationId="{7A4D746D-3489-E04F-D887-95AE00B84BDE}"/>
          </ac:picMkLst>
        </pc:picChg>
        <pc:picChg chg="mod ord">
          <ac:chgData name="MURAD, Sofia Jenny Juliette" userId="609d3eb8-04db-4da7-84a5-b39f1996835f" providerId="ADAL" clId="{3C340B08-E833-4453-899E-F5506D3E4DFB}" dt="2024-02-20T09:31:39.719" v="465" actId="1076"/>
          <ac:picMkLst>
            <pc:docMk/>
            <pc:sldMk cId="3847305910" sldId="319"/>
            <ac:picMk id="21" creationId="{93EE7CD4-00B4-164A-BBB5-B822646B2675}"/>
          </ac:picMkLst>
        </pc:picChg>
        <pc:picChg chg="mod">
          <ac:chgData name="MURAD, Sofia Jenny Juliette" userId="609d3eb8-04db-4da7-84a5-b39f1996835f" providerId="ADAL" clId="{3C340B08-E833-4453-899E-F5506D3E4DFB}" dt="2024-02-20T09:29:27.835" v="440" actId="1036"/>
          <ac:picMkLst>
            <pc:docMk/>
            <pc:sldMk cId="3847305910" sldId="319"/>
            <ac:picMk id="22" creationId="{FD9BD22E-C728-3C45-B0DF-9F6BDF7633CD}"/>
          </ac:picMkLst>
        </pc:picChg>
        <pc:picChg chg="mod">
          <ac:chgData name="MURAD, Sofia Jenny Juliette" userId="609d3eb8-04db-4da7-84a5-b39f1996835f" providerId="ADAL" clId="{3C340B08-E833-4453-899E-F5506D3E4DFB}" dt="2024-02-20T09:29:43.799" v="443" actId="1076"/>
          <ac:picMkLst>
            <pc:docMk/>
            <pc:sldMk cId="3847305910" sldId="319"/>
            <ac:picMk id="72" creationId="{A2315FA3-0E0D-4F39-8A35-03B05D39BC79}"/>
          </ac:picMkLst>
        </pc:picChg>
        <pc:picChg chg="mod ord">
          <ac:chgData name="MURAD, Sofia Jenny Juliette" userId="609d3eb8-04db-4da7-84a5-b39f1996835f" providerId="ADAL" clId="{3C340B08-E833-4453-899E-F5506D3E4DFB}" dt="2024-02-20T09:29:27.835" v="440" actId="1036"/>
          <ac:picMkLst>
            <pc:docMk/>
            <pc:sldMk cId="3847305910" sldId="319"/>
            <ac:picMk id="75" creationId="{83D5B101-FC47-4FC8-A5AF-946B5124FBFF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MURAD, Sofia Jenny Juliette" userId="609d3eb8-04db-4da7-84a5-b39f1996835f" providerId="ADAL" clId="{3C340B08-E833-4453-899E-F5506D3E4DFB}" dt="2024-02-20T09:32:23.787" v="469"/>
              <pc2:cmMkLst xmlns:pc2="http://schemas.microsoft.com/office/powerpoint/2019/9/main/command">
                <pc:docMk/>
                <pc:sldMk cId="3847305910" sldId="319"/>
                <pc2:cmMk id="{97466EF1-11AA-4899-98F4-9D2C6A1EB1C9}"/>
              </pc2:cmMkLst>
            </pc226:cmChg>
          </p:ext>
        </pc:extLst>
      </pc:sldChg>
      <pc:sldChg chg="modSp mod addCm">
        <pc:chgData name="MURAD, Sofia Jenny Juliette" userId="609d3eb8-04db-4da7-84a5-b39f1996835f" providerId="ADAL" clId="{3C340B08-E833-4453-899E-F5506D3E4DFB}" dt="2024-02-20T09:37:59.124" v="495" actId="14100"/>
        <pc:sldMkLst>
          <pc:docMk/>
          <pc:sldMk cId="1612000249" sldId="320"/>
        </pc:sldMkLst>
        <pc:spChg chg="mod">
          <ac:chgData name="MURAD, Sofia Jenny Juliette" userId="609d3eb8-04db-4da7-84a5-b39f1996835f" providerId="ADAL" clId="{3C340B08-E833-4453-899E-F5506D3E4DFB}" dt="2024-02-20T09:37:59.124" v="495" actId="14100"/>
          <ac:spMkLst>
            <pc:docMk/>
            <pc:sldMk cId="1612000249" sldId="320"/>
            <ac:spMk id="4" creationId="{47C0EE63-1AD7-06DD-52DF-0BA53D5965CA}"/>
          </ac:spMkLst>
        </pc:spChg>
      </pc:sldChg>
      <pc:sldMasterChg chg="addSp delSp modSp mod">
        <pc:chgData name="MURAD, Sofia Jenny Juliette" userId="609d3eb8-04db-4da7-84a5-b39f1996835f" providerId="ADAL" clId="{3C340B08-E833-4453-899E-F5506D3E4DFB}" dt="2024-03-01T12:04:23.602" v="503" actId="1035"/>
        <pc:sldMasterMkLst>
          <pc:docMk/>
          <pc:sldMasterMk cId="1795284741" sldId="2147483759"/>
        </pc:sldMasterMkLst>
        <pc:spChg chg="add mod">
          <ac:chgData name="MURAD, Sofia Jenny Juliette" userId="609d3eb8-04db-4da7-84a5-b39f1996835f" providerId="ADAL" clId="{3C340B08-E833-4453-899E-F5506D3E4DFB}" dt="2024-03-01T12:04:03.078" v="498"/>
          <ac:spMkLst>
            <pc:docMk/>
            <pc:sldMasterMk cId="1795284741" sldId="2147483759"/>
            <ac:spMk id="6" creationId="{8F1D423E-8B15-41BD-B67A-2B72633E8C60}"/>
          </ac:spMkLst>
        </pc:spChg>
        <pc:spChg chg="add mod">
          <ac:chgData name="MURAD, Sofia Jenny Juliette" userId="609d3eb8-04db-4da7-84a5-b39f1996835f" providerId="ADAL" clId="{3C340B08-E833-4453-899E-F5506D3E4DFB}" dt="2024-03-01T12:04:03.078" v="498"/>
          <ac:spMkLst>
            <pc:docMk/>
            <pc:sldMasterMk cId="1795284741" sldId="2147483759"/>
            <ac:spMk id="8" creationId="{AA50B300-CF84-43C1-BFB3-9466A9B79B6A}"/>
          </ac:spMkLst>
        </pc:spChg>
        <pc:spChg chg="add mod">
          <ac:chgData name="MURAD, Sofia Jenny Juliette" userId="609d3eb8-04db-4da7-84a5-b39f1996835f" providerId="ADAL" clId="{3C340B08-E833-4453-899E-F5506D3E4DFB}" dt="2024-03-01T12:04:04.777" v="500"/>
          <ac:spMkLst>
            <pc:docMk/>
            <pc:sldMasterMk cId="1795284741" sldId="2147483759"/>
            <ac:spMk id="15" creationId="{8F1D423E-8B15-41BD-B67A-2B72633E8C60}"/>
          </ac:spMkLst>
        </pc:spChg>
        <pc:spChg chg="add mod">
          <ac:chgData name="MURAD, Sofia Jenny Juliette" userId="609d3eb8-04db-4da7-84a5-b39f1996835f" providerId="ADAL" clId="{3C340B08-E833-4453-899E-F5506D3E4DFB}" dt="2024-03-01T12:04:04.777" v="500"/>
          <ac:spMkLst>
            <pc:docMk/>
            <pc:sldMasterMk cId="1795284741" sldId="2147483759"/>
            <ac:spMk id="17" creationId="{AA50B300-CF84-43C1-BFB3-9466A9B79B6A}"/>
          </ac:spMkLst>
        </pc:spChg>
        <pc:spChg chg="del">
          <ac:chgData name="MURAD, Sofia Jenny Juliette" userId="609d3eb8-04db-4da7-84a5-b39f1996835f" providerId="ADAL" clId="{3C340B08-E833-4453-899E-F5506D3E4DFB}" dt="2024-03-01T12:04:04.383" v="499" actId="478"/>
          <ac:spMkLst>
            <pc:docMk/>
            <pc:sldMasterMk cId="1795284741" sldId="2147483759"/>
            <ac:spMk id="41" creationId="{8F1D423E-8B15-41BD-B67A-2B72633E8C60}"/>
          </ac:spMkLst>
        </pc:spChg>
        <pc:grpChg chg="add mod">
          <ac:chgData name="MURAD, Sofia Jenny Juliette" userId="609d3eb8-04db-4da7-84a5-b39f1996835f" providerId="ADAL" clId="{3C340B08-E833-4453-899E-F5506D3E4DFB}" dt="2024-03-01T12:04:03.078" v="498"/>
          <ac:grpSpMkLst>
            <pc:docMk/>
            <pc:sldMasterMk cId="1795284741" sldId="2147483759"/>
            <ac:grpSpMk id="4" creationId="{F15FB073-BB83-E172-454D-A364C19BCD3C}"/>
          </ac:grpSpMkLst>
        </pc:grpChg>
        <pc:grpChg chg="add mod">
          <ac:chgData name="MURAD, Sofia Jenny Juliette" userId="609d3eb8-04db-4da7-84a5-b39f1996835f" providerId="ADAL" clId="{3C340B08-E833-4453-899E-F5506D3E4DFB}" dt="2024-03-01T12:04:03.078" v="498"/>
          <ac:grpSpMkLst>
            <pc:docMk/>
            <pc:sldMasterMk cId="1795284741" sldId="2147483759"/>
            <ac:grpSpMk id="5" creationId="{27E98DA2-1865-4E97-8590-444FE01B1FE4}"/>
          </ac:grpSpMkLst>
        </pc:grpChg>
        <pc:grpChg chg="add mod">
          <ac:chgData name="MURAD, Sofia Jenny Juliette" userId="609d3eb8-04db-4da7-84a5-b39f1996835f" providerId="ADAL" clId="{3C340B08-E833-4453-899E-F5506D3E4DFB}" dt="2024-03-01T12:04:23.602" v="503" actId="1035"/>
          <ac:grpSpMkLst>
            <pc:docMk/>
            <pc:sldMasterMk cId="1795284741" sldId="2147483759"/>
            <ac:grpSpMk id="12" creationId="{F15FB073-BB83-E172-454D-A364C19BCD3C}"/>
          </ac:grpSpMkLst>
        </pc:grpChg>
        <pc:grpChg chg="add mod">
          <ac:chgData name="MURAD, Sofia Jenny Juliette" userId="609d3eb8-04db-4da7-84a5-b39f1996835f" providerId="ADAL" clId="{3C340B08-E833-4453-899E-F5506D3E4DFB}" dt="2024-03-01T12:04:04.777" v="500"/>
          <ac:grpSpMkLst>
            <pc:docMk/>
            <pc:sldMasterMk cId="1795284741" sldId="2147483759"/>
            <ac:grpSpMk id="13" creationId="{27E98DA2-1865-4E97-8590-444FE01B1FE4}"/>
          </ac:grpSpMkLst>
        </pc:grpChg>
        <pc:grpChg chg="del">
          <ac:chgData name="MURAD, Sofia Jenny Juliette" userId="609d3eb8-04db-4da7-84a5-b39f1996835f" providerId="ADAL" clId="{3C340B08-E833-4453-899E-F5506D3E4DFB}" dt="2024-03-01T12:04:00.297" v="496" actId="478"/>
          <ac:grpSpMkLst>
            <pc:docMk/>
            <pc:sldMasterMk cId="1795284741" sldId="2147483759"/>
            <ac:grpSpMk id="43" creationId="{27E98DA2-1865-4E97-8590-444FE01B1FE4}"/>
          </ac:grpSpMkLst>
        </pc:grpChg>
        <pc:picChg chg="add mod">
          <ac:chgData name="MURAD, Sofia Jenny Juliette" userId="609d3eb8-04db-4da7-84a5-b39f1996835f" providerId="ADAL" clId="{3C340B08-E833-4453-899E-F5506D3E4DFB}" dt="2024-03-01T12:04:03.078" v="498"/>
          <ac:picMkLst>
            <pc:docMk/>
            <pc:sldMasterMk cId="1795284741" sldId="2147483759"/>
            <ac:picMk id="7" creationId="{F07FAD92-3BD4-F88E-2ECD-B380A6873080}"/>
          </ac:picMkLst>
        </pc:picChg>
        <pc:picChg chg="add mod">
          <ac:chgData name="MURAD, Sofia Jenny Juliette" userId="609d3eb8-04db-4da7-84a5-b39f1996835f" providerId="ADAL" clId="{3C340B08-E833-4453-899E-F5506D3E4DFB}" dt="2024-03-01T12:04:03.078" v="498"/>
          <ac:picMkLst>
            <pc:docMk/>
            <pc:sldMasterMk cId="1795284741" sldId="2147483759"/>
            <ac:picMk id="9" creationId="{65B1804B-41C0-49EC-9CCC-56DC065112D2}"/>
          </ac:picMkLst>
        </pc:picChg>
        <pc:picChg chg="add mod">
          <ac:chgData name="MURAD, Sofia Jenny Juliette" userId="609d3eb8-04db-4da7-84a5-b39f1996835f" providerId="ADAL" clId="{3C340B08-E833-4453-899E-F5506D3E4DFB}" dt="2024-03-01T12:04:03.078" v="498"/>
          <ac:picMkLst>
            <pc:docMk/>
            <pc:sldMasterMk cId="1795284741" sldId="2147483759"/>
            <ac:picMk id="10" creationId="{59814F6A-8856-40D8-8CAF-4C5E6641F5AA}"/>
          </ac:picMkLst>
        </pc:picChg>
        <pc:picChg chg="add mod">
          <ac:chgData name="MURAD, Sofia Jenny Juliette" userId="609d3eb8-04db-4da7-84a5-b39f1996835f" providerId="ADAL" clId="{3C340B08-E833-4453-899E-F5506D3E4DFB}" dt="2024-03-01T12:04:03.078" v="498"/>
          <ac:picMkLst>
            <pc:docMk/>
            <pc:sldMasterMk cId="1795284741" sldId="2147483759"/>
            <ac:picMk id="11" creationId="{33E73065-C6F7-4816-8CA3-7879EC8065CD}"/>
          </ac:picMkLst>
        </pc:picChg>
        <pc:picChg chg="add mod">
          <ac:chgData name="MURAD, Sofia Jenny Juliette" userId="609d3eb8-04db-4da7-84a5-b39f1996835f" providerId="ADAL" clId="{3C340B08-E833-4453-899E-F5506D3E4DFB}" dt="2024-03-01T12:04:04.777" v="500"/>
          <ac:picMkLst>
            <pc:docMk/>
            <pc:sldMasterMk cId="1795284741" sldId="2147483759"/>
            <ac:picMk id="16" creationId="{F07FAD92-3BD4-F88E-2ECD-B380A6873080}"/>
          </ac:picMkLst>
        </pc:picChg>
        <pc:picChg chg="add mod">
          <ac:chgData name="MURAD, Sofia Jenny Juliette" userId="609d3eb8-04db-4da7-84a5-b39f1996835f" providerId="ADAL" clId="{3C340B08-E833-4453-899E-F5506D3E4DFB}" dt="2024-03-01T12:04:04.777" v="500"/>
          <ac:picMkLst>
            <pc:docMk/>
            <pc:sldMasterMk cId="1795284741" sldId="2147483759"/>
            <ac:picMk id="18" creationId="{65B1804B-41C0-49EC-9CCC-56DC065112D2}"/>
          </ac:picMkLst>
        </pc:picChg>
        <pc:picChg chg="add mod">
          <ac:chgData name="MURAD, Sofia Jenny Juliette" userId="609d3eb8-04db-4da7-84a5-b39f1996835f" providerId="ADAL" clId="{3C340B08-E833-4453-899E-F5506D3E4DFB}" dt="2024-03-01T12:04:04.777" v="500"/>
          <ac:picMkLst>
            <pc:docMk/>
            <pc:sldMasterMk cId="1795284741" sldId="2147483759"/>
            <ac:picMk id="19" creationId="{59814F6A-8856-40D8-8CAF-4C5E6641F5AA}"/>
          </ac:picMkLst>
        </pc:picChg>
        <pc:picChg chg="add mod">
          <ac:chgData name="MURAD, Sofia Jenny Juliette" userId="609d3eb8-04db-4da7-84a5-b39f1996835f" providerId="ADAL" clId="{3C340B08-E833-4453-899E-F5506D3E4DFB}" dt="2024-03-01T12:04:04.777" v="500"/>
          <ac:picMkLst>
            <pc:docMk/>
            <pc:sldMasterMk cId="1795284741" sldId="2147483759"/>
            <ac:picMk id="21" creationId="{33E73065-C6F7-4816-8CA3-7879EC8065CD}"/>
          </ac:picMkLst>
        </pc:picChg>
      </pc:sldMasterChg>
    </pc:docChg>
  </pc:docChgLst>
  <pc:docChgLst>
    <pc:chgData name="GORE, Fiona Margaret" userId="S::goref@who.int::8990c2d0-068d-4ea4-a7b0-fc9e7bcf8844" providerId="AD" clId="Web-{811DE118-9943-D375-FA5C-BD1C503DAFB0}"/>
    <pc:docChg chg="">
      <pc:chgData name="GORE, Fiona Margaret" userId="S::goref@who.int::8990c2d0-068d-4ea4-a7b0-fc9e7bcf8844" providerId="AD" clId="Web-{811DE118-9943-D375-FA5C-BD1C503DAFB0}" dt="2024-02-15T14:15:32.879" v="3"/>
      <pc:docMkLst>
        <pc:docMk/>
      </pc:docMkLst>
      <pc:sldChg chg="modCm">
        <pc:chgData name="GORE, Fiona Margaret" userId="S::goref@who.int::8990c2d0-068d-4ea4-a7b0-fc9e7bcf8844" providerId="AD" clId="Web-{811DE118-9943-D375-FA5C-BD1C503DAFB0}" dt="2024-02-15T14:15:32.879" v="3"/>
        <pc:sldMkLst>
          <pc:docMk/>
          <pc:sldMk cId="4154322372" sldId="258"/>
        </pc:sldMkLst>
      </pc:sldChg>
      <pc:sldChg chg="modCm">
        <pc:chgData name="GORE, Fiona Margaret" userId="S::goref@who.int::8990c2d0-068d-4ea4-a7b0-fc9e7bcf8844" providerId="AD" clId="Web-{811DE118-9943-D375-FA5C-BD1C503DAFB0}" dt="2024-02-15T14:14:03.048" v="1"/>
        <pc:sldMkLst>
          <pc:docMk/>
          <pc:sldMk cId="3925254335" sldId="274"/>
        </pc:sldMkLst>
      </pc:sldChg>
      <pc:sldChg chg="modCm">
        <pc:chgData name="GORE, Fiona Margaret" userId="S::goref@who.int::8990c2d0-068d-4ea4-a7b0-fc9e7bcf8844" providerId="AD" clId="Web-{811DE118-9943-D375-FA5C-BD1C503DAFB0}" dt="2024-02-15T14:14:44.409" v="2"/>
        <pc:sldMkLst>
          <pc:docMk/>
          <pc:sldMk cId="1406939077" sldId="304"/>
        </pc:sldMkLst>
      </pc:sldChg>
      <pc:sldChg chg="modCm">
        <pc:chgData name="GORE, Fiona Margaret" userId="S::goref@who.int::8990c2d0-068d-4ea4-a7b0-fc9e7bcf8844" providerId="AD" clId="Web-{811DE118-9943-D375-FA5C-BD1C503DAFB0}" dt="2024-02-15T14:12:27.186" v="0"/>
        <pc:sldMkLst>
          <pc:docMk/>
          <pc:sldMk cId="1612000249" sldId="320"/>
        </pc:sldMkLst>
      </pc:sldChg>
    </pc:docChg>
  </pc:docChgLst>
  <pc:docChgLst>
    <pc:chgData name="LARREA, Christian" userId="1cbcec65-4ef2-4c9d-8acd-f62e48665bf7" providerId="ADAL" clId="{7E45C4A0-DC4E-46ED-808E-83790BC03B62}"/>
    <pc:docChg chg="custSel modSld">
      <pc:chgData name="LARREA, Christian" userId="1cbcec65-4ef2-4c9d-8acd-f62e48665bf7" providerId="ADAL" clId="{7E45C4A0-DC4E-46ED-808E-83790BC03B62}" dt="2024-03-25T14:56:19.285" v="95" actId="790"/>
      <pc:docMkLst>
        <pc:docMk/>
      </pc:docMkLst>
      <pc:sldChg chg="modSp mod">
        <pc:chgData name="LARREA, Christian" userId="1cbcec65-4ef2-4c9d-8acd-f62e48665bf7" providerId="ADAL" clId="{7E45C4A0-DC4E-46ED-808E-83790BC03B62}" dt="2024-03-25T14:54:06.332" v="46" actId="1035"/>
        <pc:sldMkLst>
          <pc:docMk/>
          <pc:sldMk cId="462793292" sldId="273"/>
        </pc:sldMkLst>
        <pc:spChg chg="mod">
          <ac:chgData name="LARREA, Christian" userId="1cbcec65-4ef2-4c9d-8acd-f62e48665bf7" providerId="ADAL" clId="{7E45C4A0-DC4E-46ED-808E-83790BC03B62}" dt="2024-03-25T14:54:06.332" v="46" actId="1035"/>
          <ac:spMkLst>
            <pc:docMk/>
            <pc:sldMk cId="462793292" sldId="273"/>
            <ac:spMk id="2" creationId="{7CCB009A-6724-4927-8E44-65450EFFF229}"/>
          </ac:spMkLst>
        </pc:spChg>
      </pc:sldChg>
      <pc:sldChg chg="modSp mod">
        <pc:chgData name="LARREA, Christian" userId="1cbcec65-4ef2-4c9d-8acd-f62e48665bf7" providerId="ADAL" clId="{7E45C4A0-DC4E-46ED-808E-83790BC03B62}" dt="2024-03-25T14:56:19.285" v="95" actId="790"/>
        <pc:sldMkLst>
          <pc:docMk/>
          <pc:sldMk cId="1843749515" sldId="279"/>
        </pc:sldMkLst>
        <pc:spChg chg="mod">
          <ac:chgData name="LARREA, Christian" userId="1cbcec65-4ef2-4c9d-8acd-f62e48665bf7" providerId="ADAL" clId="{7E45C4A0-DC4E-46ED-808E-83790BC03B62}" dt="2024-03-25T14:56:04.452" v="94" actId="313"/>
          <ac:spMkLst>
            <pc:docMk/>
            <pc:sldMk cId="1843749515" sldId="279"/>
            <ac:spMk id="2" creationId="{2F2CA2A5-7E3B-660A-D2FA-90842D1EB5B6}"/>
          </ac:spMkLst>
        </pc:spChg>
        <pc:spChg chg="mod">
          <ac:chgData name="LARREA, Christian" userId="1cbcec65-4ef2-4c9d-8acd-f62e48665bf7" providerId="ADAL" clId="{7E45C4A0-DC4E-46ED-808E-83790BC03B62}" dt="2024-03-25T14:55:05.845" v="49" actId="790"/>
          <ac:spMkLst>
            <pc:docMk/>
            <pc:sldMk cId="1843749515" sldId="279"/>
            <ac:spMk id="3" creationId="{B975F6F1-E533-7DB7-B4A1-7672444CEA5B}"/>
          </ac:spMkLst>
        </pc:spChg>
        <pc:spChg chg="mod">
          <ac:chgData name="LARREA, Christian" userId="1cbcec65-4ef2-4c9d-8acd-f62e48665bf7" providerId="ADAL" clId="{7E45C4A0-DC4E-46ED-808E-83790BC03B62}" dt="2024-03-25T14:56:19.285" v="95" actId="790"/>
          <ac:spMkLst>
            <pc:docMk/>
            <pc:sldMk cId="1843749515" sldId="279"/>
            <ac:spMk id="5" creationId="{B3F9AB23-26DB-7051-514E-17D2D46D6943}"/>
          </ac:spMkLst>
        </pc:spChg>
      </pc:sldChg>
      <pc:sldChg chg="modSp mod">
        <pc:chgData name="LARREA, Christian" userId="1cbcec65-4ef2-4c9d-8acd-f62e48665bf7" providerId="ADAL" clId="{7E45C4A0-DC4E-46ED-808E-83790BC03B62}" dt="2024-03-25T14:54:46.020" v="48" actId="20577"/>
        <pc:sldMkLst>
          <pc:docMk/>
          <pc:sldMk cId="1406939077" sldId="304"/>
        </pc:sldMkLst>
        <pc:spChg chg="mod">
          <ac:chgData name="LARREA, Christian" userId="1cbcec65-4ef2-4c9d-8acd-f62e48665bf7" providerId="ADAL" clId="{7E45C4A0-DC4E-46ED-808E-83790BC03B62}" dt="2024-03-25T14:54:26.299" v="47" actId="20577"/>
          <ac:spMkLst>
            <pc:docMk/>
            <pc:sldMk cId="1406939077" sldId="304"/>
            <ac:spMk id="9" creationId="{1AC7AB7F-8D98-498B-B474-6885A76BBD5F}"/>
          </ac:spMkLst>
        </pc:spChg>
        <pc:spChg chg="mod">
          <ac:chgData name="LARREA, Christian" userId="1cbcec65-4ef2-4c9d-8acd-f62e48665bf7" providerId="ADAL" clId="{7E45C4A0-DC4E-46ED-808E-83790BC03B62}" dt="2024-03-25T14:54:46.020" v="48" actId="20577"/>
          <ac:spMkLst>
            <pc:docMk/>
            <pc:sldMk cId="1406939077" sldId="304"/>
            <ac:spMk id="32" creationId="{B7937340-79CD-93E8-941C-AFF53E64B188}"/>
          </ac:spMkLst>
        </pc:spChg>
      </pc:sldChg>
      <pc:sldChg chg="modSp mod">
        <pc:chgData name="LARREA, Christian" userId="1cbcec65-4ef2-4c9d-8acd-f62e48665bf7" providerId="ADAL" clId="{7E45C4A0-DC4E-46ED-808E-83790BC03B62}" dt="2024-03-25T14:52:21.746" v="2" actId="20577"/>
        <pc:sldMkLst>
          <pc:docMk/>
          <pc:sldMk cId="1612000249" sldId="320"/>
        </pc:sldMkLst>
        <pc:spChg chg="mod">
          <ac:chgData name="LARREA, Christian" userId="1cbcec65-4ef2-4c9d-8acd-f62e48665bf7" providerId="ADAL" clId="{7E45C4A0-DC4E-46ED-808E-83790BC03B62}" dt="2024-03-25T14:52:21.746" v="2" actId="20577"/>
          <ac:spMkLst>
            <pc:docMk/>
            <pc:sldMk cId="1612000249" sldId="320"/>
            <ac:spMk id="4" creationId="{47C0EE63-1AD7-06DD-52DF-0BA53D5965CA}"/>
          </ac:spMkLst>
        </pc:spChg>
      </pc:sldChg>
    </pc:docChg>
  </pc:docChgLst>
  <pc:docChgLst>
    <pc:chgData name="GORE, Fiona Margaret" userId="S::goref@who.int::8990c2d0-068d-4ea4-a7b0-fc9e7bcf8844" providerId="AD" clId="Web-{AD6F66E0-E1D5-B845-D1EC-3C161416684D}"/>
    <pc:docChg chg="">
      <pc:chgData name="GORE, Fiona Margaret" userId="S::goref@who.int::8990c2d0-068d-4ea4-a7b0-fc9e7bcf8844" providerId="AD" clId="Web-{AD6F66E0-E1D5-B845-D1EC-3C161416684D}" dt="2024-02-15T16:15:52.009" v="1"/>
      <pc:docMkLst>
        <pc:docMk/>
      </pc:docMkLst>
      <pc:sldChg chg="modCm">
        <pc:chgData name="GORE, Fiona Margaret" userId="S::goref@who.int::8990c2d0-068d-4ea4-a7b0-fc9e7bcf8844" providerId="AD" clId="Web-{AD6F66E0-E1D5-B845-D1EC-3C161416684D}" dt="2024-02-15T16:15:52.009" v="1"/>
        <pc:sldMkLst>
          <pc:docMk/>
          <pc:sldMk cId="1406939077" sldId="304"/>
        </pc:sldMkLst>
      </pc:sldChg>
    </pc:docChg>
  </pc:docChgLst>
  <pc:docChgLst>
    <pc:chgData name="GORE, Fiona Margaret" userId="8990c2d0-068d-4ea4-a7b0-fc9e7bcf8844" providerId="ADAL" clId="{CC4CD92D-AEF3-4C37-8D9B-DA3F74F7D6B8}"/>
    <pc:docChg chg="undo custSel modSld sldOrd modMainMaster">
      <pc:chgData name="GORE, Fiona Margaret" userId="8990c2d0-068d-4ea4-a7b0-fc9e7bcf8844" providerId="ADAL" clId="{CC4CD92D-AEF3-4C37-8D9B-DA3F74F7D6B8}" dt="2024-02-19T12:25:58.395" v="25" actId="14100"/>
      <pc:docMkLst>
        <pc:docMk/>
      </pc:docMkLst>
      <pc:sldChg chg="modSp mod modClrScheme chgLayout">
        <pc:chgData name="GORE, Fiona Margaret" userId="8990c2d0-068d-4ea4-a7b0-fc9e7bcf8844" providerId="ADAL" clId="{CC4CD92D-AEF3-4C37-8D9B-DA3F74F7D6B8}" dt="2024-02-19T12:25:58.395" v="25" actId="14100"/>
        <pc:sldMkLst>
          <pc:docMk/>
          <pc:sldMk cId="1446751405" sldId="259"/>
        </pc:sldMkLst>
        <pc:spChg chg="mod ord">
          <ac:chgData name="GORE, Fiona Margaret" userId="8990c2d0-068d-4ea4-a7b0-fc9e7bcf8844" providerId="ADAL" clId="{CC4CD92D-AEF3-4C37-8D9B-DA3F74F7D6B8}" dt="2024-02-19T12:25:47.732" v="23" actId="700"/>
          <ac:spMkLst>
            <pc:docMk/>
            <pc:sldMk cId="1446751405" sldId="259"/>
            <ac:spMk id="4" creationId="{4FC5AEF8-52FD-44D6-A51A-2A55036EF610}"/>
          </ac:spMkLst>
        </pc:spChg>
        <pc:spChg chg="mod ord">
          <ac:chgData name="GORE, Fiona Margaret" userId="8990c2d0-068d-4ea4-a7b0-fc9e7bcf8844" providerId="ADAL" clId="{CC4CD92D-AEF3-4C37-8D9B-DA3F74F7D6B8}" dt="2024-02-19T12:25:58.395" v="25" actId="14100"/>
          <ac:spMkLst>
            <pc:docMk/>
            <pc:sldMk cId="1446751405" sldId="259"/>
            <ac:spMk id="5" creationId="{F7793C69-EB27-4623-BAEC-EE2B54184B29}"/>
          </ac:spMkLst>
        </pc:spChg>
      </pc:sldChg>
      <pc:sldChg chg="modSp mod modClrScheme chgLayout">
        <pc:chgData name="GORE, Fiona Margaret" userId="8990c2d0-068d-4ea4-a7b0-fc9e7bcf8844" providerId="ADAL" clId="{CC4CD92D-AEF3-4C37-8D9B-DA3F74F7D6B8}" dt="2024-02-19T12:25:31.249" v="21" actId="1076"/>
        <pc:sldMkLst>
          <pc:docMk/>
          <pc:sldMk cId="4031880521" sldId="260"/>
        </pc:sldMkLst>
        <pc:spChg chg="mod ord">
          <ac:chgData name="GORE, Fiona Margaret" userId="8990c2d0-068d-4ea4-a7b0-fc9e7bcf8844" providerId="ADAL" clId="{CC4CD92D-AEF3-4C37-8D9B-DA3F74F7D6B8}" dt="2024-02-19T12:25:24.251" v="20" actId="700"/>
          <ac:spMkLst>
            <pc:docMk/>
            <pc:sldMk cId="4031880521" sldId="260"/>
            <ac:spMk id="4" creationId="{75E0E65A-C33F-4526-A7DA-ADC570FE8D5A}"/>
          </ac:spMkLst>
        </pc:spChg>
        <pc:spChg chg="mod ord">
          <ac:chgData name="GORE, Fiona Margaret" userId="8990c2d0-068d-4ea4-a7b0-fc9e7bcf8844" providerId="ADAL" clId="{CC4CD92D-AEF3-4C37-8D9B-DA3F74F7D6B8}" dt="2024-02-19T12:25:31.249" v="21" actId="1076"/>
          <ac:spMkLst>
            <pc:docMk/>
            <pc:sldMk cId="4031880521" sldId="260"/>
            <ac:spMk id="5" creationId="{738D48D6-5D7F-400D-8022-66551D422B0E}"/>
          </ac:spMkLst>
        </pc:spChg>
      </pc:sldChg>
      <pc:sldChg chg="modSp mod modClrScheme chgLayout">
        <pc:chgData name="GORE, Fiona Margaret" userId="8990c2d0-068d-4ea4-a7b0-fc9e7bcf8844" providerId="ADAL" clId="{CC4CD92D-AEF3-4C37-8D9B-DA3F74F7D6B8}" dt="2024-02-19T12:25:39.796" v="22" actId="700"/>
        <pc:sldMkLst>
          <pc:docMk/>
          <pc:sldMk cId="1314089044" sldId="271"/>
        </pc:sldMkLst>
        <pc:spChg chg="mod ord">
          <ac:chgData name="GORE, Fiona Margaret" userId="8990c2d0-068d-4ea4-a7b0-fc9e7bcf8844" providerId="ADAL" clId="{CC4CD92D-AEF3-4C37-8D9B-DA3F74F7D6B8}" dt="2024-02-19T12:25:39.796" v="22" actId="700"/>
          <ac:spMkLst>
            <pc:docMk/>
            <pc:sldMk cId="1314089044" sldId="271"/>
            <ac:spMk id="2" creationId="{E14D65D9-9F16-4A6B-A806-4C6DEA46BBC2}"/>
          </ac:spMkLst>
        </pc:spChg>
        <pc:spChg chg="mod ord">
          <ac:chgData name="GORE, Fiona Margaret" userId="8990c2d0-068d-4ea4-a7b0-fc9e7bcf8844" providerId="ADAL" clId="{CC4CD92D-AEF3-4C37-8D9B-DA3F74F7D6B8}" dt="2024-02-19T12:25:39.796" v="22" actId="700"/>
          <ac:spMkLst>
            <pc:docMk/>
            <pc:sldMk cId="1314089044" sldId="271"/>
            <ac:spMk id="3" creationId="{0A96C4B4-9D4C-4B69-8A69-FDECB114613D}"/>
          </ac:spMkLst>
        </pc:spChg>
      </pc:sldChg>
      <pc:sldChg chg="delSp modSp mod modClrScheme addCm delCm modCm chgLayout">
        <pc:chgData name="GORE, Fiona Margaret" userId="8990c2d0-068d-4ea4-a7b0-fc9e7bcf8844" providerId="ADAL" clId="{CC4CD92D-AEF3-4C37-8D9B-DA3F74F7D6B8}" dt="2024-02-19T12:24:48.973" v="17" actId="14100"/>
        <pc:sldMkLst>
          <pc:docMk/>
          <pc:sldMk cId="3925254335" sldId="274"/>
        </pc:sldMkLst>
        <pc:spChg chg="mod ord">
          <ac:chgData name="GORE, Fiona Margaret" userId="8990c2d0-068d-4ea4-a7b0-fc9e7bcf8844" providerId="ADAL" clId="{CC4CD92D-AEF3-4C37-8D9B-DA3F74F7D6B8}" dt="2024-02-19T12:24:48.973" v="17" actId="14100"/>
          <ac:spMkLst>
            <pc:docMk/>
            <pc:sldMk cId="3925254335" sldId="274"/>
            <ac:spMk id="2" creationId="{F4FDEF62-5E5D-4960-9231-434BF81492B2}"/>
          </ac:spMkLst>
        </pc:spChg>
        <pc:spChg chg="mod ord">
          <ac:chgData name="GORE, Fiona Margaret" userId="8990c2d0-068d-4ea4-a7b0-fc9e7bcf8844" providerId="ADAL" clId="{CC4CD92D-AEF3-4C37-8D9B-DA3F74F7D6B8}" dt="2024-02-19T12:24:43.921" v="16" actId="700"/>
          <ac:spMkLst>
            <pc:docMk/>
            <pc:sldMk cId="3925254335" sldId="274"/>
            <ac:spMk id="3" creationId="{A4960042-5D9B-45AA-99E1-2E895DA46065}"/>
          </ac:spMkLst>
        </pc:spChg>
        <pc:spChg chg="del mod">
          <ac:chgData name="GORE, Fiona Margaret" userId="8990c2d0-068d-4ea4-a7b0-fc9e7bcf8844" providerId="ADAL" clId="{CC4CD92D-AEF3-4C37-8D9B-DA3F74F7D6B8}" dt="2024-02-19T12:22:06.017" v="4" actId="478"/>
          <ac:spMkLst>
            <pc:docMk/>
            <pc:sldMk cId="3925254335" sldId="274"/>
            <ac:spMk id="9" creationId="{7D8CCFF4-4CD5-3250-66FB-DCE087ECBAB1}"/>
          </ac:spMkLst>
        </pc:spChg>
        <pc:picChg chg="mod">
          <ac:chgData name="GORE, Fiona Margaret" userId="8990c2d0-068d-4ea4-a7b0-fc9e7bcf8844" providerId="ADAL" clId="{CC4CD92D-AEF3-4C37-8D9B-DA3F74F7D6B8}" dt="2024-02-19T12:22:08.642" v="6" actId="1076"/>
          <ac:picMkLst>
            <pc:docMk/>
            <pc:sldMk cId="3925254335" sldId="274"/>
            <ac:picMk id="6" creationId="{D65AF773-15E8-259D-1DD3-EAC2B19475FC}"/>
          </ac:picMkLst>
        </pc:picChg>
      </pc:sldChg>
      <pc:sldChg chg="addSp modSp mod ord modClrScheme modCm chgLayout">
        <pc:chgData name="GORE, Fiona Margaret" userId="8990c2d0-068d-4ea4-a7b0-fc9e7bcf8844" providerId="ADAL" clId="{CC4CD92D-AEF3-4C37-8D9B-DA3F74F7D6B8}" dt="2024-02-19T12:25:01.841" v="18" actId="700"/>
        <pc:sldMkLst>
          <pc:docMk/>
          <pc:sldMk cId="1406939077" sldId="304"/>
        </pc:sldMkLst>
        <pc:spChg chg="mod ord">
          <ac:chgData name="GORE, Fiona Margaret" userId="8990c2d0-068d-4ea4-a7b0-fc9e7bcf8844" providerId="ADAL" clId="{CC4CD92D-AEF3-4C37-8D9B-DA3F74F7D6B8}" dt="2024-02-19T12:25:01.841" v="18" actId="700"/>
          <ac:spMkLst>
            <pc:docMk/>
            <pc:sldMk cId="1406939077" sldId="304"/>
            <ac:spMk id="3" creationId="{F04209A5-0DA9-4398-BF30-9AECCE677686}"/>
          </ac:spMkLst>
        </pc:spChg>
        <pc:spChg chg="add mod ord">
          <ac:chgData name="GORE, Fiona Margaret" userId="8990c2d0-068d-4ea4-a7b0-fc9e7bcf8844" providerId="ADAL" clId="{CC4CD92D-AEF3-4C37-8D9B-DA3F74F7D6B8}" dt="2024-02-19T12:25:01.841" v="18" actId="700"/>
          <ac:spMkLst>
            <pc:docMk/>
            <pc:sldMk cId="1406939077" sldId="304"/>
            <ac:spMk id="4" creationId="{2054E230-8B27-E89C-9C27-62CE87016D0B}"/>
          </ac:spMkLst>
        </pc:spChg>
      </pc:sldChg>
      <pc:sldChg chg="modSp mod modClrScheme chgLayout">
        <pc:chgData name="GORE, Fiona Margaret" userId="8990c2d0-068d-4ea4-a7b0-fc9e7bcf8844" providerId="ADAL" clId="{CC4CD92D-AEF3-4C37-8D9B-DA3F74F7D6B8}" dt="2024-02-19T12:25:16.188" v="19" actId="700"/>
        <pc:sldMkLst>
          <pc:docMk/>
          <pc:sldMk cId="1612000249" sldId="320"/>
        </pc:sldMkLst>
        <pc:spChg chg="mod ord">
          <ac:chgData name="GORE, Fiona Margaret" userId="8990c2d0-068d-4ea4-a7b0-fc9e7bcf8844" providerId="ADAL" clId="{CC4CD92D-AEF3-4C37-8D9B-DA3F74F7D6B8}" dt="2024-02-19T12:25:16.188" v="19" actId="700"/>
          <ac:spMkLst>
            <pc:docMk/>
            <pc:sldMk cId="1612000249" sldId="320"/>
            <ac:spMk id="3" creationId="{814BAC91-1900-4A9B-4A60-964E80988FD9}"/>
          </ac:spMkLst>
        </pc:spChg>
        <pc:spChg chg="mod ord">
          <ac:chgData name="GORE, Fiona Margaret" userId="8990c2d0-068d-4ea4-a7b0-fc9e7bcf8844" providerId="ADAL" clId="{CC4CD92D-AEF3-4C37-8D9B-DA3F74F7D6B8}" dt="2024-02-19T12:25:16.188" v="19" actId="700"/>
          <ac:spMkLst>
            <pc:docMk/>
            <pc:sldMk cId="1612000249" sldId="320"/>
            <ac:spMk id="4" creationId="{47C0EE63-1AD7-06DD-52DF-0BA53D5965CA}"/>
          </ac:spMkLst>
        </pc:spChg>
      </pc:sldChg>
      <pc:sldMasterChg chg="delSp mod">
        <pc:chgData name="GORE, Fiona Margaret" userId="8990c2d0-068d-4ea4-a7b0-fc9e7bcf8844" providerId="ADAL" clId="{CC4CD92D-AEF3-4C37-8D9B-DA3F74F7D6B8}" dt="2024-02-19T12:18:08.002" v="0" actId="478"/>
        <pc:sldMasterMkLst>
          <pc:docMk/>
          <pc:sldMasterMk cId="4077614943" sldId="2147483703"/>
        </pc:sldMasterMkLst>
        <pc:grpChg chg="del">
          <ac:chgData name="GORE, Fiona Margaret" userId="8990c2d0-068d-4ea4-a7b0-fc9e7bcf8844" providerId="ADAL" clId="{CC4CD92D-AEF3-4C37-8D9B-DA3F74F7D6B8}" dt="2024-02-19T12:18:08.002" v="0" actId="478"/>
          <ac:grpSpMkLst>
            <pc:docMk/>
            <pc:sldMasterMk cId="4077614943" sldId="2147483703"/>
            <ac:grpSpMk id="43" creationId="{27E98DA2-1865-4E97-8590-444FE01B1FE4}"/>
          </ac:grpSpMkLst>
        </pc:grpChg>
      </pc:sldMasterChg>
      <pc:sldMasterChg chg="addSp delSp mod">
        <pc:chgData name="GORE, Fiona Margaret" userId="8990c2d0-068d-4ea4-a7b0-fc9e7bcf8844" providerId="ADAL" clId="{CC4CD92D-AEF3-4C37-8D9B-DA3F74F7D6B8}" dt="2024-02-19T12:18:59.588" v="2" actId="478"/>
        <pc:sldMasterMkLst>
          <pc:docMk/>
          <pc:sldMasterMk cId="1795284741" sldId="2147483759"/>
        </pc:sldMasterMkLst>
        <pc:grpChg chg="add del">
          <ac:chgData name="GORE, Fiona Margaret" userId="8990c2d0-068d-4ea4-a7b0-fc9e7bcf8844" providerId="ADAL" clId="{CC4CD92D-AEF3-4C37-8D9B-DA3F74F7D6B8}" dt="2024-02-19T12:18:59.588" v="2" actId="478"/>
          <ac:grpSpMkLst>
            <pc:docMk/>
            <pc:sldMasterMk cId="1795284741" sldId="2147483759"/>
            <ac:grpSpMk id="43" creationId="{27E98DA2-1865-4E97-8590-444FE01B1FE4}"/>
          </ac:grpSpMkLst>
        </pc:grpChg>
      </pc:sldMasterChg>
    </pc:docChg>
  </pc:docChgLst>
  <pc:docChgLst>
    <pc:chgData name="GORE, Fiona Margaret" userId="S::goref@who.int::8990c2d0-068d-4ea4-a7b0-fc9e7bcf8844" providerId="AD" clId="Web-{3F4D8AC2-F674-2E46-6B0A-A01485DAA3CD}"/>
    <pc:docChg chg="">
      <pc:chgData name="GORE, Fiona Margaret" userId="S::goref@who.int::8990c2d0-068d-4ea4-a7b0-fc9e7bcf8844" providerId="AD" clId="Web-{3F4D8AC2-F674-2E46-6B0A-A01485DAA3CD}" dt="2024-02-15T13:49:38.957" v="0"/>
      <pc:docMkLst>
        <pc:docMk/>
      </pc:docMkLst>
      <pc:sldChg chg="modCm">
        <pc:chgData name="GORE, Fiona Margaret" userId="S::goref@who.int::8990c2d0-068d-4ea4-a7b0-fc9e7bcf8844" providerId="AD" clId="Web-{3F4D8AC2-F674-2E46-6B0A-A01485DAA3CD}" dt="2024-02-15T13:49:38.957" v="0"/>
        <pc:sldMkLst>
          <pc:docMk/>
          <pc:sldMk cId="1612000249" sldId="320"/>
        </pc:sldMkLst>
      </pc:sldChg>
    </pc:docChg>
  </pc:docChgLst>
  <pc:docChgLst>
    <pc:chgData name="TIFFAY, Kathleen" userId="d51f97e3-cd98-49b8-8d5e-1b0d4fc9d868" providerId="ADAL" clId="{40E65CF1-4F51-8A4E-A6F3-A04B4595E859}"/>
    <pc:docChg chg="">
      <pc:chgData name="TIFFAY, Kathleen" userId="d51f97e3-cd98-49b8-8d5e-1b0d4fc9d868" providerId="ADAL" clId="{40E65CF1-4F51-8A4E-A6F3-A04B4595E859}" dt="2024-02-18T13:02:57.956" v="1"/>
      <pc:docMkLst>
        <pc:docMk/>
      </pc:docMkLst>
      <pc:sldChg chg="modCm">
        <pc:chgData name="TIFFAY, Kathleen" userId="d51f97e3-cd98-49b8-8d5e-1b0d4fc9d868" providerId="ADAL" clId="{40E65CF1-4F51-8A4E-A6F3-A04B4595E859}" dt="2024-02-18T13:02:57.956" v="1"/>
        <pc:sldMkLst>
          <pc:docMk/>
          <pc:sldMk cId="1843749515" sldId="279"/>
        </pc:sldMkLst>
      </pc:sldChg>
    </pc:docChg>
  </pc:docChgLst>
  <pc:docChgLst>
    <pc:chgData name="TAKANE, Marina" userId="0c62abb9-5f1e-4540-b5da-327c1000617a" providerId="ADAL" clId="{65EA1CF8-5102-4CE5-9974-9D7F63143027}"/>
    <pc:docChg chg="undo custSel modSld">
      <pc:chgData name="TAKANE, Marina" userId="0c62abb9-5f1e-4540-b5da-327c1000617a" providerId="ADAL" clId="{65EA1CF8-5102-4CE5-9974-9D7F63143027}" dt="2021-08-12T14:57:27.171" v="17" actId="1076"/>
      <pc:docMkLst>
        <pc:docMk/>
      </pc:docMkLst>
      <pc:sldChg chg="addSp modSp">
        <pc:chgData name="TAKANE, Marina" userId="0c62abb9-5f1e-4540-b5da-327c1000617a" providerId="ADAL" clId="{65EA1CF8-5102-4CE5-9974-9D7F63143027}" dt="2021-08-12T14:57:27.171" v="17" actId="1076"/>
        <pc:sldMkLst>
          <pc:docMk/>
          <pc:sldMk cId="3915487361" sldId="276"/>
        </pc:sldMkLst>
        <pc:spChg chg="mod">
          <ac:chgData name="TAKANE, Marina" userId="0c62abb9-5f1e-4540-b5da-327c1000617a" providerId="ADAL" clId="{65EA1CF8-5102-4CE5-9974-9D7F63143027}" dt="2021-08-12T14:56:05.995" v="9" actId="27636"/>
          <ac:spMkLst>
            <pc:docMk/>
            <pc:sldMk cId="3915487361" sldId="276"/>
            <ac:spMk id="2" creationId="{FD8483A5-F590-4175-8F09-AF0E140BD63E}"/>
          </ac:spMkLst>
        </pc:spChg>
        <pc:picChg chg="add mod">
          <ac:chgData name="TAKANE, Marina" userId="0c62abb9-5f1e-4540-b5da-327c1000617a" providerId="ADAL" clId="{65EA1CF8-5102-4CE5-9974-9D7F63143027}" dt="2021-08-12T14:57:27.171" v="17" actId="1076"/>
          <ac:picMkLst>
            <pc:docMk/>
            <pc:sldMk cId="3915487361" sldId="276"/>
            <ac:picMk id="4" creationId="{51284D46-FEA9-4DE3-8DE3-A6F0BDCBDB23}"/>
          </ac:picMkLst>
        </pc:picChg>
      </pc:sldChg>
    </pc:docChg>
  </pc:docChgLst>
  <pc:docChgLst>
    <pc:chgData name="ENGEBRETSON, Elizabeth" userId="3432f663-7c0c-4f2e-b85b-b6f4c97bdf77" providerId="ADAL" clId="{F100EC0E-58F6-ED48-9F4B-E1829749840C}"/>
    <pc:docChg chg="mod">
      <pc:chgData name="ENGEBRETSON, Elizabeth" userId="3432f663-7c0c-4f2e-b85b-b6f4c97bdf77" providerId="ADAL" clId="{F100EC0E-58F6-ED48-9F4B-E1829749840C}" dt="2024-03-26T21:57:59.394" v="0"/>
      <pc:docMkLst>
        <pc:docMk/>
      </pc:docMkLst>
    </pc:docChg>
  </pc:docChgLst>
  <pc:docChgLst>
    <pc:chgData name="LARREA, Christian" userId="1cbcec65-4ef2-4c9d-8acd-f62e48665bf7" providerId="ADAL" clId="{132E60FA-1FDD-45A1-BBBC-7120D1703223}"/>
    <pc:docChg chg="modSld">
      <pc:chgData name="LARREA, Christian" userId="1cbcec65-4ef2-4c9d-8acd-f62e48665bf7" providerId="ADAL" clId="{132E60FA-1FDD-45A1-BBBC-7120D1703223}" dt="2024-03-22T15:06:29.931" v="0" actId="6549"/>
      <pc:docMkLst>
        <pc:docMk/>
      </pc:docMkLst>
      <pc:sldChg chg="modNotesTx">
        <pc:chgData name="LARREA, Christian" userId="1cbcec65-4ef2-4c9d-8acd-f62e48665bf7" providerId="ADAL" clId="{132E60FA-1FDD-45A1-BBBC-7120D1703223}" dt="2024-03-22T15:06:29.931" v="0" actId="6549"/>
        <pc:sldMkLst>
          <pc:docMk/>
          <pc:sldMk cId="1314089044" sldId="271"/>
        </pc:sldMkLst>
      </pc:sldChg>
    </pc:docChg>
  </pc:docChgLst>
  <pc:docChgLst>
    <pc:chgData name="GORE, Fiona Margaret" userId="S::goref@who.int::8990c2d0-068d-4ea4-a7b0-fc9e7bcf8844" providerId="AD" clId="Web-{E81569B0-FA2D-2517-877C-1C8306F8DCD0}"/>
    <pc:docChg chg="mod">
      <pc:chgData name="GORE, Fiona Margaret" userId="S::goref@who.int::8990c2d0-068d-4ea4-a7b0-fc9e7bcf8844" providerId="AD" clId="Web-{E81569B0-FA2D-2517-877C-1C8306F8DCD0}" dt="2024-02-15T09:28:20.227" v="5"/>
      <pc:docMkLst>
        <pc:docMk/>
      </pc:docMkLst>
      <pc:sldChg chg="modCm">
        <pc:chgData name="GORE, Fiona Margaret" userId="S::goref@who.int::8990c2d0-068d-4ea4-a7b0-fc9e7bcf8844" providerId="AD" clId="Web-{E81569B0-FA2D-2517-877C-1C8306F8DCD0}" dt="2024-02-15T09:28:20.227" v="5"/>
        <pc:sldMkLst>
          <pc:docMk/>
          <pc:sldMk cId="4154322372" sldId="258"/>
        </pc:sldMkLst>
      </pc:sldChg>
      <pc:sldChg chg="addCm modCm">
        <pc:chgData name="GORE, Fiona Margaret" userId="S::goref@who.int::8990c2d0-068d-4ea4-a7b0-fc9e7bcf8844" providerId="AD" clId="Web-{E81569B0-FA2D-2517-877C-1C8306F8DCD0}" dt="2024-02-14T14:57:43.394" v="3"/>
        <pc:sldMkLst>
          <pc:docMk/>
          <pc:sldMk cId="4031880521" sldId="260"/>
        </pc:sldMkLst>
      </pc:sldChg>
      <pc:sldChg chg="modCm">
        <pc:chgData name="GORE, Fiona Margaret" userId="S::goref@who.int::8990c2d0-068d-4ea4-a7b0-fc9e7bcf8844" providerId="AD" clId="Web-{E81569B0-FA2D-2517-877C-1C8306F8DCD0}" dt="2024-02-14T14:59:10.819" v="4"/>
        <pc:sldMkLst>
          <pc:docMk/>
          <pc:sldMk cId="1406939077" sldId="304"/>
        </pc:sldMkLst>
      </pc:sldChg>
      <pc:sldChg chg="modCm">
        <pc:chgData name="GORE, Fiona Margaret" userId="S::goref@who.int::8990c2d0-068d-4ea4-a7b0-fc9e7bcf8844" providerId="AD" clId="Web-{E81569B0-FA2D-2517-877C-1C8306F8DCD0}" dt="2024-02-14T14:47:12.056" v="1"/>
        <pc:sldMkLst>
          <pc:docMk/>
          <pc:sldMk cId="3847305910" sldId="319"/>
        </pc:sldMkLst>
      </pc:sldChg>
    </pc:docChg>
  </pc:docChgLst>
  <pc:docChgLst>
    <pc:chgData name="Elizabeth ENGEBRETSON" userId="3432f663-7c0c-4f2e-b85b-b6f4c97bdf77" providerId="ADAL" clId="{AB33EE2E-AF74-6F4B-B523-6FDC79B7F9B3}"/>
    <pc:docChg chg="undo custSel modSld">
      <pc:chgData name="Elizabeth ENGEBRETSON" userId="3432f663-7c0c-4f2e-b85b-b6f4c97bdf77" providerId="ADAL" clId="{AB33EE2E-AF74-6F4B-B523-6FDC79B7F9B3}" dt="2021-08-19T20:05:43.941" v="371" actId="20577"/>
      <pc:docMkLst>
        <pc:docMk/>
      </pc:docMkLst>
      <pc:sldChg chg="delCm">
        <pc:chgData name="Elizabeth ENGEBRETSON" userId="3432f663-7c0c-4f2e-b85b-b6f4c97bdf77" providerId="ADAL" clId="{AB33EE2E-AF74-6F4B-B523-6FDC79B7F9B3}" dt="2021-08-05T20:54:20.728" v="132" actId="1592"/>
        <pc:sldMkLst>
          <pc:docMk/>
          <pc:sldMk cId="4154322372" sldId="258"/>
        </pc:sldMkLst>
      </pc:sldChg>
      <pc:sldChg chg="modSp mod addCm modCm">
        <pc:chgData name="Elizabeth ENGEBRETSON" userId="3432f663-7c0c-4f2e-b85b-b6f4c97bdf77" providerId="ADAL" clId="{AB33EE2E-AF74-6F4B-B523-6FDC79B7F9B3}" dt="2021-08-05T20:54:40.295" v="133" actId="20577"/>
        <pc:sldMkLst>
          <pc:docMk/>
          <pc:sldMk cId="1446751405" sldId="259"/>
        </pc:sldMkLst>
        <pc:spChg chg="mod">
          <ac:chgData name="Elizabeth ENGEBRETSON" userId="3432f663-7c0c-4f2e-b85b-b6f4c97bdf77" providerId="ADAL" clId="{AB33EE2E-AF74-6F4B-B523-6FDC79B7F9B3}" dt="2021-08-05T20:54:40.295" v="133" actId="20577"/>
          <ac:spMkLst>
            <pc:docMk/>
            <pc:sldMk cId="1446751405" sldId="259"/>
            <ac:spMk id="5" creationId="{F7793C69-EB27-4623-BAEC-EE2B54184B29}"/>
          </ac:spMkLst>
        </pc:spChg>
      </pc:sldChg>
      <pc:sldChg chg="addCm modCm">
        <pc:chgData name="Elizabeth ENGEBRETSON" userId="3432f663-7c0c-4f2e-b85b-b6f4c97bdf77" providerId="ADAL" clId="{AB33EE2E-AF74-6F4B-B523-6FDC79B7F9B3}" dt="2021-07-28T17:53:35.464" v="18"/>
        <pc:sldMkLst>
          <pc:docMk/>
          <pc:sldMk cId="4031880521" sldId="260"/>
        </pc:sldMkLst>
      </pc:sldChg>
      <pc:sldChg chg="modSp mod addCm delCm modCm">
        <pc:chgData name="Elizabeth ENGEBRETSON" userId="3432f663-7c0c-4f2e-b85b-b6f4c97bdf77" providerId="ADAL" clId="{AB33EE2E-AF74-6F4B-B523-6FDC79B7F9B3}" dt="2021-08-18T20:54:02.257" v="292" actId="1592"/>
        <pc:sldMkLst>
          <pc:docMk/>
          <pc:sldMk cId="1314089044" sldId="271"/>
        </pc:sldMkLst>
        <pc:spChg chg="mod">
          <ac:chgData name="Elizabeth ENGEBRETSON" userId="3432f663-7c0c-4f2e-b85b-b6f4c97bdf77" providerId="ADAL" clId="{AB33EE2E-AF74-6F4B-B523-6FDC79B7F9B3}" dt="2021-08-18T20:53:43.470" v="291" actId="20577"/>
          <ac:spMkLst>
            <pc:docMk/>
            <pc:sldMk cId="1314089044" sldId="271"/>
            <ac:spMk id="2" creationId="{E14D65D9-9F16-4A6B-A806-4C6DEA46BBC2}"/>
          </ac:spMkLst>
        </pc:spChg>
      </pc:sldChg>
      <pc:sldChg chg="addSp delSp modSp mod modAnim addCm delCm modCm modNotesTx">
        <pc:chgData name="Elizabeth ENGEBRETSON" userId="3432f663-7c0c-4f2e-b85b-b6f4c97bdf77" providerId="ADAL" clId="{AB33EE2E-AF74-6F4B-B523-6FDC79B7F9B3}" dt="2021-08-05T20:55:09.151" v="150"/>
        <pc:sldMkLst>
          <pc:docMk/>
          <pc:sldMk cId="1029400749" sldId="272"/>
        </pc:sldMkLst>
        <pc:spChg chg="mod">
          <ac:chgData name="Elizabeth ENGEBRETSON" userId="3432f663-7c0c-4f2e-b85b-b6f4c97bdf77" providerId="ADAL" clId="{AB33EE2E-AF74-6F4B-B523-6FDC79B7F9B3}" dt="2021-08-05T20:27:00.586" v="65" actId="1076"/>
          <ac:spMkLst>
            <pc:docMk/>
            <pc:sldMk cId="1029400749" sldId="272"/>
            <ac:spMk id="37" creationId="{E7421E8E-1BC7-4A08-98D9-2C82E7D83433}"/>
          </ac:spMkLst>
        </pc:spChg>
        <pc:spChg chg="mod">
          <ac:chgData name="Elizabeth ENGEBRETSON" userId="3432f663-7c0c-4f2e-b85b-b6f4c97bdf77" providerId="ADAL" clId="{AB33EE2E-AF74-6F4B-B523-6FDC79B7F9B3}" dt="2021-08-05T20:36:59.619" v="119" actId="1076"/>
          <ac:spMkLst>
            <pc:docMk/>
            <pc:sldMk cId="1029400749" sldId="272"/>
            <ac:spMk id="67" creationId="{05E26146-1220-42D6-B0EE-1B2EF5B9E0D2}"/>
          </ac:spMkLst>
        </pc:spChg>
        <pc:spChg chg="mod">
          <ac:chgData name="Elizabeth ENGEBRETSON" userId="3432f663-7c0c-4f2e-b85b-b6f4c97bdf77" providerId="ADAL" clId="{AB33EE2E-AF74-6F4B-B523-6FDC79B7F9B3}" dt="2021-08-05T20:36:59.619" v="119" actId="1076"/>
          <ac:spMkLst>
            <pc:docMk/>
            <pc:sldMk cId="1029400749" sldId="272"/>
            <ac:spMk id="68" creationId="{46D37380-4430-4ADE-B3A9-2AC62C752849}"/>
          </ac:spMkLst>
        </pc:spChg>
        <pc:spChg chg="mod">
          <ac:chgData name="Elizabeth ENGEBRETSON" userId="3432f663-7c0c-4f2e-b85b-b6f4c97bdf77" providerId="ADAL" clId="{AB33EE2E-AF74-6F4B-B523-6FDC79B7F9B3}" dt="2021-08-05T20:36:59.619" v="119" actId="1076"/>
          <ac:spMkLst>
            <pc:docMk/>
            <pc:sldMk cId="1029400749" sldId="272"/>
            <ac:spMk id="69" creationId="{A95C5909-112D-4748-8D50-48AE3733C699}"/>
          </ac:spMkLst>
        </pc:spChg>
        <pc:spChg chg="mod">
          <ac:chgData name="Elizabeth ENGEBRETSON" userId="3432f663-7c0c-4f2e-b85b-b6f4c97bdf77" providerId="ADAL" clId="{AB33EE2E-AF74-6F4B-B523-6FDC79B7F9B3}" dt="2021-08-05T20:36:59.619" v="119" actId="1076"/>
          <ac:spMkLst>
            <pc:docMk/>
            <pc:sldMk cId="1029400749" sldId="272"/>
            <ac:spMk id="70" creationId="{52E34714-493C-492F-84CF-B67EC5373C1A}"/>
          </ac:spMkLst>
        </pc:spChg>
        <pc:picChg chg="add mod">
          <ac:chgData name="Elizabeth ENGEBRETSON" userId="3432f663-7c0c-4f2e-b85b-b6f4c97bdf77" providerId="ADAL" clId="{AB33EE2E-AF74-6F4B-B523-6FDC79B7F9B3}" dt="2021-08-05T20:28:49.379" v="73" actId="1076"/>
          <ac:picMkLst>
            <pc:docMk/>
            <pc:sldMk cId="1029400749" sldId="272"/>
            <ac:picMk id="2" creationId="{EA813485-ADC7-B543-84BE-275B8A35E8AC}"/>
          </ac:picMkLst>
        </pc:picChg>
        <pc:picChg chg="add mod">
          <ac:chgData name="Elizabeth ENGEBRETSON" userId="3432f663-7c0c-4f2e-b85b-b6f4c97bdf77" providerId="ADAL" clId="{AB33EE2E-AF74-6F4B-B523-6FDC79B7F9B3}" dt="2021-08-05T20:36:18.315" v="108" actId="1076"/>
          <ac:picMkLst>
            <pc:docMk/>
            <pc:sldMk cId="1029400749" sldId="272"/>
            <ac:picMk id="3" creationId="{E8A8305E-7961-334C-8070-DE378D02DD48}"/>
          </ac:picMkLst>
        </pc:picChg>
        <pc:picChg chg="add mod">
          <ac:chgData name="Elizabeth ENGEBRETSON" userId="3432f663-7c0c-4f2e-b85b-b6f4c97bdf77" providerId="ADAL" clId="{AB33EE2E-AF74-6F4B-B523-6FDC79B7F9B3}" dt="2021-08-05T20:34:35.987" v="88" actId="1076"/>
          <ac:picMkLst>
            <pc:docMk/>
            <pc:sldMk cId="1029400749" sldId="272"/>
            <ac:picMk id="5" creationId="{7F5DE4E8-C9FC-EF4F-9AB8-9787C797068B}"/>
          </ac:picMkLst>
        </pc:picChg>
        <pc:picChg chg="add mod">
          <ac:chgData name="Elizabeth ENGEBRETSON" userId="3432f663-7c0c-4f2e-b85b-b6f4c97bdf77" providerId="ADAL" clId="{AB33EE2E-AF74-6F4B-B523-6FDC79B7F9B3}" dt="2021-08-05T20:36:31.434" v="114" actId="1076"/>
          <ac:picMkLst>
            <pc:docMk/>
            <pc:sldMk cId="1029400749" sldId="272"/>
            <ac:picMk id="6" creationId="{0BFF330A-C328-2840-AB27-14D495E19D8E}"/>
          </ac:picMkLst>
        </pc:picChg>
        <pc:picChg chg="add mod">
          <ac:chgData name="Elizabeth ENGEBRETSON" userId="3432f663-7c0c-4f2e-b85b-b6f4c97bdf77" providerId="ADAL" clId="{AB33EE2E-AF74-6F4B-B523-6FDC79B7F9B3}" dt="2021-08-05T20:36:37.572" v="116" actId="14100"/>
          <ac:picMkLst>
            <pc:docMk/>
            <pc:sldMk cId="1029400749" sldId="272"/>
            <ac:picMk id="7" creationId="{DC6E747B-1E35-7440-8431-E4C20F5C0574}"/>
          </ac:picMkLst>
        </pc:picChg>
        <pc:picChg chg="add mod">
          <ac:chgData name="Elizabeth ENGEBRETSON" userId="3432f663-7c0c-4f2e-b85b-b6f4c97bdf77" providerId="ADAL" clId="{AB33EE2E-AF74-6F4B-B523-6FDC79B7F9B3}" dt="2021-08-05T20:36:20.839" v="109" actId="1076"/>
          <ac:picMkLst>
            <pc:docMk/>
            <pc:sldMk cId="1029400749" sldId="272"/>
            <ac:picMk id="21" creationId="{93EE7CD4-00B4-164A-BBB5-B822646B2675}"/>
          </ac:picMkLst>
        </pc:picChg>
        <pc:picChg chg="add mod">
          <ac:chgData name="Elizabeth ENGEBRETSON" userId="3432f663-7c0c-4f2e-b85b-b6f4c97bdf77" providerId="ADAL" clId="{AB33EE2E-AF74-6F4B-B523-6FDC79B7F9B3}" dt="2021-08-05T20:36:40.252" v="117" actId="1076"/>
          <ac:picMkLst>
            <pc:docMk/>
            <pc:sldMk cId="1029400749" sldId="272"/>
            <ac:picMk id="22" creationId="{FD9BD22E-C728-3C45-B0DF-9F6BDF7633CD}"/>
          </ac:picMkLst>
        </pc:picChg>
        <pc:picChg chg="add del mod">
          <ac:chgData name="Elizabeth ENGEBRETSON" userId="3432f663-7c0c-4f2e-b85b-b6f4c97bdf77" providerId="ADAL" clId="{AB33EE2E-AF74-6F4B-B523-6FDC79B7F9B3}" dt="2021-08-05T20:33:11.551" v="81" actId="478"/>
          <ac:picMkLst>
            <pc:docMk/>
            <pc:sldMk cId="1029400749" sldId="272"/>
            <ac:picMk id="24" creationId="{A261ECD4-DB92-034A-AFB2-BCD1AB0CD29C}"/>
          </ac:picMkLst>
        </pc:picChg>
      </pc:sldChg>
      <pc:sldChg chg="modSp mod addCm modCm">
        <pc:chgData name="Elizabeth ENGEBRETSON" userId="3432f663-7c0c-4f2e-b85b-b6f4c97bdf77" providerId="ADAL" clId="{AB33EE2E-AF74-6F4B-B523-6FDC79B7F9B3}" dt="2021-08-11T18:29:17.692" v="208" actId="20577"/>
        <pc:sldMkLst>
          <pc:docMk/>
          <pc:sldMk cId="462793292" sldId="273"/>
        </pc:sldMkLst>
        <pc:spChg chg="mod">
          <ac:chgData name="Elizabeth ENGEBRETSON" userId="3432f663-7c0c-4f2e-b85b-b6f4c97bdf77" providerId="ADAL" clId="{AB33EE2E-AF74-6F4B-B523-6FDC79B7F9B3}" dt="2021-08-11T18:29:17.692" v="208" actId="20577"/>
          <ac:spMkLst>
            <pc:docMk/>
            <pc:sldMk cId="462793292" sldId="273"/>
            <ac:spMk id="2" creationId="{7CCB009A-6724-4927-8E44-65450EFFF229}"/>
          </ac:spMkLst>
        </pc:spChg>
      </pc:sldChg>
      <pc:sldChg chg="modSp mod modAnim addCm modCm">
        <pc:chgData name="Elizabeth ENGEBRETSON" userId="3432f663-7c0c-4f2e-b85b-b6f4c97bdf77" providerId="ADAL" clId="{AB33EE2E-AF74-6F4B-B523-6FDC79B7F9B3}" dt="2021-08-05T21:18:38.304" v="172" actId="20577"/>
        <pc:sldMkLst>
          <pc:docMk/>
          <pc:sldMk cId="3925254335" sldId="274"/>
        </pc:sldMkLst>
        <pc:spChg chg="mod">
          <ac:chgData name="Elizabeth ENGEBRETSON" userId="3432f663-7c0c-4f2e-b85b-b6f4c97bdf77" providerId="ADAL" clId="{AB33EE2E-AF74-6F4B-B523-6FDC79B7F9B3}" dt="2021-08-05T21:18:38.304" v="172" actId="20577"/>
          <ac:spMkLst>
            <pc:docMk/>
            <pc:sldMk cId="3925254335" sldId="274"/>
            <ac:spMk id="2" creationId="{F4FDEF62-5E5D-4960-9231-434BF81492B2}"/>
          </ac:spMkLst>
        </pc:spChg>
        <pc:spChg chg="mod">
          <ac:chgData name="Elizabeth ENGEBRETSON" userId="3432f663-7c0c-4f2e-b85b-b6f4c97bdf77" providerId="ADAL" clId="{AB33EE2E-AF74-6F4B-B523-6FDC79B7F9B3}" dt="2021-07-28T18:02:42.567" v="46" actId="20577"/>
          <ac:spMkLst>
            <pc:docMk/>
            <pc:sldMk cId="3925254335" sldId="274"/>
            <ac:spMk id="5" creationId="{1214AB76-3C1E-418D-BDA1-A142EC2DCADE}"/>
          </ac:spMkLst>
        </pc:spChg>
        <pc:picChg chg="mod">
          <ac:chgData name="Elizabeth ENGEBRETSON" userId="3432f663-7c0c-4f2e-b85b-b6f4c97bdf77" providerId="ADAL" clId="{AB33EE2E-AF74-6F4B-B523-6FDC79B7F9B3}" dt="2021-08-05T21:05:18.612" v="170" actId="1076"/>
          <ac:picMkLst>
            <pc:docMk/>
            <pc:sldMk cId="3925254335" sldId="274"/>
            <ac:picMk id="4" creationId="{4017D6D5-5F5F-4E1D-A01C-B467E535765F}"/>
          </ac:picMkLst>
        </pc:picChg>
      </pc:sldChg>
      <pc:sldChg chg="addCm modCm">
        <pc:chgData name="Elizabeth ENGEBRETSON" userId="3432f663-7c0c-4f2e-b85b-b6f4c97bdf77" providerId="ADAL" clId="{AB33EE2E-AF74-6F4B-B523-6FDC79B7F9B3}" dt="2021-07-28T18:05:36.664" v="49"/>
        <pc:sldMkLst>
          <pc:docMk/>
          <pc:sldMk cId="3872734592" sldId="275"/>
        </pc:sldMkLst>
      </pc:sldChg>
      <pc:sldChg chg="modSp mod addCm delCm">
        <pc:chgData name="Elizabeth ENGEBRETSON" userId="3432f663-7c0c-4f2e-b85b-b6f4c97bdf77" providerId="ADAL" clId="{AB33EE2E-AF74-6F4B-B523-6FDC79B7F9B3}" dt="2021-08-12T17:56:43.168" v="235" actId="1076"/>
        <pc:sldMkLst>
          <pc:docMk/>
          <pc:sldMk cId="3915487361" sldId="276"/>
        </pc:sldMkLst>
        <pc:spChg chg="mod">
          <ac:chgData name="Elizabeth ENGEBRETSON" userId="3432f663-7c0c-4f2e-b85b-b6f4c97bdf77" providerId="ADAL" clId="{AB33EE2E-AF74-6F4B-B523-6FDC79B7F9B3}" dt="2021-08-12T17:56:33.750" v="234" actId="20577"/>
          <ac:spMkLst>
            <pc:docMk/>
            <pc:sldMk cId="3915487361" sldId="276"/>
            <ac:spMk id="2" creationId="{FD8483A5-F590-4175-8F09-AF0E140BD63E}"/>
          </ac:spMkLst>
        </pc:spChg>
        <pc:picChg chg="mod">
          <ac:chgData name="Elizabeth ENGEBRETSON" userId="3432f663-7c0c-4f2e-b85b-b6f4c97bdf77" providerId="ADAL" clId="{AB33EE2E-AF74-6F4B-B523-6FDC79B7F9B3}" dt="2021-08-12T17:56:43.168" v="235" actId="1076"/>
          <ac:picMkLst>
            <pc:docMk/>
            <pc:sldMk cId="3915487361" sldId="276"/>
            <ac:picMk id="4" creationId="{51284D46-FEA9-4DE3-8DE3-A6F0BDCBDB23}"/>
          </ac:picMkLst>
        </pc:picChg>
      </pc:sldChg>
      <pc:sldChg chg="modSp mod addCm delCm">
        <pc:chgData name="Elizabeth ENGEBRETSON" userId="3432f663-7c0c-4f2e-b85b-b6f4c97bdf77" providerId="ADAL" clId="{AB33EE2E-AF74-6F4B-B523-6FDC79B7F9B3}" dt="2021-08-19T20:05:43.941" v="371" actId="20577"/>
        <pc:sldMkLst>
          <pc:docMk/>
          <pc:sldMk cId="1235691608" sldId="277"/>
        </pc:sldMkLst>
        <pc:spChg chg="mod">
          <ac:chgData name="Elizabeth ENGEBRETSON" userId="3432f663-7c0c-4f2e-b85b-b6f4c97bdf77" providerId="ADAL" clId="{AB33EE2E-AF74-6F4B-B523-6FDC79B7F9B3}" dt="2021-08-18T20:55:26.625" v="367" actId="790"/>
          <ac:spMkLst>
            <pc:docMk/>
            <pc:sldMk cId="1235691608" sldId="277"/>
            <ac:spMk id="9" creationId="{1AC7AB7F-8D98-498B-B474-6885A76BBD5F}"/>
          </ac:spMkLst>
        </pc:spChg>
        <pc:spChg chg="mod">
          <ac:chgData name="Elizabeth ENGEBRETSON" userId="3432f663-7c0c-4f2e-b85b-b6f4c97bdf77" providerId="ADAL" clId="{AB33EE2E-AF74-6F4B-B523-6FDC79B7F9B3}" dt="2021-08-19T20:05:43.941" v="371" actId="20577"/>
          <ac:spMkLst>
            <pc:docMk/>
            <pc:sldMk cId="1235691608" sldId="277"/>
            <ac:spMk id="17" creationId="{AFCDCF27-60B6-45AF-B21F-299EF8376BA5}"/>
          </ac:spMkLst>
        </pc:spChg>
        <pc:spChg chg="mod">
          <ac:chgData name="Elizabeth ENGEBRETSON" userId="3432f663-7c0c-4f2e-b85b-b6f4c97bdf77" providerId="ADAL" clId="{AB33EE2E-AF74-6F4B-B523-6FDC79B7F9B3}" dt="2021-08-18T20:55:06.573" v="366" actId="1076"/>
          <ac:spMkLst>
            <pc:docMk/>
            <pc:sldMk cId="1235691608" sldId="277"/>
            <ac:spMk id="29" creationId="{8CCBA1BC-0777-41DD-9355-008819AF269A}"/>
          </ac:spMkLst>
        </pc:spChg>
        <pc:cxnChg chg="mod">
          <ac:chgData name="Elizabeth ENGEBRETSON" userId="3432f663-7c0c-4f2e-b85b-b6f4c97bdf77" providerId="ADAL" clId="{AB33EE2E-AF74-6F4B-B523-6FDC79B7F9B3}" dt="2021-08-18T20:55:02.962" v="365" actId="14100"/>
          <ac:cxnSpMkLst>
            <pc:docMk/>
            <pc:sldMk cId="1235691608" sldId="277"/>
            <ac:cxnSpMk id="28" creationId="{6FEA36CA-1E90-4D52-8438-8876378AB6F7}"/>
          </ac:cxnSpMkLst>
        </pc:cxnChg>
      </pc:sldChg>
    </pc:docChg>
  </pc:docChgLst>
  <pc:docChgLst>
    <pc:chgData name="MURAD, Sofia Jenny Juliette" userId="609d3eb8-04db-4da7-84a5-b39f1996835f" providerId="ADAL" clId="{7D2249C0-C0B2-41BE-93D6-EAC6903D8321}"/>
    <pc:docChg chg="undo custSel addSld delSld modSld">
      <pc:chgData name="MURAD, Sofia Jenny Juliette" userId="609d3eb8-04db-4da7-84a5-b39f1996835f" providerId="ADAL" clId="{7D2249C0-C0B2-41BE-93D6-EAC6903D8321}" dt="2021-08-04T13:35:04.396" v="569"/>
      <pc:docMkLst>
        <pc:docMk/>
      </pc:docMkLst>
      <pc:sldChg chg="addCm modCm">
        <pc:chgData name="MURAD, Sofia Jenny Juliette" userId="609d3eb8-04db-4da7-84a5-b39f1996835f" providerId="ADAL" clId="{7D2249C0-C0B2-41BE-93D6-EAC6903D8321}" dt="2021-08-04T13:35:04.396" v="569"/>
        <pc:sldMkLst>
          <pc:docMk/>
          <pc:sldMk cId="4154322372" sldId="258"/>
        </pc:sldMkLst>
      </pc:sldChg>
      <pc:sldChg chg="modSp mod delCm modCm modNotesTx">
        <pc:chgData name="MURAD, Sofia Jenny Juliette" userId="609d3eb8-04db-4da7-84a5-b39f1996835f" providerId="ADAL" clId="{7D2249C0-C0B2-41BE-93D6-EAC6903D8321}" dt="2021-07-30T11:10:55.301" v="125" actId="1592"/>
        <pc:sldMkLst>
          <pc:docMk/>
          <pc:sldMk cId="1446751405" sldId="259"/>
        </pc:sldMkLst>
        <pc:spChg chg="mod">
          <ac:chgData name="MURAD, Sofia Jenny Juliette" userId="609d3eb8-04db-4da7-84a5-b39f1996835f" providerId="ADAL" clId="{7D2249C0-C0B2-41BE-93D6-EAC6903D8321}" dt="2021-07-30T11:10:53.361" v="124" actId="20577"/>
          <ac:spMkLst>
            <pc:docMk/>
            <pc:sldMk cId="1446751405" sldId="259"/>
            <ac:spMk id="5" creationId="{F7793C69-EB27-4623-BAEC-EE2B54184B29}"/>
          </ac:spMkLst>
        </pc:spChg>
      </pc:sldChg>
      <pc:sldChg chg="modSp mod delCm modNotesTx">
        <pc:chgData name="MURAD, Sofia Jenny Juliette" userId="609d3eb8-04db-4da7-84a5-b39f1996835f" providerId="ADAL" clId="{7D2249C0-C0B2-41BE-93D6-EAC6903D8321}" dt="2021-08-04T13:34:23.378" v="566" actId="6549"/>
        <pc:sldMkLst>
          <pc:docMk/>
          <pc:sldMk cId="4031880521" sldId="260"/>
        </pc:sldMkLst>
        <pc:spChg chg="mod">
          <ac:chgData name="MURAD, Sofia Jenny Juliette" userId="609d3eb8-04db-4da7-84a5-b39f1996835f" providerId="ADAL" clId="{7D2249C0-C0B2-41BE-93D6-EAC6903D8321}" dt="2021-07-30T11:12:56.422" v="291" actId="20577"/>
          <ac:spMkLst>
            <pc:docMk/>
            <pc:sldMk cId="4031880521" sldId="260"/>
            <ac:spMk id="5" creationId="{738D48D6-5D7F-400D-8022-66551D422B0E}"/>
          </ac:spMkLst>
        </pc:spChg>
      </pc:sldChg>
      <pc:sldChg chg="modSp mod delCm modNotesTx">
        <pc:chgData name="MURAD, Sofia Jenny Juliette" userId="609d3eb8-04db-4da7-84a5-b39f1996835f" providerId="ADAL" clId="{7D2249C0-C0B2-41BE-93D6-EAC6903D8321}" dt="2021-08-04T13:34:51.492" v="567" actId="6549"/>
        <pc:sldMkLst>
          <pc:docMk/>
          <pc:sldMk cId="1314089044" sldId="271"/>
        </pc:sldMkLst>
        <pc:spChg chg="mod">
          <ac:chgData name="MURAD, Sofia Jenny Juliette" userId="609d3eb8-04db-4da7-84a5-b39f1996835f" providerId="ADAL" clId="{7D2249C0-C0B2-41BE-93D6-EAC6903D8321}" dt="2021-07-30T11:12:30.806" v="250" actId="20577"/>
          <ac:spMkLst>
            <pc:docMk/>
            <pc:sldMk cId="1314089044" sldId="271"/>
            <ac:spMk id="2" creationId="{E14D65D9-9F16-4A6B-A806-4C6DEA46BBC2}"/>
          </ac:spMkLst>
        </pc:spChg>
      </pc:sldChg>
      <pc:sldChg chg="addSp delSp modSp mod delAnim modAnim addCm delCm modCm">
        <pc:chgData name="MURAD, Sofia Jenny Juliette" userId="609d3eb8-04db-4da7-84a5-b39f1996835f" providerId="ADAL" clId="{7D2249C0-C0B2-41BE-93D6-EAC6903D8321}" dt="2021-08-04T13:12:11.491" v="352"/>
        <pc:sldMkLst>
          <pc:docMk/>
          <pc:sldMk cId="1029400749" sldId="272"/>
        </pc:sldMkLst>
        <pc:spChg chg="del">
          <ac:chgData name="MURAD, Sofia Jenny Juliette" userId="609d3eb8-04db-4da7-84a5-b39f1996835f" providerId="ADAL" clId="{7D2249C0-C0B2-41BE-93D6-EAC6903D8321}" dt="2021-08-04T13:11:32.796" v="349" actId="478"/>
          <ac:spMkLst>
            <pc:docMk/>
            <pc:sldMk cId="1029400749" sldId="272"/>
            <ac:spMk id="30" creationId="{C83C047F-7F35-42E5-9CEE-E748DCF0ECF4}"/>
          </ac:spMkLst>
        </pc:spChg>
        <pc:spChg chg="mod">
          <ac:chgData name="MURAD, Sofia Jenny Juliette" userId="609d3eb8-04db-4da7-84a5-b39f1996835f" providerId="ADAL" clId="{7D2249C0-C0B2-41BE-93D6-EAC6903D8321}" dt="2021-08-04T13:08:15.519" v="340" actId="1076"/>
          <ac:spMkLst>
            <pc:docMk/>
            <pc:sldMk cId="1029400749" sldId="272"/>
            <ac:spMk id="37" creationId="{E7421E8E-1BC7-4A08-98D9-2C82E7D83433}"/>
          </ac:spMkLst>
        </pc:spChg>
        <pc:spChg chg="mod">
          <ac:chgData name="MURAD, Sofia Jenny Juliette" userId="609d3eb8-04db-4da7-84a5-b39f1996835f" providerId="ADAL" clId="{7D2249C0-C0B2-41BE-93D6-EAC6903D8321}" dt="2021-07-30T11:11:15.697" v="168" actId="20577"/>
          <ac:spMkLst>
            <pc:docMk/>
            <pc:sldMk cId="1029400749" sldId="272"/>
            <ac:spMk id="41" creationId="{FAFF52FB-CA82-490A-B402-EA7E79C1E458}"/>
          </ac:spMkLst>
        </pc:spChg>
        <pc:grpChg chg="del">
          <ac:chgData name="MURAD, Sofia Jenny Juliette" userId="609d3eb8-04db-4da7-84a5-b39f1996835f" providerId="ADAL" clId="{7D2249C0-C0B2-41BE-93D6-EAC6903D8321}" dt="2021-08-02T06:10:08.472" v="319" actId="478"/>
          <ac:grpSpMkLst>
            <pc:docMk/>
            <pc:sldMk cId="1029400749" sldId="272"/>
            <ac:grpSpMk id="56" creationId="{8E45904F-FCD0-4A5A-807F-A3B2D9900F0C}"/>
          </ac:grpSpMkLst>
        </pc:grpChg>
        <pc:picChg chg="add del mod ord">
          <ac:chgData name="MURAD, Sofia Jenny Juliette" userId="609d3eb8-04db-4da7-84a5-b39f1996835f" providerId="ADAL" clId="{7D2249C0-C0B2-41BE-93D6-EAC6903D8321}" dt="2021-08-04T13:09:10.516" v="345" actId="478"/>
          <ac:picMkLst>
            <pc:docMk/>
            <pc:sldMk cId="1029400749" sldId="272"/>
            <ac:picMk id="27" creationId="{445E4E56-26EE-446C-B809-2275051D949F}"/>
          </ac:picMkLst>
        </pc:picChg>
        <pc:picChg chg="add del mod ord">
          <ac:chgData name="MURAD, Sofia Jenny Juliette" userId="609d3eb8-04db-4da7-84a5-b39f1996835f" providerId="ADAL" clId="{7D2249C0-C0B2-41BE-93D6-EAC6903D8321}" dt="2021-08-04T13:09:10.516" v="345" actId="478"/>
          <ac:picMkLst>
            <pc:docMk/>
            <pc:sldMk cId="1029400749" sldId="272"/>
            <ac:picMk id="28" creationId="{925463FC-B473-4D51-A518-8EABE9BF4217}"/>
          </ac:picMkLst>
        </pc:picChg>
        <pc:picChg chg="add del mod ord">
          <ac:chgData name="MURAD, Sofia Jenny Juliette" userId="609d3eb8-04db-4da7-84a5-b39f1996835f" providerId="ADAL" clId="{7D2249C0-C0B2-41BE-93D6-EAC6903D8321}" dt="2021-08-04T13:09:10.516" v="345" actId="478"/>
          <ac:picMkLst>
            <pc:docMk/>
            <pc:sldMk cId="1029400749" sldId="272"/>
            <ac:picMk id="29" creationId="{DE0E57A4-5F74-4C4B-98D0-D01AD60068D0}"/>
          </ac:picMkLst>
        </pc:picChg>
        <pc:picChg chg="mod">
          <ac:chgData name="MURAD, Sofia Jenny Juliette" userId="609d3eb8-04db-4da7-84a5-b39f1996835f" providerId="ADAL" clId="{7D2249C0-C0B2-41BE-93D6-EAC6903D8321}" dt="2021-08-04T13:09:05.635" v="343" actId="1076"/>
          <ac:picMkLst>
            <pc:docMk/>
            <pc:sldMk cId="1029400749" sldId="272"/>
            <ac:picMk id="54" creationId="{FDF0735E-C198-4DD2-B5EC-721A498CCE46}"/>
          </ac:picMkLst>
        </pc:picChg>
        <pc:picChg chg="del">
          <ac:chgData name="MURAD, Sofia Jenny Juliette" userId="609d3eb8-04db-4da7-84a5-b39f1996835f" providerId="ADAL" clId="{7D2249C0-C0B2-41BE-93D6-EAC6903D8321}" dt="2021-08-04T13:12:02.225" v="350" actId="478"/>
          <ac:picMkLst>
            <pc:docMk/>
            <pc:sldMk cId="1029400749" sldId="272"/>
            <ac:picMk id="55" creationId="{1DBF7C21-3370-4528-9D34-23F8495C2A0D}"/>
          </ac:picMkLst>
        </pc:picChg>
      </pc:sldChg>
      <pc:sldChg chg="modSp mod delCm">
        <pc:chgData name="MURAD, Sofia Jenny Juliette" userId="609d3eb8-04db-4da7-84a5-b39f1996835f" providerId="ADAL" clId="{7D2249C0-C0B2-41BE-93D6-EAC6903D8321}" dt="2021-08-04T13:16:36.389" v="463" actId="1592"/>
        <pc:sldMkLst>
          <pc:docMk/>
          <pc:sldMk cId="462793292" sldId="273"/>
        </pc:sldMkLst>
        <pc:spChg chg="mod">
          <ac:chgData name="MURAD, Sofia Jenny Juliette" userId="609d3eb8-04db-4da7-84a5-b39f1996835f" providerId="ADAL" clId="{7D2249C0-C0B2-41BE-93D6-EAC6903D8321}" dt="2021-08-04T13:15:35.767" v="462" actId="20577"/>
          <ac:spMkLst>
            <pc:docMk/>
            <pc:sldMk cId="462793292" sldId="273"/>
            <ac:spMk id="2" creationId="{7CCB009A-6724-4927-8E44-65450EFFF229}"/>
          </ac:spMkLst>
        </pc:spChg>
      </pc:sldChg>
      <pc:sldChg chg="modSp mod delCm">
        <pc:chgData name="MURAD, Sofia Jenny Juliette" userId="609d3eb8-04db-4da7-84a5-b39f1996835f" providerId="ADAL" clId="{7D2249C0-C0B2-41BE-93D6-EAC6903D8321}" dt="2021-08-04T13:22:26.396" v="466" actId="20577"/>
        <pc:sldMkLst>
          <pc:docMk/>
          <pc:sldMk cId="3925254335" sldId="274"/>
        </pc:sldMkLst>
        <pc:spChg chg="mod">
          <ac:chgData name="MURAD, Sofia Jenny Juliette" userId="609d3eb8-04db-4da7-84a5-b39f1996835f" providerId="ADAL" clId="{7D2249C0-C0B2-41BE-93D6-EAC6903D8321}" dt="2021-08-04T13:22:26.396" v="466" actId="20577"/>
          <ac:spMkLst>
            <pc:docMk/>
            <pc:sldMk cId="3925254335" sldId="274"/>
            <ac:spMk id="5" creationId="{1214AB76-3C1E-418D-BDA1-A142EC2DCADE}"/>
          </ac:spMkLst>
        </pc:spChg>
      </pc:sldChg>
      <pc:sldChg chg="del">
        <pc:chgData name="MURAD, Sofia Jenny Juliette" userId="609d3eb8-04db-4da7-84a5-b39f1996835f" providerId="ADAL" clId="{7D2249C0-C0B2-41BE-93D6-EAC6903D8321}" dt="2021-08-04T13:23:25.626" v="467" actId="47"/>
        <pc:sldMkLst>
          <pc:docMk/>
          <pc:sldMk cId="3872734592" sldId="275"/>
        </pc:sldMkLst>
      </pc:sldChg>
      <pc:sldChg chg="modSp mod">
        <pc:chgData name="MURAD, Sofia Jenny Juliette" userId="609d3eb8-04db-4da7-84a5-b39f1996835f" providerId="ADAL" clId="{7D2249C0-C0B2-41BE-93D6-EAC6903D8321}" dt="2021-08-04T13:25:00.300" v="484" actId="20577"/>
        <pc:sldMkLst>
          <pc:docMk/>
          <pc:sldMk cId="3915487361" sldId="276"/>
        </pc:sldMkLst>
        <pc:spChg chg="mod">
          <ac:chgData name="MURAD, Sofia Jenny Juliette" userId="609d3eb8-04db-4da7-84a5-b39f1996835f" providerId="ADAL" clId="{7D2249C0-C0B2-41BE-93D6-EAC6903D8321}" dt="2021-08-04T13:25:00.300" v="484" actId="20577"/>
          <ac:spMkLst>
            <pc:docMk/>
            <pc:sldMk cId="3915487361" sldId="276"/>
            <ac:spMk id="2" creationId="{FD8483A5-F590-4175-8F09-AF0E140BD63E}"/>
          </ac:spMkLst>
        </pc:spChg>
      </pc:sldChg>
      <pc:sldChg chg="delSp modSp mod modCm">
        <pc:chgData name="MURAD, Sofia Jenny Juliette" userId="609d3eb8-04db-4da7-84a5-b39f1996835f" providerId="ADAL" clId="{7D2249C0-C0B2-41BE-93D6-EAC6903D8321}" dt="2021-08-04T13:29:58.549" v="565" actId="1076"/>
        <pc:sldMkLst>
          <pc:docMk/>
          <pc:sldMk cId="1235691608" sldId="277"/>
        </pc:sldMkLst>
        <pc:spChg chg="mod">
          <ac:chgData name="MURAD, Sofia Jenny Juliette" userId="609d3eb8-04db-4da7-84a5-b39f1996835f" providerId="ADAL" clId="{7D2249C0-C0B2-41BE-93D6-EAC6903D8321}" dt="2021-08-04T13:26:18.946" v="521" actId="1037"/>
          <ac:spMkLst>
            <pc:docMk/>
            <pc:sldMk cId="1235691608" sldId="277"/>
            <ac:spMk id="7" creationId="{5CCBFFD6-820A-4AC6-93D5-3C90BA25EF40}"/>
          </ac:spMkLst>
        </pc:spChg>
        <pc:spChg chg="mod">
          <ac:chgData name="MURAD, Sofia Jenny Juliette" userId="609d3eb8-04db-4da7-84a5-b39f1996835f" providerId="ADAL" clId="{7D2249C0-C0B2-41BE-93D6-EAC6903D8321}" dt="2021-08-04T13:26:18.946" v="521" actId="1037"/>
          <ac:spMkLst>
            <pc:docMk/>
            <pc:sldMk cId="1235691608" sldId="277"/>
            <ac:spMk id="8" creationId="{4CD0F869-28FF-4D92-A2EB-BBCB85E10D55}"/>
          </ac:spMkLst>
        </pc:spChg>
        <pc:spChg chg="mod">
          <ac:chgData name="MURAD, Sofia Jenny Juliette" userId="609d3eb8-04db-4da7-84a5-b39f1996835f" providerId="ADAL" clId="{7D2249C0-C0B2-41BE-93D6-EAC6903D8321}" dt="2021-08-04T13:26:18.946" v="521" actId="1037"/>
          <ac:spMkLst>
            <pc:docMk/>
            <pc:sldMk cId="1235691608" sldId="277"/>
            <ac:spMk id="9" creationId="{1AC7AB7F-8D98-498B-B474-6885A76BBD5F}"/>
          </ac:spMkLst>
        </pc:spChg>
        <pc:spChg chg="mod">
          <ac:chgData name="MURAD, Sofia Jenny Juliette" userId="609d3eb8-04db-4da7-84a5-b39f1996835f" providerId="ADAL" clId="{7D2249C0-C0B2-41BE-93D6-EAC6903D8321}" dt="2021-08-04T13:26:18.946" v="521" actId="1037"/>
          <ac:spMkLst>
            <pc:docMk/>
            <pc:sldMk cId="1235691608" sldId="277"/>
            <ac:spMk id="10" creationId="{5296395D-AF2F-494B-882E-20D71FBB48BA}"/>
          </ac:spMkLst>
        </pc:spChg>
        <pc:spChg chg="del">
          <ac:chgData name="MURAD, Sofia Jenny Juliette" userId="609d3eb8-04db-4da7-84a5-b39f1996835f" providerId="ADAL" clId="{7D2249C0-C0B2-41BE-93D6-EAC6903D8321}" dt="2021-08-04T13:26:05.404" v="485" actId="478"/>
          <ac:spMkLst>
            <pc:docMk/>
            <pc:sldMk cId="1235691608" sldId="277"/>
            <ac:spMk id="11" creationId="{7C3FA370-99CB-4143-8106-4F2C9BE35E98}"/>
          </ac:spMkLst>
        </pc:spChg>
        <pc:spChg chg="mod">
          <ac:chgData name="MURAD, Sofia Jenny Juliette" userId="609d3eb8-04db-4da7-84a5-b39f1996835f" providerId="ADAL" clId="{7D2249C0-C0B2-41BE-93D6-EAC6903D8321}" dt="2021-08-04T13:26:18.946" v="521" actId="1037"/>
          <ac:spMkLst>
            <pc:docMk/>
            <pc:sldMk cId="1235691608" sldId="277"/>
            <ac:spMk id="12" creationId="{4F12D889-9358-4F36-A539-16EF55111669}"/>
          </ac:spMkLst>
        </pc:spChg>
        <pc:spChg chg="mod">
          <ac:chgData name="MURAD, Sofia Jenny Juliette" userId="609d3eb8-04db-4da7-84a5-b39f1996835f" providerId="ADAL" clId="{7D2249C0-C0B2-41BE-93D6-EAC6903D8321}" dt="2021-08-04T13:26:18.946" v="521" actId="1037"/>
          <ac:spMkLst>
            <pc:docMk/>
            <pc:sldMk cId="1235691608" sldId="277"/>
            <ac:spMk id="13" creationId="{00C70677-55DE-4407-B7CC-D57B4F4D6498}"/>
          </ac:spMkLst>
        </pc:spChg>
        <pc:spChg chg="mod">
          <ac:chgData name="MURAD, Sofia Jenny Juliette" userId="609d3eb8-04db-4da7-84a5-b39f1996835f" providerId="ADAL" clId="{7D2249C0-C0B2-41BE-93D6-EAC6903D8321}" dt="2021-08-04T13:26:18.946" v="521" actId="1037"/>
          <ac:spMkLst>
            <pc:docMk/>
            <pc:sldMk cId="1235691608" sldId="277"/>
            <ac:spMk id="14" creationId="{10D831F6-CC3C-4576-B5A2-487F9A86CD4C}"/>
          </ac:spMkLst>
        </pc:spChg>
        <pc:spChg chg="mod">
          <ac:chgData name="MURAD, Sofia Jenny Juliette" userId="609d3eb8-04db-4da7-84a5-b39f1996835f" providerId="ADAL" clId="{7D2249C0-C0B2-41BE-93D6-EAC6903D8321}" dt="2021-08-04T13:26:18.946" v="521" actId="1037"/>
          <ac:spMkLst>
            <pc:docMk/>
            <pc:sldMk cId="1235691608" sldId="277"/>
            <ac:spMk id="16" creationId="{8BA041C3-8A8D-4C01-A86A-974D2652C3FC}"/>
          </ac:spMkLst>
        </pc:spChg>
        <pc:spChg chg="mod">
          <ac:chgData name="MURAD, Sofia Jenny Juliette" userId="609d3eb8-04db-4da7-84a5-b39f1996835f" providerId="ADAL" clId="{7D2249C0-C0B2-41BE-93D6-EAC6903D8321}" dt="2021-08-04T13:26:18.946" v="521" actId="1037"/>
          <ac:spMkLst>
            <pc:docMk/>
            <pc:sldMk cId="1235691608" sldId="277"/>
            <ac:spMk id="17" creationId="{AFCDCF27-60B6-45AF-B21F-299EF8376BA5}"/>
          </ac:spMkLst>
        </pc:spChg>
        <pc:spChg chg="mod">
          <ac:chgData name="MURAD, Sofia Jenny Juliette" userId="609d3eb8-04db-4da7-84a5-b39f1996835f" providerId="ADAL" clId="{7D2249C0-C0B2-41BE-93D6-EAC6903D8321}" dt="2021-08-04T13:28:51.223" v="562" actId="1076"/>
          <ac:spMkLst>
            <pc:docMk/>
            <pc:sldMk cId="1235691608" sldId="277"/>
            <ac:spMk id="18" creationId="{C690AA03-6AE8-4C58-A1F7-7E0E8166E8F6}"/>
          </ac:spMkLst>
        </pc:spChg>
        <pc:spChg chg="mod">
          <ac:chgData name="MURAD, Sofia Jenny Juliette" userId="609d3eb8-04db-4da7-84a5-b39f1996835f" providerId="ADAL" clId="{7D2249C0-C0B2-41BE-93D6-EAC6903D8321}" dt="2021-08-04T13:27:21.453" v="559" actId="1076"/>
          <ac:spMkLst>
            <pc:docMk/>
            <pc:sldMk cId="1235691608" sldId="277"/>
            <ac:spMk id="19" creationId="{1ED211ED-5F01-4EAC-A237-D16861FCA484}"/>
          </ac:spMkLst>
        </pc:spChg>
        <pc:spChg chg="mod">
          <ac:chgData name="MURAD, Sofia Jenny Juliette" userId="609d3eb8-04db-4da7-84a5-b39f1996835f" providerId="ADAL" clId="{7D2249C0-C0B2-41BE-93D6-EAC6903D8321}" dt="2021-08-04T13:26:18.946" v="521" actId="1037"/>
          <ac:spMkLst>
            <pc:docMk/>
            <pc:sldMk cId="1235691608" sldId="277"/>
            <ac:spMk id="20" creationId="{EF6C0CE3-94DA-4582-9345-46945DA932B9}"/>
          </ac:spMkLst>
        </pc:spChg>
        <pc:spChg chg="mod">
          <ac:chgData name="MURAD, Sofia Jenny Juliette" userId="609d3eb8-04db-4da7-84a5-b39f1996835f" providerId="ADAL" clId="{7D2249C0-C0B2-41BE-93D6-EAC6903D8321}" dt="2021-08-04T13:26:18.946" v="521" actId="1037"/>
          <ac:spMkLst>
            <pc:docMk/>
            <pc:sldMk cId="1235691608" sldId="277"/>
            <ac:spMk id="21" creationId="{0C7136B4-E3AA-4A7D-90A2-2AD7EBD88AE4}"/>
          </ac:spMkLst>
        </pc:spChg>
        <pc:spChg chg="mod">
          <ac:chgData name="MURAD, Sofia Jenny Juliette" userId="609d3eb8-04db-4da7-84a5-b39f1996835f" providerId="ADAL" clId="{7D2249C0-C0B2-41BE-93D6-EAC6903D8321}" dt="2021-08-04T13:26:18.946" v="521" actId="1037"/>
          <ac:spMkLst>
            <pc:docMk/>
            <pc:sldMk cId="1235691608" sldId="277"/>
            <ac:spMk id="22" creationId="{A5FE7C3E-D78A-44D8-A5EC-9B341B460B05}"/>
          </ac:spMkLst>
        </pc:spChg>
        <pc:spChg chg="mod">
          <ac:chgData name="MURAD, Sofia Jenny Juliette" userId="609d3eb8-04db-4da7-84a5-b39f1996835f" providerId="ADAL" clId="{7D2249C0-C0B2-41BE-93D6-EAC6903D8321}" dt="2021-08-04T13:26:18.946" v="521" actId="1037"/>
          <ac:spMkLst>
            <pc:docMk/>
            <pc:sldMk cId="1235691608" sldId="277"/>
            <ac:spMk id="23" creationId="{1F4F6DFF-2589-4257-A05F-F31796AEFAD2}"/>
          </ac:spMkLst>
        </pc:spChg>
        <pc:spChg chg="mod">
          <ac:chgData name="MURAD, Sofia Jenny Juliette" userId="609d3eb8-04db-4da7-84a5-b39f1996835f" providerId="ADAL" clId="{7D2249C0-C0B2-41BE-93D6-EAC6903D8321}" dt="2021-08-04T13:28:47.932" v="561" actId="14100"/>
          <ac:spMkLst>
            <pc:docMk/>
            <pc:sldMk cId="1235691608" sldId="277"/>
            <ac:spMk id="26" creationId="{102E3DFE-D668-4CDC-B24E-5B7AB2A70279}"/>
          </ac:spMkLst>
        </pc:spChg>
        <pc:spChg chg="mod">
          <ac:chgData name="MURAD, Sofia Jenny Juliette" userId="609d3eb8-04db-4da7-84a5-b39f1996835f" providerId="ADAL" clId="{7D2249C0-C0B2-41BE-93D6-EAC6903D8321}" dt="2021-08-04T13:26:18.946" v="521" actId="1037"/>
          <ac:spMkLst>
            <pc:docMk/>
            <pc:sldMk cId="1235691608" sldId="277"/>
            <ac:spMk id="27" creationId="{2B117192-960D-4A26-9FFD-B1428B62CDFD}"/>
          </ac:spMkLst>
        </pc:spChg>
        <pc:spChg chg="mod">
          <ac:chgData name="MURAD, Sofia Jenny Juliette" userId="609d3eb8-04db-4da7-84a5-b39f1996835f" providerId="ADAL" clId="{7D2249C0-C0B2-41BE-93D6-EAC6903D8321}" dt="2021-08-04T13:29:58.549" v="565" actId="1076"/>
          <ac:spMkLst>
            <pc:docMk/>
            <pc:sldMk cId="1235691608" sldId="277"/>
            <ac:spMk id="29" creationId="{8CCBA1BC-0777-41DD-9355-008819AF269A}"/>
          </ac:spMkLst>
        </pc:spChg>
        <pc:cxnChg chg="mod">
          <ac:chgData name="MURAD, Sofia Jenny Juliette" userId="609d3eb8-04db-4da7-84a5-b39f1996835f" providerId="ADAL" clId="{7D2249C0-C0B2-41BE-93D6-EAC6903D8321}" dt="2021-08-04T13:26:18.946" v="521" actId="1037"/>
          <ac:cxnSpMkLst>
            <pc:docMk/>
            <pc:sldMk cId="1235691608" sldId="277"/>
            <ac:cxnSpMk id="4" creationId="{B986B3B8-8E42-48FF-98F8-1E8DBF9F9AF6}"/>
          </ac:cxnSpMkLst>
        </pc:cxnChg>
        <pc:cxnChg chg="mod">
          <ac:chgData name="MURAD, Sofia Jenny Juliette" userId="609d3eb8-04db-4da7-84a5-b39f1996835f" providerId="ADAL" clId="{7D2249C0-C0B2-41BE-93D6-EAC6903D8321}" dt="2021-08-04T13:26:18.946" v="521" actId="1037"/>
          <ac:cxnSpMkLst>
            <pc:docMk/>
            <pc:sldMk cId="1235691608" sldId="277"/>
            <ac:cxnSpMk id="5" creationId="{82D59F01-C52E-42FB-8DC7-551E607DA879}"/>
          </ac:cxnSpMkLst>
        </pc:cxnChg>
        <pc:cxnChg chg="mod">
          <ac:chgData name="MURAD, Sofia Jenny Juliette" userId="609d3eb8-04db-4da7-84a5-b39f1996835f" providerId="ADAL" clId="{7D2249C0-C0B2-41BE-93D6-EAC6903D8321}" dt="2021-08-04T13:26:25.044" v="522" actId="14100"/>
          <ac:cxnSpMkLst>
            <pc:docMk/>
            <pc:sldMk cId="1235691608" sldId="277"/>
            <ac:cxnSpMk id="6" creationId="{1D983C5F-F6CE-43A5-989D-9D82491FA1FF}"/>
          </ac:cxnSpMkLst>
        </pc:cxnChg>
        <pc:cxnChg chg="mod">
          <ac:chgData name="MURAD, Sofia Jenny Juliette" userId="609d3eb8-04db-4da7-84a5-b39f1996835f" providerId="ADAL" clId="{7D2249C0-C0B2-41BE-93D6-EAC6903D8321}" dt="2021-08-04T13:26:18.946" v="521" actId="1037"/>
          <ac:cxnSpMkLst>
            <pc:docMk/>
            <pc:sldMk cId="1235691608" sldId="277"/>
            <ac:cxnSpMk id="24" creationId="{374F050B-69C2-43B7-921F-F53AFBB1C4D1}"/>
          </ac:cxnSpMkLst>
        </pc:cxnChg>
        <pc:cxnChg chg="mod">
          <ac:chgData name="MURAD, Sofia Jenny Juliette" userId="609d3eb8-04db-4da7-84a5-b39f1996835f" providerId="ADAL" clId="{7D2249C0-C0B2-41BE-93D6-EAC6903D8321}" dt="2021-08-04T13:29:36.301" v="563" actId="1076"/>
          <ac:cxnSpMkLst>
            <pc:docMk/>
            <pc:sldMk cId="1235691608" sldId="277"/>
            <ac:cxnSpMk id="28" creationId="{6FEA36CA-1E90-4D52-8438-8876378AB6F7}"/>
          </ac:cxnSpMkLst>
        </pc:cxnChg>
      </pc:sldChg>
      <pc:sldChg chg="add del">
        <pc:chgData name="MURAD, Sofia Jenny Juliette" userId="609d3eb8-04db-4da7-84a5-b39f1996835f" providerId="ADAL" clId="{7D2249C0-C0B2-41BE-93D6-EAC6903D8321}" dt="2021-08-02T06:09:16.496" v="314"/>
        <pc:sldMkLst>
          <pc:docMk/>
          <pc:sldMk cId="2212033094" sldId="278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90293DB-CE60-420C-8F23-8F74E520F73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BA90E0-2218-466A-8888-27A2B98BF33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2B5CE5-A2F4-4ACD-AAB8-0E9DA9DB378F}" type="datetimeFigureOut">
              <a:rPr lang="en-US" smtClean="0"/>
              <a:t>3/26/24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5B3F46-8C49-4ACF-A5E1-EE7CD20F6C4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A6F6CF-B360-4EAD-B597-85E2543E26D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A6BC04-CFF3-486B-AE0A-CA6971DCC1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4856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51399B-F8E0-4DA5-8319-E5715C88B21D}" type="datetimeFigureOut">
              <a:rPr lang="en-US" smtClean="0"/>
              <a:t>3/26/24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68490C-0DEC-4EBD-86E0-7ACA53B40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331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68490C-0DEC-4EBD-86E0-7ACA53B40D6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0699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i="1" dirty="0"/>
          </a:p>
          <a:p>
            <a:endParaRPr lang="en-GB" i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68490C-0DEC-4EBD-86E0-7ACA53B40D6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7111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68490C-0DEC-4EBD-86E0-7ACA53B40D6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2838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68490C-0DEC-4EBD-86E0-7ACA53B40D6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2439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68490C-0DEC-4EBD-86E0-7ACA53B40D6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5976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68490C-0DEC-4EBD-86E0-7ACA53B40D6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2424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png"/><Relationship Id="rId4" Type="http://schemas.openxmlformats.org/officeDocument/2006/relationships/image" Target="../media/image1.jpeg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png"/><Relationship Id="rId4" Type="http://schemas.openxmlformats.org/officeDocument/2006/relationships/image" Target="../media/image1.jpe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png"/><Relationship Id="rId4" Type="http://schemas.openxmlformats.org/officeDocument/2006/relationships/image" Target="../media/image1.jpe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hyperlink" Target="mailto:glaas@who.int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1.jpeg"/><Relationship Id="rId4" Type="http://schemas.openxmlformats.org/officeDocument/2006/relationships/image" Target="../media/image4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png"/><Relationship Id="rId4" Type="http://schemas.openxmlformats.org/officeDocument/2006/relationships/image" Target="../media/image1.jpe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hyperlink" Target="mailto:glaas@who.int" TargetMode="External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hyperlink" Target="mailto:glaas@who.int" TargetMode="External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D470FC04-A8B6-47AC-A586-93C6DF202861}"/>
              </a:ext>
            </a:extLst>
          </p:cNvPr>
          <p:cNvSpPr/>
          <p:nvPr userDrawn="1"/>
        </p:nvSpPr>
        <p:spPr>
          <a:xfrm>
            <a:off x="1" y="9526"/>
            <a:ext cx="12192001" cy="5985933"/>
          </a:xfrm>
          <a:prstGeom prst="rect">
            <a:avLst/>
          </a:prstGeom>
          <a:solidFill>
            <a:srgbClr val="375987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3AD1E0AB-7DC9-4994-867A-F1164662B8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4400" y="1010180"/>
            <a:ext cx="10363200" cy="1982787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3600" b="1">
                <a:solidFill>
                  <a:srgbClr val="FFFFFF"/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34" name="Subtitle 2">
            <a:extLst>
              <a:ext uri="{FF2B5EF4-FFF2-40B4-BE49-F238E27FC236}">
                <a16:creationId xmlns:a16="http://schemas.microsoft.com/office/drawing/2014/main" id="{6024A5AC-411D-485A-9C98-D9054598C16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14400" y="4203294"/>
            <a:ext cx="7398327" cy="1384442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i="1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Name of presenter </a:t>
            </a:r>
          </a:p>
          <a:p>
            <a:r>
              <a:rPr lang="en-US"/>
              <a:t>World Health Organization</a:t>
            </a:r>
          </a:p>
          <a:p>
            <a:r>
              <a:rPr lang="en-US"/>
              <a:t>Information on location of presentation</a:t>
            </a:r>
          </a:p>
          <a:p>
            <a:r>
              <a:rPr lang="en-US"/>
              <a:t>Date</a:t>
            </a:r>
          </a:p>
          <a:p>
            <a:r>
              <a:rPr lang="en-US"/>
              <a:t>Etc. </a:t>
            </a:r>
          </a:p>
        </p:txBody>
      </p:sp>
    </p:spTree>
    <p:extLst>
      <p:ext uri="{BB962C8B-B14F-4D97-AF65-F5344CB8AC3E}">
        <p14:creationId xmlns:p14="http://schemas.microsoft.com/office/powerpoint/2010/main" val="3937363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0847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311275"/>
            <a:ext cx="5364480" cy="449884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3" y="1314323"/>
            <a:ext cx="536448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B4676E82-91E3-4525-9A7E-22560A53D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8873"/>
            <a:ext cx="10972800" cy="840218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6A3CBFD-85D2-413E-B714-827B1CA2D477}"/>
              </a:ext>
            </a:extLst>
          </p:cNvPr>
          <p:cNvSpPr/>
          <p:nvPr userDrawn="1"/>
        </p:nvSpPr>
        <p:spPr>
          <a:xfrm>
            <a:off x="609600" y="1010780"/>
            <a:ext cx="10972800" cy="36000"/>
          </a:xfrm>
          <a:prstGeom prst="rect">
            <a:avLst/>
          </a:prstGeom>
          <a:gradFill>
            <a:gsLst>
              <a:gs pos="79000">
                <a:srgbClr val="7BD0EF"/>
              </a:gs>
              <a:gs pos="28000">
                <a:srgbClr val="375987"/>
              </a:gs>
            </a:gsLst>
            <a:lin ang="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</p:spTree>
    <p:extLst>
      <p:ext uri="{BB962C8B-B14F-4D97-AF65-F5344CB8AC3E}">
        <p14:creationId xmlns:p14="http://schemas.microsoft.com/office/powerpoint/2010/main" val="4557784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311275"/>
            <a:ext cx="5364480" cy="449884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3" y="1314323"/>
            <a:ext cx="536448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B4676E82-91E3-4525-9A7E-22560A53D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8873"/>
            <a:ext cx="10972800" cy="840218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C3DE25B-786F-4845-B7FD-1A040AC9C4E5}"/>
              </a:ext>
            </a:extLst>
          </p:cNvPr>
          <p:cNvSpPr/>
          <p:nvPr userDrawn="1"/>
        </p:nvSpPr>
        <p:spPr>
          <a:xfrm>
            <a:off x="609600" y="1010780"/>
            <a:ext cx="10972800" cy="36000"/>
          </a:xfrm>
          <a:prstGeom prst="rect">
            <a:avLst/>
          </a:prstGeom>
          <a:gradFill>
            <a:gsLst>
              <a:gs pos="79000">
                <a:srgbClr val="7BD0EF"/>
              </a:gs>
              <a:gs pos="28000">
                <a:srgbClr val="375987"/>
              </a:gs>
            </a:gsLst>
            <a:lin ang="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</p:spTree>
    <p:extLst>
      <p:ext uri="{BB962C8B-B14F-4D97-AF65-F5344CB8AC3E}">
        <p14:creationId xmlns:p14="http://schemas.microsoft.com/office/powerpoint/2010/main" val="15510155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wo content no footer 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311275"/>
            <a:ext cx="10972800" cy="449884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B4676E82-91E3-4525-9A7E-22560A53D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8873"/>
            <a:ext cx="10972800" cy="840218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760809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5599" y="1261867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599" y="2112169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3214" y="1261867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93214" y="2112169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E387894E-6827-4610-9BCC-38FD86EF9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8873"/>
            <a:ext cx="10972800" cy="840218"/>
          </a:xfrm>
        </p:spPr>
        <p:txBody>
          <a:bodyPr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97C10B3-3616-4652-883E-3F84DD6ABFBD}"/>
              </a:ext>
            </a:extLst>
          </p:cNvPr>
          <p:cNvSpPr/>
          <p:nvPr userDrawn="1"/>
        </p:nvSpPr>
        <p:spPr>
          <a:xfrm>
            <a:off x="609600" y="1010780"/>
            <a:ext cx="10972800" cy="36000"/>
          </a:xfrm>
          <a:prstGeom prst="rect">
            <a:avLst/>
          </a:prstGeom>
          <a:gradFill>
            <a:gsLst>
              <a:gs pos="79000">
                <a:srgbClr val="7BD0EF"/>
              </a:gs>
              <a:gs pos="28000">
                <a:srgbClr val="375987"/>
              </a:gs>
            </a:gsLst>
            <a:lin ang="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</p:spTree>
    <p:extLst>
      <p:ext uri="{BB962C8B-B14F-4D97-AF65-F5344CB8AC3E}">
        <p14:creationId xmlns:p14="http://schemas.microsoft.com/office/powerpoint/2010/main" val="33993681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86383" y="1261535"/>
            <a:ext cx="6172200" cy="45310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3418" y="1261559"/>
            <a:ext cx="4250261" cy="45309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DDBD984D-C84B-49D0-9AB0-4DD6A4E415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8873"/>
            <a:ext cx="10972800" cy="840218"/>
          </a:xfrm>
        </p:spPr>
        <p:txBody>
          <a:bodyPr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CA73553-9305-4E2F-BCD3-06F45400548D}"/>
              </a:ext>
            </a:extLst>
          </p:cNvPr>
          <p:cNvSpPr/>
          <p:nvPr userDrawn="1"/>
        </p:nvSpPr>
        <p:spPr>
          <a:xfrm>
            <a:off x="609600" y="1010780"/>
            <a:ext cx="10972800" cy="36000"/>
          </a:xfrm>
          <a:prstGeom prst="rect">
            <a:avLst/>
          </a:prstGeom>
          <a:gradFill>
            <a:gsLst>
              <a:gs pos="79000">
                <a:srgbClr val="7BD0EF"/>
              </a:gs>
              <a:gs pos="28000">
                <a:srgbClr val="375987"/>
              </a:gs>
            </a:gsLst>
            <a:lin ang="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</p:spTree>
    <p:extLst>
      <p:ext uri="{BB962C8B-B14F-4D97-AF65-F5344CB8AC3E}">
        <p14:creationId xmlns:p14="http://schemas.microsoft.com/office/powerpoint/2010/main" val="6096008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396089" y="1218933"/>
            <a:ext cx="6172200" cy="456565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3711" y="1218932"/>
            <a:ext cx="4332112" cy="4573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407FA666-F40F-481F-B17B-BE881B636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8873"/>
            <a:ext cx="10972800" cy="840218"/>
          </a:xfrm>
        </p:spPr>
        <p:txBody>
          <a:bodyPr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725A15D-DFBE-494E-AFA3-F9B2BBDAB06A}"/>
              </a:ext>
            </a:extLst>
          </p:cNvPr>
          <p:cNvSpPr/>
          <p:nvPr userDrawn="1"/>
        </p:nvSpPr>
        <p:spPr>
          <a:xfrm>
            <a:off x="609600" y="1010780"/>
            <a:ext cx="10972800" cy="36000"/>
          </a:xfrm>
          <a:prstGeom prst="rect">
            <a:avLst/>
          </a:prstGeom>
          <a:gradFill>
            <a:gsLst>
              <a:gs pos="79000">
                <a:srgbClr val="7BD0EF"/>
              </a:gs>
              <a:gs pos="28000">
                <a:srgbClr val="375987"/>
              </a:gs>
            </a:gsLst>
            <a:lin ang="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</p:spTree>
    <p:extLst>
      <p:ext uri="{BB962C8B-B14F-4D97-AF65-F5344CB8AC3E}">
        <p14:creationId xmlns:p14="http://schemas.microsoft.com/office/powerpoint/2010/main" val="710485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Only (No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C4551170-CE40-7550-3EED-2D597F3253A5}"/>
              </a:ext>
            </a:extLst>
          </p:cNvPr>
          <p:cNvGrpSpPr/>
          <p:nvPr userDrawn="1"/>
        </p:nvGrpSpPr>
        <p:grpSpPr>
          <a:xfrm>
            <a:off x="9264303" y="-1"/>
            <a:ext cx="2901802" cy="2103482"/>
            <a:chOff x="9677811" y="849247"/>
            <a:chExt cx="2901802" cy="2103482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BE2FDE2-BFBC-EBDE-2B10-C0E06F77A23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t="27901"/>
            <a:stretch/>
          </p:blipFill>
          <p:spPr>
            <a:xfrm>
              <a:off x="9960276" y="849247"/>
              <a:ext cx="2619337" cy="1651442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695E2C0-6E83-8E90-A1A8-028855F271EA}"/>
                </a:ext>
              </a:extLst>
            </p:cNvPr>
            <p:cNvSpPr/>
            <p:nvPr userDrawn="1"/>
          </p:nvSpPr>
          <p:spPr>
            <a:xfrm rot="5400000">
              <a:off x="10187917" y="674063"/>
              <a:ext cx="1768560" cy="2788771"/>
            </a:xfrm>
            <a:prstGeom prst="rect">
              <a:avLst/>
            </a:prstGeom>
            <a:gradFill flip="none" rotWithShape="1">
              <a:gsLst>
                <a:gs pos="26000">
                  <a:schemeClr val="bg1">
                    <a:alpha val="64000"/>
                  </a:schemeClr>
                </a:gs>
                <a:gs pos="60000">
                  <a:schemeClr val="bg1">
                    <a:alpha val="0"/>
                  </a:schemeClr>
                </a:gs>
                <a:gs pos="5000">
                  <a:schemeClr val="bg1"/>
                </a:gs>
              </a:gsLst>
              <a:lin ang="13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800"/>
            </a:p>
          </p:txBody>
        </p:sp>
      </p:grp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1D1D860-C26C-49EB-A94B-116E228464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826" y="1730410"/>
            <a:ext cx="10972800" cy="4918869"/>
          </a:xfrm>
        </p:spPr>
        <p:txBody>
          <a:bodyPr/>
          <a:lstStyle>
            <a:lvl1pPr>
              <a:buClr>
                <a:srgbClr val="634A94"/>
              </a:buCl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buClr>
                <a:srgbClr val="634A94"/>
              </a:buCl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buClr>
                <a:srgbClr val="634A94"/>
              </a:buCl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buClr>
                <a:srgbClr val="634A94"/>
              </a:buCl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buClr>
                <a:srgbClr val="634A94"/>
              </a:buCl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6C4FBA0C-33EF-4A86-9AEF-EBED9A5471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6400" y="228600"/>
            <a:ext cx="10903226" cy="820200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>
            <a:lvl1pPr>
              <a:defRPr b="1"/>
            </a:lvl1pPr>
          </a:lstStyle>
          <a:p>
            <a:r>
              <a:rPr lang="en-US"/>
              <a:t>Title of slide</a:t>
            </a:r>
          </a:p>
        </p:txBody>
      </p:sp>
    </p:spTree>
    <p:extLst>
      <p:ext uri="{BB962C8B-B14F-4D97-AF65-F5344CB8AC3E}">
        <p14:creationId xmlns:p14="http://schemas.microsoft.com/office/powerpoint/2010/main" val="1528360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27906AC-F03E-43A2-9954-797DD2DE3A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98" b="-86"/>
          <a:stretch/>
        </p:blipFill>
        <p:spPr>
          <a:xfrm>
            <a:off x="0" y="-1"/>
            <a:ext cx="12192000" cy="68734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86628" y="198008"/>
            <a:ext cx="8273491" cy="2852056"/>
          </a:xfrm>
        </p:spPr>
        <p:txBody>
          <a:bodyPr anchor="ctr">
            <a:normAutofit/>
          </a:bodyPr>
          <a:lstStyle>
            <a:lvl1pPr algn="ctr">
              <a:defRPr sz="3200"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Title of presentation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96649" y="4241126"/>
            <a:ext cx="4143124" cy="1655762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 i="1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Name of presenter</a:t>
            </a:r>
          </a:p>
          <a:p>
            <a:r>
              <a:rPr lang="en-US"/>
              <a:t>World Health Organization</a:t>
            </a:r>
          </a:p>
          <a:p>
            <a:r>
              <a:rPr lang="en-US"/>
              <a:t>Event</a:t>
            </a:r>
          </a:p>
          <a:p>
            <a:r>
              <a:rPr lang="en-US"/>
              <a:t>Location of presentation</a:t>
            </a:r>
          </a:p>
          <a:p>
            <a:r>
              <a:rPr lang="en-US"/>
              <a:t>Date</a:t>
            </a: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11498BF0-F560-4FF2-BB83-6B473FDC20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51" b="33561"/>
          <a:stretch/>
        </p:blipFill>
        <p:spPr>
          <a:xfrm>
            <a:off x="10249989" y="6257907"/>
            <a:ext cx="1807439" cy="542191"/>
          </a:xfrm>
          <a:prstGeom prst="rect">
            <a:avLst/>
          </a:prstGeom>
        </p:spPr>
      </p:pic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AA04D411-A094-4CFC-97E8-326296B4CFB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99" y="6257906"/>
            <a:ext cx="2262158" cy="542191"/>
          </a:xfrm>
          <a:prstGeom prst="rect">
            <a:avLst/>
          </a:prstGeom>
        </p:spPr>
      </p:pic>
      <p:pic>
        <p:nvPicPr>
          <p:cNvPr id="10" name="Picture 9" descr="A picture containing object&#10;&#10;Description automatically generated">
            <a:extLst>
              <a:ext uri="{FF2B5EF4-FFF2-40B4-BE49-F238E27FC236}">
                <a16:creationId xmlns:a16="http://schemas.microsoft.com/office/drawing/2014/main" id="{BCEE33B7-822B-4655-93B9-EE2AAB5360B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494" y="6253847"/>
            <a:ext cx="2262157" cy="542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8929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3563EE4-6D9A-4305-997F-99F829A1D9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98" b="-86"/>
          <a:stretch/>
        </p:blipFill>
        <p:spPr>
          <a:xfrm>
            <a:off x="0" y="-1"/>
            <a:ext cx="12192000" cy="68734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46400" y="207206"/>
            <a:ext cx="8236152" cy="1415214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Section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946400" y="1601475"/>
            <a:ext cx="8236152" cy="870033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Section sub-title</a:t>
            </a:r>
          </a:p>
        </p:txBody>
      </p:sp>
    </p:spTree>
    <p:extLst>
      <p:ext uri="{BB962C8B-B14F-4D97-AF65-F5344CB8AC3E}">
        <p14:creationId xmlns:p14="http://schemas.microsoft.com/office/powerpoint/2010/main" val="2305036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5D1274C-8BD7-43DF-A60F-1D9C0A7D5EDE}"/>
              </a:ext>
            </a:extLst>
          </p:cNvPr>
          <p:cNvSpPr/>
          <p:nvPr userDrawn="1"/>
        </p:nvSpPr>
        <p:spPr>
          <a:xfrm>
            <a:off x="1" y="5257"/>
            <a:ext cx="12192001" cy="5985933"/>
          </a:xfrm>
          <a:prstGeom prst="rect">
            <a:avLst/>
          </a:prstGeom>
          <a:solidFill>
            <a:srgbClr val="375987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97645" y="922340"/>
            <a:ext cx="11184000" cy="2852737"/>
          </a:xfrm>
        </p:spPr>
        <p:txBody>
          <a:bodyPr anchor="b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Section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97645" y="402991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Section sub-title</a:t>
            </a:r>
          </a:p>
        </p:txBody>
      </p:sp>
    </p:spTree>
    <p:extLst>
      <p:ext uri="{BB962C8B-B14F-4D97-AF65-F5344CB8AC3E}">
        <p14:creationId xmlns:p14="http://schemas.microsoft.com/office/powerpoint/2010/main" val="5609529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LAAS 2019 Report 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5F3CED-A979-4C30-8CA3-AA3902F145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98" b="-86"/>
          <a:stretch/>
        </p:blipFill>
        <p:spPr>
          <a:xfrm>
            <a:off x="0" y="-1"/>
            <a:ext cx="12192000" cy="687343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3448999-8962-4DC5-87FA-50379551053E}"/>
              </a:ext>
            </a:extLst>
          </p:cNvPr>
          <p:cNvSpPr txBox="1"/>
          <p:nvPr userDrawn="1"/>
        </p:nvSpPr>
        <p:spPr>
          <a:xfrm>
            <a:off x="5181600" y="533400"/>
            <a:ext cx="6311901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1">
                    <a:lumMod val="50000"/>
                  </a:schemeClr>
                </a:solidFill>
              </a:rPr>
              <a:t>NATIONAL SYSTEMS TO </a:t>
            </a:r>
          </a:p>
          <a:p>
            <a:r>
              <a:rPr lang="en-US" sz="2800" b="1">
                <a:solidFill>
                  <a:schemeClr val="accent1">
                    <a:lumMod val="50000"/>
                  </a:schemeClr>
                </a:solidFill>
              </a:rPr>
              <a:t>SUPPORT DRINKING-WATER, </a:t>
            </a:r>
          </a:p>
          <a:p>
            <a:pPr>
              <a:spcAft>
                <a:spcPts val="600"/>
              </a:spcAft>
            </a:pPr>
            <a:r>
              <a:rPr lang="en-US" sz="2800" b="1" spc="40" baseline="0">
                <a:solidFill>
                  <a:schemeClr val="accent1">
                    <a:lumMod val="50000"/>
                  </a:schemeClr>
                </a:solidFill>
              </a:rPr>
              <a:t>SANITATION AND HYGIENE:</a:t>
            </a:r>
          </a:p>
          <a:p>
            <a:r>
              <a:rPr lang="en-US" sz="2800" b="0">
                <a:solidFill>
                  <a:schemeClr val="accent1">
                    <a:lumMod val="50000"/>
                  </a:schemeClr>
                </a:solidFill>
              </a:rPr>
              <a:t>GLOBAL STATUS REPORT 2019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C27B041-5F86-49A3-A8A1-98BBC0CAB628}"/>
              </a:ext>
            </a:extLst>
          </p:cNvPr>
          <p:cNvSpPr txBox="1"/>
          <p:nvPr userDrawn="1"/>
        </p:nvSpPr>
        <p:spPr>
          <a:xfrm>
            <a:off x="196649" y="4428428"/>
            <a:ext cx="3651452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chemeClr val="accent1">
                    <a:lumMod val="50000"/>
                  </a:schemeClr>
                </a:solidFill>
              </a:rPr>
              <a:t>UN-WATER GLOBAL </a:t>
            </a:r>
          </a:p>
          <a:p>
            <a:r>
              <a:rPr lang="en-US" sz="1600" b="1">
                <a:solidFill>
                  <a:schemeClr val="accent1">
                    <a:lumMod val="50000"/>
                  </a:schemeClr>
                </a:solidFill>
              </a:rPr>
              <a:t>ANALYSIS AND ASSESSMENT </a:t>
            </a:r>
          </a:p>
          <a:p>
            <a:r>
              <a:rPr lang="en-US" sz="1600" b="1">
                <a:solidFill>
                  <a:schemeClr val="accent1">
                    <a:lumMod val="50000"/>
                  </a:schemeClr>
                </a:solidFill>
              </a:rPr>
              <a:t>OF SANITATION AND</a:t>
            </a:r>
          </a:p>
          <a:p>
            <a:pPr>
              <a:spcAft>
                <a:spcPts val="600"/>
              </a:spcAft>
            </a:pPr>
            <a:r>
              <a:rPr lang="en-US" sz="1600" b="1">
                <a:solidFill>
                  <a:schemeClr val="accent1">
                    <a:lumMod val="50000"/>
                  </a:schemeClr>
                </a:solidFill>
              </a:rPr>
              <a:t>DRINKING-WATER </a:t>
            </a:r>
          </a:p>
          <a:p>
            <a:r>
              <a:rPr lang="en-US" sz="1600" b="1">
                <a:solidFill>
                  <a:srgbClr val="107AA4"/>
                </a:solidFill>
              </a:rPr>
              <a:t>GLAAS 2019 REPORT</a:t>
            </a:r>
            <a:endParaRPr lang="en-US" sz="1600" b="0">
              <a:solidFill>
                <a:srgbClr val="107AA4"/>
              </a:solidFill>
            </a:endParaRPr>
          </a:p>
        </p:txBody>
      </p:sp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3473730C-251E-4445-AC86-507D305B3CB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51" b="33561"/>
          <a:stretch/>
        </p:blipFill>
        <p:spPr>
          <a:xfrm>
            <a:off x="10249989" y="6257907"/>
            <a:ext cx="1807439" cy="542191"/>
          </a:xfrm>
          <a:prstGeom prst="rect">
            <a:avLst/>
          </a:prstGeom>
        </p:spPr>
      </p:pic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A50D64D2-0A55-4512-8319-3282BD1170E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99" y="6257906"/>
            <a:ext cx="2262158" cy="542191"/>
          </a:xfrm>
          <a:prstGeom prst="rect">
            <a:avLst/>
          </a:prstGeom>
        </p:spPr>
      </p:pic>
      <p:pic>
        <p:nvPicPr>
          <p:cNvPr id="14" name="Picture 13" descr="A picture containing object&#10;&#10;Description automatically generated">
            <a:extLst>
              <a:ext uri="{FF2B5EF4-FFF2-40B4-BE49-F238E27FC236}">
                <a16:creationId xmlns:a16="http://schemas.microsoft.com/office/drawing/2014/main" id="{7DCEB68D-AF88-4E44-97AD-80E192BC2F6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494" y="6253847"/>
            <a:ext cx="2262157" cy="542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4834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LAAS 2019 Report Title bottom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5F3CED-A979-4C30-8CA3-AA3902F145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98" b="-86"/>
          <a:stretch/>
        </p:blipFill>
        <p:spPr>
          <a:xfrm>
            <a:off x="0" y="-1"/>
            <a:ext cx="12192000" cy="687343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336B8FF-A5C0-4262-ADA7-BD7018CFEF69}"/>
              </a:ext>
            </a:extLst>
          </p:cNvPr>
          <p:cNvSpPr txBox="1"/>
          <p:nvPr userDrawn="1"/>
        </p:nvSpPr>
        <p:spPr>
          <a:xfrm>
            <a:off x="101600" y="4419601"/>
            <a:ext cx="4470400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accent1">
                    <a:lumMod val="50000"/>
                  </a:schemeClr>
                </a:solidFill>
              </a:rPr>
              <a:t>NATIONAL SYSTEMS TO </a:t>
            </a:r>
          </a:p>
          <a:p>
            <a:r>
              <a:rPr lang="en-US" sz="2000" b="1">
                <a:solidFill>
                  <a:schemeClr val="accent1">
                    <a:lumMod val="50000"/>
                  </a:schemeClr>
                </a:solidFill>
              </a:rPr>
              <a:t>SUPPORT DRINKING-WATER, </a:t>
            </a:r>
          </a:p>
          <a:p>
            <a:pPr>
              <a:spcAft>
                <a:spcPts val="600"/>
              </a:spcAft>
            </a:pPr>
            <a:r>
              <a:rPr lang="en-US" sz="2000" b="1" spc="40" baseline="0">
                <a:solidFill>
                  <a:schemeClr val="accent1">
                    <a:lumMod val="50000"/>
                  </a:schemeClr>
                </a:solidFill>
              </a:rPr>
              <a:t>SANITATION AND HYGIENE:</a:t>
            </a:r>
          </a:p>
          <a:p>
            <a:r>
              <a:rPr lang="en-US" sz="2000" b="0">
                <a:solidFill>
                  <a:schemeClr val="accent1">
                    <a:lumMod val="50000"/>
                  </a:schemeClr>
                </a:solidFill>
              </a:rPr>
              <a:t>GLOBAL STATUS REPORT 2019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48C61A85-5526-4644-A482-8D7792B08E0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86628" y="198008"/>
            <a:ext cx="8273491" cy="2852056"/>
          </a:xfrm>
        </p:spPr>
        <p:txBody>
          <a:bodyPr anchor="ctr">
            <a:normAutofit/>
          </a:bodyPr>
          <a:lstStyle>
            <a:lvl1pPr algn="ctr">
              <a:defRPr sz="3600"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Title or text</a:t>
            </a: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EF171E85-2F0E-4124-ADC2-0F754B4C456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51" b="33561"/>
          <a:stretch/>
        </p:blipFill>
        <p:spPr>
          <a:xfrm>
            <a:off x="10249989" y="6257907"/>
            <a:ext cx="1807439" cy="542191"/>
          </a:xfrm>
          <a:prstGeom prst="rect">
            <a:avLst/>
          </a:prstGeom>
        </p:spPr>
      </p:pic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46A63E10-967E-43A3-909B-A172C779F2E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99" y="6257906"/>
            <a:ext cx="2262158" cy="542191"/>
          </a:xfrm>
          <a:prstGeom prst="rect">
            <a:avLst/>
          </a:prstGeom>
        </p:spPr>
      </p:pic>
      <p:pic>
        <p:nvPicPr>
          <p:cNvPr id="10" name="Picture 9" descr="A picture containing object&#10;&#10;Description automatically generated">
            <a:extLst>
              <a:ext uri="{FF2B5EF4-FFF2-40B4-BE49-F238E27FC236}">
                <a16:creationId xmlns:a16="http://schemas.microsoft.com/office/drawing/2014/main" id="{AE076EB6-168A-412B-B8D0-DF0E3643DCD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494" y="6253847"/>
            <a:ext cx="2262157" cy="542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8892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5F3CED-A979-4C30-8CA3-AA3902F145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98" b="-86"/>
          <a:stretch/>
        </p:blipFill>
        <p:spPr>
          <a:xfrm>
            <a:off x="0" y="-1"/>
            <a:ext cx="12192000" cy="687343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336B8FF-A5C0-4262-ADA7-BD7018CFEF69}"/>
              </a:ext>
            </a:extLst>
          </p:cNvPr>
          <p:cNvSpPr txBox="1"/>
          <p:nvPr userDrawn="1"/>
        </p:nvSpPr>
        <p:spPr>
          <a:xfrm>
            <a:off x="36945" y="4267166"/>
            <a:ext cx="457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0" i="1">
                <a:solidFill>
                  <a:schemeClr val="accent1">
                    <a:lumMod val="50000"/>
                  </a:schemeClr>
                </a:solidFill>
              </a:rPr>
              <a:t>For </a:t>
            </a:r>
            <a:r>
              <a:rPr lang="en-GB" sz="2000" b="0" i="1">
                <a:solidFill>
                  <a:schemeClr val="accent1">
                    <a:lumMod val="50000"/>
                  </a:schemeClr>
                </a:solidFill>
              </a:rPr>
              <a:t>additional information please contact </a:t>
            </a:r>
            <a:r>
              <a:rPr lang="en-GB" sz="2000" b="0" i="1">
                <a:solidFill>
                  <a:schemeClr val="accent1">
                    <a:lumMod val="50000"/>
                  </a:schemeClr>
                </a:solidFill>
                <a:hlinkClick r:id="rId3"/>
              </a:rPr>
              <a:t>glaas@who.int</a:t>
            </a:r>
            <a:endParaRPr lang="en-GB" sz="2000" b="0" i="1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7E4267-594A-492A-9936-017FAC39C4A8}"/>
              </a:ext>
            </a:extLst>
          </p:cNvPr>
          <p:cNvSpPr txBox="1"/>
          <p:nvPr userDrawn="1"/>
        </p:nvSpPr>
        <p:spPr>
          <a:xfrm>
            <a:off x="5791200" y="1066800"/>
            <a:ext cx="457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i="0">
                <a:solidFill>
                  <a:schemeClr val="accent1">
                    <a:lumMod val="50000"/>
                  </a:schemeClr>
                </a:solidFill>
              </a:rPr>
              <a:t>Thank you!</a:t>
            </a:r>
            <a:endParaRPr lang="en-GB" sz="5400" b="1" i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8DE92C23-75A0-47AF-A32D-3052BC9B43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51" b="33561"/>
          <a:stretch/>
        </p:blipFill>
        <p:spPr>
          <a:xfrm>
            <a:off x="10249989" y="6257907"/>
            <a:ext cx="1807439" cy="542191"/>
          </a:xfrm>
          <a:prstGeom prst="rect">
            <a:avLst/>
          </a:prstGeom>
        </p:spPr>
      </p:pic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200E5A95-AA61-49B5-BACC-FCB99E0035C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99" y="6257906"/>
            <a:ext cx="2262158" cy="542191"/>
          </a:xfrm>
          <a:prstGeom prst="rect">
            <a:avLst/>
          </a:prstGeom>
        </p:spPr>
      </p:pic>
      <p:pic>
        <p:nvPicPr>
          <p:cNvPr id="15" name="Picture 14" descr="A picture containing object&#10;&#10;Description automatically generated">
            <a:extLst>
              <a:ext uri="{FF2B5EF4-FFF2-40B4-BE49-F238E27FC236}">
                <a16:creationId xmlns:a16="http://schemas.microsoft.com/office/drawing/2014/main" id="{1F2C8E3E-246A-4F79-9C42-FEA571E0CF7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494" y="6253847"/>
            <a:ext cx="2262157" cy="542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5059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253332"/>
            <a:ext cx="10972800" cy="4918869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96B4B17B-AE6E-47B3-8866-A74020C953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6400" y="228600"/>
            <a:ext cx="10972800" cy="820200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>
            <a:lvl1pPr>
              <a:defRPr b="1"/>
            </a:lvl1pPr>
          </a:lstStyle>
          <a:p>
            <a:r>
              <a:rPr lang="en-US"/>
              <a:t>Title of slide</a:t>
            </a:r>
          </a:p>
        </p:txBody>
      </p:sp>
    </p:spTree>
    <p:extLst>
      <p:ext uri="{BB962C8B-B14F-4D97-AF65-F5344CB8AC3E}">
        <p14:creationId xmlns:p14="http://schemas.microsoft.com/office/powerpoint/2010/main" val="9997318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 (No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F1B79997-5737-469A-81C6-4784AD7525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83" b="38233"/>
          <a:stretch/>
        </p:blipFill>
        <p:spPr>
          <a:xfrm flipH="1" flipV="1">
            <a:off x="0" y="-36771"/>
            <a:ext cx="12192000" cy="310565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ECF9B21-25EB-4446-B844-117DD5DAE501}"/>
              </a:ext>
            </a:extLst>
          </p:cNvPr>
          <p:cNvSpPr/>
          <p:nvPr userDrawn="1"/>
        </p:nvSpPr>
        <p:spPr>
          <a:xfrm>
            <a:off x="0" y="-36771"/>
            <a:ext cx="12192000" cy="3838576"/>
          </a:xfrm>
          <a:prstGeom prst="rect">
            <a:avLst/>
          </a:prstGeom>
          <a:gradFill flip="none" rotWithShape="1">
            <a:gsLst>
              <a:gs pos="6000">
                <a:schemeClr val="bg1">
                  <a:alpha val="92000"/>
                </a:schemeClr>
              </a:gs>
              <a:gs pos="0">
                <a:schemeClr val="bg1"/>
              </a:gs>
              <a:gs pos="81000">
                <a:schemeClr val="bg1">
                  <a:alpha val="0"/>
                  <a:lumMod val="10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1D1D860-C26C-49EB-A94B-116E228464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1253332"/>
            <a:ext cx="10972800" cy="4918869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6C4FBA0C-33EF-4A86-9AEF-EBED9A5471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6400" y="228600"/>
            <a:ext cx="10972800" cy="820200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>
            <a:lvl1pPr>
              <a:defRPr b="1"/>
            </a:lvl1pPr>
          </a:lstStyle>
          <a:p>
            <a:r>
              <a:rPr lang="en-US"/>
              <a:t>Title of slide</a:t>
            </a:r>
          </a:p>
        </p:txBody>
      </p:sp>
    </p:spTree>
    <p:extLst>
      <p:ext uri="{BB962C8B-B14F-4D97-AF65-F5344CB8AC3E}">
        <p14:creationId xmlns:p14="http://schemas.microsoft.com/office/powerpoint/2010/main" val="26720883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oter with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F1B79997-5737-469A-81C6-4784AD7525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83" b="38233"/>
          <a:stretch/>
        </p:blipFill>
        <p:spPr>
          <a:xfrm flipH="1" flipV="1">
            <a:off x="0" y="-36771"/>
            <a:ext cx="12192000" cy="310565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ECF9B21-25EB-4446-B844-117DD5DAE501}"/>
              </a:ext>
            </a:extLst>
          </p:cNvPr>
          <p:cNvSpPr/>
          <p:nvPr userDrawn="1"/>
        </p:nvSpPr>
        <p:spPr>
          <a:xfrm>
            <a:off x="0" y="-36771"/>
            <a:ext cx="12192000" cy="3838576"/>
          </a:xfrm>
          <a:prstGeom prst="rect">
            <a:avLst/>
          </a:prstGeom>
          <a:gradFill flip="none" rotWithShape="1">
            <a:gsLst>
              <a:gs pos="6000">
                <a:schemeClr val="bg1">
                  <a:alpha val="92000"/>
                </a:schemeClr>
              </a:gs>
              <a:gs pos="0">
                <a:schemeClr val="bg1"/>
              </a:gs>
              <a:gs pos="81000">
                <a:schemeClr val="bg1">
                  <a:alpha val="0"/>
                  <a:lumMod val="10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4F6059D-9825-4D6B-AAC2-503C961934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80166"/>
            <a:ext cx="10972800" cy="4505491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FD5DC879-C197-467B-9CBB-1EBEB0EDC4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51" b="33561"/>
          <a:stretch/>
        </p:blipFill>
        <p:spPr>
          <a:xfrm>
            <a:off x="10249989" y="6257907"/>
            <a:ext cx="1807439" cy="542191"/>
          </a:xfrm>
          <a:prstGeom prst="rect">
            <a:avLst/>
          </a:prstGeom>
        </p:spPr>
      </p:pic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EFF94CE6-B936-457D-A9A6-99A748AB543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99" y="6257906"/>
            <a:ext cx="2262158" cy="542191"/>
          </a:xfrm>
          <a:prstGeom prst="rect">
            <a:avLst/>
          </a:prstGeom>
        </p:spPr>
      </p:pic>
      <p:pic>
        <p:nvPicPr>
          <p:cNvPr id="14" name="Picture 13" descr="A picture containing object&#10;&#10;Description automatically generated">
            <a:extLst>
              <a:ext uri="{FF2B5EF4-FFF2-40B4-BE49-F238E27FC236}">
                <a16:creationId xmlns:a16="http://schemas.microsoft.com/office/drawing/2014/main" id="{3990207D-7E66-4F84-99F2-1E19C6C15BD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494" y="6253847"/>
            <a:ext cx="2262157" cy="542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8980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nly header and footer (No backgroun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Placeholder 1">
            <a:extLst>
              <a:ext uri="{FF2B5EF4-FFF2-40B4-BE49-F238E27FC236}">
                <a16:creationId xmlns:a16="http://schemas.microsoft.com/office/drawing/2014/main" id="{21A7665B-D555-4E63-9B09-962A489729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6400" y="228600"/>
            <a:ext cx="10972800" cy="820200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>
            <a:lvl1pPr>
              <a:defRPr b="1"/>
            </a:lvl1pPr>
          </a:lstStyle>
          <a:p>
            <a:r>
              <a:rPr lang="en-US"/>
              <a:t>Title of slide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466D51C-3292-4F8F-BE35-20F1FCB07475}"/>
              </a:ext>
            </a:extLst>
          </p:cNvPr>
          <p:cNvCxnSpPr/>
          <p:nvPr userDrawn="1"/>
        </p:nvCxnSpPr>
        <p:spPr>
          <a:xfrm>
            <a:off x="406400" y="1048800"/>
            <a:ext cx="10972800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C2BCC02-B66A-4A1D-ACF8-3B44F3CDB9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80166"/>
            <a:ext cx="10972800" cy="4505491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B08B7B7B-3299-42B2-8EB6-F2A5CB83E6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51" b="33561"/>
          <a:stretch/>
        </p:blipFill>
        <p:spPr>
          <a:xfrm>
            <a:off x="10249989" y="6257907"/>
            <a:ext cx="1807439" cy="542191"/>
          </a:xfrm>
          <a:prstGeom prst="rect">
            <a:avLst/>
          </a:prstGeom>
        </p:spPr>
      </p:pic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D049DB9A-73D4-42C4-9E07-90C60050B7D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99" y="6257906"/>
            <a:ext cx="2262158" cy="542191"/>
          </a:xfrm>
          <a:prstGeom prst="rect">
            <a:avLst/>
          </a:prstGeom>
        </p:spPr>
      </p:pic>
      <p:pic>
        <p:nvPicPr>
          <p:cNvPr id="10" name="Picture 9" descr="A picture containing object&#10;&#10;Description automatically generated">
            <a:extLst>
              <a:ext uri="{FF2B5EF4-FFF2-40B4-BE49-F238E27FC236}">
                <a16:creationId xmlns:a16="http://schemas.microsoft.com/office/drawing/2014/main" id="{D4672700-4470-4263-88D9-0D712D886BC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494" y="6253847"/>
            <a:ext cx="2262157" cy="542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2986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nly footer (No head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A3C29F4-0009-4175-B535-A5CA264835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80166"/>
            <a:ext cx="10972800" cy="4505491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7981563F-9FF4-4253-A3C4-6D5811A79C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51" b="33561"/>
          <a:stretch/>
        </p:blipFill>
        <p:spPr>
          <a:xfrm>
            <a:off x="10249989" y="6257907"/>
            <a:ext cx="1807439" cy="542191"/>
          </a:xfrm>
          <a:prstGeom prst="rect">
            <a:avLst/>
          </a:prstGeom>
        </p:spPr>
      </p:pic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DB8AD50A-62DE-47E0-BC8F-7EF102352BA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99" y="6257906"/>
            <a:ext cx="2262158" cy="542191"/>
          </a:xfrm>
          <a:prstGeom prst="rect">
            <a:avLst/>
          </a:prstGeom>
        </p:spPr>
      </p:pic>
      <p:pic>
        <p:nvPicPr>
          <p:cNvPr id="11" name="Picture 10" descr="A picture containing object&#10;&#10;Description automatically generated">
            <a:extLst>
              <a:ext uri="{FF2B5EF4-FFF2-40B4-BE49-F238E27FC236}">
                <a16:creationId xmlns:a16="http://schemas.microsoft.com/office/drawing/2014/main" id="{78532BE2-425C-4CB0-B0FA-A3AC218CA11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494" y="6253847"/>
            <a:ext cx="2262157" cy="542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1059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37606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99" y="1320800"/>
            <a:ext cx="5280000" cy="460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404" y="1320800"/>
            <a:ext cx="5280000" cy="460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7F41694F-B52D-437D-800A-771ADC1462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6400" y="228600"/>
            <a:ext cx="10972800" cy="820200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>
            <a:lvl1pPr>
              <a:defRPr b="1"/>
            </a:lvl1pPr>
          </a:lstStyle>
          <a:p>
            <a:r>
              <a:rPr lang="en-US"/>
              <a:t>Title of slide</a:t>
            </a:r>
          </a:p>
        </p:txBody>
      </p:sp>
    </p:spTree>
    <p:extLst>
      <p:ext uri="{BB962C8B-B14F-4D97-AF65-F5344CB8AC3E}">
        <p14:creationId xmlns:p14="http://schemas.microsoft.com/office/powerpoint/2010/main" val="3292216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D470FC04-A8B6-47AC-A586-93C6DF202861}"/>
              </a:ext>
            </a:extLst>
          </p:cNvPr>
          <p:cNvSpPr/>
          <p:nvPr userDrawn="1"/>
        </p:nvSpPr>
        <p:spPr>
          <a:xfrm>
            <a:off x="1" y="5257"/>
            <a:ext cx="12192001" cy="5985933"/>
          </a:xfrm>
          <a:prstGeom prst="rect">
            <a:avLst/>
          </a:prstGeom>
          <a:solidFill>
            <a:srgbClr val="375987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B49908-37D1-49C8-A418-4C80D9AB9D8E}"/>
              </a:ext>
            </a:extLst>
          </p:cNvPr>
          <p:cNvSpPr txBox="1"/>
          <p:nvPr userDrawn="1"/>
        </p:nvSpPr>
        <p:spPr>
          <a:xfrm>
            <a:off x="3810000" y="3953470"/>
            <a:ext cx="457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0" i="1">
                <a:solidFill>
                  <a:schemeClr val="bg1"/>
                </a:solidFill>
              </a:rPr>
              <a:t>For </a:t>
            </a:r>
            <a:r>
              <a:rPr lang="en-GB" sz="2000" b="0" i="1">
                <a:solidFill>
                  <a:schemeClr val="bg1"/>
                </a:solidFill>
              </a:rPr>
              <a:t>additional information please contact </a:t>
            </a:r>
            <a:r>
              <a:rPr lang="en-GB" sz="2000" b="0" i="1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glaas@who.int</a:t>
            </a:r>
            <a:endParaRPr lang="en-GB" sz="2000" b="0" i="1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9DCE912-6BB3-420C-9843-E17DC0DD22AA}"/>
              </a:ext>
            </a:extLst>
          </p:cNvPr>
          <p:cNvSpPr txBox="1"/>
          <p:nvPr userDrawn="1"/>
        </p:nvSpPr>
        <p:spPr>
          <a:xfrm>
            <a:off x="3810000" y="2074892"/>
            <a:ext cx="457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i="0">
                <a:solidFill>
                  <a:schemeClr val="bg1"/>
                </a:solidFill>
              </a:rPr>
              <a:t>Thank you!</a:t>
            </a:r>
            <a:endParaRPr lang="en-GB" sz="5400" b="1" i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4795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(No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99" y="1320800"/>
            <a:ext cx="5280000" cy="5232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404" y="1320800"/>
            <a:ext cx="5280000" cy="5232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7F41694F-B52D-437D-800A-771ADC1462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6400" y="228600"/>
            <a:ext cx="10972800" cy="820200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>
            <a:lvl1pPr>
              <a:defRPr b="1"/>
            </a:lvl1pPr>
          </a:lstStyle>
          <a:p>
            <a:r>
              <a:rPr lang="en-US"/>
              <a:t>Title of slide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1E039BC-D9D8-4C29-A7B0-E73A4EF2C2A3}"/>
              </a:ext>
            </a:extLst>
          </p:cNvPr>
          <p:cNvSpPr/>
          <p:nvPr userDrawn="1"/>
        </p:nvSpPr>
        <p:spPr>
          <a:xfrm>
            <a:off x="0" y="6037800"/>
            <a:ext cx="12192000" cy="820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5548035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04875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366900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9213" y="143345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99211" y="2366900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52F001AE-6B02-48FA-938F-B234953145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6400" y="228600"/>
            <a:ext cx="10972800" cy="820200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>
            <a:lvl1pPr>
              <a:defRPr b="1"/>
            </a:lvl1pPr>
          </a:lstStyle>
          <a:p>
            <a:r>
              <a:rPr lang="en-US"/>
              <a:t>Title of slide</a:t>
            </a:r>
          </a:p>
        </p:txBody>
      </p:sp>
    </p:spTree>
    <p:extLst>
      <p:ext uri="{BB962C8B-B14F-4D97-AF65-F5344CB8AC3E}">
        <p14:creationId xmlns:p14="http://schemas.microsoft.com/office/powerpoint/2010/main" val="5253664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6503905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404034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D470FC04-A8B6-47AC-A586-93C6DF202861}"/>
              </a:ext>
            </a:extLst>
          </p:cNvPr>
          <p:cNvSpPr/>
          <p:nvPr userDrawn="1"/>
        </p:nvSpPr>
        <p:spPr>
          <a:xfrm>
            <a:off x="1" y="9526"/>
            <a:ext cx="12192001" cy="5985933"/>
          </a:xfrm>
          <a:prstGeom prst="rect">
            <a:avLst/>
          </a:prstGeom>
          <a:solidFill>
            <a:srgbClr val="375987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3AD1E0AB-7DC9-4994-867A-F1164662B8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4400" y="1010180"/>
            <a:ext cx="10363200" cy="1982787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3600" b="1">
                <a:solidFill>
                  <a:srgbClr val="FFFFFF"/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34" name="Subtitle 2">
            <a:extLst>
              <a:ext uri="{FF2B5EF4-FFF2-40B4-BE49-F238E27FC236}">
                <a16:creationId xmlns:a16="http://schemas.microsoft.com/office/drawing/2014/main" id="{6024A5AC-411D-485A-9C98-D9054598C16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14400" y="4203294"/>
            <a:ext cx="7398327" cy="1384442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i="1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Name of presenter </a:t>
            </a:r>
          </a:p>
          <a:p>
            <a:r>
              <a:rPr lang="en-US"/>
              <a:t>World Health Organization</a:t>
            </a:r>
          </a:p>
          <a:p>
            <a:r>
              <a:rPr lang="en-US"/>
              <a:t>Information on location of presentation</a:t>
            </a:r>
          </a:p>
          <a:p>
            <a:r>
              <a:rPr lang="en-US"/>
              <a:t>Date</a:t>
            </a:r>
          </a:p>
          <a:p>
            <a:r>
              <a:rPr lang="en-US"/>
              <a:t>Etc. </a:t>
            </a:r>
          </a:p>
        </p:txBody>
      </p:sp>
    </p:spTree>
    <p:extLst>
      <p:ext uri="{BB962C8B-B14F-4D97-AF65-F5344CB8AC3E}">
        <p14:creationId xmlns:p14="http://schemas.microsoft.com/office/powerpoint/2010/main" val="50180399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5D1274C-8BD7-43DF-A60F-1D9C0A7D5EDE}"/>
              </a:ext>
            </a:extLst>
          </p:cNvPr>
          <p:cNvSpPr/>
          <p:nvPr userDrawn="1"/>
        </p:nvSpPr>
        <p:spPr>
          <a:xfrm>
            <a:off x="1" y="5257"/>
            <a:ext cx="12192001" cy="5985933"/>
          </a:xfrm>
          <a:prstGeom prst="rect">
            <a:avLst/>
          </a:prstGeom>
          <a:solidFill>
            <a:srgbClr val="375987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97645" y="922340"/>
            <a:ext cx="11184000" cy="2852737"/>
          </a:xfrm>
        </p:spPr>
        <p:txBody>
          <a:bodyPr anchor="b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Section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97645" y="402991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Section sub-title</a:t>
            </a:r>
          </a:p>
        </p:txBody>
      </p:sp>
    </p:spTree>
    <p:extLst>
      <p:ext uri="{BB962C8B-B14F-4D97-AF65-F5344CB8AC3E}">
        <p14:creationId xmlns:p14="http://schemas.microsoft.com/office/powerpoint/2010/main" val="271766172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D470FC04-A8B6-47AC-A586-93C6DF202861}"/>
              </a:ext>
            </a:extLst>
          </p:cNvPr>
          <p:cNvSpPr/>
          <p:nvPr userDrawn="1"/>
        </p:nvSpPr>
        <p:spPr>
          <a:xfrm>
            <a:off x="1" y="5257"/>
            <a:ext cx="12192001" cy="5985933"/>
          </a:xfrm>
          <a:prstGeom prst="rect">
            <a:avLst/>
          </a:prstGeom>
          <a:solidFill>
            <a:srgbClr val="375987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B49908-37D1-49C8-A418-4C80D9AB9D8E}"/>
              </a:ext>
            </a:extLst>
          </p:cNvPr>
          <p:cNvSpPr txBox="1"/>
          <p:nvPr userDrawn="1"/>
        </p:nvSpPr>
        <p:spPr>
          <a:xfrm>
            <a:off x="3810000" y="3953470"/>
            <a:ext cx="457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0" i="1">
                <a:solidFill>
                  <a:schemeClr val="bg1"/>
                </a:solidFill>
              </a:rPr>
              <a:t>For </a:t>
            </a:r>
            <a:r>
              <a:rPr lang="en-GB" sz="2000" b="0" i="1">
                <a:solidFill>
                  <a:schemeClr val="bg1"/>
                </a:solidFill>
              </a:rPr>
              <a:t>additional information please contact </a:t>
            </a:r>
            <a:r>
              <a:rPr lang="en-GB" sz="2000" b="0" i="1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glaas@who.int</a:t>
            </a:r>
            <a:endParaRPr lang="en-GB" sz="2000" b="0" i="1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9DCE912-6BB3-420C-9843-E17DC0DD22AA}"/>
              </a:ext>
            </a:extLst>
          </p:cNvPr>
          <p:cNvSpPr txBox="1"/>
          <p:nvPr userDrawn="1"/>
        </p:nvSpPr>
        <p:spPr>
          <a:xfrm>
            <a:off x="3810000" y="2074892"/>
            <a:ext cx="457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i="0">
                <a:solidFill>
                  <a:schemeClr val="bg1"/>
                </a:solidFill>
              </a:rPr>
              <a:t>Thank you!</a:t>
            </a:r>
            <a:endParaRPr lang="en-GB" sz="5400" b="1" i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18312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80166"/>
            <a:ext cx="10972800" cy="4505491"/>
          </a:xfrm>
        </p:spPr>
        <p:txBody>
          <a:bodyPr/>
          <a:lstStyle>
            <a:lvl1pPr marL="342900" indent="-342900">
              <a:buClr>
                <a:srgbClr val="634A94"/>
              </a:buClr>
              <a:buFont typeface="Wingdings" panose="05000000000000000000" pitchFamily="2" charset="2"/>
              <a:buChar char="§"/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buClr>
                <a:srgbClr val="634A94"/>
              </a:buCl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buClr>
                <a:srgbClr val="634A94"/>
              </a:buCl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buClr>
                <a:srgbClr val="634A94"/>
              </a:buCl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buClr>
                <a:srgbClr val="634A94"/>
              </a:buCl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44BEE011-8006-4693-A82B-7D4043570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8873"/>
            <a:ext cx="10972800" cy="840218"/>
          </a:xfrm>
        </p:spPr>
        <p:txBody>
          <a:bodyPr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7C454DB-23F1-4715-A455-6125B95F75E9}"/>
              </a:ext>
            </a:extLst>
          </p:cNvPr>
          <p:cNvSpPr/>
          <p:nvPr userDrawn="1"/>
        </p:nvSpPr>
        <p:spPr>
          <a:xfrm>
            <a:off x="609600" y="1010780"/>
            <a:ext cx="10972800" cy="36000"/>
          </a:xfrm>
          <a:prstGeom prst="rect">
            <a:avLst/>
          </a:prstGeom>
          <a:gradFill>
            <a:gsLst>
              <a:gs pos="79000">
                <a:srgbClr val="7BD0EF"/>
              </a:gs>
              <a:gs pos="28000">
                <a:srgbClr val="375987"/>
              </a:gs>
            </a:gsLst>
            <a:lin ang="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</p:spTree>
    <p:extLst>
      <p:ext uri="{BB962C8B-B14F-4D97-AF65-F5344CB8AC3E}">
        <p14:creationId xmlns:p14="http://schemas.microsoft.com/office/powerpoint/2010/main" val="362471259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only (No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C23252E1-6220-441A-B9AF-F77350629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8873"/>
            <a:ext cx="10972800" cy="840218"/>
          </a:xfrm>
        </p:spPr>
        <p:txBody>
          <a:bodyPr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0D22EC9-A567-4179-805C-09993B6589C9}"/>
              </a:ext>
            </a:extLst>
          </p:cNvPr>
          <p:cNvSpPr/>
          <p:nvPr userDrawn="1"/>
        </p:nvSpPr>
        <p:spPr>
          <a:xfrm>
            <a:off x="609600" y="1010780"/>
            <a:ext cx="10972800" cy="36000"/>
          </a:xfrm>
          <a:prstGeom prst="rect">
            <a:avLst/>
          </a:prstGeom>
          <a:gradFill>
            <a:gsLst>
              <a:gs pos="79000">
                <a:srgbClr val="7BD0EF"/>
              </a:gs>
              <a:gs pos="28000">
                <a:srgbClr val="375987"/>
              </a:gs>
            </a:gsLst>
            <a:lin ang="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8634BFD-3312-40A8-86AE-A0152A37EB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80166"/>
            <a:ext cx="10972800" cy="4505491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4191660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only (No footer) with GLAAS visual identifi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C23252E1-6220-441A-B9AF-F77350629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8873"/>
            <a:ext cx="10972800" cy="840218"/>
          </a:xfrm>
        </p:spPr>
        <p:txBody>
          <a:bodyPr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0D22EC9-A567-4179-805C-09993B6589C9}"/>
              </a:ext>
            </a:extLst>
          </p:cNvPr>
          <p:cNvSpPr/>
          <p:nvPr userDrawn="1"/>
        </p:nvSpPr>
        <p:spPr>
          <a:xfrm>
            <a:off x="609600" y="1010780"/>
            <a:ext cx="10972800" cy="36000"/>
          </a:xfrm>
          <a:prstGeom prst="rect">
            <a:avLst/>
          </a:prstGeom>
          <a:gradFill>
            <a:gsLst>
              <a:gs pos="79000">
                <a:srgbClr val="7BD0EF"/>
              </a:gs>
              <a:gs pos="28000">
                <a:srgbClr val="375987"/>
              </a:gs>
            </a:gsLst>
            <a:lin ang="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8634BFD-3312-40A8-86AE-A0152A37EB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80166"/>
            <a:ext cx="10972800" cy="4505491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E05644B8-4C7E-4B38-889F-EEB8B94159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6887" y="6231781"/>
            <a:ext cx="2262158" cy="542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28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80166"/>
            <a:ext cx="10972800" cy="4505491"/>
          </a:xfrm>
        </p:spPr>
        <p:txBody>
          <a:bodyPr/>
          <a:lstStyle>
            <a:lvl1pPr marL="400050" indent="-400050"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44BEE011-8006-4693-A82B-7D4043570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8873"/>
            <a:ext cx="10972800" cy="840218"/>
          </a:xfrm>
        </p:spPr>
        <p:txBody>
          <a:bodyPr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7C454DB-23F1-4715-A455-6125B95F75E9}"/>
              </a:ext>
            </a:extLst>
          </p:cNvPr>
          <p:cNvSpPr/>
          <p:nvPr userDrawn="1"/>
        </p:nvSpPr>
        <p:spPr>
          <a:xfrm>
            <a:off x="609600" y="1010780"/>
            <a:ext cx="10972800" cy="36000"/>
          </a:xfrm>
          <a:prstGeom prst="rect">
            <a:avLst/>
          </a:prstGeom>
          <a:gradFill>
            <a:gsLst>
              <a:gs pos="79000">
                <a:srgbClr val="7BD0EF"/>
              </a:gs>
              <a:gs pos="28000">
                <a:srgbClr val="375987"/>
              </a:gs>
            </a:gsLst>
            <a:lin ang="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</p:spTree>
    <p:extLst>
      <p:ext uri="{BB962C8B-B14F-4D97-AF65-F5344CB8AC3E}">
        <p14:creationId xmlns:p14="http://schemas.microsoft.com/office/powerpoint/2010/main" val="317179242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only (No footer; No line under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C23252E1-6220-441A-B9AF-F77350629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8873"/>
            <a:ext cx="10972800" cy="840218"/>
          </a:xfrm>
        </p:spPr>
        <p:txBody>
          <a:bodyPr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8634BFD-3312-40A8-86AE-A0152A37EB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80166"/>
            <a:ext cx="10972800" cy="4505491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842205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only (No footer; No line under title) with GLAAS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C23252E1-6220-441A-B9AF-F77350629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8873"/>
            <a:ext cx="10972800" cy="840218"/>
          </a:xfrm>
        </p:spPr>
        <p:txBody>
          <a:bodyPr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8634BFD-3312-40A8-86AE-A0152A37EB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80166"/>
            <a:ext cx="10972800" cy="4505491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E05644B8-4C7E-4B38-889F-EEB8B94159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6887" y="6231781"/>
            <a:ext cx="2262158" cy="542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29124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 (No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853C010-3127-42EE-8067-D27B498037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80166"/>
            <a:ext cx="10972800" cy="4505491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032487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99071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311275"/>
            <a:ext cx="5364480" cy="449884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3" y="1314323"/>
            <a:ext cx="536448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B4676E82-91E3-4525-9A7E-22560A53D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8873"/>
            <a:ext cx="10972800" cy="840218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6A3CBFD-85D2-413E-B714-827B1CA2D477}"/>
              </a:ext>
            </a:extLst>
          </p:cNvPr>
          <p:cNvSpPr/>
          <p:nvPr userDrawn="1"/>
        </p:nvSpPr>
        <p:spPr>
          <a:xfrm>
            <a:off x="609600" y="1010780"/>
            <a:ext cx="10972800" cy="36000"/>
          </a:xfrm>
          <a:prstGeom prst="rect">
            <a:avLst/>
          </a:prstGeom>
          <a:gradFill>
            <a:gsLst>
              <a:gs pos="79000">
                <a:srgbClr val="7BD0EF"/>
              </a:gs>
              <a:gs pos="28000">
                <a:srgbClr val="375987"/>
              </a:gs>
            </a:gsLst>
            <a:lin ang="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</p:spTree>
    <p:extLst>
      <p:ext uri="{BB962C8B-B14F-4D97-AF65-F5344CB8AC3E}">
        <p14:creationId xmlns:p14="http://schemas.microsoft.com/office/powerpoint/2010/main" val="194725440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311275"/>
            <a:ext cx="5364480" cy="449884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3" y="1314323"/>
            <a:ext cx="536448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B4676E82-91E3-4525-9A7E-22560A53D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8873"/>
            <a:ext cx="10972800" cy="840218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C3DE25B-786F-4845-B7FD-1A040AC9C4E5}"/>
              </a:ext>
            </a:extLst>
          </p:cNvPr>
          <p:cNvSpPr/>
          <p:nvPr userDrawn="1"/>
        </p:nvSpPr>
        <p:spPr>
          <a:xfrm>
            <a:off x="609600" y="1010780"/>
            <a:ext cx="10972800" cy="36000"/>
          </a:xfrm>
          <a:prstGeom prst="rect">
            <a:avLst/>
          </a:prstGeom>
          <a:gradFill>
            <a:gsLst>
              <a:gs pos="79000">
                <a:srgbClr val="7BD0EF"/>
              </a:gs>
              <a:gs pos="28000">
                <a:srgbClr val="375987"/>
              </a:gs>
            </a:gsLst>
            <a:lin ang="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</p:spTree>
    <p:extLst>
      <p:ext uri="{BB962C8B-B14F-4D97-AF65-F5344CB8AC3E}">
        <p14:creationId xmlns:p14="http://schemas.microsoft.com/office/powerpoint/2010/main" val="416307280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wo content no footer 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311275"/>
            <a:ext cx="10972800" cy="449884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B4676E82-91E3-4525-9A7E-22560A53D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8873"/>
            <a:ext cx="10972800" cy="840218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8687305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5599" y="1261867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599" y="2112169"/>
            <a:ext cx="5157787" cy="3684588"/>
          </a:xfrm>
        </p:spPr>
        <p:txBody>
          <a:bodyPr/>
          <a:lstStyle>
            <a:lvl1pPr>
              <a:buClr>
                <a:srgbClr val="634A94"/>
              </a:buClr>
              <a:defRPr/>
            </a:lvl1pPr>
            <a:lvl2pPr>
              <a:buClr>
                <a:srgbClr val="634A94"/>
              </a:buClr>
              <a:defRPr/>
            </a:lvl2pPr>
            <a:lvl3pPr>
              <a:buClr>
                <a:srgbClr val="634A94"/>
              </a:buClr>
              <a:defRPr/>
            </a:lvl3pPr>
            <a:lvl4pPr>
              <a:buClr>
                <a:srgbClr val="634A94"/>
              </a:buClr>
              <a:defRPr/>
            </a:lvl4pPr>
            <a:lvl5pPr>
              <a:buClr>
                <a:srgbClr val="634A94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3214" y="1261867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93214" y="2112169"/>
            <a:ext cx="5183188" cy="3684588"/>
          </a:xfrm>
        </p:spPr>
        <p:txBody>
          <a:bodyPr/>
          <a:lstStyle>
            <a:lvl1pPr>
              <a:buClr>
                <a:srgbClr val="634A94"/>
              </a:buClr>
              <a:defRPr/>
            </a:lvl1pPr>
            <a:lvl2pPr>
              <a:buClr>
                <a:srgbClr val="634A94"/>
              </a:buClr>
              <a:defRPr/>
            </a:lvl2pPr>
            <a:lvl3pPr>
              <a:buClr>
                <a:srgbClr val="634A94"/>
              </a:buClr>
              <a:defRPr/>
            </a:lvl3pPr>
            <a:lvl4pPr>
              <a:buClr>
                <a:srgbClr val="634A94"/>
              </a:buClr>
              <a:defRPr/>
            </a:lvl4pPr>
            <a:lvl5pPr>
              <a:buClr>
                <a:srgbClr val="634A94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E387894E-6827-4610-9BCC-38FD86EF9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8873"/>
            <a:ext cx="10972800" cy="840218"/>
          </a:xfrm>
        </p:spPr>
        <p:txBody>
          <a:bodyPr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97C10B3-3616-4652-883E-3F84DD6ABFBD}"/>
              </a:ext>
            </a:extLst>
          </p:cNvPr>
          <p:cNvSpPr/>
          <p:nvPr userDrawn="1"/>
        </p:nvSpPr>
        <p:spPr>
          <a:xfrm>
            <a:off x="609600" y="1010780"/>
            <a:ext cx="10972800" cy="36000"/>
          </a:xfrm>
          <a:prstGeom prst="rect">
            <a:avLst/>
          </a:prstGeom>
          <a:gradFill>
            <a:gsLst>
              <a:gs pos="79000">
                <a:srgbClr val="7BD0EF"/>
              </a:gs>
              <a:gs pos="28000">
                <a:srgbClr val="375987"/>
              </a:gs>
            </a:gsLst>
            <a:lin ang="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</p:spTree>
    <p:extLst>
      <p:ext uri="{BB962C8B-B14F-4D97-AF65-F5344CB8AC3E}">
        <p14:creationId xmlns:p14="http://schemas.microsoft.com/office/powerpoint/2010/main" val="174716828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86383" y="1261535"/>
            <a:ext cx="6172200" cy="45310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3418" y="1261559"/>
            <a:ext cx="4250261" cy="45309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DDBD984D-C84B-49D0-9AB0-4DD6A4E415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8873"/>
            <a:ext cx="10972800" cy="840218"/>
          </a:xfrm>
        </p:spPr>
        <p:txBody>
          <a:bodyPr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CA73553-9305-4E2F-BCD3-06F45400548D}"/>
              </a:ext>
            </a:extLst>
          </p:cNvPr>
          <p:cNvSpPr/>
          <p:nvPr userDrawn="1"/>
        </p:nvSpPr>
        <p:spPr>
          <a:xfrm>
            <a:off x="609600" y="1010780"/>
            <a:ext cx="10972800" cy="36000"/>
          </a:xfrm>
          <a:prstGeom prst="rect">
            <a:avLst/>
          </a:prstGeom>
          <a:gradFill>
            <a:gsLst>
              <a:gs pos="79000">
                <a:srgbClr val="7BD0EF"/>
              </a:gs>
              <a:gs pos="28000">
                <a:srgbClr val="375987"/>
              </a:gs>
            </a:gsLst>
            <a:lin ang="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</p:spTree>
    <p:extLst>
      <p:ext uri="{BB962C8B-B14F-4D97-AF65-F5344CB8AC3E}">
        <p14:creationId xmlns:p14="http://schemas.microsoft.com/office/powerpoint/2010/main" val="81102663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396089" y="1218933"/>
            <a:ext cx="6172200" cy="456565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3711" y="1218932"/>
            <a:ext cx="4332112" cy="4573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407FA666-F40F-481F-B17B-BE881B636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8873"/>
            <a:ext cx="10972800" cy="840218"/>
          </a:xfrm>
        </p:spPr>
        <p:txBody>
          <a:bodyPr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725A15D-DFBE-494E-AFA3-F9B2BBDAB06A}"/>
              </a:ext>
            </a:extLst>
          </p:cNvPr>
          <p:cNvSpPr/>
          <p:nvPr userDrawn="1"/>
        </p:nvSpPr>
        <p:spPr>
          <a:xfrm>
            <a:off x="609600" y="1010780"/>
            <a:ext cx="10972800" cy="36000"/>
          </a:xfrm>
          <a:prstGeom prst="rect">
            <a:avLst/>
          </a:prstGeom>
          <a:gradFill>
            <a:gsLst>
              <a:gs pos="79000">
                <a:srgbClr val="7BD0EF"/>
              </a:gs>
              <a:gs pos="28000">
                <a:srgbClr val="375987"/>
              </a:gs>
            </a:gsLst>
            <a:lin ang="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</p:spTree>
    <p:extLst>
      <p:ext uri="{BB962C8B-B14F-4D97-AF65-F5344CB8AC3E}">
        <p14:creationId xmlns:p14="http://schemas.microsoft.com/office/powerpoint/2010/main" val="3751204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only (No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C23252E1-6220-441A-B9AF-F77350629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8873"/>
            <a:ext cx="10972800" cy="840218"/>
          </a:xfrm>
        </p:spPr>
        <p:txBody>
          <a:bodyPr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0D22EC9-A567-4179-805C-09993B6589C9}"/>
              </a:ext>
            </a:extLst>
          </p:cNvPr>
          <p:cNvSpPr/>
          <p:nvPr userDrawn="1"/>
        </p:nvSpPr>
        <p:spPr>
          <a:xfrm>
            <a:off x="609600" y="1010780"/>
            <a:ext cx="10972800" cy="36000"/>
          </a:xfrm>
          <a:prstGeom prst="rect">
            <a:avLst/>
          </a:prstGeom>
          <a:gradFill>
            <a:gsLst>
              <a:gs pos="79000">
                <a:srgbClr val="7BD0EF"/>
              </a:gs>
              <a:gs pos="28000">
                <a:srgbClr val="375987"/>
              </a:gs>
            </a:gsLst>
            <a:lin ang="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8634BFD-3312-40A8-86AE-A0152A37EB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80166"/>
            <a:ext cx="10972800" cy="4505491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8060941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Only (No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F1B79997-5737-469A-81C6-4784AD7525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83" b="38233"/>
          <a:stretch/>
        </p:blipFill>
        <p:spPr>
          <a:xfrm flipH="1" flipV="1">
            <a:off x="0" y="-36771"/>
            <a:ext cx="12192000" cy="310565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ECF9B21-25EB-4446-B844-117DD5DAE501}"/>
              </a:ext>
            </a:extLst>
          </p:cNvPr>
          <p:cNvSpPr/>
          <p:nvPr userDrawn="1"/>
        </p:nvSpPr>
        <p:spPr>
          <a:xfrm>
            <a:off x="0" y="-36771"/>
            <a:ext cx="12192000" cy="3838576"/>
          </a:xfrm>
          <a:prstGeom prst="rect">
            <a:avLst/>
          </a:prstGeom>
          <a:gradFill flip="none" rotWithShape="1">
            <a:gsLst>
              <a:gs pos="6000">
                <a:schemeClr val="bg1">
                  <a:alpha val="92000"/>
                </a:schemeClr>
              </a:gs>
              <a:gs pos="0">
                <a:schemeClr val="bg1"/>
              </a:gs>
              <a:gs pos="81000">
                <a:schemeClr val="bg1">
                  <a:alpha val="0"/>
                  <a:lumMod val="10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1D1D860-C26C-49EB-A94B-116E228464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1253332"/>
            <a:ext cx="10972800" cy="4918869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6C4FBA0C-33EF-4A86-9AEF-EBED9A5471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6400" y="228600"/>
            <a:ext cx="10972800" cy="820200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>
            <a:lvl1pPr>
              <a:defRPr b="1"/>
            </a:lvl1pPr>
          </a:lstStyle>
          <a:p>
            <a:r>
              <a:rPr lang="en-US"/>
              <a:t>Title of slide</a:t>
            </a:r>
          </a:p>
        </p:txBody>
      </p:sp>
    </p:spTree>
    <p:extLst>
      <p:ext uri="{BB962C8B-B14F-4D97-AF65-F5344CB8AC3E}">
        <p14:creationId xmlns:p14="http://schemas.microsoft.com/office/powerpoint/2010/main" val="3996203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only (No footer) with GLAAS visual identifi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C23252E1-6220-441A-B9AF-F77350629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8873"/>
            <a:ext cx="10972800" cy="840218"/>
          </a:xfrm>
        </p:spPr>
        <p:txBody>
          <a:bodyPr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0D22EC9-A567-4179-805C-09993B6589C9}"/>
              </a:ext>
            </a:extLst>
          </p:cNvPr>
          <p:cNvSpPr/>
          <p:nvPr userDrawn="1"/>
        </p:nvSpPr>
        <p:spPr>
          <a:xfrm>
            <a:off x="609600" y="1010780"/>
            <a:ext cx="10972800" cy="36000"/>
          </a:xfrm>
          <a:prstGeom prst="rect">
            <a:avLst/>
          </a:prstGeom>
          <a:gradFill>
            <a:gsLst>
              <a:gs pos="79000">
                <a:srgbClr val="7BD0EF"/>
              </a:gs>
              <a:gs pos="28000">
                <a:srgbClr val="375987"/>
              </a:gs>
            </a:gsLst>
            <a:lin ang="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8634BFD-3312-40A8-86AE-A0152A37EB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80166"/>
            <a:ext cx="10972800" cy="4505491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E05644B8-4C7E-4B38-889F-EEB8B94159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6887" y="6231781"/>
            <a:ext cx="2262158" cy="542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398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only (No footer; No line under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C23252E1-6220-441A-B9AF-F77350629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8873"/>
            <a:ext cx="10972800" cy="840218"/>
          </a:xfrm>
        </p:spPr>
        <p:txBody>
          <a:bodyPr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8634BFD-3312-40A8-86AE-A0152A37EB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80166"/>
            <a:ext cx="10972800" cy="4505491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87587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only (No footer; No line under title) with GLAAS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C23252E1-6220-441A-B9AF-F77350629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8873"/>
            <a:ext cx="10972800" cy="840218"/>
          </a:xfrm>
        </p:spPr>
        <p:txBody>
          <a:bodyPr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8634BFD-3312-40A8-86AE-A0152A37EB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80166"/>
            <a:ext cx="10972800" cy="4505491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E05644B8-4C7E-4B38-889F-EEB8B94159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6887" y="6231781"/>
            <a:ext cx="2262158" cy="542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866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 (No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853C010-3127-42EE-8067-D27B498037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80166"/>
            <a:ext cx="10972800" cy="4505491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55397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20.xml"/><Relationship Id="rId21" Type="http://schemas.openxmlformats.org/officeDocument/2006/relationships/image" Target="../media/image5.png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6.xml"/><Relationship Id="rId21" Type="http://schemas.openxmlformats.org/officeDocument/2006/relationships/image" Target="../media/image8.png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50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3.xml"/><Relationship Id="rId19" Type="http://schemas.openxmlformats.org/officeDocument/2006/relationships/image" Target="../media/image6.jpeg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Relationship Id="rId22" Type="http://schemas.openxmlformats.org/officeDocument/2006/relationships/image" Target="../media/image9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>
          <a:xfrm>
            <a:off x="504000" y="72271"/>
            <a:ext cx="11184000" cy="9777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Slide title</a:t>
            </a:r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504000" y="1181932"/>
            <a:ext cx="11184000" cy="45907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8F1D423E-8B15-41BD-B67A-2B72633E8C60}"/>
              </a:ext>
            </a:extLst>
          </p:cNvPr>
          <p:cNvSpPr/>
          <p:nvPr userDrawn="1"/>
        </p:nvSpPr>
        <p:spPr>
          <a:xfrm>
            <a:off x="7" y="5988697"/>
            <a:ext cx="12192000" cy="72000"/>
          </a:xfrm>
          <a:prstGeom prst="rect">
            <a:avLst/>
          </a:prstGeom>
          <a:gradFill>
            <a:gsLst>
              <a:gs pos="90000">
                <a:srgbClr val="F37C1E"/>
              </a:gs>
              <a:gs pos="10000">
                <a:srgbClr val="7BD0EF"/>
              </a:gs>
              <a:gs pos="50000">
                <a:srgbClr val="FFFFFF"/>
              </a:gs>
            </a:gsLst>
            <a:lin ang="0" scaled="1"/>
          </a:gradFill>
          <a:ln>
            <a:noFill/>
          </a:ln>
          <a:effectLst>
            <a:outerShdw blurRad="63500" dist="25400" dir="16200000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</p:spTree>
    <p:extLst>
      <p:ext uri="{BB962C8B-B14F-4D97-AF65-F5344CB8AC3E}">
        <p14:creationId xmlns:p14="http://schemas.microsoft.com/office/powerpoint/2010/main" val="4077614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56" r:id="rId6"/>
    <p:sldLayoutId id="2147483755" r:id="rId7"/>
    <p:sldLayoutId id="2147483757" r:id="rId8"/>
    <p:sldLayoutId id="2147483709" r:id="rId9"/>
    <p:sldLayoutId id="2147483710" r:id="rId10"/>
    <p:sldLayoutId id="2147483711" r:id="rId11"/>
    <p:sldLayoutId id="2147483712" r:id="rId12"/>
    <p:sldLayoutId id="2147483754" r:id="rId13"/>
    <p:sldLayoutId id="2147483713" r:id="rId14"/>
    <p:sldLayoutId id="2147483714" r:id="rId15"/>
    <p:sldLayoutId id="2147483715" r:id="rId16"/>
    <p:sldLayoutId id="2147483758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Wingdings" panose="05000000000000000000" pitchFamily="2" charset="2"/>
        <a:buChar char="§"/>
        <a:defRPr sz="24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375987"/>
        </a:buClr>
        <a:buFont typeface="Wingdings" panose="05000000000000000000" pitchFamily="2" charset="2"/>
        <a:buChar char="§"/>
        <a:defRPr sz="20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375987"/>
        </a:buClr>
        <a:buFont typeface="Wingdings" panose="05000000000000000000" pitchFamily="2" charset="2"/>
        <a:buChar char="§"/>
        <a:defRPr sz="18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375987"/>
        </a:buClr>
        <a:buFont typeface="Wingdings" panose="05000000000000000000" pitchFamily="2" charset="2"/>
        <a:buChar char="§"/>
        <a:defRPr sz="16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375987"/>
        </a:buClr>
        <a:buFont typeface="Wingdings" panose="05000000000000000000" pitchFamily="2" charset="2"/>
        <a:buChar char="§"/>
        <a:defRPr sz="16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9D2700CF-6B71-4CDA-9094-6AF309651C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83" b="38233"/>
          <a:stretch/>
        </p:blipFill>
        <p:spPr>
          <a:xfrm flipH="1" flipV="1">
            <a:off x="0" y="-36771"/>
            <a:ext cx="12192000" cy="3105652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BC8F60BC-A2B8-4D16-8AF2-705DDD653586}"/>
              </a:ext>
            </a:extLst>
          </p:cNvPr>
          <p:cNvSpPr/>
          <p:nvPr userDrawn="1"/>
        </p:nvSpPr>
        <p:spPr>
          <a:xfrm>
            <a:off x="0" y="-36771"/>
            <a:ext cx="12192000" cy="3838576"/>
          </a:xfrm>
          <a:prstGeom prst="rect">
            <a:avLst/>
          </a:prstGeom>
          <a:gradFill flip="none" rotWithShape="1">
            <a:gsLst>
              <a:gs pos="6000">
                <a:schemeClr val="bg1">
                  <a:alpha val="92000"/>
                </a:schemeClr>
              </a:gs>
              <a:gs pos="0">
                <a:schemeClr val="bg1"/>
              </a:gs>
              <a:gs pos="81000">
                <a:schemeClr val="bg1">
                  <a:alpha val="0"/>
                  <a:lumMod val="10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28601"/>
            <a:ext cx="10769600" cy="838200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Title of slide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19201"/>
            <a:ext cx="10769600" cy="4800407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 I need to see what happens with text here on the blue and if it’s in the legible or if you need to keep fixing the gradient at is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1B641F72-8920-4511-9930-832DEF6007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51" b="33561"/>
          <a:stretch/>
        </p:blipFill>
        <p:spPr>
          <a:xfrm>
            <a:off x="10249989" y="6257907"/>
            <a:ext cx="1807439" cy="542191"/>
          </a:xfrm>
          <a:prstGeom prst="rect">
            <a:avLst/>
          </a:prstGeom>
        </p:spPr>
      </p:pic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58828089-D231-4522-8D82-3934FE8CDB5A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99" y="6257906"/>
            <a:ext cx="2262158" cy="542191"/>
          </a:xfrm>
          <a:prstGeom prst="rect">
            <a:avLst/>
          </a:prstGeom>
        </p:spPr>
      </p:pic>
      <p:pic>
        <p:nvPicPr>
          <p:cNvPr id="15" name="Picture 14" descr="A picture containing object&#10;&#10;Description automatically generated">
            <a:extLst>
              <a:ext uri="{FF2B5EF4-FFF2-40B4-BE49-F238E27FC236}">
                <a16:creationId xmlns:a16="http://schemas.microsoft.com/office/drawing/2014/main" id="{DED0C75B-46BA-4A8C-8094-A16A94436DF2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494" y="6253847"/>
            <a:ext cx="2262157" cy="542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181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  <p:sldLayoutId id="2147483701" r:id="rId15"/>
    <p:sldLayoutId id="2147483702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b="1" kern="1200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1">
            <a:lumMod val="50000"/>
          </a:schemeClr>
        </a:buClr>
        <a:buFont typeface="Wingdings" panose="05000000000000000000" pitchFamily="2" charset="2"/>
        <a:buChar char="§"/>
        <a:defRPr sz="28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>
            <a:lumMod val="50000"/>
          </a:schemeClr>
        </a:buClr>
        <a:buFont typeface="Wingdings" panose="05000000000000000000" pitchFamily="2" charset="2"/>
        <a:buChar char="§"/>
        <a:defRPr sz="24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>
            <a:lumMod val="50000"/>
          </a:schemeClr>
        </a:buClr>
        <a:buFont typeface="Wingdings" panose="05000000000000000000" pitchFamily="2" charset="2"/>
        <a:buChar char="§"/>
        <a:defRPr sz="20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>
            <a:lumMod val="50000"/>
          </a:schemeClr>
        </a:buClr>
        <a:buFont typeface="Wingdings" panose="05000000000000000000" pitchFamily="2" charset="2"/>
        <a:buChar char="§"/>
        <a:defRPr sz="18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>
            <a:lumMod val="50000"/>
          </a:schemeClr>
        </a:buClr>
        <a:buFont typeface="Wingdings" panose="05000000000000000000" pitchFamily="2" charset="2"/>
        <a:buChar char="§"/>
        <a:defRPr sz="18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672" userDrawn="1">
          <p15:clr>
            <a:srgbClr val="F26B43"/>
          </p15:clr>
        </p15:guide>
        <p15:guide id="2" pos="256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>
          <a:xfrm>
            <a:off x="504000" y="72271"/>
            <a:ext cx="11184000" cy="9777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Slide title</a:t>
            </a:r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504000" y="1181932"/>
            <a:ext cx="11184000" cy="45907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15FB073-BB83-E172-454D-A364C19BCD3C}"/>
              </a:ext>
            </a:extLst>
          </p:cNvPr>
          <p:cNvGrpSpPr/>
          <p:nvPr userDrawn="1"/>
        </p:nvGrpSpPr>
        <p:grpSpPr>
          <a:xfrm>
            <a:off x="-8" y="5988696"/>
            <a:ext cx="12192008" cy="869304"/>
            <a:chOff x="-1" y="5998222"/>
            <a:chExt cx="12192008" cy="869304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27E98DA2-1865-4E97-8590-444FE01B1FE4}"/>
                </a:ext>
              </a:extLst>
            </p:cNvPr>
            <p:cNvGrpSpPr/>
            <p:nvPr userDrawn="1"/>
          </p:nvGrpSpPr>
          <p:grpSpPr>
            <a:xfrm>
              <a:off x="-1" y="6065349"/>
              <a:ext cx="12192001" cy="802177"/>
              <a:chOff x="-1" y="6055823"/>
              <a:chExt cx="9144001" cy="802177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AA50B300-CF84-43C1-BFB3-9466A9B79B6A}"/>
                  </a:ext>
                </a:extLst>
              </p:cNvPr>
              <p:cNvSpPr/>
              <p:nvPr userDrawn="1"/>
            </p:nvSpPr>
            <p:spPr>
              <a:xfrm>
                <a:off x="-1" y="6055823"/>
                <a:ext cx="9144001" cy="802177"/>
              </a:xfrm>
              <a:prstGeom prst="rect">
                <a:avLst/>
              </a:prstGeom>
              <a:solidFill>
                <a:srgbClr val="37598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sv-SE" sz="1800"/>
              </a:p>
            </p:txBody>
          </p:sp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65B1804B-41C0-49EC-9CCC-56DC065112D2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272" t="37722" r="13637" b="36565"/>
              <a:stretch/>
            </p:blipFill>
            <p:spPr>
              <a:xfrm>
                <a:off x="7093744" y="6154761"/>
                <a:ext cx="1822373" cy="637786"/>
              </a:xfrm>
              <a:prstGeom prst="rect">
                <a:avLst/>
              </a:prstGeom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59814F6A-8856-40D8-8CAF-4C5E6641F5AA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0">
                <a:biLevel thresh="2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18251" y="6190395"/>
                <a:ext cx="1473694" cy="573086"/>
              </a:xfrm>
              <a:prstGeom prst="rect">
                <a:avLst/>
              </a:prstGeom>
            </p:spPr>
          </p:pic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33E73065-C6F7-4816-8CA3-7879EC8065CD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376" y="6125852"/>
                <a:ext cx="1700603" cy="593260"/>
              </a:xfrm>
              <a:prstGeom prst="rect">
                <a:avLst/>
              </a:prstGeom>
            </p:spPr>
          </p:pic>
        </p:grp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F1D423E-8B15-41BD-B67A-2B72633E8C60}"/>
                </a:ext>
              </a:extLst>
            </p:cNvPr>
            <p:cNvSpPr/>
            <p:nvPr userDrawn="1"/>
          </p:nvSpPr>
          <p:spPr>
            <a:xfrm>
              <a:off x="7" y="5998222"/>
              <a:ext cx="12192000" cy="72000"/>
            </a:xfrm>
            <a:prstGeom prst="rect">
              <a:avLst/>
            </a:prstGeom>
            <a:gradFill>
              <a:gsLst>
                <a:gs pos="90000">
                  <a:srgbClr val="D60A87"/>
                </a:gs>
                <a:gs pos="10000">
                  <a:srgbClr val="00AAAF"/>
                </a:gs>
                <a:gs pos="50000">
                  <a:srgbClr val="FFFFFF"/>
                </a:gs>
              </a:gsLst>
              <a:lin ang="0" scaled="1"/>
            </a:gradFill>
            <a:ln>
              <a:noFill/>
            </a:ln>
            <a:effectLst>
              <a:outerShdw blurRad="63500" dist="25400" dir="16200000" rotWithShape="0">
                <a:schemeClr val="accent1">
                  <a:lumMod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sv-SE" sz="1800"/>
            </a:p>
          </p:txBody>
        </p:sp>
        <p:pic>
          <p:nvPicPr>
            <p:cNvPr id="16" name="Picture 15" descr="A black and white logo&#10;&#10;Description automatically generated">
              <a:extLst>
                <a:ext uri="{FF2B5EF4-FFF2-40B4-BE49-F238E27FC236}">
                  <a16:creationId xmlns:a16="http://schemas.microsoft.com/office/drawing/2014/main" id="{F07FAD92-3BD4-F88E-2ECD-B380A687308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6356" b="37062"/>
            <a:stretch/>
          </p:blipFill>
          <p:spPr>
            <a:xfrm>
              <a:off x="3233815" y="6225300"/>
              <a:ext cx="1964925" cy="5223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95284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  <p:sldLayoutId id="2147483772" r:id="rId13"/>
    <p:sldLayoutId id="2147483773" r:id="rId14"/>
    <p:sldLayoutId id="2147483774" r:id="rId15"/>
    <p:sldLayoutId id="2147483775" r:id="rId16"/>
    <p:sldLayoutId id="2147483776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634A94"/>
        </a:buClr>
        <a:buFont typeface="Wingdings" panose="05000000000000000000" pitchFamily="2" charset="2"/>
        <a:buChar char="§"/>
        <a:defRPr sz="24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634A94"/>
        </a:buClr>
        <a:buFont typeface="Wingdings" panose="05000000000000000000" pitchFamily="2" charset="2"/>
        <a:buChar char="§"/>
        <a:defRPr sz="20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634A94"/>
        </a:buClr>
        <a:buFont typeface="Wingdings" panose="05000000000000000000" pitchFamily="2" charset="2"/>
        <a:buChar char="§"/>
        <a:defRPr sz="18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634A94"/>
        </a:buClr>
        <a:buFont typeface="Wingdings" panose="05000000000000000000" pitchFamily="2" charset="2"/>
        <a:buChar char="§"/>
        <a:defRPr sz="16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634A94"/>
        </a:buClr>
        <a:buFont typeface="Wingdings" panose="05000000000000000000" pitchFamily="2" charset="2"/>
        <a:buChar char="§"/>
        <a:defRPr sz="16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glaas.who.int/" TargetMode="External"/><Relationship Id="rId1" Type="http://schemas.openxmlformats.org/officeDocument/2006/relationships/slideLayout" Target="../slideLayouts/slideLayout3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glaas@who.int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8.xml"/><Relationship Id="rId4" Type="http://schemas.openxmlformats.org/officeDocument/2006/relationships/hyperlink" Target="https://glaas.who.int/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glaas.who.int/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EB624C6-8AF0-44C4-83D8-3A2C2CD4EC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sz="2800" dirty="0"/>
              <a:t>Módulo 1 de información sobre el GLAAS: </a:t>
            </a:r>
            <a:br>
              <a:rPr lang="es-AR" dirty="0">
                <a:cs typeface="Calibri"/>
              </a:rPr>
            </a:br>
            <a:r>
              <a:rPr lang="es-AR" sz="3600" dirty="0">
                <a:cs typeface="Calibri"/>
              </a:rPr>
              <a:t>Introducción al GLAAS</a:t>
            </a:r>
            <a:br>
              <a:rPr lang="es-AR" sz="3600" dirty="0">
                <a:cs typeface="Calibri"/>
              </a:rPr>
            </a:br>
            <a:r>
              <a:rPr lang="es-AR" sz="2400" dirty="0">
                <a:cs typeface="Calibri"/>
              </a:rPr>
              <a:t>Ciclo</a:t>
            </a:r>
            <a:r>
              <a:rPr lang="es-AR" sz="3600" dirty="0">
                <a:cs typeface="Calibri"/>
              </a:rPr>
              <a:t> </a:t>
            </a:r>
            <a:r>
              <a:rPr lang="es-AR" sz="2400" dirty="0">
                <a:cs typeface="Calibri"/>
              </a:rPr>
              <a:t>GLAAS 2024/2025</a:t>
            </a:r>
            <a:endParaRPr lang="es-AR" sz="2400" dirty="0"/>
          </a:p>
        </p:txBody>
      </p:sp>
    </p:spTree>
    <p:extLst>
      <p:ext uri="{BB962C8B-B14F-4D97-AF65-F5344CB8AC3E}">
        <p14:creationId xmlns:p14="http://schemas.microsoft.com/office/powerpoint/2010/main" val="41543223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4960042-5D9B-45AA-99E1-2E895DA46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dirty="0"/>
              <a:t>Informe</a:t>
            </a:r>
            <a:r>
              <a:rPr lang="en-US" dirty="0"/>
              <a:t> de GLAAS ONU- Agua 2025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4FDEF62-5E5D-4960-9231-434BF81492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80166"/>
            <a:ext cx="6695552" cy="4505491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s-AR" sz="3200" dirty="0"/>
              <a:t>Información recopilada a través de la encuesta de país GLAAS se presentará en el informe GLAAS ONU-Agua 2025 y también se incluirá en el </a:t>
            </a:r>
            <a:r>
              <a:rPr lang="es-AR" sz="3200" dirty="0">
                <a:hlinkClick r:id="rId2"/>
              </a:rPr>
              <a:t>portal </a:t>
            </a:r>
            <a:r>
              <a:rPr lang="en-GB" sz="3200" dirty="0">
                <a:hlinkClick r:id="rId2"/>
              </a:rPr>
              <a:t>de datos GLAAS</a:t>
            </a:r>
            <a:r>
              <a:rPr lang="en-GB" sz="3200" dirty="0"/>
              <a:t>.</a:t>
            </a:r>
            <a:endParaRPr lang="en-US" sz="3200" dirty="0"/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s-AR" sz="3200" dirty="0"/>
              <a:t>El informe GLAAS se espera que esté listo en el tercer trimestre de 2025.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65AF773-15E8-259D-1DD3-EAC2B19475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0617" y="1351339"/>
            <a:ext cx="3100498" cy="436314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AA068A0-609A-6762-94B7-ABA8CC1CD67E}"/>
              </a:ext>
            </a:extLst>
          </p:cNvPr>
          <p:cNvSpPr txBox="1"/>
          <p:nvPr/>
        </p:nvSpPr>
        <p:spPr>
          <a:xfrm>
            <a:off x="7437604" y="5714483"/>
            <a:ext cx="47065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spcBef>
                <a:spcPts val="1200"/>
              </a:spcBef>
              <a:buNone/>
            </a:pPr>
            <a:r>
              <a:rPr lang="es-AR" sz="2000" b="1" dirty="0">
                <a:solidFill>
                  <a:srgbClr val="D60A87"/>
                </a:solidFill>
              </a:rPr>
              <a:t>Informe</a:t>
            </a:r>
            <a:r>
              <a:rPr lang="en-GB" sz="2000" b="1" dirty="0">
                <a:solidFill>
                  <a:srgbClr val="D60A87"/>
                </a:solidFill>
              </a:rPr>
              <a:t> GLAAS 2022</a:t>
            </a:r>
          </a:p>
        </p:txBody>
      </p:sp>
    </p:spTree>
    <p:extLst>
      <p:ext uri="{BB962C8B-B14F-4D97-AF65-F5344CB8AC3E}">
        <p14:creationId xmlns:p14="http://schemas.microsoft.com/office/powerpoint/2010/main" val="39252543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EB624C6-8AF0-44C4-83D8-3A2C2CD4E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1819807"/>
            <a:ext cx="11184000" cy="3446460"/>
          </a:xfrm>
        </p:spPr>
        <p:txBody>
          <a:bodyPr>
            <a:normAutofit/>
          </a:bodyPr>
          <a:lstStyle/>
          <a:p>
            <a:pPr algn="ctr"/>
            <a:r>
              <a:rPr lang="es-AR" sz="6000" dirty="0"/>
              <a:t>¡Muchas gracias!</a:t>
            </a:r>
            <a:br>
              <a:rPr lang="es-AR" sz="2800" b="0" dirty="0"/>
            </a:br>
            <a:br>
              <a:rPr lang="es-AR" sz="2800" b="0" dirty="0"/>
            </a:br>
            <a:br>
              <a:rPr lang="es-AR" sz="2800" b="0" dirty="0"/>
            </a:br>
            <a:br>
              <a:rPr lang="es-AR" sz="2800" b="0" dirty="0"/>
            </a:br>
            <a:r>
              <a:rPr lang="es-AR" sz="1800" b="0" i="1" dirty="0"/>
              <a:t>Para información adicional, contáctese con </a:t>
            </a:r>
            <a:br>
              <a:rPr lang="es-AR" sz="1800" b="0" i="1" dirty="0"/>
            </a:br>
            <a:r>
              <a:rPr lang="es-AR" sz="1800" b="0" i="1" u="sng" dirty="0"/>
              <a:t>glaas@who.int</a:t>
            </a:r>
            <a:br>
              <a:rPr lang="es-AR" sz="2800" b="0" dirty="0"/>
            </a:br>
            <a:endParaRPr lang="es-AR" sz="2400" b="0" dirty="0"/>
          </a:p>
        </p:txBody>
      </p:sp>
    </p:spTree>
    <p:extLst>
      <p:ext uri="{BB962C8B-B14F-4D97-AF65-F5344CB8AC3E}">
        <p14:creationId xmlns:p14="http://schemas.microsoft.com/office/powerpoint/2010/main" val="11499241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FC5AEF8-52FD-44D6-A51A-2A55036EF6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sz="3600" dirty="0"/>
              <a:t>¿Qué es el GLAAS?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7793C69-EB27-4623-BAEC-EE2B54184B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80166"/>
            <a:ext cx="10972800" cy="45054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b="1" dirty="0">
                <a:solidFill>
                  <a:srgbClr val="D60A87"/>
                </a:solidFill>
              </a:rPr>
              <a:t>GLAAS:</a:t>
            </a:r>
            <a:r>
              <a:rPr lang="en-GB" sz="3200" b="1" dirty="0">
                <a:solidFill>
                  <a:schemeClr val="accent2"/>
                </a:solidFill>
              </a:rPr>
              <a:t> </a:t>
            </a:r>
            <a:r>
              <a:rPr lang="es-MX" sz="3200" dirty="0"/>
              <a:t>Análisis y evaluación mundiales sobre saneamiento y agua potable </a:t>
            </a:r>
            <a:r>
              <a:rPr lang="es-ES" sz="3200" dirty="0"/>
              <a:t>(por su acrónimo en inglés) de ONU-Agua</a:t>
            </a:r>
            <a:endParaRPr lang="en-GB" sz="3200" dirty="0"/>
          </a:p>
          <a:p>
            <a:r>
              <a:rPr lang="es-ES" sz="3200" dirty="0"/>
              <a:t>Implementados por la Organización Mundial de la Salud en nombre de ONU-Agua</a:t>
            </a:r>
            <a:r>
              <a:rPr lang="en-GB" sz="3200" dirty="0"/>
              <a:t>.</a:t>
            </a:r>
          </a:p>
          <a:p>
            <a:r>
              <a:rPr lang="es-ES" sz="3200" dirty="0"/>
              <a:t>Es una actualización mundial sobre los sistemas de agua, saneamiento e higiene (WASH), que contempla los marcos de política, los acuerdos institucionales, los sistemas de seguimiento, la regulación, los recursos humanos y el financiamiento</a:t>
            </a:r>
            <a:r>
              <a:rPr lang="en-GB" sz="3200" dirty="0"/>
              <a:t>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467514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rrow: Left 13">
            <a:extLst>
              <a:ext uri="{FF2B5EF4-FFF2-40B4-BE49-F238E27FC236}">
                <a16:creationId xmlns:a16="http://schemas.microsoft.com/office/drawing/2014/main" id="{892C23DB-8254-DE38-26AE-14369A495B71}"/>
              </a:ext>
            </a:extLst>
          </p:cNvPr>
          <p:cNvSpPr/>
          <p:nvPr/>
        </p:nvSpPr>
        <p:spPr>
          <a:xfrm rot="18589641" flipH="1">
            <a:off x="6253097" y="2729826"/>
            <a:ext cx="1326734" cy="548640"/>
          </a:xfrm>
          <a:prstGeom prst="leftArrow">
            <a:avLst>
              <a:gd name="adj1" fmla="val 60000"/>
              <a:gd name="adj2" fmla="val 50000"/>
            </a:avLst>
          </a:prstGeom>
          <a:gradFill flip="none" rotWithShape="1">
            <a:gsLst>
              <a:gs pos="0">
                <a:srgbClr val="00AAAF">
                  <a:tint val="66000"/>
                  <a:satMod val="160000"/>
                </a:srgbClr>
              </a:gs>
              <a:gs pos="50000">
                <a:srgbClr val="00AAAF">
                  <a:tint val="44500"/>
                  <a:satMod val="160000"/>
                </a:srgbClr>
              </a:gs>
              <a:gs pos="100000">
                <a:srgbClr val="00AAAF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4" name="Arrow: Left 33">
            <a:extLst>
              <a:ext uri="{FF2B5EF4-FFF2-40B4-BE49-F238E27FC236}">
                <a16:creationId xmlns:a16="http://schemas.microsoft.com/office/drawing/2014/main" id="{5A9E2824-D64A-45FD-BB02-BF59C11CC895}"/>
              </a:ext>
            </a:extLst>
          </p:cNvPr>
          <p:cNvSpPr/>
          <p:nvPr/>
        </p:nvSpPr>
        <p:spPr>
          <a:xfrm>
            <a:off x="4106403" y="3966380"/>
            <a:ext cx="922680" cy="548640"/>
          </a:xfrm>
          <a:prstGeom prst="leftArrow">
            <a:avLst>
              <a:gd name="adj1" fmla="val 60000"/>
              <a:gd name="adj2" fmla="val 50000"/>
            </a:avLst>
          </a:prstGeom>
          <a:gradFill flip="none" rotWithShape="1">
            <a:gsLst>
              <a:gs pos="0">
                <a:srgbClr val="00AAAF">
                  <a:tint val="66000"/>
                  <a:satMod val="160000"/>
                </a:srgbClr>
              </a:gs>
              <a:gs pos="50000">
                <a:srgbClr val="00AAAF">
                  <a:tint val="44500"/>
                  <a:satMod val="160000"/>
                </a:srgbClr>
              </a:gs>
              <a:gs pos="100000">
                <a:srgbClr val="00AAAF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FC5AEF8-52FD-44D6-A51A-2A55036EF61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29242" y="179940"/>
            <a:ext cx="10412062" cy="820738"/>
          </a:xfrm>
        </p:spPr>
        <p:txBody>
          <a:bodyPr>
            <a:normAutofit/>
          </a:bodyPr>
          <a:lstStyle/>
          <a:p>
            <a:r>
              <a:rPr lang="es-AR" sz="4400" dirty="0">
                <a:solidFill>
                  <a:srgbClr val="333F50"/>
                </a:solidFill>
              </a:rPr>
              <a:t>Áreas de trabajo del GLAAS</a:t>
            </a:r>
          </a:p>
        </p:txBody>
      </p:sp>
      <p:sp>
        <p:nvSpPr>
          <p:cNvPr id="31" name="Arrow: Left 30">
            <a:extLst>
              <a:ext uri="{FF2B5EF4-FFF2-40B4-BE49-F238E27FC236}">
                <a16:creationId xmlns:a16="http://schemas.microsoft.com/office/drawing/2014/main" id="{4320E4A8-074E-4416-9752-B6157A93BE42}"/>
              </a:ext>
            </a:extLst>
          </p:cNvPr>
          <p:cNvSpPr/>
          <p:nvPr/>
        </p:nvSpPr>
        <p:spPr>
          <a:xfrm rot="3143083">
            <a:off x="4595326" y="2782909"/>
            <a:ext cx="1326734" cy="548640"/>
          </a:xfrm>
          <a:prstGeom prst="leftArrow">
            <a:avLst>
              <a:gd name="adj1" fmla="val 60000"/>
              <a:gd name="adj2" fmla="val 50000"/>
            </a:avLst>
          </a:prstGeom>
          <a:gradFill flip="none" rotWithShape="1">
            <a:gsLst>
              <a:gs pos="0">
                <a:srgbClr val="00AAAF">
                  <a:tint val="66000"/>
                  <a:satMod val="160000"/>
                </a:srgbClr>
              </a:gs>
              <a:gs pos="50000">
                <a:srgbClr val="00AAAF">
                  <a:tint val="44500"/>
                  <a:satMod val="160000"/>
                </a:srgbClr>
              </a:gs>
              <a:gs pos="100000">
                <a:srgbClr val="00AAAF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2" name="Arrow: Left 31">
            <a:extLst>
              <a:ext uri="{FF2B5EF4-FFF2-40B4-BE49-F238E27FC236}">
                <a16:creationId xmlns:a16="http://schemas.microsoft.com/office/drawing/2014/main" id="{6E2EFFFD-7A9A-42DC-A0FB-85B1E4ACB6EB}"/>
              </a:ext>
            </a:extLst>
          </p:cNvPr>
          <p:cNvSpPr/>
          <p:nvPr/>
        </p:nvSpPr>
        <p:spPr>
          <a:xfrm flipH="1">
            <a:off x="7183316" y="4021739"/>
            <a:ext cx="922679" cy="548640"/>
          </a:xfrm>
          <a:prstGeom prst="leftArrow">
            <a:avLst>
              <a:gd name="adj1" fmla="val 60000"/>
              <a:gd name="adj2" fmla="val 50000"/>
            </a:avLst>
          </a:prstGeom>
          <a:gradFill flip="none" rotWithShape="1">
            <a:gsLst>
              <a:gs pos="0">
                <a:srgbClr val="00AAAF">
                  <a:tint val="66000"/>
                  <a:satMod val="160000"/>
                </a:srgbClr>
              </a:gs>
              <a:gs pos="50000">
                <a:srgbClr val="00AAAF">
                  <a:tint val="44500"/>
                  <a:satMod val="160000"/>
                </a:srgbClr>
              </a:gs>
              <a:gs pos="100000">
                <a:srgbClr val="00AAAF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B5F61DEC-A225-42B2-B9DB-2123535DD2B7}"/>
              </a:ext>
            </a:extLst>
          </p:cNvPr>
          <p:cNvSpPr/>
          <p:nvPr/>
        </p:nvSpPr>
        <p:spPr>
          <a:xfrm>
            <a:off x="4971803" y="3069906"/>
            <a:ext cx="2248395" cy="2260906"/>
          </a:xfrm>
          <a:custGeom>
            <a:avLst/>
            <a:gdLst>
              <a:gd name="connsiteX0" fmla="*/ 0 w 2221992"/>
              <a:gd name="connsiteY0" fmla="*/ 1110996 h 2221992"/>
              <a:gd name="connsiteX1" fmla="*/ 1110996 w 2221992"/>
              <a:gd name="connsiteY1" fmla="*/ 0 h 2221992"/>
              <a:gd name="connsiteX2" fmla="*/ 2221992 w 2221992"/>
              <a:gd name="connsiteY2" fmla="*/ 1110996 h 2221992"/>
              <a:gd name="connsiteX3" fmla="*/ 1110996 w 2221992"/>
              <a:gd name="connsiteY3" fmla="*/ 2221992 h 2221992"/>
              <a:gd name="connsiteX4" fmla="*/ 0 w 2221992"/>
              <a:gd name="connsiteY4" fmla="*/ 1110996 h 2221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1992" h="2221992">
                <a:moveTo>
                  <a:pt x="0" y="1110996"/>
                </a:moveTo>
                <a:cubicBezTo>
                  <a:pt x="0" y="497410"/>
                  <a:pt x="497410" y="0"/>
                  <a:pt x="1110996" y="0"/>
                </a:cubicBezTo>
                <a:cubicBezTo>
                  <a:pt x="1724582" y="0"/>
                  <a:pt x="2221992" y="497410"/>
                  <a:pt x="2221992" y="1110996"/>
                </a:cubicBezTo>
                <a:cubicBezTo>
                  <a:pt x="2221992" y="1724582"/>
                  <a:pt x="1724582" y="2221992"/>
                  <a:pt x="1110996" y="2221992"/>
                </a:cubicBezTo>
                <a:cubicBezTo>
                  <a:pt x="497410" y="2221992"/>
                  <a:pt x="0" y="1724582"/>
                  <a:pt x="0" y="1110996"/>
                </a:cubicBezTo>
                <a:close/>
              </a:path>
            </a:pathLst>
          </a:custGeom>
          <a:solidFill>
            <a:srgbClr val="358D8B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48263" tIns="348263" rIns="348263" bIns="348263" numCol="1" spcCol="1270" anchor="ctr" anchorCtr="0">
            <a:noAutofit/>
          </a:bodyPr>
          <a:lstStyle/>
          <a:p>
            <a:pPr marL="0" marR="0" lvl="0" indent="0" algn="ctr" defTabSz="1600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GLAAS de ONU-Agua</a:t>
            </a: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445923B3-6899-494F-B116-34B1F4E542A4}"/>
              </a:ext>
            </a:extLst>
          </p:cNvPr>
          <p:cNvSpPr/>
          <p:nvPr/>
        </p:nvSpPr>
        <p:spPr>
          <a:xfrm>
            <a:off x="1556634" y="3625176"/>
            <a:ext cx="2560320" cy="1188720"/>
          </a:xfrm>
          <a:custGeom>
            <a:avLst/>
            <a:gdLst>
              <a:gd name="connsiteX0" fmla="*/ 0 w 2110892"/>
              <a:gd name="connsiteY0" fmla="*/ 168871 h 1688713"/>
              <a:gd name="connsiteX1" fmla="*/ 168871 w 2110892"/>
              <a:gd name="connsiteY1" fmla="*/ 0 h 1688713"/>
              <a:gd name="connsiteX2" fmla="*/ 1942021 w 2110892"/>
              <a:gd name="connsiteY2" fmla="*/ 0 h 1688713"/>
              <a:gd name="connsiteX3" fmla="*/ 2110892 w 2110892"/>
              <a:gd name="connsiteY3" fmla="*/ 168871 h 1688713"/>
              <a:gd name="connsiteX4" fmla="*/ 2110892 w 2110892"/>
              <a:gd name="connsiteY4" fmla="*/ 1519842 h 1688713"/>
              <a:gd name="connsiteX5" fmla="*/ 1942021 w 2110892"/>
              <a:gd name="connsiteY5" fmla="*/ 1688713 h 1688713"/>
              <a:gd name="connsiteX6" fmla="*/ 168871 w 2110892"/>
              <a:gd name="connsiteY6" fmla="*/ 1688713 h 1688713"/>
              <a:gd name="connsiteX7" fmla="*/ 0 w 2110892"/>
              <a:gd name="connsiteY7" fmla="*/ 1519842 h 1688713"/>
              <a:gd name="connsiteX8" fmla="*/ 0 w 2110892"/>
              <a:gd name="connsiteY8" fmla="*/ 168871 h 1688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10892" h="1688713">
                <a:moveTo>
                  <a:pt x="0" y="168871"/>
                </a:moveTo>
                <a:cubicBezTo>
                  <a:pt x="0" y="75606"/>
                  <a:pt x="75606" y="0"/>
                  <a:pt x="168871" y="0"/>
                </a:cubicBezTo>
                <a:lnTo>
                  <a:pt x="1942021" y="0"/>
                </a:lnTo>
                <a:cubicBezTo>
                  <a:pt x="2035286" y="0"/>
                  <a:pt x="2110892" y="75606"/>
                  <a:pt x="2110892" y="168871"/>
                </a:cubicBezTo>
                <a:lnTo>
                  <a:pt x="2110892" y="1519842"/>
                </a:lnTo>
                <a:cubicBezTo>
                  <a:pt x="2110892" y="1613107"/>
                  <a:pt x="2035286" y="1688713"/>
                  <a:pt x="1942021" y="1688713"/>
                </a:cubicBezTo>
                <a:lnTo>
                  <a:pt x="168871" y="1688713"/>
                </a:lnTo>
                <a:cubicBezTo>
                  <a:pt x="75606" y="1688713"/>
                  <a:pt x="0" y="1613107"/>
                  <a:pt x="0" y="1519842"/>
                </a:cubicBezTo>
                <a:lnTo>
                  <a:pt x="0" y="168871"/>
                </a:lnTo>
                <a:close/>
              </a:path>
            </a:pathLst>
          </a:custGeom>
          <a:solidFill>
            <a:srgbClr val="00AAAF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0896" tIns="100896" rIns="100896" bIns="100896" numCol="1" spcCol="1270" anchor="ctr" anchorCtr="0">
            <a:noAutofit/>
          </a:bodyPr>
          <a:lstStyle/>
          <a:p>
            <a:pPr lvl="0" algn="ctr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s-ES" sz="2000" b="1" dirty="0">
                <a:solidFill>
                  <a:prstClr val="white"/>
                </a:solidFill>
                <a:latin typeface="+mj-lt"/>
              </a:rPr>
              <a:t>Recopilación </a:t>
            </a:r>
            <a:br>
              <a:rPr lang="es-ES" sz="2000" b="1" dirty="0">
                <a:solidFill>
                  <a:prstClr val="white"/>
                </a:solidFill>
                <a:latin typeface="+mj-lt"/>
              </a:rPr>
            </a:br>
            <a:r>
              <a:rPr lang="es-ES" sz="2000" b="1" dirty="0">
                <a:solidFill>
                  <a:prstClr val="white"/>
                </a:solidFill>
                <a:latin typeface="+mj-lt"/>
              </a:rPr>
              <a:t>de datos, informes </a:t>
            </a:r>
            <a:br>
              <a:rPr lang="es-ES" sz="2000" b="1" dirty="0">
                <a:solidFill>
                  <a:prstClr val="white"/>
                </a:solidFill>
                <a:latin typeface="+mj-lt"/>
              </a:rPr>
            </a:br>
            <a:r>
              <a:rPr lang="es-ES" sz="2000" b="1" dirty="0">
                <a:solidFill>
                  <a:prstClr val="white"/>
                </a:solidFill>
                <a:latin typeface="+mj-lt"/>
              </a:rPr>
              <a:t>y portal de datos GLAAS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992DCAC5-7F6F-44F1-A47F-0BE8F64C3A44}"/>
              </a:ext>
            </a:extLst>
          </p:cNvPr>
          <p:cNvSpPr/>
          <p:nvPr/>
        </p:nvSpPr>
        <p:spPr>
          <a:xfrm>
            <a:off x="2427663" y="1314956"/>
            <a:ext cx="2560320" cy="1188720"/>
          </a:xfrm>
          <a:custGeom>
            <a:avLst/>
            <a:gdLst>
              <a:gd name="connsiteX0" fmla="*/ 0 w 2110892"/>
              <a:gd name="connsiteY0" fmla="*/ 168871 h 1688713"/>
              <a:gd name="connsiteX1" fmla="*/ 168871 w 2110892"/>
              <a:gd name="connsiteY1" fmla="*/ 0 h 1688713"/>
              <a:gd name="connsiteX2" fmla="*/ 1942021 w 2110892"/>
              <a:gd name="connsiteY2" fmla="*/ 0 h 1688713"/>
              <a:gd name="connsiteX3" fmla="*/ 2110892 w 2110892"/>
              <a:gd name="connsiteY3" fmla="*/ 168871 h 1688713"/>
              <a:gd name="connsiteX4" fmla="*/ 2110892 w 2110892"/>
              <a:gd name="connsiteY4" fmla="*/ 1519842 h 1688713"/>
              <a:gd name="connsiteX5" fmla="*/ 1942021 w 2110892"/>
              <a:gd name="connsiteY5" fmla="*/ 1688713 h 1688713"/>
              <a:gd name="connsiteX6" fmla="*/ 168871 w 2110892"/>
              <a:gd name="connsiteY6" fmla="*/ 1688713 h 1688713"/>
              <a:gd name="connsiteX7" fmla="*/ 0 w 2110892"/>
              <a:gd name="connsiteY7" fmla="*/ 1519842 h 1688713"/>
              <a:gd name="connsiteX8" fmla="*/ 0 w 2110892"/>
              <a:gd name="connsiteY8" fmla="*/ 168871 h 1688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10892" h="1688713">
                <a:moveTo>
                  <a:pt x="0" y="168871"/>
                </a:moveTo>
                <a:cubicBezTo>
                  <a:pt x="0" y="75606"/>
                  <a:pt x="75606" y="0"/>
                  <a:pt x="168871" y="0"/>
                </a:cubicBezTo>
                <a:lnTo>
                  <a:pt x="1942021" y="0"/>
                </a:lnTo>
                <a:cubicBezTo>
                  <a:pt x="2035286" y="0"/>
                  <a:pt x="2110892" y="75606"/>
                  <a:pt x="2110892" y="168871"/>
                </a:cubicBezTo>
                <a:lnTo>
                  <a:pt x="2110892" y="1519842"/>
                </a:lnTo>
                <a:cubicBezTo>
                  <a:pt x="2110892" y="1613107"/>
                  <a:pt x="2035286" y="1688713"/>
                  <a:pt x="1942021" y="1688713"/>
                </a:cubicBezTo>
                <a:lnTo>
                  <a:pt x="168871" y="1688713"/>
                </a:lnTo>
                <a:cubicBezTo>
                  <a:pt x="75606" y="1688713"/>
                  <a:pt x="0" y="1613107"/>
                  <a:pt x="0" y="1519842"/>
                </a:cubicBezTo>
                <a:lnTo>
                  <a:pt x="0" y="168871"/>
                </a:lnTo>
                <a:close/>
              </a:path>
            </a:pathLst>
          </a:custGeom>
          <a:solidFill>
            <a:srgbClr val="00AAAF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0896" tIns="100896" rIns="100896" bIns="100896" numCol="1" spcCol="1270" anchor="ctr" anchorCtr="0">
            <a:noAutofit/>
          </a:bodyPr>
          <a:lstStyle/>
          <a:p>
            <a:pPr marL="0" marR="0" lvl="0" indent="0" algn="ctr" defTabSz="12001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2400" b="1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Seguimiento de los ODS</a:t>
            </a:r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E7421E8E-1BC7-4A08-98D9-2C82E7D83433}"/>
              </a:ext>
            </a:extLst>
          </p:cNvPr>
          <p:cNvSpPr/>
          <p:nvPr/>
        </p:nvSpPr>
        <p:spPr>
          <a:xfrm>
            <a:off x="8101236" y="3625176"/>
            <a:ext cx="2560320" cy="1188720"/>
          </a:xfrm>
          <a:custGeom>
            <a:avLst/>
            <a:gdLst>
              <a:gd name="connsiteX0" fmla="*/ 0 w 2110892"/>
              <a:gd name="connsiteY0" fmla="*/ 168871 h 1688713"/>
              <a:gd name="connsiteX1" fmla="*/ 168871 w 2110892"/>
              <a:gd name="connsiteY1" fmla="*/ 0 h 1688713"/>
              <a:gd name="connsiteX2" fmla="*/ 1942021 w 2110892"/>
              <a:gd name="connsiteY2" fmla="*/ 0 h 1688713"/>
              <a:gd name="connsiteX3" fmla="*/ 2110892 w 2110892"/>
              <a:gd name="connsiteY3" fmla="*/ 168871 h 1688713"/>
              <a:gd name="connsiteX4" fmla="*/ 2110892 w 2110892"/>
              <a:gd name="connsiteY4" fmla="*/ 1519842 h 1688713"/>
              <a:gd name="connsiteX5" fmla="*/ 1942021 w 2110892"/>
              <a:gd name="connsiteY5" fmla="*/ 1688713 h 1688713"/>
              <a:gd name="connsiteX6" fmla="*/ 168871 w 2110892"/>
              <a:gd name="connsiteY6" fmla="*/ 1688713 h 1688713"/>
              <a:gd name="connsiteX7" fmla="*/ 0 w 2110892"/>
              <a:gd name="connsiteY7" fmla="*/ 1519842 h 1688713"/>
              <a:gd name="connsiteX8" fmla="*/ 0 w 2110892"/>
              <a:gd name="connsiteY8" fmla="*/ 168871 h 1688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10892" h="1688713">
                <a:moveTo>
                  <a:pt x="0" y="168871"/>
                </a:moveTo>
                <a:cubicBezTo>
                  <a:pt x="0" y="75606"/>
                  <a:pt x="75606" y="0"/>
                  <a:pt x="168871" y="0"/>
                </a:cubicBezTo>
                <a:lnTo>
                  <a:pt x="1942021" y="0"/>
                </a:lnTo>
                <a:cubicBezTo>
                  <a:pt x="2035286" y="0"/>
                  <a:pt x="2110892" y="75606"/>
                  <a:pt x="2110892" y="168871"/>
                </a:cubicBezTo>
                <a:lnTo>
                  <a:pt x="2110892" y="1519842"/>
                </a:lnTo>
                <a:cubicBezTo>
                  <a:pt x="2110892" y="1613107"/>
                  <a:pt x="2035286" y="1688713"/>
                  <a:pt x="1942021" y="1688713"/>
                </a:cubicBezTo>
                <a:lnTo>
                  <a:pt x="168871" y="1688713"/>
                </a:lnTo>
                <a:cubicBezTo>
                  <a:pt x="75606" y="1688713"/>
                  <a:pt x="0" y="1613107"/>
                  <a:pt x="0" y="1519842"/>
                </a:cubicBezTo>
                <a:lnTo>
                  <a:pt x="0" y="168871"/>
                </a:lnTo>
                <a:close/>
              </a:path>
            </a:pathLst>
          </a:custGeom>
          <a:solidFill>
            <a:srgbClr val="00A5AD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0896" tIns="100896" rIns="100896" bIns="100896" numCol="1" spcCol="1270" anchor="ctr" anchorCtr="0">
            <a:noAutofit/>
          </a:bodyPr>
          <a:lstStyle/>
          <a:p>
            <a:pPr marL="0" marR="0" lvl="0" indent="0" algn="ctr" defTabSz="12001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2400" b="1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Colaboraciones y alianzas</a:t>
            </a:r>
          </a:p>
        </p:txBody>
      </p:sp>
      <p:pic>
        <p:nvPicPr>
          <p:cNvPr id="72" name="Picture 71" descr="Logo&#10;&#10;Description automatically generated">
            <a:extLst>
              <a:ext uri="{FF2B5EF4-FFF2-40B4-BE49-F238E27FC236}">
                <a16:creationId xmlns:a16="http://schemas.microsoft.com/office/drawing/2014/main" id="{A2315FA3-0E0D-4F39-8A35-03B05D39BC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858" y="520724"/>
            <a:ext cx="1438942" cy="595957"/>
          </a:xfrm>
          <a:prstGeom prst="rect">
            <a:avLst/>
          </a:prstGeom>
        </p:spPr>
      </p:pic>
      <p:pic>
        <p:nvPicPr>
          <p:cNvPr id="22" name="Picture 6">
            <a:extLst>
              <a:ext uri="{FF2B5EF4-FFF2-40B4-BE49-F238E27FC236}">
                <a16:creationId xmlns:a16="http://schemas.microsoft.com/office/drawing/2014/main" id="{FD9BD22E-C728-3C45-B0DF-9F6BDF7633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6800" y="5028654"/>
            <a:ext cx="1651100" cy="673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8A8305E-7961-334C-8070-DE378D02DD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87337" y="5868812"/>
            <a:ext cx="1530581" cy="4973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F5DE4E8-C9FC-EF4F-9AB8-9787C797068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01848" y="4129352"/>
            <a:ext cx="935610" cy="6237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BFF330A-C328-2840-AB27-14D495E19D8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49413" y="5082360"/>
            <a:ext cx="1830344" cy="5068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C6E747B-1E35-7440-8431-E4C20F5C057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06541" y="5766250"/>
            <a:ext cx="2150790" cy="57507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F39E0FE-B156-9A28-B26F-BA4141BE9BF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0483" y="3269035"/>
            <a:ext cx="1323618" cy="186264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7921A50-DDC7-D02D-86CB-7560980A57FE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8825"/>
          <a:stretch/>
        </p:blipFill>
        <p:spPr>
          <a:xfrm>
            <a:off x="1575113" y="4979935"/>
            <a:ext cx="1323618" cy="1396017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2CA6951-D545-D3B3-C342-072BE71115B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548991" y="5702303"/>
            <a:ext cx="1650440" cy="67364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5D08BDA-DC9F-CBFA-719B-F664AFAA614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641190" y="6405275"/>
            <a:ext cx="2476728" cy="45490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C8D8CE0-58B6-9472-34CA-66EA61EE4E9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996854" y="2603032"/>
            <a:ext cx="1155700" cy="1397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A4D746D-3489-E04F-D887-95AE00B84BD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543600" y="6439899"/>
            <a:ext cx="1981200" cy="393700"/>
          </a:xfrm>
          <a:prstGeom prst="rect">
            <a:avLst/>
          </a:prstGeom>
        </p:spPr>
      </p:pic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8B2232D8-AED6-482B-AAA4-6E8D6EBCBA31}"/>
              </a:ext>
            </a:extLst>
          </p:cNvPr>
          <p:cNvSpPr/>
          <p:nvPr/>
        </p:nvSpPr>
        <p:spPr>
          <a:xfrm>
            <a:off x="6863197" y="1163732"/>
            <a:ext cx="2951163" cy="1165116"/>
          </a:xfrm>
          <a:custGeom>
            <a:avLst/>
            <a:gdLst>
              <a:gd name="connsiteX0" fmla="*/ 0 w 2110892"/>
              <a:gd name="connsiteY0" fmla="*/ 168871 h 1688713"/>
              <a:gd name="connsiteX1" fmla="*/ 168871 w 2110892"/>
              <a:gd name="connsiteY1" fmla="*/ 0 h 1688713"/>
              <a:gd name="connsiteX2" fmla="*/ 1942021 w 2110892"/>
              <a:gd name="connsiteY2" fmla="*/ 0 h 1688713"/>
              <a:gd name="connsiteX3" fmla="*/ 2110892 w 2110892"/>
              <a:gd name="connsiteY3" fmla="*/ 168871 h 1688713"/>
              <a:gd name="connsiteX4" fmla="*/ 2110892 w 2110892"/>
              <a:gd name="connsiteY4" fmla="*/ 1519842 h 1688713"/>
              <a:gd name="connsiteX5" fmla="*/ 1942021 w 2110892"/>
              <a:gd name="connsiteY5" fmla="*/ 1688713 h 1688713"/>
              <a:gd name="connsiteX6" fmla="*/ 168871 w 2110892"/>
              <a:gd name="connsiteY6" fmla="*/ 1688713 h 1688713"/>
              <a:gd name="connsiteX7" fmla="*/ 0 w 2110892"/>
              <a:gd name="connsiteY7" fmla="*/ 1519842 h 1688713"/>
              <a:gd name="connsiteX8" fmla="*/ 0 w 2110892"/>
              <a:gd name="connsiteY8" fmla="*/ 168871 h 1688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10892" h="1688713">
                <a:moveTo>
                  <a:pt x="0" y="168871"/>
                </a:moveTo>
                <a:cubicBezTo>
                  <a:pt x="0" y="75606"/>
                  <a:pt x="75606" y="0"/>
                  <a:pt x="168871" y="0"/>
                </a:cubicBezTo>
                <a:lnTo>
                  <a:pt x="1942021" y="0"/>
                </a:lnTo>
                <a:cubicBezTo>
                  <a:pt x="2035286" y="0"/>
                  <a:pt x="2110892" y="75606"/>
                  <a:pt x="2110892" y="168871"/>
                </a:cubicBezTo>
                <a:lnTo>
                  <a:pt x="2110892" y="1519842"/>
                </a:lnTo>
                <a:cubicBezTo>
                  <a:pt x="2110892" y="1613107"/>
                  <a:pt x="2035286" y="1688713"/>
                  <a:pt x="1942021" y="1688713"/>
                </a:cubicBezTo>
                <a:lnTo>
                  <a:pt x="168871" y="1688713"/>
                </a:lnTo>
                <a:cubicBezTo>
                  <a:pt x="75606" y="1688713"/>
                  <a:pt x="0" y="1613107"/>
                  <a:pt x="0" y="1519842"/>
                </a:cubicBezTo>
                <a:lnTo>
                  <a:pt x="0" y="168871"/>
                </a:lnTo>
                <a:close/>
              </a:path>
            </a:pathLst>
          </a:custGeom>
          <a:solidFill>
            <a:srgbClr val="00AAAF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0896" tIns="100896" rIns="100896" bIns="100896" numCol="1" spcCol="1270" anchor="ctr" anchorCtr="0">
            <a:noAutofit/>
          </a:bodyPr>
          <a:lstStyle/>
          <a:p>
            <a:pPr marL="0" marR="0" lvl="0" indent="0" algn="ctr" defTabSz="12001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2400" b="1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Cuentas WASH usando</a:t>
            </a:r>
            <a:r>
              <a:rPr kumimoji="0" lang="es-AR" sz="2400" b="1" i="0" u="none" strike="noStrike" kern="1200" cap="none" spc="0" normalizeH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la metodología</a:t>
            </a:r>
            <a:r>
              <a:rPr kumimoji="0" lang="es-AR" sz="2400" b="1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TrackFin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93EE7CD4-00B4-164A-BBB5-B822646B2675}"/>
              </a:ext>
            </a:extLst>
          </p:cNvPr>
          <p:cNvPicPr/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7611" y="4753092"/>
            <a:ext cx="1054186" cy="1280160"/>
          </a:xfrm>
          <a:prstGeom prst="rect">
            <a:avLst/>
          </a:prstGeom>
        </p:spPr>
      </p:pic>
      <p:pic>
        <p:nvPicPr>
          <p:cNvPr id="30" name="Imagen 9">
            <a:extLst>
              <a:ext uri="{FF2B5EF4-FFF2-40B4-BE49-F238E27FC236}">
                <a16:creationId xmlns:a16="http://schemas.microsoft.com/office/drawing/2014/main" id="{968FF2AE-9AB8-4321-9AB2-6056126D2DDA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58665" y="1164923"/>
            <a:ext cx="1266825" cy="1400175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83D5B101-FC47-4FC8-A5AF-946B5124FBFF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37660" y="610495"/>
            <a:ext cx="1118814" cy="1579714"/>
          </a:xfrm>
          <a:prstGeom prst="rect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8473059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A96C4B4-9D4C-4B69-8A69-FDECB1146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8873"/>
            <a:ext cx="11582400" cy="840218"/>
          </a:xfrm>
        </p:spPr>
        <p:txBody>
          <a:bodyPr>
            <a:normAutofit fontScale="90000"/>
          </a:bodyPr>
          <a:lstStyle/>
          <a:p>
            <a:r>
              <a:rPr lang="es-ES" sz="3600" dirty="0"/>
              <a:t>Recopilación de datos e informes del GLAAS: Finalidad y objetivos</a:t>
            </a:r>
            <a:endParaRPr lang="en-US" sz="3600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14D65D9-9F16-4A6B-A806-4C6DEA46BB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80166"/>
            <a:ext cx="11209867" cy="4505491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1200"/>
              </a:spcBef>
            </a:pPr>
            <a:r>
              <a:rPr lang="es-ES" sz="3200" b="1" dirty="0"/>
              <a:t>Hacer el seguimiento de los insumo</a:t>
            </a:r>
            <a:r>
              <a:rPr lang="es-ES" sz="3500" b="1" dirty="0">
                <a:latin typeface="+mj-lt"/>
                <a:ea typeface="+mj-ea"/>
                <a:cs typeface="+mj-cs"/>
              </a:rPr>
              <a:t>s</a:t>
            </a:r>
            <a:r>
              <a:rPr lang="es-ES" sz="3200" b="1" dirty="0"/>
              <a:t> </a:t>
            </a:r>
            <a:r>
              <a:rPr lang="es-ES" sz="3200" dirty="0"/>
              <a:t>requeridos para ampliar </a:t>
            </a:r>
            <a:br>
              <a:rPr lang="es-ES" sz="3200" dirty="0"/>
            </a:br>
            <a:r>
              <a:rPr lang="es-ES" sz="3200" dirty="0"/>
              <a:t>y mantener los sistemas y servicios WASH para todos, particularmente los grupos sin servicios y desfavorecidos</a:t>
            </a:r>
          </a:p>
          <a:p>
            <a:pPr>
              <a:spcBef>
                <a:spcPts val="1200"/>
              </a:spcBef>
            </a:pPr>
            <a:r>
              <a:rPr lang="es-ES" sz="3200" b="1" dirty="0"/>
              <a:t>Apoyar los procesos dirigidos por el país </a:t>
            </a:r>
            <a:r>
              <a:rPr lang="es-ES" sz="3200" dirty="0"/>
              <a:t>que reúnan </a:t>
            </a:r>
            <a:br>
              <a:rPr lang="es-ES" sz="3200" dirty="0"/>
            </a:br>
            <a:r>
              <a:rPr lang="es-ES" sz="3200" dirty="0"/>
              <a:t>a las numerosas instituciones y actores que intervienen en los servicios WASH</a:t>
            </a:r>
          </a:p>
          <a:p>
            <a:pPr>
              <a:spcBef>
                <a:spcPts val="1200"/>
              </a:spcBef>
            </a:pPr>
            <a:r>
              <a:rPr lang="es-ES" sz="3200" b="1" dirty="0"/>
              <a:t>Determinar los factores que impulsan o que obstaculizan el progreso</a:t>
            </a:r>
            <a:r>
              <a:rPr lang="es-ES" sz="3200" dirty="0"/>
              <a:t>, destacar las brechas en el conocimiento y señalar las fortalezas y los retos en los países</a:t>
            </a:r>
          </a:p>
          <a:p>
            <a:pPr>
              <a:spcBef>
                <a:spcPts val="1200"/>
              </a:spcBef>
            </a:pPr>
            <a:r>
              <a:rPr lang="es-ES" sz="3200" b="1" dirty="0"/>
              <a:t>Analizar y destacar los datos </a:t>
            </a:r>
            <a:r>
              <a:rPr lang="es-ES" sz="3200" dirty="0"/>
              <a:t>de los países y organismos de apoyo externos en los informes y aspectos destacados, así como </a:t>
            </a:r>
            <a:br>
              <a:rPr lang="es-ES" sz="3200" dirty="0"/>
            </a:br>
            <a:r>
              <a:rPr lang="es-ES" sz="3200" dirty="0"/>
              <a:t>en el portal de datos GLAAS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3140890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5E0E65A-C33F-4526-A7DA-ADC570FE8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Beneficios del GLAAS para los países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38D48D6-5D7F-400D-8022-66551D422B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18662"/>
            <a:ext cx="11582400" cy="5216892"/>
          </a:xfrm>
        </p:spPr>
        <p:txBody>
          <a:bodyPr>
            <a:normAutofit fontScale="77500" lnSpcReduction="20000"/>
          </a:bodyPr>
          <a:lstStyle/>
          <a:p>
            <a:pPr marL="461963" indent="-461963">
              <a:lnSpc>
                <a:spcPct val="100000"/>
              </a:lnSpc>
            </a:pPr>
            <a:r>
              <a:rPr lang="es-ES" sz="3600" dirty="0"/>
              <a:t>Proporciona un análisis útil de la situación de los sistemas WASH </a:t>
            </a:r>
          </a:p>
          <a:p>
            <a:pPr marL="461963" indent="-461963">
              <a:lnSpc>
                <a:spcPct val="100000"/>
              </a:lnSpc>
            </a:pPr>
            <a:r>
              <a:rPr lang="es-ES" sz="3600" dirty="0"/>
              <a:t>Identifica brechas en la información</a:t>
            </a:r>
          </a:p>
          <a:p>
            <a:pPr marL="461963" indent="-461963">
              <a:lnSpc>
                <a:spcPct val="100000"/>
              </a:lnSpc>
            </a:pPr>
            <a:r>
              <a:rPr lang="es-ES" sz="3600" dirty="0"/>
              <a:t>Ayuda a los encargados de tomar decisiones a establecer prioridades y elaborar planes</a:t>
            </a:r>
          </a:p>
          <a:p>
            <a:pPr marL="461963" indent="-461963">
              <a:lnSpc>
                <a:spcPct val="100000"/>
              </a:lnSpc>
            </a:pPr>
            <a:r>
              <a:rPr lang="es-ES" sz="3600" dirty="0"/>
              <a:t>Reúne a las distintas partes interesadas</a:t>
            </a:r>
          </a:p>
          <a:p>
            <a:pPr marL="461963" indent="-461963">
              <a:lnSpc>
                <a:spcPct val="100000"/>
              </a:lnSpc>
            </a:pPr>
            <a:r>
              <a:rPr lang="es-ES" sz="3600" dirty="0"/>
              <a:t>Contribuye al seguimiento de los ODS y de las iniciativas regionales</a:t>
            </a:r>
          </a:p>
          <a:p>
            <a:pPr marL="461963" indent="-461963">
              <a:lnSpc>
                <a:spcPct val="100000"/>
              </a:lnSpc>
            </a:pPr>
            <a:r>
              <a:rPr lang="en-GB" sz="3600" dirty="0"/>
              <a:t>Los </a:t>
            </a:r>
            <a:r>
              <a:rPr lang="es-AR" sz="3600" dirty="0"/>
              <a:t>países han reportado que el proceso GLAAS y la recopilación de datos mediante GLAAS ha contribuido a: </a:t>
            </a:r>
          </a:p>
          <a:p>
            <a:pPr marL="1262063" lvl="2" indent="-461963">
              <a:lnSpc>
                <a:spcPct val="100000"/>
              </a:lnSpc>
            </a:pPr>
            <a:r>
              <a:rPr lang="es-AR" sz="3000" dirty="0"/>
              <a:t>Mejorar la coordinación sectorial</a:t>
            </a:r>
          </a:p>
          <a:p>
            <a:pPr marL="1262063" lvl="2" indent="-461963">
              <a:lnSpc>
                <a:spcPct val="100000"/>
              </a:lnSpc>
            </a:pPr>
            <a:r>
              <a:rPr lang="es-AR" sz="3000" dirty="0"/>
              <a:t>Formular políticas, planes y estrategias</a:t>
            </a:r>
          </a:p>
          <a:p>
            <a:pPr marL="1262063" lvl="2" indent="-461963">
              <a:lnSpc>
                <a:spcPct val="100000"/>
              </a:lnSpc>
            </a:pPr>
            <a:r>
              <a:rPr lang="es-AR" sz="3000" dirty="0"/>
              <a:t>Fortalecer los sistemas nacionales de seguimiento y revisión</a:t>
            </a:r>
          </a:p>
          <a:p>
            <a:pPr marL="1262063" lvl="2" indent="-461963">
              <a:lnSpc>
                <a:spcPct val="100000"/>
              </a:lnSpc>
            </a:pPr>
            <a:r>
              <a:rPr lang="es-AR" sz="3000" dirty="0"/>
              <a:t>Abogar por la obtención de financiamiento para WASH</a:t>
            </a:r>
          </a:p>
          <a:p>
            <a:pPr marL="1262063" lvl="2" indent="-461963">
              <a:lnSpc>
                <a:spcPct val="100000"/>
              </a:lnSpc>
            </a:pPr>
            <a:r>
              <a:rPr lang="es-AR" sz="3000" dirty="0"/>
              <a:t>Contribuir a la elaboración de informes internacionales y regionales </a:t>
            </a:r>
            <a:endParaRPr lang="es-AR" sz="3600" dirty="0"/>
          </a:p>
          <a:p>
            <a:pPr marL="804863" lvl="1" indent="-461963">
              <a:lnSpc>
                <a:spcPct val="100000"/>
              </a:lnSpc>
            </a:pPr>
            <a:endParaRPr lang="es-AR" sz="3200" dirty="0"/>
          </a:p>
        </p:txBody>
      </p:sp>
    </p:spTree>
    <p:extLst>
      <p:ext uri="{BB962C8B-B14F-4D97-AF65-F5344CB8AC3E}">
        <p14:creationId xmlns:p14="http://schemas.microsoft.com/office/powerpoint/2010/main" val="40318805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14BAC91-1900-4A9B-4A60-964E80988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dirty="0"/>
              <a:t>Ejemplo de países usando los datos del proceso GLAAS</a:t>
            </a: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47C0EE63-1AD7-06DD-52DF-0BA53D5965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80166"/>
            <a:ext cx="10972800" cy="557783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s-AR" dirty="0"/>
              <a:t>En </a:t>
            </a:r>
            <a:r>
              <a:rPr lang="es-AR" b="1" dirty="0"/>
              <a:t>Azerbaiyán</a:t>
            </a:r>
            <a:r>
              <a:rPr lang="es-AR" dirty="0"/>
              <a:t>, los datos recopilados a través del GLAAS contribuyeron al desarrollo de los estándares nacionales de calidad de agua potable. 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s-AR" dirty="0"/>
              <a:t>En </a:t>
            </a:r>
            <a:r>
              <a:rPr lang="es-AR" b="1" dirty="0"/>
              <a:t>Bangladesh</a:t>
            </a:r>
            <a:r>
              <a:rPr lang="es-AR" dirty="0"/>
              <a:t>, los datos de la encuesta GLAAS se usaron en el desarrollo de documentos WASH estratégicos como la Estrategia Nacional para el Abastecimiento de Agua y Saneamiento</a:t>
            </a:r>
            <a:r>
              <a:rPr lang="en-US" dirty="0"/>
              <a:t> 2021. </a:t>
            </a:r>
            <a:endParaRPr lang="en-GB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s-AR" dirty="0"/>
              <a:t>En </a:t>
            </a:r>
            <a:r>
              <a:rPr lang="es-AR" b="1" dirty="0"/>
              <a:t>Ecuador, </a:t>
            </a:r>
            <a:r>
              <a:rPr lang="es-AR" dirty="0"/>
              <a:t>basados en la información obtenida, se prepararon propuestas para guías e instrumentos técnicos para el fortalecimiento del sector WASH en el país.</a:t>
            </a:r>
            <a:r>
              <a:rPr lang="en-US" dirty="0"/>
              <a:t> 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s-AR" dirty="0"/>
              <a:t>En </a:t>
            </a:r>
            <a:r>
              <a:rPr lang="es-AR" b="1" dirty="0"/>
              <a:t>Fiyi, </a:t>
            </a:r>
            <a:r>
              <a:rPr lang="es-AR" dirty="0"/>
              <a:t>los datos generados a través del proceso GLAAS se usan para dar seguimiento al progreso de los Objetivos de Desarrollo Sostenible</a:t>
            </a:r>
            <a:r>
              <a:rPr lang="en-US" dirty="0"/>
              <a:t> y el Plan Nacional de Desarrollo</a:t>
            </a:r>
            <a:endParaRPr lang="en-GB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s-AR" dirty="0"/>
              <a:t>En </a:t>
            </a:r>
            <a:r>
              <a:rPr lang="es-AR" b="1" dirty="0"/>
              <a:t>Guinea</a:t>
            </a:r>
            <a:r>
              <a:rPr lang="es-AR" dirty="0"/>
              <a:t>, el proceso GLAAS creó la oportunidad de abogar por una línea de presupuesto del gobierno para financiar el saneamiento </a:t>
            </a:r>
            <a:r>
              <a:rPr lang="en-US" dirty="0"/>
              <a:t>rural</a:t>
            </a:r>
            <a:r>
              <a:rPr lang="en-GB" dirty="0"/>
              <a:t>. </a:t>
            </a:r>
            <a:endParaRPr lang="en-US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s-AR" dirty="0"/>
              <a:t>En </a:t>
            </a:r>
            <a:r>
              <a:rPr lang="es-AR" b="1" dirty="0"/>
              <a:t>Túnez</a:t>
            </a:r>
            <a:r>
              <a:rPr lang="es-AR" dirty="0"/>
              <a:t>, los resultados del </a:t>
            </a:r>
            <a:r>
              <a:rPr lang="es-AR" b="0" i="0" u="none" strike="noStrike" dirty="0">
                <a:effectLst/>
                <a:latin typeface="Calibri" panose="020F0502020204030204" pitchFamily="34" charset="0"/>
              </a:rPr>
              <a:t>GLAAS junto con otros datos de seguimiento nacionales pusieron de manifiesto un vacío crítico de política para regular WASH en las escuelas</a:t>
            </a:r>
            <a:endParaRPr lang="es-AR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20002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1695A70-32FE-4A71-928B-7FC96F0C5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Actualizaciones -  ciclo GLAAS 2024/2025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CCB009A-6724-4927-8E44-65450EFFF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8" y="1201510"/>
            <a:ext cx="11336595" cy="557783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es-AR" dirty="0"/>
              <a:t>Actualizaciones sobre la </a:t>
            </a:r>
            <a:r>
              <a:rPr lang="es-AR" b="1" dirty="0">
                <a:solidFill>
                  <a:srgbClr val="D60A87"/>
                </a:solidFill>
              </a:rPr>
              <a:t>encuesta de país GLAAS 2024:</a:t>
            </a:r>
            <a:r>
              <a:rPr lang="es-AR" dirty="0">
                <a:solidFill>
                  <a:schemeClr val="tx2"/>
                </a:solidFill>
              </a:rPr>
              <a:t> </a:t>
            </a:r>
          </a:p>
          <a:p>
            <a:pPr lvl="1">
              <a:spcBef>
                <a:spcPts val="0"/>
              </a:spcBef>
              <a:spcAft>
                <a:spcPts val="1000"/>
              </a:spcAft>
            </a:pPr>
            <a:r>
              <a:rPr lang="es-AR" sz="1800" dirty="0"/>
              <a:t>Preguntas nuevas sobre la resiliencia climática y el sector WASH</a:t>
            </a:r>
          </a:p>
          <a:p>
            <a:pPr lvl="1">
              <a:spcBef>
                <a:spcPts val="0"/>
              </a:spcBef>
              <a:spcAft>
                <a:spcPts val="1000"/>
              </a:spcAft>
            </a:pPr>
            <a:r>
              <a:rPr lang="es-AR" sz="1800" dirty="0"/>
              <a:t>Nuevas preguntas sobre recursos humanos</a:t>
            </a:r>
          </a:p>
          <a:p>
            <a:pPr lvl="1">
              <a:spcBef>
                <a:spcPts val="0"/>
              </a:spcBef>
              <a:spcAft>
                <a:spcPts val="1000"/>
              </a:spcAft>
            </a:pPr>
            <a:r>
              <a:rPr lang="es-AR" sz="1800" dirty="0"/>
              <a:t>Nuevas preguntas sobre el seguimiento de los indicadores nacionales y los sistemas de gestión de la información</a:t>
            </a:r>
          </a:p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es-AR" dirty="0"/>
              <a:t>Se ha simplificado y refinado el </a:t>
            </a:r>
            <a:r>
              <a:rPr lang="es-AR" b="1" dirty="0">
                <a:solidFill>
                  <a:srgbClr val="D60A87"/>
                </a:solidFill>
              </a:rPr>
              <a:t>documento de guía de la encuesta </a:t>
            </a:r>
          </a:p>
          <a:p>
            <a:pPr lvl="1">
              <a:spcBef>
                <a:spcPts val="0"/>
              </a:spcBef>
              <a:spcAft>
                <a:spcPts val="1000"/>
              </a:spcAft>
            </a:pPr>
            <a:r>
              <a:rPr lang="es-AR" sz="1800" dirty="0"/>
              <a:t>Resume el proceso GLAAS y las instrucciones generales de la encuesta</a:t>
            </a:r>
          </a:p>
          <a:p>
            <a:pPr lvl="1">
              <a:spcBef>
                <a:spcPts val="0"/>
              </a:spcBef>
              <a:spcAft>
                <a:spcPts val="1000"/>
              </a:spcAft>
            </a:pPr>
            <a:r>
              <a:rPr lang="es-AR" sz="1800" dirty="0"/>
              <a:t>Proporciona información adicional en algunas otras preguntas </a:t>
            </a:r>
          </a:p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es-AR" b="1" dirty="0">
                <a:solidFill>
                  <a:srgbClr val="D60A87"/>
                </a:solidFill>
              </a:rPr>
              <a:t>eGLAAS:</a:t>
            </a:r>
            <a:r>
              <a:rPr lang="es-AR" b="1" dirty="0"/>
              <a:t> </a:t>
            </a:r>
            <a:r>
              <a:rPr lang="es-AR" dirty="0"/>
              <a:t>la versión en línea del paquete de la encuesta de país está disponible en inglés, francés y español </a:t>
            </a:r>
          </a:p>
          <a:p>
            <a:pPr lvl="1">
              <a:spcBef>
                <a:spcPts val="0"/>
              </a:spcBef>
              <a:spcAft>
                <a:spcPts val="1000"/>
              </a:spcAft>
            </a:pPr>
            <a:r>
              <a:rPr lang="es-AR" sz="1800" dirty="0"/>
              <a:t>Más información sobre el GLAAS se puede encontrar en el módulo 4 así como en el documento de guía de la encuesta de país GLAAS </a:t>
            </a:r>
          </a:p>
          <a:p>
            <a:pPr lvl="1">
              <a:spcBef>
                <a:spcPts val="0"/>
              </a:spcBef>
              <a:spcAft>
                <a:spcPts val="1000"/>
              </a:spcAft>
            </a:pPr>
            <a:r>
              <a:rPr lang="es-AR" sz="1800" dirty="0"/>
              <a:t>Para completar la encuesta de país GLAAS 2024 usando eGLAAS, por favor contáctese con </a:t>
            </a:r>
            <a:r>
              <a:rPr lang="es-AR" sz="1800" dirty="0">
                <a:solidFill>
                  <a:schemeClr val="tx2"/>
                </a:solidFill>
                <a:hlinkClick r:id="rId3"/>
              </a:rPr>
              <a:t>glaas@who.int</a:t>
            </a:r>
            <a:r>
              <a:rPr lang="es-AR" sz="1800" dirty="0">
                <a:solidFill>
                  <a:schemeClr val="tx2"/>
                </a:solidFill>
              </a:rPr>
              <a:t> </a:t>
            </a:r>
          </a:p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es-AR" b="1" dirty="0">
                <a:solidFill>
                  <a:srgbClr val="D60A87"/>
                </a:solidFill>
              </a:rPr>
              <a:t>Portal de datos: </a:t>
            </a:r>
            <a:r>
              <a:rPr lang="es-AR" dirty="0"/>
              <a:t>todos los datos de la encuesta de país GLAAS 2024 estarán disponible en el  </a:t>
            </a:r>
            <a:r>
              <a:rPr lang="es-AR" dirty="0">
                <a:solidFill>
                  <a:schemeClr val="tx2"/>
                </a:solidFill>
                <a:hlinkClick r:id="rId4"/>
              </a:rPr>
              <a:t>portal de datos GLAAS </a:t>
            </a:r>
            <a:r>
              <a:rPr lang="es-AR" dirty="0">
                <a:solidFill>
                  <a:schemeClr val="tx2"/>
                </a:solidFill>
              </a:rPr>
              <a:t> </a:t>
            </a:r>
            <a:r>
              <a:rPr lang="es-AR" dirty="0"/>
              <a:t>incluyendo los aspectos destacados del ciclo</a:t>
            </a:r>
            <a:r>
              <a:rPr lang="es-AR" dirty="0">
                <a:solidFill>
                  <a:schemeClr val="tx2"/>
                </a:solidFill>
              </a:rPr>
              <a:t> </a:t>
            </a:r>
            <a:r>
              <a:rPr lang="es-AR" dirty="0"/>
              <a:t>GLAAS 2024/2025. </a:t>
            </a:r>
          </a:p>
        </p:txBody>
      </p:sp>
    </p:spTree>
    <p:extLst>
      <p:ext uri="{BB962C8B-B14F-4D97-AF65-F5344CB8AC3E}">
        <p14:creationId xmlns:p14="http://schemas.microsoft.com/office/powerpoint/2010/main" val="4627932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04209A5-0DA9-4398-BF30-9AECCE6776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Cronograma del ciclo GLAAS 2024/2025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82D59F01-C52E-42FB-8DC7-551E607DA879}"/>
              </a:ext>
            </a:extLst>
          </p:cNvPr>
          <p:cNvCxnSpPr>
            <a:cxnSpLocks/>
          </p:cNvCxnSpPr>
          <p:nvPr/>
        </p:nvCxnSpPr>
        <p:spPr>
          <a:xfrm rot="5400000">
            <a:off x="5608655" y="3429000"/>
            <a:ext cx="640080" cy="0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D983C5F-F6CE-43A5-989D-9D82491FA1FF}"/>
              </a:ext>
            </a:extLst>
          </p:cNvPr>
          <p:cNvCxnSpPr>
            <a:cxnSpLocks/>
          </p:cNvCxnSpPr>
          <p:nvPr/>
        </p:nvCxnSpPr>
        <p:spPr>
          <a:xfrm>
            <a:off x="857250" y="3937118"/>
            <a:ext cx="10706748" cy="0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5CCBFFD6-820A-4AC6-93D5-3C90BA25EF40}"/>
              </a:ext>
            </a:extLst>
          </p:cNvPr>
          <p:cNvSpPr txBox="1"/>
          <p:nvPr/>
        </p:nvSpPr>
        <p:spPr>
          <a:xfrm>
            <a:off x="3885373" y="3733924"/>
            <a:ext cx="12573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CH" b="1" dirty="0">
                <a:solidFill>
                  <a:schemeClr val="accent1">
                    <a:lumMod val="50000"/>
                  </a:schemeClr>
                </a:solidFill>
                <a:effectLst>
                  <a:glow rad="127000">
                    <a:schemeClr val="bg1"/>
                  </a:glow>
                </a:effectLst>
              </a:rPr>
              <a:t>Agost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AC7AB7F-8D98-498B-B474-6885A76BBD5F}"/>
              </a:ext>
            </a:extLst>
          </p:cNvPr>
          <p:cNvSpPr txBox="1"/>
          <p:nvPr/>
        </p:nvSpPr>
        <p:spPr>
          <a:xfrm>
            <a:off x="4695932" y="1924660"/>
            <a:ext cx="24655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b="1" dirty="0">
                <a:solidFill>
                  <a:schemeClr val="tx2"/>
                </a:solidFill>
              </a:rPr>
              <a:t> </a:t>
            </a:r>
            <a:r>
              <a:rPr lang="fr-CH" b="1" dirty="0">
                <a:solidFill>
                  <a:srgbClr val="D60A87"/>
                </a:solidFill>
              </a:rPr>
              <a:t>Fecha límite</a:t>
            </a:r>
            <a:r>
              <a:rPr lang="fr-CH" b="1" dirty="0">
                <a:solidFill>
                  <a:schemeClr val="tx2"/>
                </a:solidFill>
              </a:rPr>
              <a:t> </a:t>
            </a:r>
            <a:r>
              <a:rPr lang="fr-CH" b="1" dirty="0">
                <a:solidFill>
                  <a:schemeClr val="accent1">
                    <a:lumMod val="50000"/>
                  </a:schemeClr>
                </a:solidFill>
              </a:rPr>
              <a:t>final para la encuesta de país GLAAS: </a:t>
            </a:r>
          </a:p>
          <a:p>
            <a:pPr algn="ctr"/>
            <a:r>
              <a:rPr lang="fr-CH" b="1" dirty="0">
                <a:solidFill>
                  <a:srgbClr val="D60A87"/>
                </a:solidFill>
              </a:rPr>
              <a:t>15 Octubre 2024</a:t>
            </a:r>
            <a:endParaRPr lang="en-US" b="1" dirty="0">
              <a:solidFill>
                <a:srgbClr val="D60A87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296395D-AF2F-494B-882E-20D71FBB48BA}"/>
              </a:ext>
            </a:extLst>
          </p:cNvPr>
          <p:cNvSpPr txBox="1"/>
          <p:nvPr/>
        </p:nvSpPr>
        <p:spPr>
          <a:xfrm>
            <a:off x="1056027" y="3733924"/>
            <a:ext cx="12573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CH" b="1" dirty="0">
                <a:solidFill>
                  <a:schemeClr val="accent1">
                    <a:lumMod val="50000"/>
                  </a:schemeClr>
                </a:solidFill>
                <a:effectLst>
                  <a:glow rad="127000">
                    <a:schemeClr val="bg1"/>
                  </a:glow>
                </a:effectLst>
              </a:rPr>
              <a:t>Abr </a:t>
            </a:r>
          </a:p>
        </p:txBody>
      </p:sp>
      <p:sp>
        <p:nvSpPr>
          <p:cNvPr id="12" name="TextBox 28">
            <a:extLst>
              <a:ext uri="{FF2B5EF4-FFF2-40B4-BE49-F238E27FC236}">
                <a16:creationId xmlns:a16="http://schemas.microsoft.com/office/drawing/2014/main" id="{4F12D889-9358-4F36-A539-16EF55111669}"/>
              </a:ext>
            </a:extLst>
          </p:cNvPr>
          <p:cNvSpPr txBox="1"/>
          <p:nvPr/>
        </p:nvSpPr>
        <p:spPr>
          <a:xfrm>
            <a:off x="2470700" y="3733924"/>
            <a:ext cx="12573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CH" b="1">
                <a:solidFill>
                  <a:schemeClr val="accent1">
                    <a:lumMod val="50000"/>
                  </a:schemeClr>
                </a:solidFill>
                <a:effectLst>
                  <a:glow rad="127000">
                    <a:schemeClr val="bg1"/>
                  </a:glow>
                </a:effectLst>
              </a:rPr>
              <a:t>Jun </a:t>
            </a:r>
          </a:p>
        </p:txBody>
      </p:sp>
      <p:sp>
        <p:nvSpPr>
          <p:cNvPr id="13" name="TextBox 7">
            <a:extLst>
              <a:ext uri="{FF2B5EF4-FFF2-40B4-BE49-F238E27FC236}">
                <a16:creationId xmlns:a16="http://schemas.microsoft.com/office/drawing/2014/main" id="{00C70677-55DE-4407-B7CC-D57B4F4D6498}"/>
              </a:ext>
            </a:extLst>
          </p:cNvPr>
          <p:cNvSpPr txBox="1"/>
          <p:nvPr/>
        </p:nvSpPr>
        <p:spPr>
          <a:xfrm>
            <a:off x="5300046" y="3733924"/>
            <a:ext cx="12573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CH" b="1" dirty="0" err="1">
                <a:solidFill>
                  <a:schemeClr val="accent1">
                    <a:lumMod val="50000"/>
                  </a:schemeClr>
                </a:solidFill>
                <a:effectLst>
                  <a:glow rad="127000">
                    <a:schemeClr val="bg1"/>
                  </a:glow>
                </a:effectLst>
              </a:rPr>
              <a:t>Oct</a:t>
            </a:r>
            <a:r>
              <a:rPr lang="fr-CH" b="1" dirty="0">
                <a:solidFill>
                  <a:schemeClr val="accent1">
                    <a:lumMod val="50000"/>
                  </a:schemeClr>
                </a:solidFill>
                <a:effectLst>
                  <a:glow rad="127000">
                    <a:schemeClr val="bg1"/>
                  </a:glow>
                </a:effectLst>
              </a:rPr>
              <a:t> </a:t>
            </a:r>
          </a:p>
        </p:txBody>
      </p:sp>
      <p:sp>
        <p:nvSpPr>
          <p:cNvPr id="14" name="TextBox 7">
            <a:extLst>
              <a:ext uri="{FF2B5EF4-FFF2-40B4-BE49-F238E27FC236}">
                <a16:creationId xmlns:a16="http://schemas.microsoft.com/office/drawing/2014/main" id="{10D831F6-CC3C-4576-B5A2-487F9A86CD4C}"/>
              </a:ext>
            </a:extLst>
          </p:cNvPr>
          <p:cNvSpPr txBox="1"/>
          <p:nvPr/>
        </p:nvSpPr>
        <p:spPr>
          <a:xfrm>
            <a:off x="6613543" y="3733924"/>
            <a:ext cx="12573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CH" b="1" dirty="0">
                <a:solidFill>
                  <a:schemeClr val="accent1">
                    <a:lumMod val="50000"/>
                  </a:schemeClr>
                </a:solidFill>
                <a:effectLst>
                  <a:glow rad="127000">
                    <a:schemeClr val="bg1"/>
                  </a:glow>
                </a:effectLst>
              </a:rPr>
              <a:t>Dic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FCDCF27-60B6-45AF-B21F-299EF8376BA5}"/>
              </a:ext>
            </a:extLst>
          </p:cNvPr>
          <p:cNvSpPr/>
          <p:nvPr/>
        </p:nvSpPr>
        <p:spPr>
          <a:xfrm>
            <a:off x="534608" y="1882796"/>
            <a:ext cx="23001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AR" b="1" dirty="0">
                <a:solidFill>
                  <a:srgbClr val="D60A87"/>
                </a:solidFill>
              </a:rPr>
              <a:t>Encuesta de país </a:t>
            </a:r>
            <a:r>
              <a:rPr lang="es-AR" b="1" dirty="0">
                <a:solidFill>
                  <a:schemeClr val="accent1">
                    <a:lumMod val="50000"/>
                  </a:schemeClr>
                </a:solidFill>
              </a:rPr>
              <a:t>disponible:</a:t>
            </a:r>
          </a:p>
          <a:p>
            <a:pPr algn="ctr"/>
            <a:r>
              <a:rPr lang="es-AR" b="1" dirty="0">
                <a:solidFill>
                  <a:srgbClr val="D60A87"/>
                </a:solidFill>
              </a:rPr>
              <a:t>Abril 2024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690AA03-6AE8-4C58-A1F7-7E0E8166E8F6}"/>
              </a:ext>
            </a:extLst>
          </p:cNvPr>
          <p:cNvSpPr/>
          <p:nvPr/>
        </p:nvSpPr>
        <p:spPr>
          <a:xfrm>
            <a:off x="1056026" y="4561223"/>
            <a:ext cx="2735118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s-AR" b="1" dirty="0">
                <a:solidFill>
                  <a:schemeClr val="accent1">
                    <a:lumMod val="50000"/>
                  </a:schemeClr>
                </a:solidFill>
              </a:rPr>
              <a:t>Capacitaciones regionales sobre GLAAS</a:t>
            </a:r>
          </a:p>
        </p:txBody>
      </p:sp>
      <p:sp>
        <p:nvSpPr>
          <p:cNvPr id="19" name="ZoneTexte 1">
            <a:extLst>
              <a:ext uri="{FF2B5EF4-FFF2-40B4-BE49-F238E27FC236}">
                <a16:creationId xmlns:a16="http://schemas.microsoft.com/office/drawing/2014/main" id="{1ED211ED-5F01-4EAC-A237-D16861FCA484}"/>
              </a:ext>
            </a:extLst>
          </p:cNvPr>
          <p:cNvSpPr txBox="1"/>
          <p:nvPr/>
        </p:nvSpPr>
        <p:spPr>
          <a:xfrm>
            <a:off x="4400116" y="4550844"/>
            <a:ext cx="2932903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AR" b="1" dirty="0">
                <a:solidFill>
                  <a:schemeClr val="accent1">
                    <a:lumMod val="50000"/>
                  </a:schemeClr>
                </a:solidFill>
              </a:rPr>
              <a:t>Gestión de datos incluyendo la garantía de calidad</a:t>
            </a:r>
            <a:endParaRPr lang="es-AR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1" name="TextBox 23">
            <a:extLst>
              <a:ext uri="{FF2B5EF4-FFF2-40B4-BE49-F238E27FC236}">
                <a16:creationId xmlns:a16="http://schemas.microsoft.com/office/drawing/2014/main" id="{0C7136B4-E3AA-4A7D-90A2-2AD7EBD88AE4}"/>
              </a:ext>
            </a:extLst>
          </p:cNvPr>
          <p:cNvSpPr txBox="1"/>
          <p:nvPr/>
        </p:nvSpPr>
        <p:spPr>
          <a:xfrm>
            <a:off x="-20341" y="3713411"/>
            <a:ext cx="1076367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CH" sz="2000" b="1" dirty="0">
                <a:solidFill>
                  <a:schemeClr val="accent1">
                    <a:lumMod val="50000"/>
                  </a:schemeClr>
                </a:solidFill>
                <a:effectLst>
                  <a:glow rad="127000">
                    <a:schemeClr val="bg1"/>
                  </a:glow>
                </a:effectLst>
              </a:rPr>
              <a:t>2024</a:t>
            </a:r>
            <a:endParaRPr lang="en-US" sz="2000" b="1" dirty="0">
              <a:solidFill>
                <a:schemeClr val="accent1">
                  <a:lumMod val="50000"/>
                </a:schemeClr>
              </a:solidFill>
              <a:effectLst>
                <a:glow rad="127000">
                  <a:schemeClr val="bg1"/>
                </a:glow>
              </a:effectLst>
            </a:endParaRP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374F050B-69C2-43B7-921F-F53AFBB1C4D1}"/>
              </a:ext>
            </a:extLst>
          </p:cNvPr>
          <p:cNvCxnSpPr>
            <a:cxnSpLocks/>
          </p:cNvCxnSpPr>
          <p:nvPr/>
        </p:nvCxnSpPr>
        <p:spPr>
          <a:xfrm>
            <a:off x="1684677" y="2903869"/>
            <a:ext cx="0" cy="867112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Left Brace 25">
            <a:extLst>
              <a:ext uri="{FF2B5EF4-FFF2-40B4-BE49-F238E27FC236}">
                <a16:creationId xmlns:a16="http://schemas.microsoft.com/office/drawing/2014/main" id="{102E3DFE-D668-4CDC-B24E-5B7AB2A70279}"/>
              </a:ext>
            </a:extLst>
          </p:cNvPr>
          <p:cNvSpPr/>
          <p:nvPr/>
        </p:nvSpPr>
        <p:spPr>
          <a:xfrm rot="16200000">
            <a:off x="2167314" y="3585154"/>
            <a:ext cx="437322" cy="1442591"/>
          </a:xfrm>
          <a:prstGeom prst="leftBrac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7" name="Left Brace 26">
            <a:extLst>
              <a:ext uri="{FF2B5EF4-FFF2-40B4-BE49-F238E27FC236}">
                <a16:creationId xmlns:a16="http://schemas.microsoft.com/office/drawing/2014/main" id="{2B117192-960D-4A26-9FFD-B1428B62CDFD}"/>
              </a:ext>
            </a:extLst>
          </p:cNvPr>
          <p:cNvSpPr/>
          <p:nvPr/>
        </p:nvSpPr>
        <p:spPr>
          <a:xfrm rot="16200000">
            <a:off x="5647907" y="2889519"/>
            <a:ext cx="437322" cy="2885327"/>
          </a:xfrm>
          <a:prstGeom prst="leftBrac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6FEA36CA-1E90-4D52-8438-8876378AB6F7}"/>
              </a:ext>
            </a:extLst>
          </p:cNvPr>
          <p:cNvCxnSpPr>
            <a:cxnSpLocks/>
          </p:cNvCxnSpPr>
          <p:nvPr/>
        </p:nvCxnSpPr>
        <p:spPr>
          <a:xfrm>
            <a:off x="10534193" y="2768659"/>
            <a:ext cx="0" cy="1137531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8CCBA1BC-0777-41DD-9355-008819AF269A}"/>
              </a:ext>
            </a:extLst>
          </p:cNvPr>
          <p:cNvSpPr txBox="1"/>
          <p:nvPr/>
        </p:nvSpPr>
        <p:spPr>
          <a:xfrm>
            <a:off x="9169272" y="1828024"/>
            <a:ext cx="25518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b="1" dirty="0">
                <a:solidFill>
                  <a:srgbClr val="D60A87"/>
                </a:solidFill>
              </a:rPr>
              <a:t>Informe GLAAS 2025 </a:t>
            </a:r>
            <a:r>
              <a:rPr lang="es-AR" b="1" dirty="0">
                <a:solidFill>
                  <a:schemeClr val="accent1">
                    <a:lumMod val="50000"/>
                  </a:schemeClr>
                </a:solidFill>
              </a:rPr>
              <a:t>y datos disponibles en el portal de datos GLAAS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7937340-79CD-93E8-941C-AFF53E64B188}"/>
              </a:ext>
            </a:extLst>
          </p:cNvPr>
          <p:cNvSpPr/>
          <p:nvPr/>
        </p:nvSpPr>
        <p:spPr>
          <a:xfrm>
            <a:off x="6686129" y="1110501"/>
            <a:ext cx="287575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AR" b="1" dirty="0">
                <a:solidFill>
                  <a:schemeClr val="accent1">
                    <a:lumMod val="50000"/>
                  </a:schemeClr>
                </a:solidFill>
              </a:rPr>
              <a:t>Los aspectos destacados de país en el portal de datos GLAAS</a:t>
            </a:r>
          </a:p>
        </p:txBody>
      </p:sp>
      <p:sp>
        <p:nvSpPr>
          <p:cNvPr id="36" name="ZoneTexte 1">
            <a:extLst>
              <a:ext uri="{FF2B5EF4-FFF2-40B4-BE49-F238E27FC236}">
                <a16:creationId xmlns:a16="http://schemas.microsoft.com/office/drawing/2014/main" id="{FF121F3D-4B0A-2DD6-0774-EAECCF203E7B}"/>
              </a:ext>
            </a:extLst>
          </p:cNvPr>
          <p:cNvSpPr txBox="1"/>
          <p:nvPr/>
        </p:nvSpPr>
        <p:spPr>
          <a:xfrm>
            <a:off x="2875754" y="5479832"/>
            <a:ext cx="68756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b="1" i="1" dirty="0">
                <a:solidFill>
                  <a:srgbClr val="D60A87"/>
                </a:solidFill>
              </a:rPr>
              <a:t>Uso de datos GLAAS para los procesos del país y reporte de los ODS</a:t>
            </a:r>
          </a:p>
        </p:txBody>
      </p:sp>
      <p:sp>
        <p:nvSpPr>
          <p:cNvPr id="20" name="TextBox 23">
            <a:extLst>
              <a:ext uri="{FF2B5EF4-FFF2-40B4-BE49-F238E27FC236}">
                <a16:creationId xmlns:a16="http://schemas.microsoft.com/office/drawing/2014/main" id="{EF6C0CE3-94DA-4582-9345-46945DA932B9}"/>
              </a:ext>
            </a:extLst>
          </p:cNvPr>
          <p:cNvSpPr txBox="1"/>
          <p:nvPr/>
        </p:nvSpPr>
        <p:spPr>
          <a:xfrm>
            <a:off x="7784306" y="3718780"/>
            <a:ext cx="732162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CH" sz="2000" b="1">
                <a:solidFill>
                  <a:schemeClr val="accent1">
                    <a:lumMod val="50000"/>
                  </a:schemeClr>
                </a:solidFill>
                <a:effectLst>
                  <a:glow rad="127000">
                    <a:schemeClr val="bg1"/>
                  </a:glow>
                </a:effectLst>
              </a:rPr>
              <a:t>2025</a:t>
            </a:r>
            <a:endParaRPr lang="en-US" sz="2000" b="1">
              <a:solidFill>
                <a:schemeClr val="accent1">
                  <a:lumMod val="50000"/>
                </a:schemeClr>
              </a:solidFill>
              <a:effectLst>
                <a:glow rad="127000">
                  <a:schemeClr val="bg1"/>
                </a:glow>
              </a:effectLst>
            </a:endParaRP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E70720FF-DE97-26F1-631A-4CF76A9EB9AA}"/>
              </a:ext>
            </a:extLst>
          </p:cNvPr>
          <p:cNvCxnSpPr>
            <a:cxnSpLocks/>
          </p:cNvCxnSpPr>
          <p:nvPr/>
        </p:nvCxnSpPr>
        <p:spPr>
          <a:xfrm>
            <a:off x="8136967" y="1992754"/>
            <a:ext cx="3638" cy="1737360"/>
          </a:xfrm>
          <a:prstGeom prst="straightConnector1">
            <a:avLst/>
          </a:prstGeom>
          <a:ln w="28575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Left Brace 1">
            <a:extLst>
              <a:ext uri="{FF2B5EF4-FFF2-40B4-BE49-F238E27FC236}">
                <a16:creationId xmlns:a16="http://schemas.microsoft.com/office/drawing/2014/main" id="{BA37FC8B-8020-8175-0E53-CE02B14B5601}"/>
              </a:ext>
            </a:extLst>
          </p:cNvPr>
          <p:cNvSpPr/>
          <p:nvPr/>
        </p:nvSpPr>
        <p:spPr>
          <a:xfrm rot="16200000">
            <a:off x="6339516" y="308632"/>
            <a:ext cx="437322" cy="10011647"/>
          </a:xfrm>
          <a:prstGeom prst="leftBrac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9390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975F6F1-E533-7DB7-B4A1-7672444CEA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Portal de datos GLAAS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F2CA2A5-7E3B-660A-D2FA-90842D1EB5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80166"/>
            <a:ext cx="7152640" cy="4846314"/>
          </a:xfrm>
        </p:spPr>
        <p:txBody>
          <a:bodyPr>
            <a:normAutofit lnSpcReduction="10000"/>
          </a:bodyPr>
          <a:lstStyle/>
          <a:p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Permitirá a los usuarios explorar de forma interactiva </a:t>
            </a:r>
            <a:b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 descargar conjuntos de datos por área temática y visualizar los indicadores clave</a:t>
            </a:r>
            <a:r>
              <a:rPr lang="en-GB" dirty="0"/>
              <a:t>.</a:t>
            </a:r>
          </a:p>
          <a:p>
            <a:r>
              <a:rPr lang="es-AR" dirty="0"/>
              <a:t>Incluye los datos recopilados por el GLAAS desde el ciclo 2013/2014, permitiendo el análisis de tendencias.</a:t>
            </a:r>
          </a:p>
          <a:p>
            <a:r>
              <a:rPr lang="es-AR" dirty="0"/>
              <a:t>Posibilita el análisis de datos a nivel mundial, regional y de país.</a:t>
            </a:r>
          </a:p>
          <a:p>
            <a:r>
              <a:rPr lang="es-AR" dirty="0"/>
              <a:t>Los datos de la encuesta de país GLAAS 2024 serán categorizados en el portal de datos GLAAS como ‘aspectos destacados de país’.</a:t>
            </a:r>
          </a:p>
          <a:p>
            <a:r>
              <a:rPr lang="es-AR" dirty="0"/>
              <a:t>Los países tendrán la oportunidad de revisar sus aspectos destacados en el portal GLAAS antes de ser publicados.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56BCAC-FBB6-AE61-F79B-623A4FF6935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8987"/>
          <a:stretch/>
        </p:blipFill>
        <p:spPr>
          <a:xfrm>
            <a:off x="8002784" y="1359269"/>
            <a:ext cx="3877070" cy="4080993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3F9AB23-26DB-7051-514E-17D2D46D6943}"/>
              </a:ext>
            </a:extLst>
          </p:cNvPr>
          <p:cNvSpPr txBox="1"/>
          <p:nvPr/>
        </p:nvSpPr>
        <p:spPr>
          <a:xfrm>
            <a:off x="4185920" y="5785657"/>
            <a:ext cx="47065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spcBef>
                <a:spcPts val="1200"/>
              </a:spcBef>
              <a:buNone/>
            </a:pPr>
            <a:r>
              <a:rPr lang="es-AR" sz="2000" b="1" i="1" dirty="0">
                <a:solidFill>
                  <a:srgbClr val="D60A87"/>
                </a:solidFill>
              </a:rPr>
              <a:t>Visite el portal de datos GLAAS en: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GB" sz="2000" i="1" dirty="0">
                <a:hlinkClick r:id="rId3"/>
              </a:rPr>
              <a:t>https://glaas.who.int</a:t>
            </a:r>
            <a:r>
              <a:rPr lang="en-GB" sz="2000" i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43749515"/>
      </p:ext>
    </p:extLst>
  </p:cSld>
  <p:clrMapOvr>
    <a:masterClrMapping/>
  </p:clrMapOvr>
</p:sld>
</file>

<file path=ppt/theme/theme1.xml><?xml version="1.0" encoding="utf-8"?>
<a:theme xmlns:a="http://schemas.openxmlformats.org/drawingml/2006/main" name="GLAAS Main Templat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GLAAS 2019 Report Templat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GLAAS Main Templat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Type xmlns="7da2a9a0-f64b-4550-95b3-c67d34dbd72d">Modules</DocumentType>
    <Language xmlns="7da2a9a0-f64b-4550-95b3-c67d34dbd72d">Spanish</Language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DC33C4DE855BF469F0AA519760570D6" ma:contentTypeVersion="6" ma:contentTypeDescription="Create a new document." ma:contentTypeScope="" ma:versionID="17bf7935abcde74bc55a7355ccf037ef">
  <xsd:schema xmlns:xsd="http://www.w3.org/2001/XMLSchema" xmlns:xs="http://www.w3.org/2001/XMLSchema" xmlns:p="http://schemas.microsoft.com/office/2006/metadata/properties" xmlns:ns2="7da2a9a0-f64b-4550-95b3-c67d34dbd72d" targetNamespace="http://schemas.microsoft.com/office/2006/metadata/properties" ma:root="true" ma:fieldsID="7a53f7d250534cfe9ebbbacdc52be709" ns2:_="">
    <xsd:import namespace="7da2a9a0-f64b-4550-95b3-c67d34dbd72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  <xsd:element ref="ns2:Language" minOccurs="0"/>
                <xsd:element ref="ns2:DocumentTyp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a2a9a0-f64b-4550-95b3-c67d34dbd72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anguage" ma:index="12" nillable="true" ma:displayName="Language" ma:format="Dropdown" ma:internalName="Language">
      <xsd:simpleType>
        <xsd:restriction base="dms:Choice">
          <xsd:enumeration value="English"/>
          <xsd:enumeration value="French"/>
          <xsd:enumeration value="Spanish"/>
          <xsd:enumeration value="Russian"/>
          <xsd:enumeration value="Arabic"/>
          <xsd:enumeration value="Portuguese "/>
          <xsd:enumeration value="Chinese"/>
        </xsd:restriction>
      </xsd:simpleType>
    </xsd:element>
    <xsd:element name="DocumentType" ma:index="13" nillable="true" ma:displayName="Document Type" ma:format="Dropdown" ma:internalName="DocumentType">
      <xsd:simpleType>
        <xsd:restriction base="dms:Choice">
          <xsd:enumeration value="Country survey"/>
          <xsd:enumeration value="Survey guidance"/>
          <xsd:enumeration value="Modules"/>
          <xsd:enumeration value="Consent"/>
          <xsd:enumeration value="Feedback form"/>
          <xsd:enumeration value="ToR"/>
          <xsd:enumeration value="Data use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2D5FE5E-37CC-4CE9-96F5-D43556D39C96}">
  <ds:schemaRefs>
    <ds:schemaRef ds:uri="http://schemas.microsoft.com/office/2006/documentManagement/types"/>
    <ds:schemaRef ds:uri="http://purl.org/dc/terms/"/>
    <ds:schemaRef ds:uri="http://schemas.microsoft.com/office/2006/metadata/properties"/>
    <ds:schemaRef ds:uri="7da2a9a0-f64b-4550-95b3-c67d34dbd72d"/>
    <ds:schemaRef ds:uri="http://purl.org/dc/dcmitype/"/>
    <ds:schemaRef ds:uri="http://purl.org/dc/elements/1.1/"/>
    <ds:schemaRef ds:uri="http://www.w3.org/XML/1998/namespace"/>
    <ds:schemaRef ds:uri="http://schemas.microsoft.com/office/infopath/2007/PartnerControls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48C349EE-C12D-4206-8D35-4E6855D85C9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da2a9a0-f64b-4550-95b3-c67d34dbd72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20DB8DF-40A9-4A6A-BD04-7F2BC63AF98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287</TotalTime>
  <Words>976</Words>
  <Application>Microsoft Macintosh PowerPoint</Application>
  <PresentationFormat>Widescreen</PresentationFormat>
  <Paragraphs>84</Paragraphs>
  <Slides>11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Wingdings</vt:lpstr>
      <vt:lpstr>GLAAS Main Template</vt:lpstr>
      <vt:lpstr>GLAAS 2019 Report Template</vt:lpstr>
      <vt:lpstr>1_GLAAS Main Template</vt:lpstr>
      <vt:lpstr>Módulo 1 de información sobre el GLAAS:  Introducción al GLAAS Ciclo GLAAS 2024/2025</vt:lpstr>
      <vt:lpstr>¿Qué es el GLAAS? </vt:lpstr>
      <vt:lpstr>Áreas de trabajo del GLAAS</vt:lpstr>
      <vt:lpstr>Recopilación de datos e informes del GLAAS: Finalidad y objetivos</vt:lpstr>
      <vt:lpstr>Beneficios del GLAAS para los países</vt:lpstr>
      <vt:lpstr>Ejemplo de países usando los datos del proceso GLAAS</vt:lpstr>
      <vt:lpstr>Actualizaciones -  ciclo GLAAS 2024/2025</vt:lpstr>
      <vt:lpstr>Cronograma del ciclo GLAAS 2024/2025</vt:lpstr>
      <vt:lpstr>Portal de datos GLAAS</vt:lpstr>
      <vt:lpstr>Informe de GLAAS ONU- Agua 2025</vt:lpstr>
      <vt:lpstr>¡Muchas gracias!    Para información adicional, contáctese con  glaas@who.int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Sofia Murad</dc:creator>
  <cp:lastModifiedBy>Betsy Engebretson</cp:lastModifiedBy>
  <cp:revision>15</cp:revision>
  <dcterms:created xsi:type="dcterms:W3CDTF">2019-09-12T12:12:51Z</dcterms:created>
  <dcterms:modified xsi:type="dcterms:W3CDTF">2024-03-26T21:58:02Z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0x0101008DC33C4DE855BF469F0AA519760570D6</vt:lpwstr>
  </property>
</Properties>
</file>