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686" r:id="rId5"/>
    <p:sldMasterId id="2147483758" r:id="rId6"/>
  </p:sldMasterIdLst>
  <p:notesMasterIdLst>
    <p:notesMasterId r:id="rId23"/>
  </p:notesMasterIdLst>
  <p:handoutMasterIdLst>
    <p:handoutMasterId r:id="rId24"/>
  </p:handoutMasterIdLst>
  <p:sldIdLst>
    <p:sldId id="258" r:id="rId7"/>
    <p:sldId id="278" r:id="rId8"/>
    <p:sldId id="294" r:id="rId9"/>
    <p:sldId id="295" r:id="rId10"/>
    <p:sldId id="296" r:id="rId11"/>
    <p:sldId id="305" r:id="rId12"/>
    <p:sldId id="297" r:id="rId13"/>
    <p:sldId id="298" r:id="rId14"/>
    <p:sldId id="299" r:id="rId15"/>
    <p:sldId id="300" r:id="rId16"/>
    <p:sldId id="301" r:id="rId17"/>
    <p:sldId id="302" r:id="rId18"/>
    <p:sldId id="303" r:id="rId19"/>
    <p:sldId id="306" r:id="rId20"/>
    <p:sldId id="309" r:id="rId21"/>
    <p:sldId id="32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49CE6C-7BCA-21CC-44A3-3C9646442C54}" name="TIFFAY, Kathleen" initials="KT" userId="S::tiffayk@who.int::d51f97e3-cd98-49b8-8d5e-1b0d4fc9d868" providerId="AD"/>
  <p188:author id="{1B926287-3076-50EA-A243-435638BCBB9B}" name="MURAD, Sofia Jenny Juliette" initials="MJ" userId="S::murads@who.int::609d3eb8-04db-4da7-84a5-b39f1996835f" providerId="AD"/>
  <p188:author id="{68248ECC-ACBF-94BF-071A-AEEFA39AAFE6}" name="HOEKE, Mark" initials="HM" userId="S::hoekem@who.int::933efd3c-cc99-4819-bef5-7c94f874eb0e" providerId="AD"/>
  <p188:author id="{5CA46EDE-4F5C-45F8-DF1F-4B06DB701E81}" name="LARREA, Christian" initials="CL" userId="S::larreac@who.int::1cbcec65-4ef2-4c9d-8acd-f62e48665bf7" providerId="AD"/>
  <p188:author id="{A73CFEE0-E6D2-2B1B-C8E7-3B407D312D87}" name="GORE, Fiona Margaret" initials="GFM" userId="S::goref@who.int::8990c2d0-068d-4ea4-a7b0-fc9e7bcf8844" providerId="AD"/>
  <p188:author id="{729ACBFA-FDC7-BA5B-B8E4-B00B5A38B2BF}" name="TAKANE, Marina" initials="TM" userId="S::takanem@who.int::0c62abb9-5f1e-4540-b5da-327c1000617a" providerId="AD"/>
  <p188:author id="{D70E98FD-EA60-B6BF-1BC4-2D9E91B71751}" name="ENGEBRETSON, Elizabeth" initials="EE" userId="S::engebretsone@who.int::3432f663-7c0c-4f2e-b85b-b6f4c97bdf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KANE, Marina" initials="TM" lastIdx="2" clrIdx="6"/>
  <p:cmAuthor id="1" name="Sofia Murad" initials="SM" lastIdx="11" clrIdx="0"/>
  <p:cmAuthor id="8" name="TIFFAY, Kathleen" initials="TK" lastIdx="14" clrIdx="7"/>
  <p:cmAuthor id="2" name="MURAD, Sofia Jenny Juliette" initials="MSJJ" lastIdx="16" clrIdx="1"/>
  <p:cmAuthor id="3" name="Elizabeth ENGEBRETSON" initials="EE" lastIdx="8" clrIdx="2"/>
  <p:cmAuthor id="4" name="Sofia Jenny Juliette MURAD" initials="SJJM" lastIdx="3" clrIdx="3"/>
  <p:cmAuthor id="5" name="Betsy Engebretson" initials="BE" lastIdx="3" clrIdx="4"/>
  <p:cmAuthor id="6" name="GORE, Fiona Margaret" initials="GM"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A87"/>
    <a:srgbClr val="FFFFFF"/>
    <a:srgbClr val="4F81BD"/>
    <a:srgbClr val="F79646"/>
    <a:srgbClr val="F59952"/>
    <a:srgbClr val="17375E"/>
    <a:srgbClr val="505F73"/>
    <a:srgbClr val="358D8B"/>
    <a:srgbClr val="7BD0EF"/>
    <a:srgbClr val="3759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8" autoAdjust="0"/>
    <p:restoredTop sz="89019" autoAdjust="0"/>
  </p:normalViewPr>
  <p:slideViewPr>
    <p:cSldViewPr snapToGrid="0">
      <p:cViewPr varScale="1">
        <p:scale>
          <a:sx n="107" d="100"/>
          <a:sy n="107" d="100"/>
        </p:scale>
        <p:origin x="600" y="16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Jenny Juliette MURAD" userId="609d3eb8-04db-4da7-84a5-b39f1996835f" providerId="ADAL" clId="{A9920C54-8032-4F83-9123-A092BC7FAD2B}"/>
    <pc:docChg chg="custSel modSld">
      <pc:chgData name="Sofia Jenny Juliette MURAD" userId="609d3eb8-04db-4da7-84a5-b39f1996835f" providerId="ADAL" clId="{A9920C54-8032-4F83-9123-A092BC7FAD2B}" dt="2021-08-06T10:50:03.223" v="3"/>
      <pc:docMkLst>
        <pc:docMk/>
      </pc:docMkLst>
      <pc:sldChg chg="addCm modCm">
        <pc:chgData name="Sofia Jenny Juliette MURAD" userId="609d3eb8-04db-4da7-84a5-b39f1996835f" providerId="ADAL" clId="{A9920C54-8032-4F83-9123-A092BC7FAD2B}" dt="2021-08-06T10:50:03.223" v="3"/>
        <pc:sldMkLst>
          <pc:docMk/>
          <pc:sldMk cId="1334536120" sldId="286"/>
        </pc:sldMkLst>
      </pc:sldChg>
    </pc:docChg>
  </pc:docChgLst>
  <pc:docChgLst>
    <pc:chgData name="Elizabeth ENGEBRETSON" userId="3432f663-7c0c-4f2e-b85b-b6f4c97bdf77" providerId="ADAL" clId="{D8B63887-5967-8840-B3E9-68304186B141}"/>
    <pc:docChg chg="undo custSel addSld delSld modSld sldOrd">
      <pc:chgData name="Elizabeth ENGEBRETSON" userId="3432f663-7c0c-4f2e-b85b-b6f4c97bdf77" providerId="ADAL" clId="{D8B63887-5967-8840-B3E9-68304186B141}" dt="2021-08-19T20:54:03.746" v="425" actId="20577"/>
      <pc:docMkLst>
        <pc:docMk/>
      </pc:docMkLst>
      <pc:sldChg chg="modSp add del mod ord">
        <pc:chgData name="Elizabeth ENGEBRETSON" userId="3432f663-7c0c-4f2e-b85b-b6f4c97bdf77" providerId="ADAL" clId="{D8B63887-5967-8840-B3E9-68304186B141}" dt="2021-08-19T20:54:03.746" v="425" actId="20577"/>
        <pc:sldMkLst>
          <pc:docMk/>
          <pc:sldMk cId="1235691608" sldId="277"/>
        </pc:sldMkLst>
        <pc:spChg chg="mod">
          <ac:chgData name="Elizabeth ENGEBRETSON" userId="3432f663-7c0c-4f2e-b85b-b6f4c97bdf77" providerId="ADAL" clId="{D8B63887-5967-8840-B3E9-68304186B141}" dt="2021-08-19T20:54:03.746" v="425" actId="20577"/>
          <ac:spMkLst>
            <pc:docMk/>
            <pc:sldMk cId="1235691608" sldId="277"/>
            <ac:spMk id="17" creationId="{AFCDCF27-60B6-45AF-B21F-299EF8376BA5}"/>
          </ac:spMkLst>
        </pc:spChg>
      </pc:sldChg>
      <pc:sldChg chg="modSp mod delCm">
        <pc:chgData name="Elizabeth ENGEBRETSON" userId="3432f663-7c0c-4f2e-b85b-b6f4c97bdf77" providerId="ADAL" clId="{D8B63887-5967-8840-B3E9-68304186B141}" dt="2021-08-11T18:34:19.657" v="126" actId="1592"/>
        <pc:sldMkLst>
          <pc:docMk/>
          <pc:sldMk cId="1455915805" sldId="280"/>
        </pc:sldMkLst>
        <pc:spChg chg="mod">
          <ac:chgData name="Elizabeth ENGEBRETSON" userId="3432f663-7c0c-4f2e-b85b-b6f4c97bdf77" providerId="ADAL" clId="{D8B63887-5967-8840-B3E9-68304186B141}" dt="2021-08-11T18:34:09.914" v="125" actId="20577"/>
          <ac:spMkLst>
            <pc:docMk/>
            <pc:sldMk cId="1455915805" sldId="280"/>
            <ac:spMk id="51" creationId="{804788B2-0209-484F-BC9E-B66F7EAE2453}"/>
          </ac:spMkLst>
        </pc:spChg>
      </pc:sldChg>
      <pc:sldChg chg="delCm">
        <pc:chgData name="Elizabeth ENGEBRETSON" userId="3432f663-7c0c-4f2e-b85b-b6f4c97bdf77" providerId="ADAL" clId="{D8B63887-5967-8840-B3E9-68304186B141}" dt="2021-08-19T14:14:40.558" v="414" actId="1592"/>
        <pc:sldMkLst>
          <pc:docMk/>
          <pc:sldMk cId="3110859831" sldId="281"/>
        </pc:sldMkLst>
      </pc:sldChg>
      <pc:sldChg chg="modSp mod">
        <pc:chgData name="Elizabeth ENGEBRETSON" userId="3432f663-7c0c-4f2e-b85b-b6f4c97bdf77" providerId="ADAL" clId="{D8B63887-5967-8840-B3E9-68304186B141}" dt="2021-08-19T19:12:33.268" v="421" actId="27636"/>
        <pc:sldMkLst>
          <pc:docMk/>
          <pc:sldMk cId="918762032" sldId="282"/>
        </pc:sldMkLst>
        <pc:spChg chg="mod">
          <ac:chgData name="Elizabeth ENGEBRETSON" userId="3432f663-7c0c-4f2e-b85b-b6f4c97bdf77" providerId="ADAL" clId="{D8B63887-5967-8840-B3E9-68304186B141}" dt="2021-08-19T19:12:33.268" v="421" actId="27636"/>
          <ac:spMkLst>
            <pc:docMk/>
            <pc:sldMk cId="918762032" sldId="282"/>
            <ac:spMk id="51" creationId="{804788B2-0209-484F-BC9E-B66F7EAE2453}"/>
          </ac:spMkLst>
        </pc:spChg>
      </pc:sldChg>
      <pc:sldChg chg="delCm">
        <pc:chgData name="Elizabeth ENGEBRETSON" userId="3432f663-7c0c-4f2e-b85b-b6f4c97bdf77" providerId="ADAL" clId="{D8B63887-5967-8840-B3E9-68304186B141}" dt="2021-08-18T21:04:03.987" v="367" actId="1592"/>
        <pc:sldMkLst>
          <pc:docMk/>
          <pc:sldMk cId="934674071" sldId="283"/>
        </pc:sldMkLst>
      </pc:sldChg>
      <pc:sldChg chg="delCm">
        <pc:chgData name="Elizabeth ENGEBRETSON" userId="3432f663-7c0c-4f2e-b85b-b6f4c97bdf77" providerId="ADAL" clId="{D8B63887-5967-8840-B3E9-68304186B141}" dt="2021-08-18T21:04:49.642" v="368" actId="1592"/>
        <pc:sldMkLst>
          <pc:docMk/>
          <pc:sldMk cId="286969588" sldId="284"/>
        </pc:sldMkLst>
      </pc:sldChg>
      <pc:sldChg chg="modSp mod delCm">
        <pc:chgData name="Elizabeth ENGEBRETSON" userId="3432f663-7c0c-4f2e-b85b-b6f4c97bdf77" providerId="ADAL" clId="{D8B63887-5967-8840-B3E9-68304186B141}" dt="2021-08-19T14:12:11.574" v="412" actId="1592"/>
        <pc:sldMkLst>
          <pc:docMk/>
          <pc:sldMk cId="3847111059" sldId="285"/>
        </pc:sldMkLst>
        <pc:spChg chg="mod">
          <ac:chgData name="Elizabeth ENGEBRETSON" userId="3432f663-7c0c-4f2e-b85b-b6f4c97bdf77" providerId="ADAL" clId="{D8B63887-5967-8840-B3E9-68304186B141}" dt="2021-08-19T14:12:06.134" v="411" actId="20577"/>
          <ac:spMkLst>
            <pc:docMk/>
            <pc:sldMk cId="3847111059" sldId="285"/>
            <ac:spMk id="51" creationId="{804788B2-0209-484F-BC9E-B66F7EAE2453}"/>
          </ac:spMkLst>
        </pc:spChg>
      </pc:sldChg>
      <pc:sldChg chg="modSp mod delCm">
        <pc:chgData name="Elizabeth ENGEBRETSON" userId="3432f663-7c0c-4f2e-b85b-b6f4c97bdf77" providerId="ADAL" clId="{D8B63887-5967-8840-B3E9-68304186B141}" dt="2021-08-18T21:06:43.473" v="381" actId="1592"/>
        <pc:sldMkLst>
          <pc:docMk/>
          <pc:sldMk cId="1334536120" sldId="286"/>
        </pc:sldMkLst>
        <pc:spChg chg="mod">
          <ac:chgData name="Elizabeth ENGEBRETSON" userId="3432f663-7c0c-4f2e-b85b-b6f4c97bdf77" providerId="ADAL" clId="{D8B63887-5967-8840-B3E9-68304186B141}" dt="2021-08-18T21:05:39.019" v="377" actId="20577"/>
          <ac:spMkLst>
            <pc:docMk/>
            <pc:sldMk cId="1334536120" sldId="286"/>
            <ac:spMk id="3" creationId="{C7E96619-DA61-4AB4-A8B4-D2CE5D8D50D5}"/>
          </ac:spMkLst>
        </pc:spChg>
        <pc:spChg chg="mod">
          <ac:chgData name="Elizabeth ENGEBRETSON" userId="3432f663-7c0c-4f2e-b85b-b6f4c97bdf77" providerId="ADAL" clId="{D8B63887-5967-8840-B3E9-68304186B141}" dt="2021-08-18T21:06:33.025" v="380" actId="20577"/>
          <ac:spMkLst>
            <pc:docMk/>
            <pc:sldMk cId="1334536120" sldId="286"/>
            <ac:spMk id="51" creationId="{804788B2-0209-484F-BC9E-B66F7EAE2453}"/>
          </ac:spMkLst>
        </pc:spChg>
      </pc:sldChg>
      <pc:sldChg chg="modSp mod delCm">
        <pc:chgData name="Elizabeth ENGEBRETSON" userId="3432f663-7c0c-4f2e-b85b-b6f4c97bdf77" providerId="ADAL" clId="{D8B63887-5967-8840-B3E9-68304186B141}" dt="2021-08-18T21:03:50.949" v="366" actId="1592"/>
        <pc:sldMkLst>
          <pc:docMk/>
          <pc:sldMk cId="227597455" sldId="289"/>
        </pc:sldMkLst>
        <pc:spChg chg="mod">
          <ac:chgData name="Elizabeth ENGEBRETSON" userId="3432f663-7c0c-4f2e-b85b-b6f4c97bdf77" providerId="ADAL" clId="{D8B63887-5967-8840-B3E9-68304186B141}" dt="2021-08-18T21:03:40.334" v="365" actId="20577"/>
          <ac:spMkLst>
            <pc:docMk/>
            <pc:sldMk cId="227597455" sldId="289"/>
            <ac:spMk id="51" creationId="{804788B2-0209-484F-BC9E-B66F7EAE2453}"/>
          </ac:spMkLst>
        </pc:spChg>
      </pc:sldChg>
      <pc:sldChg chg="modSp add del mod delCm">
        <pc:chgData name="Elizabeth ENGEBRETSON" userId="3432f663-7c0c-4f2e-b85b-b6f4c97bdf77" providerId="ADAL" clId="{D8B63887-5967-8840-B3E9-68304186B141}" dt="2021-08-18T20:56:23.476" v="237" actId="2696"/>
        <pc:sldMkLst>
          <pc:docMk/>
          <pc:sldMk cId="2277324098" sldId="290"/>
        </pc:sldMkLst>
        <pc:spChg chg="mod">
          <ac:chgData name="Elizabeth ENGEBRETSON" userId="3432f663-7c0c-4f2e-b85b-b6f4c97bdf77" providerId="ADAL" clId="{D8B63887-5967-8840-B3E9-68304186B141}" dt="2021-08-11T19:08:25.704" v="214" actId="790"/>
          <ac:spMkLst>
            <pc:docMk/>
            <pc:sldMk cId="2277324098" sldId="290"/>
            <ac:spMk id="7" creationId="{5CCBFFD6-820A-4AC6-93D5-3C90BA25EF40}"/>
          </ac:spMkLst>
        </pc:spChg>
        <pc:spChg chg="mod">
          <ac:chgData name="Elizabeth ENGEBRETSON" userId="3432f663-7c0c-4f2e-b85b-b6f4c97bdf77" providerId="ADAL" clId="{D8B63887-5967-8840-B3E9-68304186B141}" dt="2021-08-11T19:08:40.550" v="216" actId="790"/>
          <ac:spMkLst>
            <pc:docMk/>
            <pc:sldMk cId="2277324098" sldId="290"/>
            <ac:spMk id="8" creationId="{4CD0F869-28FF-4D92-A2EB-BBCB85E10D55}"/>
          </ac:spMkLst>
        </pc:spChg>
        <pc:spChg chg="mod">
          <ac:chgData name="Elizabeth ENGEBRETSON" userId="3432f663-7c0c-4f2e-b85b-b6f4c97bdf77" providerId="ADAL" clId="{D8B63887-5967-8840-B3E9-68304186B141}" dt="2021-08-11T19:08:15.512" v="213" actId="790"/>
          <ac:spMkLst>
            <pc:docMk/>
            <pc:sldMk cId="2277324098" sldId="290"/>
            <ac:spMk id="10" creationId="{5296395D-AF2F-494B-882E-20D71FBB48BA}"/>
          </ac:spMkLst>
        </pc:spChg>
        <pc:spChg chg="mod">
          <ac:chgData name="Elizabeth ENGEBRETSON" userId="3432f663-7c0c-4f2e-b85b-b6f4c97bdf77" providerId="ADAL" clId="{D8B63887-5967-8840-B3E9-68304186B141}" dt="2021-08-11T19:08:33.981" v="215" actId="790"/>
          <ac:spMkLst>
            <pc:docMk/>
            <pc:sldMk cId="2277324098" sldId="290"/>
            <ac:spMk id="13" creationId="{00C70677-55DE-4407-B7CC-D57B4F4D6498}"/>
          </ac:spMkLst>
        </pc:spChg>
        <pc:spChg chg="mod">
          <ac:chgData name="Elizabeth ENGEBRETSON" userId="3432f663-7c0c-4f2e-b85b-b6f4c97bdf77" providerId="ADAL" clId="{D8B63887-5967-8840-B3E9-68304186B141}" dt="2021-08-11T19:08:45.503" v="217" actId="790"/>
          <ac:spMkLst>
            <pc:docMk/>
            <pc:sldMk cId="2277324098" sldId="290"/>
            <ac:spMk id="23" creationId="{1F4F6DFF-2589-4257-A05F-F31796AEFAD2}"/>
          </ac:spMkLst>
        </pc:spChg>
      </pc:sldChg>
      <pc:sldChg chg="modSp mod delCm">
        <pc:chgData name="Elizabeth ENGEBRETSON" userId="3432f663-7c0c-4f2e-b85b-b6f4c97bdf77" providerId="ADAL" clId="{D8B63887-5967-8840-B3E9-68304186B141}" dt="2021-08-19T14:15:53.251" v="415" actId="1592"/>
        <pc:sldMkLst>
          <pc:docMk/>
          <pc:sldMk cId="143228741" sldId="291"/>
        </pc:sldMkLst>
        <pc:spChg chg="mod">
          <ac:chgData name="Elizabeth ENGEBRETSON" userId="3432f663-7c0c-4f2e-b85b-b6f4c97bdf77" providerId="ADAL" clId="{D8B63887-5967-8840-B3E9-68304186B141}" dt="2021-08-11T18:40:35.394" v="144" actId="108"/>
          <ac:spMkLst>
            <pc:docMk/>
            <pc:sldMk cId="143228741" sldId="291"/>
            <ac:spMk id="51" creationId="{804788B2-0209-484F-BC9E-B66F7EAE2453}"/>
          </ac:spMkLst>
        </pc:spChg>
      </pc:sldChg>
    </pc:docChg>
  </pc:docChgLst>
  <pc:docChgLst>
    <pc:chgData name="TIFFAY, Kathleen" userId="d51f97e3-cd98-49b8-8d5e-1b0d4fc9d868" providerId="ADAL" clId="{3491F155-AD4F-470C-BAC8-ABA34CEB8E4E}"/>
    <pc:docChg chg="custSel modSld">
      <pc:chgData name="TIFFAY, Kathleen" userId="d51f97e3-cd98-49b8-8d5e-1b0d4fc9d868" providerId="ADAL" clId="{3491F155-AD4F-470C-BAC8-ABA34CEB8E4E}" dt="2021-08-18T16:27:32.467" v="39"/>
      <pc:docMkLst>
        <pc:docMk/>
      </pc:docMkLst>
      <pc:sldChg chg="addCm modCm">
        <pc:chgData name="TIFFAY, Kathleen" userId="d51f97e3-cd98-49b8-8d5e-1b0d4fc9d868" providerId="ADAL" clId="{3491F155-AD4F-470C-BAC8-ABA34CEB8E4E}" dt="2021-08-18T16:16:13.520" v="7"/>
        <pc:sldMkLst>
          <pc:docMk/>
          <pc:sldMk cId="3110859831" sldId="281"/>
        </pc:sldMkLst>
      </pc:sldChg>
      <pc:sldChg chg="addCm modCm">
        <pc:chgData name="TIFFAY, Kathleen" userId="d51f97e3-cd98-49b8-8d5e-1b0d4fc9d868" providerId="ADAL" clId="{3491F155-AD4F-470C-BAC8-ABA34CEB8E4E}" dt="2021-08-18T16:18:29.144" v="13"/>
        <pc:sldMkLst>
          <pc:docMk/>
          <pc:sldMk cId="934674071" sldId="283"/>
        </pc:sldMkLst>
      </pc:sldChg>
      <pc:sldChg chg="addCm modCm">
        <pc:chgData name="TIFFAY, Kathleen" userId="d51f97e3-cd98-49b8-8d5e-1b0d4fc9d868" providerId="ADAL" clId="{3491F155-AD4F-470C-BAC8-ABA34CEB8E4E}" dt="2021-08-18T16:19:07.610" v="16"/>
        <pc:sldMkLst>
          <pc:docMk/>
          <pc:sldMk cId="286969588" sldId="284"/>
        </pc:sldMkLst>
      </pc:sldChg>
      <pc:sldChg chg="addCm modCm">
        <pc:chgData name="TIFFAY, Kathleen" userId="d51f97e3-cd98-49b8-8d5e-1b0d4fc9d868" providerId="ADAL" clId="{3491F155-AD4F-470C-BAC8-ABA34CEB8E4E}" dt="2021-08-18T16:22:44.088" v="26" actId="1589"/>
        <pc:sldMkLst>
          <pc:docMk/>
          <pc:sldMk cId="3847111059" sldId="285"/>
        </pc:sldMkLst>
      </pc:sldChg>
      <pc:sldChg chg="addCm delCm modCm">
        <pc:chgData name="TIFFAY, Kathleen" userId="d51f97e3-cd98-49b8-8d5e-1b0d4fc9d868" providerId="ADAL" clId="{3491F155-AD4F-470C-BAC8-ABA34CEB8E4E}" dt="2021-08-18T16:26:43.320" v="36"/>
        <pc:sldMkLst>
          <pc:docMk/>
          <pc:sldMk cId="1334536120" sldId="286"/>
        </pc:sldMkLst>
      </pc:sldChg>
      <pc:sldChg chg="addCm modCm">
        <pc:chgData name="TIFFAY, Kathleen" userId="d51f97e3-cd98-49b8-8d5e-1b0d4fc9d868" providerId="ADAL" clId="{3491F155-AD4F-470C-BAC8-ABA34CEB8E4E}" dt="2021-08-18T16:17:52.085" v="10" actId="5900"/>
        <pc:sldMkLst>
          <pc:docMk/>
          <pc:sldMk cId="227597455" sldId="289"/>
        </pc:sldMkLst>
      </pc:sldChg>
      <pc:sldChg chg="addCm modCm">
        <pc:chgData name="TIFFAY, Kathleen" userId="d51f97e3-cd98-49b8-8d5e-1b0d4fc9d868" providerId="ADAL" clId="{3491F155-AD4F-470C-BAC8-ABA34CEB8E4E}" dt="2021-08-18T16:27:32.467" v="39"/>
        <pc:sldMkLst>
          <pc:docMk/>
          <pc:sldMk cId="2277324098" sldId="290"/>
        </pc:sldMkLst>
      </pc:sldChg>
      <pc:sldChg chg="addCm modCm">
        <pc:chgData name="TIFFAY, Kathleen" userId="d51f97e3-cd98-49b8-8d5e-1b0d4fc9d868" providerId="ADAL" clId="{3491F155-AD4F-470C-BAC8-ABA34CEB8E4E}" dt="2021-08-18T16:21:00.598" v="22" actId="5900"/>
        <pc:sldMkLst>
          <pc:docMk/>
          <pc:sldMk cId="143228741" sldId="291"/>
        </pc:sldMkLst>
      </pc:sldChg>
    </pc:docChg>
  </pc:docChgLst>
  <pc:docChgLst>
    <pc:chgData name="LARREA, Christian" userId="1cbcec65-4ef2-4c9d-8acd-f62e48665bf7" providerId="ADAL" clId="{B94DB61F-86F6-4932-AD34-A6EE4571E91C}"/>
    <pc:docChg chg="undo custSel addSld delSld modSld">
      <pc:chgData name="LARREA, Christian" userId="1cbcec65-4ef2-4c9d-8acd-f62e48665bf7" providerId="ADAL" clId="{B94DB61F-86F6-4932-AD34-A6EE4571E91C}" dt="2024-03-22T15:07:00.690" v="490"/>
      <pc:docMkLst>
        <pc:docMk/>
      </pc:docMkLst>
      <pc:sldChg chg="del">
        <pc:chgData name="LARREA, Christian" userId="1cbcec65-4ef2-4c9d-8acd-f62e48665bf7" providerId="ADAL" clId="{B94DB61F-86F6-4932-AD34-A6EE4571E91C}" dt="2024-03-22T15:06:58.620" v="489" actId="47"/>
        <pc:sldMkLst>
          <pc:docMk/>
          <pc:sldMk cId="2525285846" sldId="257"/>
        </pc:sldMkLst>
      </pc:sldChg>
      <pc:sldChg chg="modSp mod delCm">
        <pc:chgData name="LARREA, Christian" userId="1cbcec65-4ef2-4c9d-8acd-f62e48665bf7" providerId="ADAL" clId="{B94DB61F-86F6-4932-AD34-A6EE4571E91C}" dt="2024-03-22T14:27:39.827" v="5" actId="6549"/>
        <pc:sldMkLst>
          <pc:docMk/>
          <pc:sldMk cId="4154322372" sldId="258"/>
        </pc:sldMkLst>
        <pc:spChg chg="mod">
          <ac:chgData name="LARREA, Christian" userId="1cbcec65-4ef2-4c9d-8acd-f62e48665bf7" providerId="ADAL" clId="{B94DB61F-86F6-4932-AD34-A6EE4571E91C}" dt="2024-03-22T14:27:39.827" v="5" actId="6549"/>
          <ac:spMkLst>
            <pc:docMk/>
            <pc:sldMk cId="4154322372" sldId="258"/>
            <ac:spMk id="4" creationId="{EEB624C6-8AF0-44C4-83D8-3A2C2CD4ECF7}"/>
          </ac:spMkLst>
        </pc:spChg>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4154322372" sldId="258"/>
                <pc2:cmMk id="{F30CBF25-912E-424A-9F0F-FDF0FF492996}"/>
              </pc2:cmMkLst>
            </pc226:cmChg>
          </p:ext>
        </pc:extLst>
      </pc:sldChg>
      <pc:sldChg chg="modSp mod delCm">
        <pc:chgData name="LARREA, Christian" userId="1cbcec65-4ef2-4c9d-8acd-f62e48665bf7" providerId="ADAL" clId="{B94DB61F-86F6-4932-AD34-A6EE4571E91C}" dt="2024-03-22T14:30:14.760" v="25" actId="790"/>
        <pc:sldMkLst>
          <pc:docMk/>
          <pc:sldMk cId="3625526989" sldId="278"/>
        </pc:sldMkLst>
        <pc:spChg chg="mod">
          <ac:chgData name="LARREA, Christian" userId="1cbcec65-4ef2-4c9d-8acd-f62e48665bf7" providerId="ADAL" clId="{B94DB61F-86F6-4932-AD34-A6EE4571E91C}" dt="2024-03-22T14:30:14.760" v="25" actId="790"/>
          <ac:spMkLst>
            <pc:docMk/>
            <pc:sldMk cId="3625526989" sldId="278"/>
            <ac:spMk id="2" creationId="{D802B05C-4EAA-4DF4-914E-CD54C3A52C8F}"/>
          </ac:spMkLst>
        </pc:spChg>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3625526989" sldId="278"/>
                <pc2:cmMk id="{B874BB63-B501-F247-B683-FE2CAE56F323}"/>
              </pc2:cmMkLst>
            </pc226:cmChg>
          </p:ext>
        </pc:extLst>
      </pc:sldChg>
      <pc:sldChg chg="modSp mod delCm">
        <pc:chgData name="LARREA, Christian" userId="1cbcec65-4ef2-4c9d-8acd-f62e48665bf7" providerId="ADAL" clId="{B94DB61F-86F6-4932-AD34-A6EE4571E91C}" dt="2024-03-22T15:02:35.219" v="377"/>
        <pc:sldMkLst>
          <pc:docMk/>
          <pc:sldMk cId="1174824574" sldId="294"/>
        </pc:sldMkLst>
        <pc:spChg chg="mod">
          <ac:chgData name="LARREA, Christian" userId="1cbcec65-4ef2-4c9d-8acd-f62e48665bf7" providerId="ADAL" clId="{B94DB61F-86F6-4932-AD34-A6EE4571E91C}" dt="2024-03-22T14:30:58.512" v="28" actId="790"/>
          <ac:spMkLst>
            <pc:docMk/>
            <pc:sldMk cId="1174824574" sldId="294"/>
            <ac:spMk id="31" creationId="{70BC946A-CD8A-4EB9-A900-AB076F37EFFE}"/>
          </ac:spMkLst>
        </pc:spChg>
        <pc:spChg chg="mod">
          <ac:chgData name="LARREA, Christian" userId="1cbcec65-4ef2-4c9d-8acd-f62e48665bf7" providerId="ADAL" clId="{B94DB61F-86F6-4932-AD34-A6EE4571E91C}" dt="2024-03-22T14:30:53.679" v="27" actId="790"/>
          <ac:spMkLst>
            <pc:docMk/>
            <pc:sldMk cId="1174824574" sldId="294"/>
            <ac:spMk id="32" creationId="{73A1E1BE-9165-4419-8C01-6C73A1D69B4C}"/>
          </ac:spMkLst>
        </pc:spChg>
        <pc:spChg chg="mod">
          <ac:chgData name="LARREA, Christian" userId="1cbcec65-4ef2-4c9d-8acd-f62e48665bf7" providerId="ADAL" clId="{B94DB61F-86F6-4932-AD34-A6EE4571E91C}" dt="2024-03-22T14:32:03.521" v="35" actId="14100"/>
          <ac:spMkLst>
            <pc:docMk/>
            <pc:sldMk cId="1174824574" sldId="294"/>
            <ac:spMk id="33" creationId="{1C08EC55-7D4D-4043-8E8A-0BF3FE0077DA}"/>
          </ac:spMkLst>
        </pc:spChg>
        <pc:spChg chg="mod">
          <ac:chgData name="LARREA, Christian" userId="1cbcec65-4ef2-4c9d-8acd-f62e48665bf7" providerId="ADAL" clId="{B94DB61F-86F6-4932-AD34-A6EE4571E91C}" dt="2024-03-22T14:31:07.736" v="30" actId="790"/>
          <ac:spMkLst>
            <pc:docMk/>
            <pc:sldMk cId="1174824574" sldId="294"/>
            <ac:spMk id="34" creationId="{841A8056-DEDF-4365-9C2E-6164F3D52DDA}"/>
          </ac:spMkLst>
        </pc:spChg>
        <pc:spChg chg="mod">
          <ac:chgData name="LARREA, Christian" userId="1cbcec65-4ef2-4c9d-8acd-f62e48665bf7" providerId="ADAL" clId="{B94DB61F-86F6-4932-AD34-A6EE4571E91C}" dt="2024-03-22T14:31:12.112" v="31" actId="790"/>
          <ac:spMkLst>
            <pc:docMk/>
            <pc:sldMk cId="1174824574" sldId="294"/>
            <ac:spMk id="35" creationId="{6F713546-3B52-4D3A-8522-7B6103EEDB9A}"/>
          </ac:spMkLst>
        </pc:spChg>
        <pc:spChg chg="mod">
          <ac:chgData name="LARREA, Christian" userId="1cbcec65-4ef2-4c9d-8acd-f62e48665bf7" providerId="ADAL" clId="{B94DB61F-86F6-4932-AD34-A6EE4571E91C}" dt="2024-03-22T14:32:52.154" v="40" actId="20577"/>
          <ac:spMkLst>
            <pc:docMk/>
            <pc:sldMk cId="1174824574" sldId="294"/>
            <ac:spMk id="36" creationId="{E72CBE28-22BA-42E5-8533-C0EAD075B3D3}"/>
          </ac:spMkLst>
        </pc:spChg>
        <pc:spChg chg="mod">
          <ac:chgData name="LARREA, Christian" userId="1cbcec65-4ef2-4c9d-8acd-f62e48665bf7" providerId="ADAL" clId="{B94DB61F-86F6-4932-AD34-A6EE4571E91C}" dt="2024-03-22T15:02:35.219" v="377"/>
          <ac:spMkLst>
            <pc:docMk/>
            <pc:sldMk cId="1174824574" sldId="294"/>
            <ac:spMk id="37" creationId="{90A8E015-5F78-43BB-B73D-AA42CFE9808B}"/>
          </ac:spMkLst>
        </pc:spChg>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1174824574" sldId="294"/>
                <pc2:cmMk id="{66FB94A6-C19D-9547-965F-B1F23819C956}"/>
              </pc2:cmMkLst>
            </pc226:cmChg>
          </p:ext>
        </pc:extLst>
      </pc:sldChg>
      <pc:sldChg chg="modSp mod delCm">
        <pc:chgData name="LARREA, Christian" userId="1cbcec65-4ef2-4c9d-8acd-f62e48665bf7" providerId="ADAL" clId="{B94DB61F-86F6-4932-AD34-A6EE4571E91C}" dt="2024-03-22T14:55:15.655" v="328" actId="790"/>
        <pc:sldMkLst>
          <pc:docMk/>
          <pc:sldMk cId="2841219162" sldId="295"/>
        </pc:sldMkLst>
        <pc:spChg chg="mod">
          <ac:chgData name="LARREA, Christian" userId="1cbcec65-4ef2-4c9d-8acd-f62e48665bf7" providerId="ADAL" clId="{B94DB61F-86F6-4932-AD34-A6EE4571E91C}" dt="2024-03-22T14:54:50.005" v="323" actId="790"/>
          <ac:spMkLst>
            <pc:docMk/>
            <pc:sldMk cId="2841219162" sldId="295"/>
            <ac:spMk id="4" creationId="{1A46DD0C-38C4-A7E1-CEEA-41B6BDF58E58}"/>
          </ac:spMkLst>
        </pc:spChg>
        <pc:spChg chg="mod">
          <ac:chgData name="LARREA, Christian" userId="1cbcec65-4ef2-4c9d-8acd-f62e48665bf7" providerId="ADAL" clId="{B94DB61F-86F6-4932-AD34-A6EE4571E91C}" dt="2024-03-22T14:54:45.020" v="322" actId="790"/>
          <ac:spMkLst>
            <pc:docMk/>
            <pc:sldMk cId="2841219162" sldId="295"/>
            <ac:spMk id="5" creationId="{823BC12C-D476-E570-4F66-449A7525A5BC}"/>
          </ac:spMkLst>
        </pc:spChg>
        <pc:spChg chg="mod">
          <ac:chgData name="LARREA, Christian" userId="1cbcec65-4ef2-4c9d-8acd-f62e48665bf7" providerId="ADAL" clId="{B94DB61F-86F6-4932-AD34-A6EE4571E91C}" dt="2024-03-22T14:54:54.810" v="324" actId="790"/>
          <ac:spMkLst>
            <pc:docMk/>
            <pc:sldMk cId="2841219162" sldId="295"/>
            <ac:spMk id="6" creationId="{DD40701C-B93C-3DFF-FAD9-964D1EB63FB1}"/>
          </ac:spMkLst>
        </pc:spChg>
        <pc:spChg chg="mod">
          <ac:chgData name="LARREA, Christian" userId="1cbcec65-4ef2-4c9d-8acd-f62e48665bf7" providerId="ADAL" clId="{B94DB61F-86F6-4932-AD34-A6EE4571E91C}" dt="2024-03-22T14:54:59.442" v="325" actId="790"/>
          <ac:spMkLst>
            <pc:docMk/>
            <pc:sldMk cId="2841219162" sldId="295"/>
            <ac:spMk id="7" creationId="{EAB0C9CB-7F58-97D0-6AC1-DBC385133F38}"/>
          </ac:spMkLst>
        </pc:spChg>
        <pc:spChg chg="mod">
          <ac:chgData name="LARREA, Christian" userId="1cbcec65-4ef2-4c9d-8acd-f62e48665bf7" providerId="ADAL" clId="{B94DB61F-86F6-4932-AD34-A6EE4571E91C}" dt="2024-03-22T14:55:04.771" v="326" actId="790"/>
          <ac:spMkLst>
            <pc:docMk/>
            <pc:sldMk cId="2841219162" sldId="295"/>
            <ac:spMk id="8" creationId="{5FDCA058-19A8-2549-4FCE-DC395F67DB63}"/>
          </ac:spMkLst>
        </pc:spChg>
        <pc:spChg chg="mod">
          <ac:chgData name="LARREA, Christian" userId="1cbcec65-4ef2-4c9d-8acd-f62e48665bf7" providerId="ADAL" clId="{B94DB61F-86F6-4932-AD34-A6EE4571E91C}" dt="2024-03-22T14:55:10.245" v="327" actId="790"/>
          <ac:spMkLst>
            <pc:docMk/>
            <pc:sldMk cId="2841219162" sldId="295"/>
            <ac:spMk id="9" creationId="{5CC2AB62-0BC1-ED21-3A69-C0FAD228ECE0}"/>
          </ac:spMkLst>
        </pc:spChg>
        <pc:spChg chg="mod">
          <ac:chgData name="LARREA, Christian" userId="1cbcec65-4ef2-4c9d-8acd-f62e48665bf7" providerId="ADAL" clId="{B94DB61F-86F6-4932-AD34-A6EE4571E91C}" dt="2024-03-22T14:55:15.655" v="328" actId="790"/>
          <ac:spMkLst>
            <pc:docMk/>
            <pc:sldMk cId="2841219162" sldId="295"/>
            <ac:spMk id="10" creationId="{5850B407-A58C-2A60-8EDE-C78BAAE89F7A}"/>
          </ac:spMkLst>
        </pc:spChg>
        <pc:spChg chg="mod">
          <ac:chgData name="LARREA, Christian" userId="1cbcec65-4ef2-4c9d-8acd-f62e48665bf7" providerId="ADAL" clId="{B94DB61F-86F6-4932-AD34-A6EE4571E91C}" dt="2024-03-22T14:33:38.863" v="76" actId="20577"/>
          <ac:spMkLst>
            <pc:docMk/>
            <pc:sldMk cId="2841219162" sldId="295"/>
            <ac:spMk id="26" creationId="{8F54220F-747B-0E4B-85B8-C41A5BA6F81C}"/>
          </ac:spMkLst>
        </pc:spChg>
        <pc:spChg chg="mod">
          <ac:chgData name="LARREA, Christian" userId="1cbcec65-4ef2-4c9d-8acd-f62e48665bf7" providerId="ADAL" clId="{B94DB61F-86F6-4932-AD34-A6EE4571E91C}" dt="2024-03-22T14:54:33.259" v="320" actId="790"/>
          <ac:spMkLst>
            <pc:docMk/>
            <pc:sldMk cId="2841219162" sldId="295"/>
            <ac:spMk id="27" creationId="{D3F96193-A778-DE65-3CC6-49F8ED68C87C}"/>
          </ac:spMkLst>
        </pc:spChg>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2841219162" sldId="295"/>
                <pc2:cmMk id="{1C810248-F922-B944-B90C-8531E109E596}"/>
              </pc2:cmMkLst>
            </pc226:cmChg>
          </p:ext>
        </pc:extLst>
      </pc:sldChg>
      <pc:sldChg chg="modSp mod delCm">
        <pc:chgData name="LARREA, Christian" userId="1cbcec65-4ef2-4c9d-8acd-f62e48665bf7" providerId="ADAL" clId="{B94DB61F-86F6-4932-AD34-A6EE4571E91C}" dt="2024-03-22T15:02:42.660" v="378"/>
        <pc:sldMkLst>
          <pc:docMk/>
          <pc:sldMk cId="2138388112" sldId="296"/>
        </pc:sldMkLst>
        <pc:spChg chg="mod">
          <ac:chgData name="LARREA, Christian" userId="1cbcec65-4ef2-4c9d-8acd-f62e48665bf7" providerId="ADAL" clId="{B94DB61F-86F6-4932-AD34-A6EE4571E91C}" dt="2024-03-22T14:55:30.863" v="330" actId="790"/>
          <ac:spMkLst>
            <pc:docMk/>
            <pc:sldMk cId="2138388112" sldId="296"/>
            <ac:spMk id="4" creationId="{74196BBB-85D3-CF16-2F9E-B06D4DEDF98D}"/>
          </ac:spMkLst>
        </pc:spChg>
        <pc:spChg chg="mod">
          <ac:chgData name="LARREA, Christian" userId="1cbcec65-4ef2-4c9d-8acd-f62e48665bf7" providerId="ADAL" clId="{B94DB61F-86F6-4932-AD34-A6EE4571E91C}" dt="2024-03-22T14:56:00.075" v="336" actId="790"/>
          <ac:spMkLst>
            <pc:docMk/>
            <pc:sldMk cId="2138388112" sldId="296"/>
            <ac:spMk id="5" creationId="{3D0C2812-6DEA-54AB-FF7B-77427750A290}"/>
          </ac:spMkLst>
        </pc:spChg>
        <pc:spChg chg="mod">
          <ac:chgData name="LARREA, Christian" userId="1cbcec65-4ef2-4c9d-8acd-f62e48665bf7" providerId="ADAL" clId="{B94DB61F-86F6-4932-AD34-A6EE4571E91C}" dt="2024-03-22T14:55:35.347" v="331" actId="790"/>
          <ac:spMkLst>
            <pc:docMk/>
            <pc:sldMk cId="2138388112" sldId="296"/>
            <ac:spMk id="6" creationId="{04393A24-ABC6-6DAC-BAD3-CE9D71771A7B}"/>
          </ac:spMkLst>
        </pc:spChg>
        <pc:spChg chg="mod">
          <ac:chgData name="LARREA, Christian" userId="1cbcec65-4ef2-4c9d-8acd-f62e48665bf7" providerId="ADAL" clId="{B94DB61F-86F6-4932-AD34-A6EE4571E91C}" dt="2024-03-22T14:55:40.149" v="332" actId="790"/>
          <ac:spMkLst>
            <pc:docMk/>
            <pc:sldMk cId="2138388112" sldId="296"/>
            <ac:spMk id="7" creationId="{8BB6A21E-D76E-8AB1-3665-DB09BB12916C}"/>
          </ac:spMkLst>
        </pc:spChg>
        <pc:spChg chg="mod">
          <ac:chgData name="LARREA, Christian" userId="1cbcec65-4ef2-4c9d-8acd-f62e48665bf7" providerId="ADAL" clId="{B94DB61F-86F6-4932-AD34-A6EE4571E91C}" dt="2024-03-22T14:55:44.567" v="333" actId="790"/>
          <ac:spMkLst>
            <pc:docMk/>
            <pc:sldMk cId="2138388112" sldId="296"/>
            <ac:spMk id="8" creationId="{490CC2A2-D64A-92EB-FB49-9748A868A4D6}"/>
          </ac:spMkLst>
        </pc:spChg>
        <pc:spChg chg="mod">
          <ac:chgData name="LARREA, Christian" userId="1cbcec65-4ef2-4c9d-8acd-f62e48665bf7" providerId="ADAL" clId="{B94DB61F-86F6-4932-AD34-A6EE4571E91C}" dt="2024-03-22T14:55:49.604" v="334" actId="790"/>
          <ac:spMkLst>
            <pc:docMk/>
            <pc:sldMk cId="2138388112" sldId="296"/>
            <ac:spMk id="9" creationId="{B0DFD714-FA36-30D0-F90C-0E4ADD8720AD}"/>
          </ac:spMkLst>
        </pc:spChg>
        <pc:spChg chg="mod">
          <ac:chgData name="LARREA, Christian" userId="1cbcec65-4ef2-4c9d-8acd-f62e48665bf7" providerId="ADAL" clId="{B94DB61F-86F6-4932-AD34-A6EE4571E91C}" dt="2024-03-22T15:02:42.660" v="378"/>
          <ac:spMkLst>
            <pc:docMk/>
            <pc:sldMk cId="2138388112" sldId="296"/>
            <ac:spMk id="10" creationId="{89A6317D-45DC-998E-419C-01C049E1AE8F}"/>
          </ac:spMkLst>
        </pc:spChg>
        <pc:spChg chg="mod">
          <ac:chgData name="LARREA, Christian" userId="1cbcec65-4ef2-4c9d-8acd-f62e48665bf7" providerId="ADAL" clId="{B94DB61F-86F6-4932-AD34-A6EE4571E91C}" dt="2024-03-22T14:35:04.274" v="79" actId="790"/>
          <ac:spMkLst>
            <pc:docMk/>
            <pc:sldMk cId="2138388112" sldId="296"/>
            <ac:spMk id="26" creationId="{E3BE531C-7B25-4B91-984A-455163C43873}"/>
          </ac:spMkLst>
        </pc:spChg>
        <pc:spChg chg="mod">
          <ac:chgData name="LARREA, Christian" userId="1cbcec65-4ef2-4c9d-8acd-f62e48665bf7" providerId="ADAL" clId="{B94DB61F-86F6-4932-AD34-A6EE4571E91C}" dt="2024-03-22T14:35:10.122" v="80" actId="790"/>
          <ac:spMkLst>
            <pc:docMk/>
            <pc:sldMk cId="2138388112" sldId="296"/>
            <ac:spMk id="27" creationId="{10F65450-0EE1-6F49-E849-96A36081DCE6}"/>
          </ac:spMkLst>
        </pc:spChg>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2138388112" sldId="296"/>
                <pc2:cmMk id="{8D12BDDB-5581-D24D-A254-E887F5DE8216}"/>
              </pc2:cmMkLst>
            </pc226:cmChg>
          </p:ext>
        </pc:extLst>
      </pc:sldChg>
      <pc:sldChg chg="modSp mod delCm">
        <pc:chgData name="LARREA, Christian" userId="1cbcec65-4ef2-4c9d-8acd-f62e48665bf7" providerId="ADAL" clId="{B94DB61F-86F6-4932-AD34-A6EE4571E91C}" dt="2024-03-22T15:03:19.812" v="381" actId="20577"/>
        <pc:sldMkLst>
          <pc:docMk/>
          <pc:sldMk cId="4271135210" sldId="297"/>
        </pc:sldMkLst>
        <pc:spChg chg="mod">
          <ac:chgData name="LARREA, Christian" userId="1cbcec65-4ef2-4c9d-8acd-f62e48665bf7" providerId="ADAL" clId="{B94DB61F-86F6-4932-AD34-A6EE4571E91C}" dt="2024-03-22T14:57:30.228" v="353" actId="790"/>
          <ac:spMkLst>
            <pc:docMk/>
            <pc:sldMk cId="4271135210" sldId="297"/>
            <ac:spMk id="19" creationId="{BE2465E5-B828-6F9B-7A50-950E3396BA21}"/>
          </ac:spMkLst>
        </pc:spChg>
        <pc:spChg chg="mod">
          <ac:chgData name="LARREA, Christian" userId="1cbcec65-4ef2-4c9d-8acd-f62e48665bf7" providerId="ADAL" clId="{B94DB61F-86F6-4932-AD34-A6EE4571E91C}" dt="2024-03-22T15:03:19.812" v="381" actId="20577"/>
          <ac:spMkLst>
            <pc:docMk/>
            <pc:sldMk cId="4271135210" sldId="297"/>
            <ac:spMk id="20" creationId="{4C3E9827-4DF5-AEEC-3839-EC6BD4E0090F}"/>
          </ac:spMkLst>
        </pc:spChg>
        <pc:spChg chg="mod">
          <ac:chgData name="LARREA, Christian" userId="1cbcec65-4ef2-4c9d-8acd-f62e48665bf7" providerId="ADAL" clId="{B94DB61F-86F6-4932-AD34-A6EE4571E91C}" dt="2024-03-22T14:57:34.993" v="354" actId="790"/>
          <ac:spMkLst>
            <pc:docMk/>
            <pc:sldMk cId="4271135210" sldId="297"/>
            <ac:spMk id="21" creationId="{AF4122FC-0CE4-818A-B155-0D3B73EB32E7}"/>
          </ac:spMkLst>
        </pc:spChg>
        <pc:spChg chg="mod">
          <ac:chgData name="LARREA, Christian" userId="1cbcec65-4ef2-4c9d-8acd-f62e48665bf7" providerId="ADAL" clId="{B94DB61F-86F6-4932-AD34-A6EE4571E91C}" dt="2024-03-22T14:57:40.065" v="355" actId="790"/>
          <ac:spMkLst>
            <pc:docMk/>
            <pc:sldMk cId="4271135210" sldId="297"/>
            <ac:spMk id="22" creationId="{E483DAAA-66CE-150D-E8C8-70A4844F7C1C}"/>
          </ac:spMkLst>
        </pc:spChg>
        <pc:spChg chg="mod">
          <ac:chgData name="LARREA, Christian" userId="1cbcec65-4ef2-4c9d-8acd-f62e48665bf7" providerId="ADAL" clId="{B94DB61F-86F6-4932-AD34-A6EE4571E91C}" dt="2024-03-22T14:57:46.356" v="356" actId="790"/>
          <ac:spMkLst>
            <pc:docMk/>
            <pc:sldMk cId="4271135210" sldId="297"/>
            <ac:spMk id="23" creationId="{6006C8CE-DDE1-FDD3-17F7-78D18428382E}"/>
          </ac:spMkLst>
        </pc:spChg>
        <pc:spChg chg="mod">
          <ac:chgData name="LARREA, Christian" userId="1cbcec65-4ef2-4c9d-8acd-f62e48665bf7" providerId="ADAL" clId="{B94DB61F-86F6-4932-AD34-A6EE4571E91C}" dt="2024-03-22T14:57:51.137" v="357" actId="790"/>
          <ac:spMkLst>
            <pc:docMk/>
            <pc:sldMk cId="4271135210" sldId="297"/>
            <ac:spMk id="24" creationId="{81C808D6-8B23-C896-4CA5-A0294FFA58A5}"/>
          </ac:spMkLst>
        </pc:spChg>
        <pc:spChg chg="mod">
          <ac:chgData name="LARREA, Christian" userId="1cbcec65-4ef2-4c9d-8acd-f62e48665bf7" providerId="ADAL" clId="{B94DB61F-86F6-4932-AD34-A6EE4571E91C}" dt="2024-03-22T15:02:47.079" v="379"/>
          <ac:spMkLst>
            <pc:docMk/>
            <pc:sldMk cId="4271135210" sldId="297"/>
            <ac:spMk id="25" creationId="{779FEC49-89AC-584A-CA72-02E367D70203}"/>
          </ac:spMkLst>
        </pc:spChg>
        <pc:spChg chg="mod">
          <ac:chgData name="LARREA, Christian" userId="1cbcec65-4ef2-4c9d-8acd-f62e48665bf7" providerId="ADAL" clId="{B94DB61F-86F6-4932-AD34-A6EE4571E91C}" dt="2024-03-22T14:37:53.835" v="114" actId="20577"/>
          <ac:spMkLst>
            <pc:docMk/>
            <pc:sldMk cId="4271135210" sldId="297"/>
            <ac:spMk id="41" creationId="{A7863C52-24D6-8BF2-6D39-97341DD34E93}"/>
          </ac:spMkLst>
        </pc:spChg>
        <pc:spChg chg="mod">
          <ac:chgData name="LARREA, Christian" userId="1cbcec65-4ef2-4c9d-8acd-f62e48665bf7" providerId="ADAL" clId="{B94DB61F-86F6-4932-AD34-A6EE4571E91C}" dt="2024-03-22T14:37:27.751" v="113" actId="790"/>
          <ac:spMkLst>
            <pc:docMk/>
            <pc:sldMk cId="4271135210" sldId="297"/>
            <ac:spMk id="42" creationId="{8FFD3F2A-0D1B-2C34-D7CE-51BD798208E7}"/>
          </ac:spMkLst>
        </pc:spChg>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4271135210" sldId="297"/>
                <pc2:cmMk id="{0379CC7A-2F72-AB47-AF7D-C15F9A8039D2}"/>
              </pc2:cmMkLst>
            </pc226:cmChg>
          </p:ext>
        </pc:extLst>
      </pc:sldChg>
      <pc:sldChg chg="modSp mod delCm">
        <pc:chgData name="LARREA, Christian" userId="1cbcec65-4ef2-4c9d-8acd-f62e48665bf7" providerId="ADAL" clId="{B94DB61F-86F6-4932-AD34-A6EE4571E91C}" dt="2024-03-22T14:58:27.728" v="361" actId="313"/>
        <pc:sldMkLst>
          <pc:docMk/>
          <pc:sldMk cId="2093740431" sldId="298"/>
        </pc:sldMkLst>
        <pc:spChg chg="mod">
          <ac:chgData name="LARREA, Christian" userId="1cbcec65-4ef2-4c9d-8acd-f62e48665bf7" providerId="ADAL" clId="{B94DB61F-86F6-4932-AD34-A6EE4571E91C}" dt="2024-03-22T14:58:25.029" v="360" actId="790"/>
          <ac:spMkLst>
            <pc:docMk/>
            <pc:sldMk cId="2093740431" sldId="298"/>
            <ac:spMk id="4" creationId="{20E6FF20-B2D1-3CD9-5BAE-1F6A885677D0}"/>
          </ac:spMkLst>
        </pc:spChg>
        <pc:spChg chg="mod">
          <ac:chgData name="LARREA, Christian" userId="1cbcec65-4ef2-4c9d-8acd-f62e48665bf7" providerId="ADAL" clId="{B94DB61F-86F6-4932-AD34-A6EE4571E91C}" dt="2024-03-22T14:58:10.053" v="359" actId="790"/>
          <ac:spMkLst>
            <pc:docMk/>
            <pc:sldMk cId="2093740431" sldId="298"/>
            <ac:spMk id="5" creationId="{4FC1F110-AD4C-D916-0CA1-F335F6F9B352}"/>
          </ac:spMkLst>
        </pc:spChg>
        <pc:spChg chg="mod">
          <ac:chgData name="LARREA, Christian" userId="1cbcec65-4ef2-4c9d-8acd-f62e48665bf7" providerId="ADAL" clId="{B94DB61F-86F6-4932-AD34-A6EE4571E91C}" dt="2024-03-22T14:58:25.029" v="360" actId="790"/>
          <ac:spMkLst>
            <pc:docMk/>
            <pc:sldMk cId="2093740431" sldId="298"/>
            <ac:spMk id="6" creationId="{6858F1A9-14CE-58DA-4818-4B59E792A2D7}"/>
          </ac:spMkLst>
        </pc:spChg>
        <pc:spChg chg="mod">
          <ac:chgData name="LARREA, Christian" userId="1cbcec65-4ef2-4c9d-8acd-f62e48665bf7" providerId="ADAL" clId="{B94DB61F-86F6-4932-AD34-A6EE4571E91C}" dt="2024-03-22T14:58:25.029" v="360" actId="790"/>
          <ac:spMkLst>
            <pc:docMk/>
            <pc:sldMk cId="2093740431" sldId="298"/>
            <ac:spMk id="7" creationId="{43325AD2-9525-2E1E-8C2B-68645774135C}"/>
          </ac:spMkLst>
        </pc:spChg>
        <pc:spChg chg="mod">
          <ac:chgData name="LARREA, Christian" userId="1cbcec65-4ef2-4c9d-8acd-f62e48665bf7" providerId="ADAL" clId="{B94DB61F-86F6-4932-AD34-A6EE4571E91C}" dt="2024-03-22T14:58:25.029" v="360" actId="790"/>
          <ac:spMkLst>
            <pc:docMk/>
            <pc:sldMk cId="2093740431" sldId="298"/>
            <ac:spMk id="8" creationId="{FE4F5F56-1BC9-22F6-4059-2F5201214401}"/>
          </ac:spMkLst>
        </pc:spChg>
        <pc:spChg chg="mod">
          <ac:chgData name="LARREA, Christian" userId="1cbcec65-4ef2-4c9d-8acd-f62e48665bf7" providerId="ADAL" clId="{B94DB61F-86F6-4932-AD34-A6EE4571E91C}" dt="2024-03-22T14:58:25.029" v="360" actId="790"/>
          <ac:spMkLst>
            <pc:docMk/>
            <pc:sldMk cId="2093740431" sldId="298"/>
            <ac:spMk id="9" creationId="{D2DFA96F-AA88-4DD4-426A-F713F44C5AC2}"/>
          </ac:spMkLst>
        </pc:spChg>
        <pc:spChg chg="mod">
          <ac:chgData name="LARREA, Christian" userId="1cbcec65-4ef2-4c9d-8acd-f62e48665bf7" providerId="ADAL" clId="{B94DB61F-86F6-4932-AD34-A6EE4571E91C}" dt="2024-03-22T14:58:25.029" v="360" actId="790"/>
          <ac:spMkLst>
            <pc:docMk/>
            <pc:sldMk cId="2093740431" sldId="298"/>
            <ac:spMk id="10" creationId="{BDC394FE-B0BF-7B5A-B0E7-257813E92588}"/>
          </ac:spMkLst>
        </pc:spChg>
        <pc:spChg chg="mod">
          <ac:chgData name="LARREA, Christian" userId="1cbcec65-4ef2-4c9d-8acd-f62e48665bf7" providerId="ADAL" clId="{B94DB61F-86F6-4932-AD34-A6EE4571E91C}" dt="2024-03-22T14:58:27.728" v="361" actId="313"/>
          <ac:spMkLst>
            <pc:docMk/>
            <pc:sldMk cId="2093740431" sldId="298"/>
            <ac:spMk id="26" creationId="{0A851DCE-354B-C710-517C-F89CC6C530A8}"/>
          </ac:spMkLst>
        </pc:spChg>
        <pc:spChg chg="mod">
          <ac:chgData name="LARREA, Christian" userId="1cbcec65-4ef2-4c9d-8acd-f62e48665bf7" providerId="ADAL" clId="{B94DB61F-86F6-4932-AD34-A6EE4571E91C}" dt="2024-03-22T14:38:43.674" v="116" actId="790"/>
          <ac:spMkLst>
            <pc:docMk/>
            <pc:sldMk cId="2093740431" sldId="298"/>
            <ac:spMk id="27" creationId="{94E0B451-DEE0-BBFE-12B1-A3D9E69A19E9}"/>
          </ac:spMkLst>
        </pc:spChg>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2093740431" sldId="298"/>
                <pc2:cmMk id="{72B59CB2-1FC0-E24E-816D-5D50C09F8424}"/>
              </pc2:cmMkLst>
            </pc226:cmChg>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2093740431" sldId="298"/>
                <pc2:cmMk id="{E41642E9-14AE-E948-9AA9-AB9860908E94}"/>
              </pc2:cmMkLst>
            </pc226:cmChg>
          </p:ext>
        </pc:extLst>
      </pc:sldChg>
      <pc:sldChg chg="modSp mod">
        <pc:chgData name="LARREA, Christian" userId="1cbcec65-4ef2-4c9d-8acd-f62e48665bf7" providerId="ADAL" clId="{B94DB61F-86F6-4932-AD34-A6EE4571E91C}" dt="2024-03-22T14:59:02.024" v="362" actId="790"/>
        <pc:sldMkLst>
          <pc:docMk/>
          <pc:sldMk cId="3268794574" sldId="299"/>
        </pc:sldMkLst>
        <pc:spChg chg="mod">
          <ac:chgData name="LARREA, Christian" userId="1cbcec65-4ef2-4c9d-8acd-f62e48665bf7" providerId="ADAL" clId="{B94DB61F-86F6-4932-AD34-A6EE4571E91C}" dt="2024-03-22T14:59:02.024" v="362" actId="790"/>
          <ac:spMkLst>
            <pc:docMk/>
            <pc:sldMk cId="3268794574" sldId="299"/>
            <ac:spMk id="4" creationId="{9DE014A9-6083-024F-4CB6-9DCB0A88D76B}"/>
          </ac:spMkLst>
        </pc:spChg>
        <pc:spChg chg="mod">
          <ac:chgData name="LARREA, Christian" userId="1cbcec65-4ef2-4c9d-8acd-f62e48665bf7" providerId="ADAL" clId="{B94DB61F-86F6-4932-AD34-A6EE4571E91C}" dt="2024-03-22T14:59:02.024" v="362" actId="790"/>
          <ac:spMkLst>
            <pc:docMk/>
            <pc:sldMk cId="3268794574" sldId="299"/>
            <ac:spMk id="5" creationId="{B073EDBD-B6D2-2C32-30AF-7280900C31D2}"/>
          </ac:spMkLst>
        </pc:spChg>
        <pc:spChg chg="mod">
          <ac:chgData name="LARREA, Christian" userId="1cbcec65-4ef2-4c9d-8acd-f62e48665bf7" providerId="ADAL" clId="{B94DB61F-86F6-4932-AD34-A6EE4571E91C}" dt="2024-03-22T14:59:02.024" v="362" actId="790"/>
          <ac:spMkLst>
            <pc:docMk/>
            <pc:sldMk cId="3268794574" sldId="299"/>
            <ac:spMk id="6" creationId="{BAF4B4A4-465C-0CEB-E4A9-7BBD510C202C}"/>
          </ac:spMkLst>
        </pc:spChg>
        <pc:spChg chg="mod">
          <ac:chgData name="LARREA, Christian" userId="1cbcec65-4ef2-4c9d-8acd-f62e48665bf7" providerId="ADAL" clId="{B94DB61F-86F6-4932-AD34-A6EE4571E91C}" dt="2024-03-22T14:59:02.024" v="362" actId="790"/>
          <ac:spMkLst>
            <pc:docMk/>
            <pc:sldMk cId="3268794574" sldId="299"/>
            <ac:spMk id="7" creationId="{1437AC07-F0C5-F1EF-50F1-43DAABEF59FE}"/>
          </ac:spMkLst>
        </pc:spChg>
        <pc:spChg chg="mod">
          <ac:chgData name="LARREA, Christian" userId="1cbcec65-4ef2-4c9d-8acd-f62e48665bf7" providerId="ADAL" clId="{B94DB61F-86F6-4932-AD34-A6EE4571E91C}" dt="2024-03-22T14:59:02.024" v="362" actId="790"/>
          <ac:spMkLst>
            <pc:docMk/>
            <pc:sldMk cId="3268794574" sldId="299"/>
            <ac:spMk id="8" creationId="{CE2AB830-D451-D209-7B70-40A6F0A4E8AA}"/>
          </ac:spMkLst>
        </pc:spChg>
        <pc:spChg chg="mod">
          <ac:chgData name="LARREA, Christian" userId="1cbcec65-4ef2-4c9d-8acd-f62e48665bf7" providerId="ADAL" clId="{B94DB61F-86F6-4932-AD34-A6EE4571E91C}" dt="2024-03-22T14:59:02.024" v="362" actId="790"/>
          <ac:spMkLst>
            <pc:docMk/>
            <pc:sldMk cId="3268794574" sldId="299"/>
            <ac:spMk id="9" creationId="{5593E1D0-B905-2046-4B62-7F85C4FD3BF7}"/>
          </ac:spMkLst>
        </pc:spChg>
        <pc:spChg chg="mod">
          <ac:chgData name="LARREA, Christian" userId="1cbcec65-4ef2-4c9d-8acd-f62e48665bf7" providerId="ADAL" clId="{B94DB61F-86F6-4932-AD34-A6EE4571E91C}" dt="2024-03-22T14:59:02.024" v="362" actId="790"/>
          <ac:spMkLst>
            <pc:docMk/>
            <pc:sldMk cId="3268794574" sldId="299"/>
            <ac:spMk id="10" creationId="{774BE7E9-4D2B-25F7-2761-628176C3B6A1}"/>
          </ac:spMkLst>
        </pc:spChg>
        <pc:spChg chg="mod">
          <ac:chgData name="LARREA, Christian" userId="1cbcec65-4ef2-4c9d-8acd-f62e48665bf7" providerId="ADAL" clId="{B94DB61F-86F6-4932-AD34-A6EE4571E91C}" dt="2024-03-22T14:41:10.669" v="174" actId="20577"/>
          <ac:spMkLst>
            <pc:docMk/>
            <pc:sldMk cId="3268794574" sldId="299"/>
            <ac:spMk id="26" creationId="{A12C391B-4BEC-8232-46D7-077D828A240F}"/>
          </ac:spMkLst>
        </pc:spChg>
        <pc:spChg chg="mod">
          <ac:chgData name="LARREA, Christian" userId="1cbcec65-4ef2-4c9d-8acd-f62e48665bf7" providerId="ADAL" clId="{B94DB61F-86F6-4932-AD34-A6EE4571E91C}" dt="2024-03-22T14:39:53.804" v="162" actId="790"/>
          <ac:spMkLst>
            <pc:docMk/>
            <pc:sldMk cId="3268794574" sldId="299"/>
            <ac:spMk id="27" creationId="{22528D7A-A3D5-ED4F-60EE-7962616F0FF7}"/>
          </ac:spMkLst>
        </pc:spChg>
      </pc:sldChg>
      <pc:sldChg chg="modSp mod">
        <pc:chgData name="LARREA, Christian" userId="1cbcec65-4ef2-4c9d-8acd-f62e48665bf7" providerId="ADAL" clId="{B94DB61F-86F6-4932-AD34-A6EE4571E91C}" dt="2024-03-22T14:59:27.801" v="363" actId="790"/>
        <pc:sldMkLst>
          <pc:docMk/>
          <pc:sldMk cId="3582120812" sldId="300"/>
        </pc:sldMkLst>
        <pc:spChg chg="mod">
          <ac:chgData name="LARREA, Christian" userId="1cbcec65-4ef2-4c9d-8acd-f62e48665bf7" providerId="ADAL" clId="{B94DB61F-86F6-4932-AD34-A6EE4571E91C}" dt="2024-03-22T14:59:27.801" v="363" actId="790"/>
          <ac:spMkLst>
            <pc:docMk/>
            <pc:sldMk cId="3582120812" sldId="300"/>
            <ac:spMk id="4" creationId="{FF190711-FDE8-A437-0EC8-0C664344A604}"/>
          </ac:spMkLst>
        </pc:spChg>
        <pc:spChg chg="mod">
          <ac:chgData name="LARREA, Christian" userId="1cbcec65-4ef2-4c9d-8acd-f62e48665bf7" providerId="ADAL" clId="{B94DB61F-86F6-4932-AD34-A6EE4571E91C}" dt="2024-03-22T14:59:27.801" v="363" actId="790"/>
          <ac:spMkLst>
            <pc:docMk/>
            <pc:sldMk cId="3582120812" sldId="300"/>
            <ac:spMk id="5" creationId="{95617397-8CF4-2458-9D94-31F18F36AB31}"/>
          </ac:spMkLst>
        </pc:spChg>
        <pc:spChg chg="mod">
          <ac:chgData name="LARREA, Christian" userId="1cbcec65-4ef2-4c9d-8acd-f62e48665bf7" providerId="ADAL" clId="{B94DB61F-86F6-4932-AD34-A6EE4571E91C}" dt="2024-03-22T14:59:27.801" v="363" actId="790"/>
          <ac:spMkLst>
            <pc:docMk/>
            <pc:sldMk cId="3582120812" sldId="300"/>
            <ac:spMk id="6" creationId="{083AE929-C52C-841B-A351-7221C75E6F28}"/>
          </ac:spMkLst>
        </pc:spChg>
        <pc:spChg chg="mod">
          <ac:chgData name="LARREA, Christian" userId="1cbcec65-4ef2-4c9d-8acd-f62e48665bf7" providerId="ADAL" clId="{B94DB61F-86F6-4932-AD34-A6EE4571E91C}" dt="2024-03-22T14:59:27.801" v="363" actId="790"/>
          <ac:spMkLst>
            <pc:docMk/>
            <pc:sldMk cId="3582120812" sldId="300"/>
            <ac:spMk id="7" creationId="{0DEBFABE-5BAE-93D1-D3F7-A68CB8D3273C}"/>
          </ac:spMkLst>
        </pc:spChg>
        <pc:spChg chg="mod">
          <ac:chgData name="LARREA, Christian" userId="1cbcec65-4ef2-4c9d-8acd-f62e48665bf7" providerId="ADAL" clId="{B94DB61F-86F6-4932-AD34-A6EE4571E91C}" dt="2024-03-22T14:59:27.801" v="363" actId="790"/>
          <ac:spMkLst>
            <pc:docMk/>
            <pc:sldMk cId="3582120812" sldId="300"/>
            <ac:spMk id="8" creationId="{DB2ECD3A-F0E9-BB1B-2864-4BE5CA37B3FB}"/>
          </ac:spMkLst>
        </pc:spChg>
        <pc:spChg chg="mod">
          <ac:chgData name="LARREA, Christian" userId="1cbcec65-4ef2-4c9d-8acd-f62e48665bf7" providerId="ADAL" clId="{B94DB61F-86F6-4932-AD34-A6EE4571E91C}" dt="2024-03-22T14:59:27.801" v="363" actId="790"/>
          <ac:spMkLst>
            <pc:docMk/>
            <pc:sldMk cId="3582120812" sldId="300"/>
            <ac:spMk id="9" creationId="{1E2F3382-BAC7-9DFA-C532-83ECFA7B77A7}"/>
          </ac:spMkLst>
        </pc:spChg>
        <pc:spChg chg="mod">
          <ac:chgData name="LARREA, Christian" userId="1cbcec65-4ef2-4c9d-8acd-f62e48665bf7" providerId="ADAL" clId="{B94DB61F-86F6-4932-AD34-A6EE4571E91C}" dt="2024-03-22T14:59:27.801" v="363" actId="790"/>
          <ac:spMkLst>
            <pc:docMk/>
            <pc:sldMk cId="3582120812" sldId="300"/>
            <ac:spMk id="10" creationId="{0F0073C1-0170-C0E6-F4A5-BB412947578C}"/>
          </ac:spMkLst>
        </pc:spChg>
        <pc:spChg chg="mod">
          <ac:chgData name="LARREA, Christian" userId="1cbcec65-4ef2-4c9d-8acd-f62e48665bf7" providerId="ADAL" clId="{B94DB61F-86F6-4932-AD34-A6EE4571E91C}" dt="2024-03-22T14:42:00.865" v="182" actId="14100"/>
          <ac:spMkLst>
            <pc:docMk/>
            <pc:sldMk cId="3582120812" sldId="300"/>
            <ac:spMk id="26" creationId="{55A8D27E-9F36-CFB9-9018-ABACE739BB8E}"/>
          </ac:spMkLst>
        </pc:spChg>
        <pc:spChg chg="mod">
          <ac:chgData name="LARREA, Christian" userId="1cbcec65-4ef2-4c9d-8acd-f62e48665bf7" providerId="ADAL" clId="{B94DB61F-86F6-4932-AD34-A6EE4571E91C}" dt="2024-03-22T14:41:23.962" v="175" actId="790"/>
          <ac:spMkLst>
            <pc:docMk/>
            <pc:sldMk cId="3582120812" sldId="300"/>
            <ac:spMk id="27" creationId="{9F56ECF2-8E29-5E2F-D171-CFB8A1B0FCE3}"/>
          </ac:spMkLst>
        </pc:spChg>
      </pc:sldChg>
      <pc:sldChg chg="modSp mod delCm">
        <pc:chgData name="LARREA, Christian" userId="1cbcec65-4ef2-4c9d-8acd-f62e48665bf7" providerId="ADAL" clId="{B94DB61F-86F6-4932-AD34-A6EE4571E91C}" dt="2024-03-22T15:02:55.382" v="380"/>
        <pc:sldMkLst>
          <pc:docMk/>
          <pc:sldMk cId="3045337677" sldId="301"/>
        </pc:sldMkLst>
        <pc:spChg chg="mod">
          <ac:chgData name="LARREA, Christian" userId="1cbcec65-4ef2-4c9d-8acd-f62e48665bf7" providerId="ADAL" clId="{B94DB61F-86F6-4932-AD34-A6EE4571E91C}" dt="2024-03-22T14:59:57.853" v="365" actId="790"/>
          <ac:spMkLst>
            <pc:docMk/>
            <pc:sldMk cId="3045337677" sldId="301"/>
            <ac:spMk id="4" creationId="{AA7437BB-046A-4E92-CF29-C91D1203EB87}"/>
          </ac:spMkLst>
        </pc:spChg>
        <pc:spChg chg="mod">
          <ac:chgData name="LARREA, Christian" userId="1cbcec65-4ef2-4c9d-8acd-f62e48665bf7" providerId="ADAL" clId="{B94DB61F-86F6-4932-AD34-A6EE4571E91C}" dt="2024-03-22T14:59:57.853" v="365" actId="790"/>
          <ac:spMkLst>
            <pc:docMk/>
            <pc:sldMk cId="3045337677" sldId="301"/>
            <ac:spMk id="5" creationId="{BD9393A7-E1DC-7F3D-3B9F-A7CEC7AE1A7B}"/>
          </ac:spMkLst>
        </pc:spChg>
        <pc:spChg chg="mod">
          <ac:chgData name="LARREA, Christian" userId="1cbcec65-4ef2-4c9d-8acd-f62e48665bf7" providerId="ADAL" clId="{B94DB61F-86F6-4932-AD34-A6EE4571E91C}" dt="2024-03-22T14:59:57.853" v="365" actId="790"/>
          <ac:spMkLst>
            <pc:docMk/>
            <pc:sldMk cId="3045337677" sldId="301"/>
            <ac:spMk id="6" creationId="{07348F30-0F56-E306-3D30-E0830A1BBA4B}"/>
          </ac:spMkLst>
        </pc:spChg>
        <pc:spChg chg="mod">
          <ac:chgData name="LARREA, Christian" userId="1cbcec65-4ef2-4c9d-8acd-f62e48665bf7" providerId="ADAL" clId="{B94DB61F-86F6-4932-AD34-A6EE4571E91C}" dt="2024-03-22T14:59:57.853" v="365" actId="790"/>
          <ac:spMkLst>
            <pc:docMk/>
            <pc:sldMk cId="3045337677" sldId="301"/>
            <ac:spMk id="7" creationId="{833AD94F-9EEE-F2A6-6068-CF3E7E4666BD}"/>
          </ac:spMkLst>
        </pc:spChg>
        <pc:spChg chg="mod">
          <ac:chgData name="LARREA, Christian" userId="1cbcec65-4ef2-4c9d-8acd-f62e48665bf7" providerId="ADAL" clId="{B94DB61F-86F6-4932-AD34-A6EE4571E91C}" dt="2024-03-22T14:59:57.853" v="365" actId="790"/>
          <ac:spMkLst>
            <pc:docMk/>
            <pc:sldMk cId="3045337677" sldId="301"/>
            <ac:spMk id="8" creationId="{ABB8A9E4-A5E8-0852-AE37-D470930AE62C}"/>
          </ac:spMkLst>
        </pc:spChg>
        <pc:spChg chg="mod">
          <ac:chgData name="LARREA, Christian" userId="1cbcec65-4ef2-4c9d-8acd-f62e48665bf7" providerId="ADAL" clId="{B94DB61F-86F6-4932-AD34-A6EE4571E91C}" dt="2024-03-22T14:59:57.853" v="365" actId="790"/>
          <ac:spMkLst>
            <pc:docMk/>
            <pc:sldMk cId="3045337677" sldId="301"/>
            <ac:spMk id="9" creationId="{4BF73C48-F759-CEA1-8476-AF0B65F9C79F}"/>
          </ac:spMkLst>
        </pc:spChg>
        <pc:spChg chg="mod">
          <ac:chgData name="LARREA, Christian" userId="1cbcec65-4ef2-4c9d-8acd-f62e48665bf7" providerId="ADAL" clId="{B94DB61F-86F6-4932-AD34-A6EE4571E91C}" dt="2024-03-22T15:02:55.382" v="380"/>
          <ac:spMkLst>
            <pc:docMk/>
            <pc:sldMk cId="3045337677" sldId="301"/>
            <ac:spMk id="10" creationId="{D785042B-895E-8F97-5DD5-FD43C6A8C907}"/>
          </ac:spMkLst>
        </pc:spChg>
        <pc:spChg chg="mod">
          <ac:chgData name="LARREA, Christian" userId="1cbcec65-4ef2-4c9d-8acd-f62e48665bf7" providerId="ADAL" clId="{B94DB61F-86F6-4932-AD34-A6EE4571E91C}" dt="2024-03-22T14:44:08.942" v="192" actId="313"/>
          <ac:spMkLst>
            <pc:docMk/>
            <pc:sldMk cId="3045337677" sldId="301"/>
            <ac:spMk id="26" creationId="{30B0C8F9-E40D-DBE7-F3DA-CDC3F203CF03}"/>
          </ac:spMkLst>
        </pc:spChg>
        <pc:spChg chg="mod">
          <ac:chgData name="LARREA, Christian" userId="1cbcec65-4ef2-4c9d-8acd-f62e48665bf7" providerId="ADAL" clId="{B94DB61F-86F6-4932-AD34-A6EE4571E91C}" dt="2024-03-22T14:42:14.742" v="183" actId="790"/>
          <ac:spMkLst>
            <pc:docMk/>
            <pc:sldMk cId="3045337677" sldId="301"/>
            <ac:spMk id="27" creationId="{42B5D8D2-C885-8450-BD11-42992D977D26}"/>
          </ac:spMkLst>
        </pc:spChg>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3045337677" sldId="301"/>
                <pc2:cmMk id="{E79A2724-9463-4841-A726-455AFCF34153}"/>
              </pc2:cmMkLst>
            </pc226:cmChg>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3045337677" sldId="301"/>
                <pc2:cmMk id="{45B26E26-76A2-BF4E-887B-EA7FFCE8F672}"/>
              </pc2:cmMkLst>
            </pc226:cmChg>
          </p:ext>
        </pc:extLst>
      </pc:sldChg>
      <pc:sldChg chg="modSp mod">
        <pc:chgData name="LARREA, Christian" userId="1cbcec65-4ef2-4c9d-8acd-f62e48665bf7" providerId="ADAL" clId="{B94DB61F-86F6-4932-AD34-A6EE4571E91C}" dt="2024-03-22T15:00:43.801" v="370" actId="207"/>
        <pc:sldMkLst>
          <pc:docMk/>
          <pc:sldMk cId="4250570037" sldId="302"/>
        </pc:sldMkLst>
        <pc:spChg chg="mod">
          <ac:chgData name="LARREA, Christian" userId="1cbcec65-4ef2-4c9d-8acd-f62e48665bf7" providerId="ADAL" clId="{B94DB61F-86F6-4932-AD34-A6EE4571E91C}" dt="2024-03-22T15:00:38.431" v="369" actId="207"/>
          <ac:spMkLst>
            <pc:docMk/>
            <pc:sldMk cId="4250570037" sldId="302"/>
            <ac:spMk id="4" creationId="{E563661E-7807-6B7D-8692-08E8DFEC1E83}"/>
          </ac:spMkLst>
        </pc:spChg>
        <pc:spChg chg="mod">
          <ac:chgData name="LARREA, Christian" userId="1cbcec65-4ef2-4c9d-8acd-f62e48665bf7" providerId="ADAL" clId="{B94DB61F-86F6-4932-AD34-A6EE4571E91C}" dt="2024-03-22T15:00:38.431" v="369" actId="207"/>
          <ac:spMkLst>
            <pc:docMk/>
            <pc:sldMk cId="4250570037" sldId="302"/>
            <ac:spMk id="5" creationId="{FAB59A97-3042-F154-7B7B-387241AF5737}"/>
          </ac:spMkLst>
        </pc:spChg>
        <pc:spChg chg="mod">
          <ac:chgData name="LARREA, Christian" userId="1cbcec65-4ef2-4c9d-8acd-f62e48665bf7" providerId="ADAL" clId="{B94DB61F-86F6-4932-AD34-A6EE4571E91C}" dt="2024-03-22T15:00:38.431" v="369" actId="207"/>
          <ac:spMkLst>
            <pc:docMk/>
            <pc:sldMk cId="4250570037" sldId="302"/>
            <ac:spMk id="6" creationId="{F54F01E8-0E8C-1B6D-191A-4653F3FABC5D}"/>
          </ac:spMkLst>
        </pc:spChg>
        <pc:spChg chg="mod">
          <ac:chgData name="LARREA, Christian" userId="1cbcec65-4ef2-4c9d-8acd-f62e48665bf7" providerId="ADAL" clId="{B94DB61F-86F6-4932-AD34-A6EE4571E91C}" dt="2024-03-22T15:00:38.431" v="369" actId="207"/>
          <ac:spMkLst>
            <pc:docMk/>
            <pc:sldMk cId="4250570037" sldId="302"/>
            <ac:spMk id="7" creationId="{E1308BD5-D7C2-6ADD-3DDB-E68C8C5B3C42}"/>
          </ac:spMkLst>
        </pc:spChg>
        <pc:spChg chg="mod">
          <ac:chgData name="LARREA, Christian" userId="1cbcec65-4ef2-4c9d-8acd-f62e48665bf7" providerId="ADAL" clId="{B94DB61F-86F6-4932-AD34-A6EE4571E91C}" dt="2024-03-22T15:00:38.431" v="369" actId="207"/>
          <ac:spMkLst>
            <pc:docMk/>
            <pc:sldMk cId="4250570037" sldId="302"/>
            <ac:spMk id="8" creationId="{A1DF4F5B-A7BD-42B0-D674-6C81F0A29B1C}"/>
          </ac:spMkLst>
        </pc:spChg>
        <pc:spChg chg="mod">
          <ac:chgData name="LARREA, Christian" userId="1cbcec65-4ef2-4c9d-8acd-f62e48665bf7" providerId="ADAL" clId="{B94DB61F-86F6-4932-AD34-A6EE4571E91C}" dt="2024-03-22T15:00:43.801" v="370" actId="207"/>
          <ac:spMkLst>
            <pc:docMk/>
            <pc:sldMk cId="4250570037" sldId="302"/>
            <ac:spMk id="9" creationId="{A9D4B154-DE1A-A3CE-ED32-CFC973AD4112}"/>
          </ac:spMkLst>
        </pc:spChg>
        <pc:spChg chg="mod">
          <ac:chgData name="LARREA, Christian" userId="1cbcec65-4ef2-4c9d-8acd-f62e48665bf7" providerId="ADAL" clId="{B94DB61F-86F6-4932-AD34-A6EE4571E91C}" dt="2024-03-22T15:00:38.431" v="369" actId="207"/>
          <ac:spMkLst>
            <pc:docMk/>
            <pc:sldMk cId="4250570037" sldId="302"/>
            <ac:spMk id="10" creationId="{CE75A783-C75C-595D-F29F-F97B3211F09C}"/>
          </ac:spMkLst>
        </pc:spChg>
        <pc:spChg chg="mod">
          <ac:chgData name="LARREA, Christian" userId="1cbcec65-4ef2-4c9d-8acd-f62e48665bf7" providerId="ADAL" clId="{B94DB61F-86F6-4932-AD34-A6EE4571E91C}" dt="2024-03-22T14:45:29.839" v="204" actId="14100"/>
          <ac:spMkLst>
            <pc:docMk/>
            <pc:sldMk cId="4250570037" sldId="302"/>
            <ac:spMk id="26" creationId="{BE7D7440-1BB1-AEA1-2A22-F324CEC73F70}"/>
          </ac:spMkLst>
        </pc:spChg>
        <pc:spChg chg="mod">
          <ac:chgData name="LARREA, Christian" userId="1cbcec65-4ef2-4c9d-8acd-f62e48665bf7" providerId="ADAL" clId="{B94DB61F-86F6-4932-AD34-A6EE4571E91C}" dt="2024-03-22T14:44:43.612" v="198" actId="790"/>
          <ac:spMkLst>
            <pc:docMk/>
            <pc:sldMk cId="4250570037" sldId="302"/>
            <ac:spMk id="27" creationId="{CEC3238B-F283-71A6-1647-0D9D866233C1}"/>
          </ac:spMkLst>
        </pc:spChg>
      </pc:sldChg>
      <pc:sldChg chg="modSp mod delCm">
        <pc:chgData name="LARREA, Christian" userId="1cbcec65-4ef2-4c9d-8acd-f62e48665bf7" providerId="ADAL" clId="{B94DB61F-86F6-4932-AD34-A6EE4571E91C}" dt="2024-03-22T15:01:04.408" v="371" actId="790"/>
        <pc:sldMkLst>
          <pc:docMk/>
          <pc:sldMk cId="3799510500" sldId="303"/>
        </pc:sldMkLst>
        <pc:spChg chg="mod">
          <ac:chgData name="LARREA, Christian" userId="1cbcec65-4ef2-4c9d-8acd-f62e48665bf7" providerId="ADAL" clId="{B94DB61F-86F6-4932-AD34-A6EE4571E91C}" dt="2024-03-22T15:01:04.408" v="371" actId="790"/>
          <ac:spMkLst>
            <pc:docMk/>
            <pc:sldMk cId="3799510500" sldId="303"/>
            <ac:spMk id="4" creationId="{5D9E2F54-AC86-1FE2-7C30-E368FB0332E8}"/>
          </ac:spMkLst>
        </pc:spChg>
        <pc:spChg chg="mod">
          <ac:chgData name="LARREA, Christian" userId="1cbcec65-4ef2-4c9d-8acd-f62e48665bf7" providerId="ADAL" clId="{B94DB61F-86F6-4932-AD34-A6EE4571E91C}" dt="2024-03-22T15:01:04.408" v="371" actId="790"/>
          <ac:spMkLst>
            <pc:docMk/>
            <pc:sldMk cId="3799510500" sldId="303"/>
            <ac:spMk id="5" creationId="{359A1530-CD9F-523B-B040-97906C9D1270}"/>
          </ac:spMkLst>
        </pc:spChg>
        <pc:spChg chg="mod">
          <ac:chgData name="LARREA, Christian" userId="1cbcec65-4ef2-4c9d-8acd-f62e48665bf7" providerId="ADAL" clId="{B94DB61F-86F6-4932-AD34-A6EE4571E91C}" dt="2024-03-22T15:01:04.408" v="371" actId="790"/>
          <ac:spMkLst>
            <pc:docMk/>
            <pc:sldMk cId="3799510500" sldId="303"/>
            <ac:spMk id="6" creationId="{4DA9DE8D-968B-9425-78E1-B9DB594AD4FA}"/>
          </ac:spMkLst>
        </pc:spChg>
        <pc:spChg chg="mod">
          <ac:chgData name="LARREA, Christian" userId="1cbcec65-4ef2-4c9d-8acd-f62e48665bf7" providerId="ADAL" clId="{B94DB61F-86F6-4932-AD34-A6EE4571E91C}" dt="2024-03-22T15:01:04.408" v="371" actId="790"/>
          <ac:spMkLst>
            <pc:docMk/>
            <pc:sldMk cId="3799510500" sldId="303"/>
            <ac:spMk id="7" creationId="{3582751C-E38C-41D9-51DF-D91608BC65DE}"/>
          </ac:spMkLst>
        </pc:spChg>
        <pc:spChg chg="mod">
          <ac:chgData name="LARREA, Christian" userId="1cbcec65-4ef2-4c9d-8acd-f62e48665bf7" providerId="ADAL" clId="{B94DB61F-86F6-4932-AD34-A6EE4571E91C}" dt="2024-03-22T15:01:04.408" v="371" actId="790"/>
          <ac:spMkLst>
            <pc:docMk/>
            <pc:sldMk cId="3799510500" sldId="303"/>
            <ac:spMk id="8" creationId="{1F707956-E9E0-2C23-FD4D-08AF08AF58D6}"/>
          </ac:spMkLst>
        </pc:spChg>
        <pc:spChg chg="mod">
          <ac:chgData name="LARREA, Christian" userId="1cbcec65-4ef2-4c9d-8acd-f62e48665bf7" providerId="ADAL" clId="{B94DB61F-86F6-4932-AD34-A6EE4571E91C}" dt="2024-03-22T15:01:04.408" v="371" actId="790"/>
          <ac:spMkLst>
            <pc:docMk/>
            <pc:sldMk cId="3799510500" sldId="303"/>
            <ac:spMk id="9" creationId="{1A95FE60-C69E-3057-BE98-0ADBFAF7F1A1}"/>
          </ac:spMkLst>
        </pc:spChg>
        <pc:spChg chg="mod">
          <ac:chgData name="LARREA, Christian" userId="1cbcec65-4ef2-4c9d-8acd-f62e48665bf7" providerId="ADAL" clId="{B94DB61F-86F6-4932-AD34-A6EE4571E91C}" dt="2024-03-22T15:01:04.408" v="371" actId="790"/>
          <ac:spMkLst>
            <pc:docMk/>
            <pc:sldMk cId="3799510500" sldId="303"/>
            <ac:spMk id="10" creationId="{B8573F23-69C6-F97D-BD89-5EEE727332BA}"/>
          </ac:spMkLst>
        </pc:spChg>
        <pc:spChg chg="mod">
          <ac:chgData name="LARREA, Christian" userId="1cbcec65-4ef2-4c9d-8acd-f62e48665bf7" providerId="ADAL" clId="{B94DB61F-86F6-4932-AD34-A6EE4571E91C}" dt="2024-03-22T14:47:52.596" v="266" actId="33524"/>
          <ac:spMkLst>
            <pc:docMk/>
            <pc:sldMk cId="3799510500" sldId="303"/>
            <ac:spMk id="26" creationId="{5400C146-1E75-C9A0-D324-F3327A03D537}"/>
          </ac:spMkLst>
        </pc:spChg>
        <pc:spChg chg="mod">
          <ac:chgData name="LARREA, Christian" userId="1cbcec65-4ef2-4c9d-8acd-f62e48665bf7" providerId="ADAL" clId="{B94DB61F-86F6-4932-AD34-A6EE4571E91C}" dt="2024-03-22T14:46:43.164" v="227" actId="27636"/>
          <ac:spMkLst>
            <pc:docMk/>
            <pc:sldMk cId="3799510500" sldId="303"/>
            <ac:spMk id="27" creationId="{2503D54A-33F9-CAF5-1B90-152B3132D330}"/>
          </ac:spMkLst>
        </pc:spChg>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3799510500" sldId="303"/>
                <pc2:cmMk id="{17173716-0E04-234E-8F6A-08631A8E5DC7}"/>
              </pc2:cmMkLst>
            </pc226:cmChg>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3799510500" sldId="303"/>
                <pc2:cmMk id="{74045765-ACB5-294A-9092-363323200610}"/>
              </pc2:cmMkLst>
            </pc226:cmChg>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3799510500" sldId="303"/>
                <pc2:cmMk id="{61444DA5-F785-B441-A97D-C72E7E892459}"/>
              </pc2:cmMkLst>
            </pc226:cmChg>
          </p:ext>
        </pc:extLst>
      </pc:sldChg>
      <pc:sldChg chg="modSp mod delCm">
        <pc:chgData name="LARREA, Christian" userId="1cbcec65-4ef2-4c9d-8acd-f62e48665bf7" providerId="ADAL" clId="{B94DB61F-86F6-4932-AD34-A6EE4571E91C}" dt="2024-03-22T14:56:55.795" v="351" actId="20577"/>
        <pc:sldMkLst>
          <pc:docMk/>
          <pc:sldMk cId="2407497282" sldId="305"/>
        </pc:sldMkLst>
        <pc:spChg chg="mod">
          <ac:chgData name="LARREA, Christian" userId="1cbcec65-4ef2-4c9d-8acd-f62e48665bf7" providerId="ADAL" clId="{B94DB61F-86F6-4932-AD34-A6EE4571E91C}" dt="2024-03-22T14:56:16.943" v="338" actId="790"/>
          <ac:spMkLst>
            <pc:docMk/>
            <pc:sldMk cId="2407497282" sldId="305"/>
            <ac:spMk id="19" creationId="{F169163D-C08B-0481-2472-8725E6B2D836}"/>
          </ac:spMkLst>
        </pc:spChg>
        <pc:spChg chg="mod">
          <ac:chgData name="LARREA, Christian" userId="1cbcec65-4ef2-4c9d-8acd-f62e48665bf7" providerId="ADAL" clId="{B94DB61F-86F6-4932-AD34-A6EE4571E91C}" dt="2024-03-22T14:56:12.352" v="337" actId="790"/>
          <ac:spMkLst>
            <pc:docMk/>
            <pc:sldMk cId="2407497282" sldId="305"/>
            <ac:spMk id="20" creationId="{021A8C4A-08E7-D761-F00E-0794CA1C6115}"/>
          </ac:spMkLst>
        </pc:spChg>
        <pc:spChg chg="mod">
          <ac:chgData name="LARREA, Christian" userId="1cbcec65-4ef2-4c9d-8acd-f62e48665bf7" providerId="ADAL" clId="{B94DB61F-86F6-4932-AD34-A6EE4571E91C}" dt="2024-03-22T14:56:22.643" v="339" actId="790"/>
          <ac:spMkLst>
            <pc:docMk/>
            <pc:sldMk cId="2407497282" sldId="305"/>
            <ac:spMk id="21" creationId="{D41B3B43-92E2-81E0-26BB-3DC04FDD33F0}"/>
          </ac:spMkLst>
        </pc:spChg>
        <pc:spChg chg="mod">
          <ac:chgData name="LARREA, Christian" userId="1cbcec65-4ef2-4c9d-8acd-f62e48665bf7" providerId="ADAL" clId="{B94DB61F-86F6-4932-AD34-A6EE4571E91C}" dt="2024-03-22T14:56:30.315" v="340" actId="790"/>
          <ac:spMkLst>
            <pc:docMk/>
            <pc:sldMk cId="2407497282" sldId="305"/>
            <ac:spMk id="22" creationId="{3CA671C1-CEC8-D4A3-F2C1-DDAF03F1D7A7}"/>
          </ac:spMkLst>
        </pc:spChg>
        <pc:spChg chg="mod">
          <ac:chgData name="LARREA, Christian" userId="1cbcec65-4ef2-4c9d-8acd-f62e48665bf7" providerId="ADAL" clId="{B94DB61F-86F6-4932-AD34-A6EE4571E91C}" dt="2024-03-22T14:56:55.795" v="351" actId="20577"/>
          <ac:spMkLst>
            <pc:docMk/>
            <pc:sldMk cId="2407497282" sldId="305"/>
            <ac:spMk id="23" creationId="{489FD18A-A63A-48BF-C089-D90A3F4D8CB9}"/>
          </ac:spMkLst>
        </pc:spChg>
        <pc:spChg chg="mod">
          <ac:chgData name="LARREA, Christian" userId="1cbcec65-4ef2-4c9d-8acd-f62e48665bf7" providerId="ADAL" clId="{B94DB61F-86F6-4932-AD34-A6EE4571E91C}" dt="2024-03-22T14:56:39.644" v="342" actId="790"/>
          <ac:spMkLst>
            <pc:docMk/>
            <pc:sldMk cId="2407497282" sldId="305"/>
            <ac:spMk id="24" creationId="{FF594B1F-78E1-36C5-EAC5-664F207E5EAD}"/>
          </ac:spMkLst>
        </pc:spChg>
        <pc:spChg chg="mod">
          <ac:chgData name="LARREA, Christian" userId="1cbcec65-4ef2-4c9d-8acd-f62e48665bf7" providerId="ADAL" clId="{B94DB61F-86F6-4932-AD34-A6EE4571E91C}" dt="2024-03-22T14:56:44.510" v="343" actId="790"/>
          <ac:spMkLst>
            <pc:docMk/>
            <pc:sldMk cId="2407497282" sldId="305"/>
            <ac:spMk id="25" creationId="{8241FA2F-1BCB-7A52-0DEE-4AE194363FD0}"/>
          </ac:spMkLst>
        </pc:spChg>
        <pc:spChg chg="mod">
          <ac:chgData name="LARREA, Christian" userId="1cbcec65-4ef2-4c9d-8acd-f62e48665bf7" providerId="ADAL" clId="{B94DB61F-86F6-4932-AD34-A6EE4571E91C}" dt="2024-03-22T14:36:59.684" v="111" actId="20577"/>
          <ac:spMkLst>
            <pc:docMk/>
            <pc:sldMk cId="2407497282" sldId="305"/>
            <ac:spMk id="41" creationId="{2F35E57D-FF90-97D7-BCF7-9235ECD475D8}"/>
          </ac:spMkLst>
        </pc:spChg>
        <pc:spChg chg="mod">
          <ac:chgData name="LARREA, Christian" userId="1cbcec65-4ef2-4c9d-8acd-f62e48665bf7" providerId="ADAL" clId="{B94DB61F-86F6-4932-AD34-A6EE4571E91C}" dt="2024-03-22T14:35:56.853" v="84" actId="790"/>
          <ac:spMkLst>
            <pc:docMk/>
            <pc:sldMk cId="2407497282" sldId="305"/>
            <ac:spMk id="42" creationId="{1EB9B2D0-F408-0DFF-00BC-D8184314440E}"/>
          </ac:spMkLst>
        </pc:spChg>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2407497282" sldId="305"/>
                <pc2:cmMk id="{8FB79A42-0C20-304F-B26E-AA52D33C823B}"/>
              </pc2:cmMkLst>
            </pc226:cmChg>
          </p:ext>
        </pc:extLst>
      </pc:sldChg>
      <pc:sldChg chg="modSp mod delCm modNotesTx">
        <pc:chgData name="LARREA, Christian" userId="1cbcec65-4ef2-4c9d-8acd-f62e48665bf7" providerId="ADAL" clId="{B94DB61F-86F6-4932-AD34-A6EE4571E91C}" dt="2024-03-22T15:05:27.045" v="488" actId="6549"/>
        <pc:sldMkLst>
          <pc:docMk/>
          <pc:sldMk cId="1737873445" sldId="306"/>
        </pc:sldMkLst>
        <pc:spChg chg="mod">
          <ac:chgData name="LARREA, Christian" userId="1cbcec65-4ef2-4c9d-8acd-f62e48665bf7" providerId="ADAL" clId="{B94DB61F-86F6-4932-AD34-A6EE4571E91C}" dt="2024-03-22T14:49:54.276" v="287" actId="20577"/>
          <ac:spMkLst>
            <pc:docMk/>
            <pc:sldMk cId="1737873445" sldId="306"/>
            <ac:spMk id="2" creationId="{BA3A020F-F45D-0C37-007B-09D297797FB9}"/>
          </ac:spMkLst>
        </pc:spChg>
        <pc:spChg chg="mod">
          <ac:chgData name="LARREA, Christian" userId="1cbcec65-4ef2-4c9d-8acd-f62e48665bf7" providerId="ADAL" clId="{B94DB61F-86F6-4932-AD34-A6EE4571E91C}" dt="2024-03-22T15:01:22.419" v="372" actId="790"/>
          <ac:spMkLst>
            <pc:docMk/>
            <pc:sldMk cId="1737873445" sldId="306"/>
            <ac:spMk id="4" creationId="{407C7CDA-293C-6AB0-F75F-4FABD9685AAC}"/>
          </ac:spMkLst>
        </pc:spChg>
        <pc:spChg chg="mod">
          <ac:chgData name="LARREA, Christian" userId="1cbcec65-4ef2-4c9d-8acd-f62e48665bf7" providerId="ADAL" clId="{B94DB61F-86F6-4932-AD34-A6EE4571E91C}" dt="2024-03-22T15:01:22.419" v="372" actId="790"/>
          <ac:spMkLst>
            <pc:docMk/>
            <pc:sldMk cId="1737873445" sldId="306"/>
            <ac:spMk id="5" creationId="{3E7529D3-CC89-C5B3-6A61-3A39E5EAAB00}"/>
          </ac:spMkLst>
        </pc:spChg>
        <pc:spChg chg="mod">
          <ac:chgData name="LARREA, Christian" userId="1cbcec65-4ef2-4c9d-8acd-f62e48665bf7" providerId="ADAL" clId="{B94DB61F-86F6-4932-AD34-A6EE4571E91C}" dt="2024-03-22T15:01:22.419" v="372" actId="790"/>
          <ac:spMkLst>
            <pc:docMk/>
            <pc:sldMk cId="1737873445" sldId="306"/>
            <ac:spMk id="6" creationId="{303FE260-9688-4F5F-06CD-AD9768B61FFC}"/>
          </ac:spMkLst>
        </pc:spChg>
        <pc:spChg chg="mod">
          <ac:chgData name="LARREA, Christian" userId="1cbcec65-4ef2-4c9d-8acd-f62e48665bf7" providerId="ADAL" clId="{B94DB61F-86F6-4932-AD34-A6EE4571E91C}" dt="2024-03-22T15:01:22.419" v="372" actId="790"/>
          <ac:spMkLst>
            <pc:docMk/>
            <pc:sldMk cId="1737873445" sldId="306"/>
            <ac:spMk id="7" creationId="{29D208E5-1FE2-F2E5-C3A8-EF8A1AA11BA6}"/>
          </ac:spMkLst>
        </pc:spChg>
        <pc:spChg chg="mod">
          <ac:chgData name="LARREA, Christian" userId="1cbcec65-4ef2-4c9d-8acd-f62e48665bf7" providerId="ADAL" clId="{B94DB61F-86F6-4932-AD34-A6EE4571E91C}" dt="2024-03-22T15:01:22.419" v="372" actId="790"/>
          <ac:spMkLst>
            <pc:docMk/>
            <pc:sldMk cId="1737873445" sldId="306"/>
            <ac:spMk id="8" creationId="{BF9BFCCD-EDBE-9164-4D23-29FB7DCABAB5}"/>
          </ac:spMkLst>
        </pc:spChg>
        <pc:spChg chg="mod">
          <ac:chgData name="LARREA, Christian" userId="1cbcec65-4ef2-4c9d-8acd-f62e48665bf7" providerId="ADAL" clId="{B94DB61F-86F6-4932-AD34-A6EE4571E91C}" dt="2024-03-22T15:01:22.419" v="372" actId="790"/>
          <ac:spMkLst>
            <pc:docMk/>
            <pc:sldMk cId="1737873445" sldId="306"/>
            <ac:spMk id="9" creationId="{DDA243F1-40E0-B949-31A9-F5EDE248AAD4}"/>
          </ac:spMkLst>
        </pc:spChg>
        <pc:spChg chg="mod">
          <ac:chgData name="LARREA, Christian" userId="1cbcec65-4ef2-4c9d-8acd-f62e48665bf7" providerId="ADAL" clId="{B94DB61F-86F6-4932-AD34-A6EE4571E91C}" dt="2024-03-22T15:01:22.419" v="372" actId="790"/>
          <ac:spMkLst>
            <pc:docMk/>
            <pc:sldMk cId="1737873445" sldId="306"/>
            <ac:spMk id="10" creationId="{1215B530-3CAB-FE02-4414-B3DD7BC07639}"/>
          </ac:spMkLst>
        </pc:spChg>
        <pc:spChg chg="mod">
          <ac:chgData name="LARREA, Christian" userId="1cbcec65-4ef2-4c9d-8acd-f62e48665bf7" providerId="ADAL" clId="{B94DB61F-86F6-4932-AD34-A6EE4571E91C}" dt="2024-03-22T14:48:35.124" v="273" actId="20577"/>
          <ac:spMkLst>
            <pc:docMk/>
            <pc:sldMk cId="1737873445" sldId="306"/>
            <ac:spMk id="27" creationId="{D431F98B-7A16-D8BD-40FA-F2801F8F0EA8}"/>
          </ac:spMkLst>
        </pc:spChg>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1737873445" sldId="306"/>
                <pc2:cmMk id="{7C5E2154-D51B-754C-B5A9-D9267D581727}"/>
              </pc2:cmMkLst>
            </pc226:cmChg>
          </p:ext>
        </pc:extLst>
      </pc:sldChg>
      <pc:sldChg chg="modSp mod delCm">
        <pc:chgData name="LARREA, Christian" userId="1cbcec65-4ef2-4c9d-8acd-f62e48665bf7" providerId="ADAL" clId="{B94DB61F-86F6-4932-AD34-A6EE4571E91C}" dt="2024-03-22T15:03:49.213" v="390" actId="1035"/>
        <pc:sldMkLst>
          <pc:docMk/>
          <pc:sldMk cId="1406939077" sldId="309"/>
        </pc:sldMkLst>
        <pc:spChg chg="mod">
          <ac:chgData name="LARREA, Christian" userId="1cbcec65-4ef2-4c9d-8acd-f62e48665bf7" providerId="ADAL" clId="{B94DB61F-86F6-4932-AD34-A6EE4571E91C}" dt="2024-03-22T14:53:51.826" v="319" actId="1076"/>
          <ac:spMkLst>
            <pc:docMk/>
            <pc:sldMk cId="1406939077" sldId="309"/>
            <ac:spMk id="2" creationId="{BA37FC8B-8020-8175-0E53-CE02B14B5601}"/>
          </ac:spMkLst>
        </pc:spChg>
        <pc:spChg chg="mod">
          <ac:chgData name="LARREA, Christian" userId="1cbcec65-4ef2-4c9d-8acd-f62e48665bf7" providerId="ADAL" clId="{B94DB61F-86F6-4932-AD34-A6EE4571E91C}" dt="2024-03-22T14:53:07.993" v="313" actId="790"/>
          <ac:spMkLst>
            <pc:docMk/>
            <pc:sldMk cId="1406939077" sldId="309"/>
            <ac:spMk id="3" creationId="{F04209A5-0DA9-4398-BF30-9AECCE677686}"/>
          </ac:spMkLst>
        </pc:spChg>
        <pc:spChg chg="mod">
          <ac:chgData name="LARREA, Christian" userId="1cbcec65-4ef2-4c9d-8acd-f62e48665bf7" providerId="ADAL" clId="{B94DB61F-86F6-4932-AD34-A6EE4571E91C}" dt="2024-03-22T15:01:44.270" v="374" actId="790"/>
          <ac:spMkLst>
            <pc:docMk/>
            <pc:sldMk cId="1406939077" sldId="309"/>
            <ac:spMk id="13" creationId="{00C70677-55DE-4407-B7CC-D57B4F4D6498}"/>
          </ac:spMkLst>
        </pc:spChg>
        <pc:spChg chg="mod">
          <ac:chgData name="LARREA, Christian" userId="1cbcec65-4ef2-4c9d-8acd-f62e48665bf7" providerId="ADAL" clId="{B94DB61F-86F6-4932-AD34-A6EE4571E91C}" dt="2024-03-22T14:53:21.834" v="314" actId="790"/>
          <ac:spMkLst>
            <pc:docMk/>
            <pc:sldMk cId="1406939077" sldId="309"/>
            <ac:spMk id="17" creationId="{AFCDCF27-60B6-45AF-B21F-299EF8376BA5}"/>
          </ac:spMkLst>
        </pc:spChg>
        <pc:spChg chg="mod">
          <ac:chgData name="LARREA, Christian" userId="1cbcec65-4ef2-4c9d-8acd-f62e48665bf7" providerId="ADAL" clId="{B94DB61F-86F6-4932-AD34-A6EE4571E91C}" dt="2024-03-22T15:01:38.691" v="373" actId="790"/>
          <ac:spMkLst>
            <pc:docMk/>
            <pc:sldMk cId="1406939077" sldId="309"/>
            <ac:spMk id="18" creationId="{C690AA03-6AE8-4C58-A1F7-7E0E8166E8F6}"/>
          </ac:spMkLst>
        </pc:spChg>
        <pc:spChg chg="mod">
          <ac:chgData name="LARREA, Christian" userId="1cbcec65-4ef2-4c9d-8acd-f62e48665bf7" providerId="ADAL" clId="{B94DB61F-86F6-4932-AD34-A6EE4571E91C}" dt="2024-03-22T15:01:38.691" v="373" actId="790"/>
          <ac:spMkLst>
            <pc:docMk/>
            <pc:sldMk cId="1406939077" sldId="309"/>
            <ac:spMk id="19" creationId="{1ED211ED-5F01-4EAC-A237-D16861FCA484}"/>
          </ac:spMkLst>
        </pc:spChg>
        <pc:spChg chg="mod">
          <ac:chgData name="LARREA, Christian" userId="1cbcec65-4ef2-4c9d-8acd-f62e48665bf7" providerId="ADAL" clId="{B94DB61F-86F6-4932-AD34-A6EE4571E91C}" dt="2024-03-22T15:01:38.691" v="373" actId="790"/>
          <ac:spMkLst>
            <pc:docMk/>
            <pc:sldMk cId="1406939077" sldId="309"/>
            <ac:spMk id="29" creationId="{8CCBA1BC-0777-41DD-9355-008819AF269A}"/>
          </ac:spMkLst>
        </pc:spChg>
        <pc:spChg chg="mod">
          <ac:chgData name="LARREA, Christian" userId="1cbcec65-4ef2-4c9d-8acd-f62e48665bf7" providerId="ADAL" clId="{B94DB61F-86F6-4932-AD34-A6EE4571E91C}" dt="2024-03-22T15:01:38.691" v="373" actId="790"/>
          <ac:spMkLst>
            <pc:docMk/>
            <pc:sldMk cId="1406939077" sldId="309"/>
            <ac:spMk id="32" creationId="{B7937340-79CD-93E8-941C-AFF53E64B188}"/>
          </ac:spMkLst>
        </pc:spChg>
        <pc:spChg chg="mod">
          <ac:chgData name="LARREA, Christian" userId="1cbcec65-4ef2-4c9d-8acd-f62e48665bf7" providerId="ADAL" clId="{B94DB61F-86F6-4932-AD34-A6EE4571E91C}" dt="2024-03-22T15:01:38.691" v="373" actId="790"/>
          <ac:spMkLst>
            <pc:docMk/>
            <pc:sldMk cId="1406939077" sldId="309"/>
            <ac:spMk id="36" creationId="{FF121F3D-4B0A-2DD6-0774-EAECCF203E7B}"/>
          </ac:spMkLst>
        </pc:spChg>
        <pc:cxnChg chg="mod">
          <ac:chgData name="LARREA, Christian" userId="1cbcec65-4ef2-4c9d-8acd-f62e48665bf7" providerId="ADAL" clId="{B94DB61F-86F6-4932-AD34-A6EE4571E91C}" dt="2024-03-22T15:03:47.166" v="385" actId="1035"/>
          <ac:cxnSpMkLst>
            <pc:docMk/>
            <pc:sldMk cId="1406939077" sldId="309"/>
            <ac:cxnSpMk id="24" creationId="{374F050B-69C2-43B7-921F-F53AFBB1C4D1}"/>
          </ac:cxnSpMkLst>
        </pc:cxnChg>
        <pc:cxnChg chg="mod">
          <ac:chgData name="LARREA, Christian" userId="1cbcec65-4ef2-4c9d-8acd-f62e48665bf7" providerId="ADAL" clId="{B94DB61F-86F6-4932-AD34-A6EE4571E91C}" dt="2024-03-22T15:03:49.213" v="390" actId="1035"/>
          <ac:cxnSpMkLst>
            <pc:docMk/>
            <pc:sldMk cId="1406939077" sldId="309"/>
            <ac:cxnSpMk id="28" creationId="{6FEA36CA-1E90-4D52-8438-8876378AB6F7}"/>
          </ac:cxnSpMkLst>
        </pc:cxnChg>
        <pc:extLst>
          <p:ext xmlns:p="http://schemas.openxmlformats.org/presentationml/2006/main" uri="{D6D511B9-2390-475A-947B-AFAB55BFBCF1}">
            <pc226:cmChg xmlns:pc226="http://schemas.microsoft.com/office/powerpoint/2022/06/main/command" chg="del">
              <pc226:chgData name="LARREA, Christian" userId="1cbcec65-4ef2-4c9d-8acd-f62e48665bf7" providerId="ADAL" clId="{B94DB61F-86F6-4932-AD34-A6EE4571E91C}" dt="2024-03-22T14:26:43.601" v="0"/>
              <pc2:cmMkLst xmlns:pc2="http://schemas.microsoft.com/office/powerpoint/2019/9/main/command">
                <pc:docMk/>
                <pc:sldMk cId="1406939077" sldId="309"/>
                <pc2:cmMk id="{F3BF5EE1-DB86-0F45-B6B0-76594D88275E}"/>
              </pc2:cmMkLst>
            </pc226:cmChg>
          </p:ext>
        </pc:extLst>
      </pc:sldChg>
      <pc:sldChg chg="add">
        <pc:chgData name="LARREA, Christian" userId="1cbcec65-4ef2-4c9d-8acd-f62e48665bf7" providerId="ADAL" clId="{B94DB61F-86F6-4932-AD34-A6EE4571E91C}" dt="2024-03-22T15:07:00.690" v="490"/>
        <pc:sldMkLst>
          <pc:docMk/>
          <pc:sldMk cId="1149924184" sldId="321"/>
        </pc:sldMkLst>
      </pc:sldChg>
    </pc:docChg>
  </pc:docChgLst>
  <pc:docChgLst>
    <pc:chgData name="Elizabeth ENGEBRETSON" userId="3432f663-7c0c-4f2e-b85b-b6f4c97bdf77" providerId="ADAL" clId="{A5F42032-D342-CA49-BE7D-95DCF05CC715}"/>
    <pc:docChg chg="custSel modSld">
      <pc:chgData name="Elizabeth ENGEBRETSON" userId="3432f663-7c0c-4f2e-b85b-b6f4c97bdf77" providerId="ADAL" clId="{A5F42032-D342-CA49-BE7D-95DCF05CC715}" dt="2021-07-30T18:10:21.798" v="34" actId="20577"/>
      <pc:docMkLst>
        <pc:docMk/>
      </pc:docMkLst>
      <pc:sldChg chg="modSp mod">
        <pc:chgData name="Elizabeth ENGEBRETSON" userId="3432f663-7c0c-4f2e-b85b-b6f4c97bdf77" providerId="ADAL" clId="{A5F42032-D342-CA49-BE7D-95DCF05CC715}" dt="2021-07-30T18:10:21.798" v="34" actId="20577"/>
        <pc:sldMkLst>
          <pc:docMk/>
          <pc:sldMk cId="3625526989" sldId="278"/>
        </pc:sldMkLst>
        <pc:spChg chg="mod">
          <ac:chgData name="Elizabeth ENGEBRETSON" userId="3432f663-7c0c-4f2e-b85b-b6f4c97bdf77" providerId="ADAL" clId="{A5F42032-D342-CA49-BE7D-95DCF05CC715}" dt="2021-07-30T18:10:21.798" v="34" actId="20577"/>
          <ac:spMkLst>
            <pc:docMk/>
            <pc:sldMk cId="3625526989" sldId="278"/>
            <ac:spMk id="2" creationId="{D802B05C-4EAA-4DF4-914E-CD54C3A52C8F}"/>
          </ac:spMkLst>
        </pc:spChg>
      </pc:sldChg>
      <pc:sldChg chg="addCm modCm">
        <pc:chgData name="Elizabeth ENGEBRETSON" userId="3432f663-7c0c-4f2e-b85b-b6f4c97bdf77" providerId="ADAL" clId="{A5F42032-D342-CA49-BE7D-95DCF05CC715}" dt="2021-07-28T18:40:24.087" v="7"/>
        <pc:sldMkLst>
          <pc:docMk/>
          <pc:sldMk cId="1455915805" sldId="280"/>
        </pc:sldMkLst>
      </pc:sldChg>
      <pc:sldChg chg="addCm modCm">
        <pc:chgData name="Elizabeth ENGEBRETSON" userId="3432f663-7c0c-4f2e-b85b-b6f4c97bdf77" providerId="ADAL" clId="{A5F42032-D342-CA49-BE7D-95DCF05CC715}" dt="2021-07-28T18:42:18.203" v="12"/>
        <pc:sldMkLst>
          <pc:docMk/>
          <pc:sldMk cId="3110859831" sldId="281"/>
        </pc:sldMkLst>
      </pc:sldChg>
      <pc:sldChg chg="addCm delCm">
        <pc:chgData name="Elizabeth ENGEBRETSON" userId="3432f663-7c0c-4f2e-b85b-b6f4c97bdf77" providerId="ADAL" clId="{A5F42032-D342-CA49-BE7D-95DCF05CC715}" dt="2021-07-28T18:44:06.109" v="14" actId="1592"/>
        <pc:sldMkLst>
          <pc:docMk/>
          <pc:sldMk cId="934674071" sldId="283"/>
        </pc:sldMkLst>
      </pc:sldChg>
      <pc:sldChg chg="addCm modCm">
        <pc:chgData name="Elizabeth ENGEBRETSON" userId="3432f663-7c0c-4f2e-b85b-b6f4c97bdf77" providerId="ADAL" clId="{A5F42032-D342-CA49-BE7D-95DCF05CC715}" dt="2021-07-28T18:47:16.736" v="20"/>
        <pc:sldMkLst>
          <pc:docMk/>
          <pc:sldMk cId="286969588" sldId="284"/>
        </pc:sldMkLst>
      </pc:sldChg>
      <pc:sldChg chg="addCm modCm">
        <pc:chgData name="Elizabeth ENGEBRETSON" userId="3432f663-7c0c-4f2e-b85b-b6f4c97bdf77" providerId="ADAL" clId="{A5F42032-D342-CA49-BE7D-95DCF05CC715}" dt="2021-07-28T18:48:29.081" v="22"/>
        <pc:sldMkLst>
          <pc:docMk/>
          <pc:sldMk cId="3847111059" sldId="285"/>
        </pc:sldMkLst>
      </pc:sldChg>
      <pc:sldChg chg="addCm modCm">
        <pc:chgData name="Elizabeth ENGEBRETSON" userId="3432f663-7c0c-4f2e-b85b-b6f4c97bdf77" providerId="ADAL" clId="{A5F42032-D342-CA49-BE7D-95DCF05CC715}" dt="2021-07-28T18:50:54.679" v="24"/>
        <pc:sldMkLst>
          <pc:docMk/>
          <pc:sldMk cId="1334536120" sldId="286"/>
        </pc:sldMkLst>
      </pc:sldChg>
    </pc:docChg>
  </pc:docChgLst>
  <pc:docChgLst>
    <pc:chgData name="MURAD, Sofia Jenny Juliette" userId="609d3eb8-04db-4da7-84a5-b39f1996835f" providerId="ADAL" clId="{FED6293C-A2DA-4B3D-AE6F-5633082C53C8}"/>
    <pc:docChg chg="custSel modSld">
      <pc:chgData name="MURAD, Sofia Jenny Juliette" userId="609d3eb8-04db-4da7-84a5-b39f1996835f" providerId="ADAL" clId="{FED6293C-A2DA-4B3D-AE6F-5633082C53C8}" dt="2021-08-18T12:45:20.576" v="73" actId="1592"/>
      <pc:docMkLst>
        <pc:docMk/>
      </pc:docMkLst>
      <pc:sldChg chg="modSp mod addCm">
        <pc:chgData name="MURAD, Sofia Jenny Juliette" userId="609d3eb8-04db-4da7-84a5-b39f1996835f" providerId="ADAL" clId="{FED6293C-A2DA-4B3D-AE6F-5633082C53C8}" dt="2021-08-11T12:40:46.300" v="54" actId="1589"/>
        <pc:sldMkLst>
          <pc:docMk/>
          <pc:sldMk cId="1455915805" sldId="280"/>
        </pc:sldMkLst>
        <pc:spChg chg="mod">
          <ac:chgData name="MURAD, Sofia Jenny Juliette" userId="609d3eb8-04db-4da7-84a5-b39f1996835f" providerId="ADAL" clId="{FED6293C-A2DA-4B3D-AE6F-5633082C53C8}" dt="2021-08-11T12:40:25.989" v="53" actId="14100"/>
          <ac:spMkLst>
            <pc:docMk/>
            <pc:sldMk cId="1455915805" sldId="280"/>
            <ac:spMk id="51" creationId="{804788B2-0209-484F-BC9E-B66F7EAE2453}"/>
          </ac:spMkLst>
        </pc:spChg>
      </pc:sldChg>
      <pc:sldChg chg="addCm delCm modCm">
        <pc:chgData name="MURAD, Sofia Jenny Juliette" userId="609d3eb8-04db-4da7-84a5-b39f1996835f" providerId="ADAL" clId="{FED6293C-A2DA-4B3D-AE6F-5633082C53C8}" dt="2021-08-18T12:45:20.576" v="73" actId="1592"/>
        <pc:sldMkLst>
          <pc:docMk/>
          <pc:sldMk cId="918762032" sldId="282"/>
        </pc:sldMkLst>
      </pc:sldChg>
      <pc:sldChg chg="delCm">
        <pc:chgData name="MURAD, Sofia Jenny Juliette" userId="609d3eb8-04db-4da7-84a5-b39f1996835f" providerId="ADAL" clId="{FED6293C-A2DA-4B3D-AE6F-5633082C53C8}" dt="2021-08-11T12:42:46.636" v="64" actId="1592"/>
        <pc:sldMkLst>
          <pc:docMk/>
          <pc:sldMk cId="286969588" sldId="284"/>
        </pc:sldMkLst>
      </pc:sldChg>
      <pc:sldChg chg="addCm">
        <pc:chgData name="MURAD, Sofia Jenny Juliette" userId="609d3eb8-04db-4da7-84a5-b39f1996835f" providerId="ADAL" clId="{FED6293C-A2DA-4B3D-AE6F-5633082C53C8}" dt="2021-08-11T12:45:49.283" v="70" actId="1589"/>
        <pc:sldMkLst>
          <pc:docMk/>
          <pc:sldMk cId="1334536120" sldId="286"/>
        </pc:sldMkLst>
      </pc:sldChg>
      <pc:sldChg chg="modSp mod delCm">
        <pc:chgData name="MURAD, Sofia Jenny Juliette" userId="609d3eb8-04db-4da7-84a5-b39f1996835f" providerId="ADAL" clId="{FED6293C-A2DA-4B3D-AE6F-5633082C53C8}" dt="2021-08-11T12:41:20.664" v="63" actId="1592"/>
        <pc:sldMkLst>
          <pc:docMk/>
          <pc:sldMk cId="227597455" sldId="289"/>
        </pc:sldMkLst>
        <pc:spChg chg="mod">
          <ac:chgData name="MURAD, Sofia Jenny Juliette" userId="609d3eb8-04db-4da7-84a5-b39f1996835f" providerId="ADAL" clId="{FED6293C-A2DA-4B3D-AE6F-5633082C53C8}" dt="2021-08-11T12:41:16.230" v="62" actId="20577"/>
          <ac:spMkLst>
            <pc:docMk/>
            <pc:sldMk cId="227597455" sldId="289"/>
            <ac:spMk id="51" creationId="{804788B2-0209-484F-BC9E-B66F7EAE2453}"/>
          </ac:spMkLst>
        </pc:spChg>
      </pc:sldChg>
      <pc:sldChg chg="modSp mod">
        <pc:chgData name="MURAD, Sofia Jenny Juliette" userId="609d3eb8-04db-4da7-84a5-b39f1996835f" providerId="ADAL" clId="{FED6293C-A2DA-4B3D-AE6F-5633082C53C8}" dt="2021-08-11T12:43:29.936" v="69" actId="12"/>
        <pc:sldMkLst>
          <pc:docMk/>
          <pc:sldMk cId="143228741" sldId="291"/>
        </pc:sldMkLst>
        <pc:spChg chg="mod">
          <ac:chgData name="MURAD, Sofia Jenny Juliette" userId="609d3eb8-04db-4da7-84a5-b39f1996835f" providerId="ADAL" clId="{FED6293C-A2DA-4B3D-AE6F-5633082C53C8}" dt="2021-08-11T12:43:29.936" v="69" actId="12"/>
          <ac:spMkLst>
            <pc:docMk/>
            <pc:sldMk cId="143228741" sldId="291"/>
            <ac:spMk id="51" creationId="{804788B2-0209-484F-BC9E-B66F7EAE2453}"/>
          </ac:spMkLst>
        </pc:spChg>
      </pc:sldChg>
    </pc:docChg>
  </pc:docChgLst>
  <pc:docChgLst>
    <pc:chgData name="TAKANE, Marina" userId="0c62abb9-5f1e-4540-b5da-327c1000617a" providerId="ADAL" clId="{19145A8C-AED1-4E87-9143-3FD3A53B298F}"/>
    <pc:docChg chg="custSel modSld">
      <pc:chgData name="TAKANE, Marina" userId="0c62abb9-5f1e-4540-b5da-327c1000617a" providerId="ADAL" clId="{19145A8C-AED1-4E87-9143-3FD3A53B298F}" dt="2021-08-12T15:48:34.932" v="113" actId="1589"/>
      <pc:docMkLst>
        <pc:docMk/>
      </pc:docMkLst>
      <pc:sldChg chg="modSp addCm">
        <pc:chgData name="TAKANE, Marina" userId="0c62abb9-5f1e-4540-b5da-327c1000617a" providerId="ADAL" clId="{19145A8C-AED1-4E87-9143-3FD3A53B298F}" dt="2021-08-12T15:47:31.714" v="73" actId="1589"/>
        <pc:sldMkLst>
          <pc:docMk/>
          <pc:sldMk cId="3847111059" sldId="285"/>
        </pc:sldMkLst>
        <pc:spChg chg="mod">
          <ac:chgData name="TAKANE, Marina" userId="0c62abb9-5f1e-4540-b5da-327c1000617a" providerId="ADAL" clId="{19145A8C-AED1-4E87-9143-3FD3A53B298F}" dt="2021-08-12T15:02:28.756" v="72" actId="20577"/>
          <ac:spMkLst>
            <pc:docMk/>
            <pc:sldMk cId="3847111059" sldId="285"/>
            <ac:spMk id="51" creationId="{804788B2-0209-484F-BC9E-B66F7EAE2453}"/>
          </ac:spMkLst>
        </pc:spChg>
      </pc:sldChg>
      <pc:sldChg chg="modSp addCm">
        <pc:chgData name="TAKANE, Marina" userId="0c62abb9-5f1e-4540-b5da-327c1000617a" providerId="ADAL" clId="{19145A8C-AED1-4E87-9143-3FD3A53B298F}" dt="2021-08-12T15:48:34.932" v="113" actId="1589"/>
        <pc:sldMkLst>
          <pc:docMk/>
          <pc:sldMk cId="1334536120" sldId="286"/>
        </pc:sldMkLst>
        <pc:spChg chg="mod">
          <ac:chgData name="TAKANE, Marina" userId="0c62abb9-5f1e-4540-b5da-327c1000617a" providerId="ADAL" clId="{19145A8C-AED1-4E87-9143-3FD3A53B298F}" dt="2021-08-12T15:47:53.334" v="112" actId="20577"/>
          <ac:spMkLst>
            <pc:docMk/>
            <pc:sldMk cId="1334536120" sldId="286"/>
            <ac:spMk id="51" creationId="{804788B2-0209-484F-BC9E-B66F7EAE2453}"/>
          </ac:spMkLst>
        </pc:spChg>
      </pc:sldChg>
    </pc:docChg>
  </pc:docChgLst>
  <pc:docChgLst>
    <pc:chgData name="ENGEBRETSON, Elizabeth" userId="3432f663-7c0c-4f2e-b85b-b6f4c97bdf77" providerId="ADAL" clId="{CC564198-0CBF-AC46-9181-DF9CA69183D3}"/>
    <pc:docChg chg="undo custSel addSld delSld modSld sldOrd">
      <pc:chgData name="ENGEBRETSON, Elizabeth" userId="3432f663-7c0c-4f2e-b85b-b6f4c97bdf77" providerId="ADAL" clId="{CC564198-0CBF-AC46-9181-DF9CA69183D3}" dt="2024-03-07T17:05:51.536" v="2754"/>
      <pc:docMkLst>
        <pc:docMk/>
      </pc:docMkLst>
      <pc:sldChg chg="mod modClrScheme chgLayout">
        <pc:chgData name="ENGEBRETSON, Elizabeth" userId="3432f663-7c0c-4f2e-b85b-b6f4c97bdf77" providerId="ADAL" clId="{CC564198-0CBF-AC46-9181-DF9CA69183D3}" dt="2024-01-08T22:20:05.227" v="145" actId="700"/>
        <pc:sldMkLst>
          <pc:docMk/>
          <pc:sldMk cId="2525285846" sldId="257"/>
        </pc:sldMkLst>
      </pc:sldChg>
      <pc:sldChg chg="addSp delSp modSp mod modClrScheme addCm chgLayout">
        <pc:chgData name="ENGEBRETSON, Elizabeth" userId="3432f663-7c0c-4f2e-b85b-b6f4c97bdf77" providerId="ADAL" clId="{CC564198-0CBF-AC46-9181-DF9CA69183D3}" dt="2024-02-07T18:53:19.968" v="2400" actId="20577"/>
        <pc:sldMkLst>
          <pc:docMk/>
          <pc:sldMk cId="4154322372" sldId="258"/>
        </pc:sldMkLst>
        <pc:spChg chg="add del mod ord">
          <ac:chgData name="ENGEBRETSON, Elizabeth" userId="3432f663-7c0c-4f2e-b85b-b6f4c97bdf77" providerId="ADAL" clId="{CC564198-0CBF-AC46-9181-DF9CA69183D3}" dt="2024-01-08T21:41:38.561" v="9" actId="700"/>
          <ac:spMkLst>
            <pc:docMk/>
            <pc:sldMk cId="4154322372" sldId="258"/>
            <ac:spMk id="2" creationId="{BE2AFC33-22AE-976C-D984-5BD4B15C1B09}"/>
          </ac:spMkLst>
        </pc:spChg>
        <pc:spChg chg="add del mod ord">
          <ac:chgData name="ENGEBRETSON, Elizabeth" userId="3432f663-7c0c-4f2e-b85b-b6f4c97bdf77" providerId="ADAL" clId="{CC564198-0CBF-AC46-9181-DF9CA69183D3}" dt="2024-01-08T21:41:37.909" v="8" actId="700"/>
          <ac:spMkLst>
            <pc:docMk/>
            <pc:sldMk cId="4154322372" sldId="258"/>
            <ac:spMk id="3" creationId="{35AF192F-234F-97A4-DEE6-91B4AED949A9}"/>
          </ac:spMkLst>
        </pc:spChg>
        <pc:spChg chg="mod ord">
          <ac:chgData name="ENGEBRETSON, Elizabeth" userId="3432f663-7c0c-4f2e-b85b-b6f4c97bdf77" providerId="ADAL" clId="{CC564198-0CBF-AC46-9181-DF9CA69183D3}" dt="2024-02-07T18:53:19.968" v="2400" actId="20577"/>
          <ac:spMkLst>
            <pc:docMk/>
            <pc:sldMk cId="4154322372" sldId="258"/>
            <ac:spMk id="4" creationId="{EEB624C6-8AF0-44C4-83D8-3A2C2CD4ECF7}"/>
          </ac:spMkLst>
        </pc:spChg>
        <pc:spChg chg="add del mod ord">
          <ac:chgData name="ENGEBRETSON, Elizabeth" userId="3432f663-7c0c-4f2e-b85b-b6f4c97bdf77" providerId="ADAL" clId="{CC564198-0CBF-AC46-9181-DF9CA69183D3}" dt="2024-01-08T21:43:38.763" v="30" actId="478"/>
          <ac:spMkLst>
            <pc:docMk/>
            <pc:sldMk cId="4154322372" sldId="258"/>
            <ac:spMk id="5" creationId="{2E609CFD-5EAC-439D-9122-B10C3C58A0B1}"/>
          </ac:spMkLst>
        </pc:spChg>
      </pc:sldChg>
      <pc:sldChg chg="del">
        <pc:chgData name="ENGEBRETSON, Elizabeth" userId="3432f663-7c0c-4f2e-b85b-b6f4c97bdf77" providerId="ADAL" clId="{CC564198-0CBF-AC46-9181-DF9CA69183D3}" dt="2024-01-08T22:04:44.457" v="138" actId="2696"/>
        <pc:sldMkLst>
          <pc:docMk/>
          <pc:sldMk cId="1235691608" sldId="277"/>
        </pc:sldMkLst>
      </pc:sldChg>
      <pc:sldChg chg="modSp mod modClrScheme addCm chgLayout">
        <pc:chgData name="ENGEBRETSON, Elizabeth" userId="3432f663-7c0c-4f2e-b85b-b6f4c97bdf77" providerId="ADAL" clId="{CC564198-0CBF-AC46-9181-DF9CA69183D3}" dt="2024-03-01T18:14:17.877" v="2668" actId="113"/>
        <pc:sldMkLst>
          <pc:docMk/>
          <pc:sldMk cId="3625526989" sldId="278"/>
        </pc:sldMkLst>
        <pc:spChg chg="mod ord">
          <ac:chgData name="ENGEBRETSON, Elizabeth" userId="3432f663-7c0c-4f2e-b85b-b6f4c97bdf77" providerId="ADAL" clId="{CC564198-0CBF-AC46-9181-DF9CA69183D3}" dt="2024-03-01T18:14:17.877" v="2668" actId="113"/>
          <ac:spMkLst>
            <pc:docMk/>
            <pc:sldMk cId="3625526989" sldId="278"/>
            <ac:spMk id="2" creationId="{D802B05C-4EAA-4DF4-914E-CD54C3A52C8F}"/>
          </ac:spMkLst>
        </pc:spChg>
        <pc:spChg chg="mod ord">
          <ac:chgData name="ENGEBRETSON, Elizabeth" userId="3432f663-7c0c-4f2e-b85b-b6f4c97bdf77" providerId="ADAL" clId="{CC564198-0CBF-AC46-9181-DF9CA69183D3}" dt="2024-01-08T21:45:09.226" v="49" actId="700"/>
          <ac:spMkLst>
            <pc:docMk/>
            <pc:sldMk cId="3625526989" sldId="278"/>
            <ac:spMk id="3" creationId="{22402246-721E-4BFE-B7EE-0072901EC322}"/>
          </ac:spMkLst>
        </pc:spChg>
      </pc:sldChg>
      <pc:sldChg chg="del">
        <pc:chgData name="ENGEBRETSON, Elizabeth" userId="3432f663-7c0c-4f2e-b85b-b6f4c97bdf77" providerId="ADAL" clId="{CC564198-0CBF-AC46-9181-DF9CA69183D3}" dt="2024-01-08T21:45:31.713" v="51" actId="2696"/>
        <pc:sldMkLst>
          <pc:docMk/>
          <pc:sldMk cId="2060349002" sldId="279"/>
        </pc:sldMkLst>
      </pc:sldChg>
      <pc:sldChg chg="addSp delSp modSp del mod modClrScheme chgLayout">
        <pc:chgData name="ENGEBRETSON, Elizabeth" userId="3432f663-7c0c-4f2e-b85b-b6f4c97bdf77" providerId="ADAL" clId="{CC564198-0CBF-AC46-9181-DF9CA69183D3}" dt="2024-01-08T21:56:28.809" v="66" actId="2696"/>
        <pc:sldMkLst>
          <pc:docMk/>
          <pc:sldMk cId="1455915805" sldId="280"/>
        </pc:sldMkLst>
        <pc:spChg chg="mod ord">
          <ac:chgData name="ENGEBRETSON, Elizabeth" userId="3432f663-7c0c-4f2e-b85b-b6f4c97bdf77" providerId="ADAL" clId="{CC564198-0CBF-AC46-9181-DF9CA69183D3}" dt="2024-01-08T21:55:56.428" v="61" actId="1076"/>
          <ac:spMkLst>
            <pc:docMk/>
            <pc:sldMk cId="1455915805" sldId="280"/>
            <ac:spMk id="3" creationId="{C7E96619-DA61-4AB4-A8B4-D2CE5D8D50D5}"/>
          </ac:spMkLst>
        </pc:spChg>
        <pc:spChg chg="mod">
          <ac:chgData name="ENGEBRETSON, Elizabeth" userId="3432f663-7c0c-4f2e-b85b-b6f4c97bdf77" providerId="ADAL" clId="{CC564198-0CBF-AC46-9181-DF9CA69183D3}" dt="2024-01-08T21:46:03.885" v="55"/>
          <ac:spMkLst>
            <pc:docMk/>
            <pc:sldMk cId="1455915805" sldId="280"/>
            <ac:spMk id="4" creationId="{5D88322C-6F7A-E371-78A9-B48CF8EAF993}"/>
          </ac:spMkLst>
        </pc:spChg>
        <pc:spChg chg="mod">
          <ac:chgData name="ENGEBRETSON, Elizabeth" userId="3432f663-7c0c-4f2e-b85b-b6f4c97bdf77" providerId="ADAL" clId="{CC564198-0CBF-AC46-9181-DF9CA69183D3}" dt="2024-01-08T21:46:03.885" v="55"/>
          <ac:spMkLst>
            <pc:docMk/>
            <pc:sldMk cId="1455915805" sldId="280"/>
            <ac:spMk id="5" creationId="{DEA334D0-954B-1FFF-A9B2-BED5E3D4C7C1}"/>
          </ac:spMkLst>
        </pc:spChg>
        <pc:spChg chg="mod">
          <ac:chgData name="ENGEBRETSON, Elizabeth" userId="3432f663-7c0c-4f2e-b85b-b6f4c97bdf77" providerId="ADAL" clId="{CC564198-0CBF-AC46-9181-DF9CA69183D3}" dt="2024-01-08T21:46:03.885" v="55"/>
          <ac:spMkLst>
            <pc:docMk/>
            <pc:sldMk cId="1455915805" sldId="280"/>
            <ac:spMk id="6" creationId="{A5AE5118-9089-5718-56F1-0799B18A3095}"/>
          </ac:spMkLst>
        </pc:spChg>
        <pc:spChg chg="mod">
          <ac:chgData name="ENGEBRETSON, Elizabeth" userId="3432f663-7c0c-4f2e-b85b-b6f4c97bdf77" providerId="ADAL" clId="{CC564198-0CBF-AC46-9181-DF9CA69183D3}" dt="2024-01-08T21:46:03.885" v="55"/>
          <ac:spMkLst>
            <pc:docMk/>
            <pc:sldMk cId="1455915805" sldId="280"/>
            <ac:spMk id="7" creationId="{50D742B5-E054-7CB5-7264-6B83FC514C4F}"/>
          </ac:spMkLst>
        </pc:spChg>
        <pc:spChg chg="mod">
          <ac:chgData name="ENGEBRETSON, Elizabeth" userId="3432f663-7c0c-4f2e-b85b-b6f4c97bdf77" providerId="ADAL" clId="{CC564198-0CBF-AC46-9181-DF9CA69183D3}" dt="2024-01-08T21:46:03.885" v="55"/>
          <ac:spMkLst>
            <pc:docMk/>
            <pc:sldMk cId="1455915805" sldId="280"/>
            <ac:spMk id="8" creationId="{F2D36C4B-902B-E498-E32B-87144F7CC466}"/>
          </ac:spMkLst>
        </pc:spChg>
        <pc:spChg chg="mod">
          <ac:chgData name="ENGEBRETSON, Elizabeth" userId="3432f663-7c0c-4f2e-b85b-b6f4c97bdf77" providerId="ADAL" clId="{CC564198-0CBF-AC46-9181-DF9CA69183D3}" dt="2024-01-08T21:46:03.885" v="55"/>
          <ac:spMkLst>
            <pc:docMk/>
            <pc:sldMk cId="1455915805" sldId="280"/>
            <ac:spMk id="9" creationId="{519153A1-620E-0AFF-313B-96953D2418C7}"/>
          </ac:spMkLst>
        </pc:spChg>
        <pc:spChg chg="mod">
          <ac:chgData name="ENGEBRETSON, Elizabeth" userId="3432f663-7c0c-4f2e-b85b-b6f4c97bdf77" providerId="ADAL" clId="{CC564198-0CBF-AC46-9181-DF9CA69183D3}" dt="2024-01-08T21:46:03.885" v="55"/>
          <ac:spMkLst>
            <pc:docMk/>
            <pc:sldMk cId="1455915805" sldId="280"/>
            <ac:spMk id="10" creationId="{842CBB42-3BDD-1AFC-6076-7BAC2C44E008}"/>
          </ac:spMkLst>
        </pc:spChg>
        <pc:spChg chg="mod">
          <ac:chgData name="ENGEBRETSON, Elizabeth" userId="3432f663-7c0c-4f2e-b85b-b6f4c97bdf77" providerId="ADAL" clId="{CC564198-0CBF-AC46-9181-DF9CA69183D3}" dt="2024-01-08T21:46:18.954" v="56"/>
          <ac:spMkLst>
            <pc:docMk/>
            <pc:sldMk cId="1455915805" sldId="280"/>
            <ac:spMk id="12" creationId="{3C126A0C-152F-790F-CD0A-35BAFB8B1784}"/>
          </ac:spMkLst>
        </pc:spChg>
        <pc:spChg chg="mod">
          <ac:chgData name="ENGEBRETSON, Elizabeth" userId="3432f663-7c0c-4f2e-b85b-b6f4c97bdf77" providerId="ADAL" clId="{CC564198-0CBF-AC46-9181-DF9CA69183D3}" dt="2024-01-08T21:46:18.954" v="56"/>
          <ac:spMkLst>
            <pc:docMk/>
            <pc:sldMk cId="1455915805" sldId="280"/>
            <ac:spMk id="13" creationId="{8E6DB576-D580-5175-07CF-3B0A6C955D76}"/>
          </ac:spMkLst>
        </pc:spChg>
        <pc:spChg chg="mod">
          <ac:chgData name="ENGEBRETSON, Elizabeth" userId="3432f663-7c0c-4f2e-b85b-b6f4c97bdf77" providerId="ADAL" clId="{CC564198-0CBF-AC46-9181-DF9CA69183D3}" dt="2024-01-08T21:46:18.954" v="56"/>
          <ac:spMkLst>
            <pc:docMk/>
            <pc:sldMk cId="1455915805" sldId="280"/>
            <ac:spMk id="14" creationId="{51EDE474-B902-8A43-CF40-91919AC1700D}"/>
          </ac:spMkLst>
        </pc:spChg>
        <pc:spChg chg="mod">
          <ac:chgData name="ENGEBRETSON, Elizabeth" userId="3432f663-7c0c-4f2e-b85b-b6f4c97bdf77" providerId="ADAL" clId="{CC564198-0CBF-AC46-9181-DF9CA69183D3}" dt="2024-01-08T21:46:18.954" v="56"/>
          <ac:spMkLst>
            <pc:docMk/>
            <pc:sldMk cId="1455915805" sldId="280"/>
            <ac:spMk id="15" creationId="{B5DA8FE4-7E98-9680-9768-69DB0D6788DE}"/>
          </ac:spMkLst>
        </pc:spChg>
        <pc:spChg chg="mod">
          <ac:chgData name="ENGEBRETSON, Elizabeth" userId="3432f663-7c0c-4f2e-b85b-b6f4c97bdf77" providerId="ADAL" clId="{CC564198-0CBF-AC46-9181-DF9CA69183D3}" dt="2024-01-08T21:46:18.954" v="56"/>
          <ac:spMkLst>
            <pc:docMk/>
            <pc:sldMk cId="1455915805" sldId="280"/>
            <ac:spMk id="16" creationId="{7254F672-7D91-0EF6-BEFA-1CC24BC4C797}"/>
          </ac:spMkLst>
        </pc:spChg>
        <pc:spChg chg="mod">
          <ac:chgData name="ENGEBRETSON, Elizabeth" userId="3432f663-7c0c-4f2e-b85b-b6f4c97bdf77" providerId="ADAL" clId="{CC564198-0CBF-AC46-9181-DF9CA69183D3}" dt="2024-01-08T21:46:18.954" v="56"/>
          <ac:spMkLst>
            <pc:docMk/>
            <pc:sldMk cId="1455915805" sldId="280"/>
            <ac:spMk id="17" creationId="{67265EF8-9364-B1F0-57FC-76ED240B491D}"/>
          </ac:spMkLst>
        </pc:spChg>
        <pc:spChg chg="mod">
          <ac:chgData name="ENGEBRETSON, Elizabeth" userId="3432f663-7c0c-4f2e-b85b-b6f4c97bdf77" providerId="ADAL" clId="{CC564198-0CBF-AC46-9181-DF9CA69183D3}" dt="2024-01-08T21:46:18.954" v="56"/>
          <ac:spMkLst>
            <pc:docMk/>
            <pc:sldMk cId="1455915805" sldId="280"/>
            <ac:spMk id="18" creationId="{E9E92833-D6C7-5031-8794-CFB031021276}"/>
          </ac:spMkLst>
        </pc:spChg>
        <pc:spChg chg="mod">
          <ac:chgData name="ENGEBRETSON, Elizabeth" userId="3432f663-7c0c-4f2e-b85b-b6f4c97bdf77" providerId="ADAL" clId="{CC564198-0CBF-AC46-9181-DF9CA69183D3}" dt="2024-01-08T21:46:18.954" v="56"/>
          <ac:spMkLst>
            <pc:docMk/>
            <pc:sldMk cId="1455915805" sldId="280"/>
            <ac:spMk id="20" creationId="{88D5422A-932C-113C-EAB3-3F9B44FE6337}"/>
          </ac:spMkLst>
        </pc:spChg>
        <pc:spChg chg="mod">
          <ac:chgData name="ENGEBRETSON, Elizabeth" userId="3432f663-7c0c-4f2e-b85b-b6f4c97bdf77" providerId="ADAL" clId="{CC564198-0CBF-AC46-9181-DF9CA69183D3}" dt="2024-01-08T21:46:18.954" v="56"/>
          <ac:spMkLst>
            <pc:docMk/>
            <pc:sldMk cId="1455915805" sldId="280"/>
            <ac:spMk id="21" creationId="{9F2604AA-4A89-3E6E-1D44-C466B0CAEB79}"/>
          </ac:spMkLst>
        </pc:spChg>
        <pc:spChg chg="mod">
          <ac:chgData name="ENGEBRETSON, Elizabeth" userId="3432f663-7c0c-4f2e-b85b-b6f4c97bdf77" providerId="ADAL" clId="{CC564198-0CBF-AC46-9181-DF9CA69183D3}" dt="2024-01-08T21:46:18.954" v="56"/>
          <ac:spMkLst>
            <pc:docMk/>
            <pc:sldMk cId="1455915805" sldId="280"/>
            <ac:spMk id="22" creationId="{1CBF616F-9D6B-46E0-492D-8DA00869820F}"/>
          </ac:spMkLst>
        </pc:spChg>
        <pc:spChg chg="mod">
          <ac:chgData name="ENGEBRETSON, Elizabeth" userId="3432f663-7c0c-4f2e-b85b-b6f4c97bdf77" providerId="ADAL" clId="{CC564198-0CBF-AC46-9181-DF9CA69183D3}" dt="2024-01-08T21:46:18.954" v="56"/>
          <ac:spMkLst>
            <pc:docMk/>
            <pc:sldMk cId="1455915805" sldId="280"/>
            <ac:spMk id="23" creationId="{15318C10-F218-6EAA-9F83-00ABB2671CF8}"/>
          </ac:spMkLst>
        </pc:spChg>
        <pc:spChg chg="mod">
          <ac:chgData name="ENGEBRETSON, Elizabeth" userId="3432f663-7c0c-4f2e-b85b-b6f4c97bdf77" providerId="ADAL" clId="{CC564198-0CBF-AC46-9181-DF9CA69183D3}" dt="2024-01-08T21:46:18.954" v="56"/>
          <ac:spMkLst>
            <pc:docMk/>
            <pc:sldMk cId="1455915805" sldId="280"/>
            <ac:spMk id="24" creationId="{1B654C83-4974-5F48-CEA7-397C0BF2EED7}"/>
          </ac:spMkLst>
        </pc:spChg>
        <pc:spChg chg="mod">
          <ac:chgData name="ENGEBRETSON, Elizabeth" userId="3432f663-7c0c-4f2e-b85b-b6f4c97bdf77" providerId="ADAL" clId="{CC564198-0CBF-AC46-9181-DF9CA69183D3}" dt="2024-01-08T21:46:18.954" v="56"/>
          <ac:spMkLst>
            <pc:docMk/>
            <pc:sldMk cId="1455915805" sldId="280"/>
            <ac:spMk id="25" creationId="{5CFA894F-AFAD-DB37-1D10-C2D17763DFBA}"/>
          </ac:spMkLst>
        </pc:spChg>
        <pc:spChg chg="mod">
          <ac:chgData name="ENGEBRETSON, Elizabeth" userId="3432f663-7c0c-4f2e-b85b-b6f4c97bdf77" providerId="ADAL" clId="{CC564198-0CBF-AC46-9181-DF9CA69183D3}" dt="2024-01-08T21:46:18.954" v="56"/>
          <ac:spMkLst>
            <pc:docMk/>
            <pc:sldMk cId="1455915805" sldId="280"/>
            <ac:spMk id="27" creationId="{229D0541-03E3-39B6-8574-6A87C07FDCFE}"/>
          </ac:spMkLst>
        </pc:spChg>
        <pc:spChg chg="mod ord">
          <ac:chgData name="ENGEBRETSON, Elizabeth" userId="3432f663-7c0c-4f2e-b85b-b6f4c97bdf77" providerId="ADAL" clId="{CC564198-0CBF-AC46-9181-DF9CA69183D3}" dt="2024-01-08T21:55:50.027" v="60" actId="700"/>
          <ac:spMkLst>
            <pc:docMk/>
            <pc:sldMk cId="1455915805" sldId="280"/>
            <ac:spMk id="51" creationId="{804788B2-0209-484F-BC9E-B66F7EAE2453}"/>
          </ac:spMkLst>
        </pc:spChg>
        <pc:spChg chg="mod">
          <ac:chgData name="ENGEBRETSON, Elizabeth" userId="3432f663-7c0c-4f2e-b85b-b6f4c97bdf77" providerId="ADAL" clId="{CC564198-0CBF-AC46-9181-DF9CA69183D3}" dt="2024-01-08T21:46:18.954" v="56"/>
          <ac:spMkLst>
            <pc:docMk/>
            <pc:sldMk cId="1455915805" sldId="280"/>
            <ac:spMk id="52" creationId="{10A0B21F-DD33-521A-F684-5EAC07DEE1B2}"/>
          </ac:spMkLst>
        </pc:spChg>
        <pc:spChg chg="mod">
          <ac:chgData name="ENGEBRETSON, Elizabeth" userId="3432f663-7c0c-4f2e-b85b-b6f4c97bdf77" providerId="ADAL" clId="{CC564198-0CBF-AC46-9181-DF9CA69183D3}" dt="2024-01-08T21:46:18.954" v="56"/>
          <ac:spMkLst>
            <pc:docMk/>
            <pc:sldMk cId="1455915805" sldId="280"/>
            <ac:spMk id="53" creationId="{2A8EC5CA-73E3-1A08-DB0D-8489B55AA642}"/>
          </ac:spMkLst>
        </pc:spChg>
        <pc:spChg chg="mod">
          <ac:chgData name="ENGEBRETSON, Elizabeth" userId="3432f663-7c0c-4f2e-b85b-b6f4c97bdf77" providerId="ADAL" clId="{CC564198-0CBF-AC46-9181-DF9CA69183D3}" dt="2024-01-08T21:46:18.954" v="56"/>
          <ac:spMkLst>
            <pc:docMk/>
            <pc:sldMk cId="1455915805" sldId="280"/>
            <ac:spMk id="54" creationId="{7B12472C-D1A0-E1E8-2150-A660A1C312DE}"/>
          </ac:spMkLst>
        </pc:spChg>
        <pc:spChg chg="mod">
          <ac:chgData name="ENGEBRETSON, Elizabeth" userId="3432f663-7c0c-4f2e-b85b-b6f4c97bdf77" providerId="ADAL" clId="{CC564198-0CBF-AC46-9181-DF9CA69183D3}" dt="2024-01-08T21:46:18.954" v="56"/>
          <ac:spMkLst>
            <pc:docMk/>
            <pc:sldMk cId="1455915805" sldId="280"/>
            <ac:spMk id="55" creationId="{E9975904-5F18-F1D1-137F-A897B21F89F1}"/>
          </ac:spMkLst>
        </pc:spChg>
        <pc:spChg chg="mod">
          <ac:chgData name="ENGEBRETSON, Elizabeth" userId="3432f663-7c0c-4f2e-b85b-b6f4c97bdf77" providerId="ADAL" clId="{CC564198-0CBF-AC46-9181-DF9CA69183D3}" dt="2024-01-08T21:46:18.954" v="56"/>
          <ac:spMkLst>
            <pc:docMk/>
            <pc:sldMk cId="1455915805" sldId="280"/>
            <ac:spMk id="56" creationId="{CE5867BF-9030-A2A2-B2D2-8C25602CC976}"/>
          </ac:spMkLst>
        </pc:spChg>
        <pc:spChg chg="mod">
          <ac:chgData name="ENGEBRETSON, Elizabeth" userId="3432f663-7c0c-4f2e-b85b-b6f4c97bdf77" providerId="ADAL" clId="{CC564198-0CBF-AC46-9181-DF9CA69183D3}" dt="2024-01-08T21:46:18.954" v="56"/>
          <ac:spMkLst>
            <pc:docMk/>
            <pc:sldMk cId="1455915805" sldId="280"/>
            <ac:spMk id="57" creationId="{B165B137-95E6-31E6-6B61-41D224C5E4DC}"/>
          </ac:spMkLst>
        </pc:spChg>
        <pc:spChg chg="add del mod ord">
          <ac:chgData name="ENGEBRETSON, Elizabeth" userId="3432f663-7c0c-4f2e-b85b-b6f4c97bdf77" providerId="ADAL" clId="{CC564198-0CBF-AC46-9181-DF9CA69183D3}" dt="2024-01-08T21:55:50.027" v="60" actId="700"/>
          <ac:spMkLst>
            <pc:docMk/>
            <pc:sldMk cId="1455915805" sldId="280"/>
            <ac:spMk id="58" creationId="{273086F1-9A74-8F2A-0458-2E53A9FB4264}"/>
          </ac:spMkLst>
        </pc:spChg>
        <pc:grpChg chg="add mod">
          <ac:chgData name="ENGEBRETSON, Elizabeth" userId="3432f663-7c0c-4f2e-b85b-b6f4c97bdf77" providerId="ADAL" clId="{CC564198-0CBF-AC46-9181-DF9CA69183D3}" dt="2024-01-08T21:46:03.885" v="55"/>
          <ac:grpSpMkLst>
            <pc:docMk/>
            <pc:sldMk cId="1455915805" sldId="280"/>
            <ac:grpSpMk id="2" creationId="{1E7F6849-0D9C-814D-F12E-2F5C76714817}"/>
          </ac:grpSpMkLst>
        </pc:grpChg>
        <pc:grpChg chg="add mod">
          <ac:chgData name="ENGEBRETSON, Elizabeth" userId="3432f663-7c0c-4f2e-b85b-b6f4c97bdf77" providerId="ADAL" clId="{CC564198-0CBF-AC46-9181-DF9CA69183D3}" dt="2024-01-08T21:46:18.954" v="56"/>
          <ac:grpSpMkLst>
            <pc:docMk/>
            <pc:sldMk cId="1455915805" sldId="280"/>
            <ac:grpSpMk id="11" creationId="{29A7E51C-A42F-0086-9D90-C5E88AC95F64}"/>
          </ac:grpSpMkLst>
        </pc:grpChg>
        <pc:grpChg chg="add mod">
          <ac:chgData name="ENGEBRETSON, Elizabeth" userId="3432f663-7c0c-4f2e-b85b-b6f4c97bdf77" providerId="ADAL" clId="{CC564198-0CBF-AC46-9181-DF9CA69183D3}" dt="2024-01-08T21:46:18.954" v="56"/>
          <ac:grpSpMkLst>
            <pc:docMk/>
            <pc:sldMk cId="1455915805" sldId="280"/>
            <ac:grpSpMk id="19" creationId="{BE6FF4B1-0E15-5059-5C9E-A4238950BA42}"/>
          </ac:grpSpMkLst>
        </pc:grpChg>
        <pc:grpChg chg="add mod">
          <ac:chgData name="ENGEBRETSON, Elizabeth" userId="3432f663-7c0c-4f2e-b85b-b6f4c97bdf77" providerId="ADAL" clId="{CC564198-0CBF-AC46-9181-DF9CA69183D3}" dt="2024-01-08T21:46:18.954" v="56"/>
          <ac:grpSpMkLst>
            <pc:docMk/>
            <pc:sldMk cId="1455915805" sldId="280"/>
            <ac:grpSpMk id="26" creationId="{41A5B4E6-DFFE-712C-1D3F-8C567AA9A49F}"/>
          </ac:grpSpMkLst>
        </pc:grpChg>
        <pc:grpChg chg="add del">
          <ac:chgData name="ENGEBRETSON, Elizabeth" userId="3432f663-7c0c-4f2e-b85b-b6f4c97bdf77" providerId="ADAL" clId="{CC564198-0CBF-AC46-9181-DF9CA69183D3}" dt="2024-01-08T21:46:02.626" v="54" actId="478"/>
          <ac:grpSpMkLst>
            <pc:docMk/>
            <pc:sldMk cId="1455915805" sldId="280"/>
            <ac:grpSpMk id="28" creationId="{6D9239BB-F92D-4332-9B1F-3A2594B721A0}"/>
          </ac:grpSpMkLst>
        </pc:grpChg>
        <pc:grpChg chg="del">
          <ac:chgData name="ENGEBRETSON, Elizabeth" userId="3432f663-7c0c-4f2e-b85b-b6f4c97bdf77" providerId="ADAL" clId="{CC564198-0CBF-AC46-9181-DF9CA69183D3}" dt="2024-01-08T21:46:02.626" v="54" actId="478"/>
          <ac:grpSpMkLst>
            <pc:docMk/>
            <pc:sldMk cId="1455915805" sldId="280"/>
            <ac:grpSpMk id="36" creationId="{CF382FDB-52C7-4806-9F8B-820BF8E1EF52}"/>
          </ac:grpSpMkLst>
        </pc:grpChg>
        <pc:grpChg chg="del">
          <ac:chgData name="ENGEBRETSON, Elizabeth" userId="3432f663-7c0c-4f2e-b85b-b6f4c97bdf77" providerId="ADAL" clId="{CC564198-0CBF-AC46-9181-DF9CA69183D3}" dt="2024-01-08T21:46:02.626" v="54" actId="478"/>
          <ac:grpSpMkLst>
            <pc:docMk/>
            <pc:sldMk cId="1455915805" sldId="280"/>
            <ac:grpSpMk id="43" creationId="{0851727C-FF66-4B39-90E9-7DFB6969E06E}"/>
          </ac:grpSpMkLst>
        </pc:grpChg>
      </pc:sldChg>
      <pc:sldChg chg="del">
        <pc:chgData name="ENGEBRETSON, Elizabeth" userId="3432f663-7c0c-4f2e-b85b-b6f4c97bdf77" providerId="ADAL" clId="{CC564198-0CBF-AC46-9181-DF9CA69183D3}" dt="2024-01-08T21:57:12.872" v="73" actId="2696"/>
        <pc:sldMkLst>
          <pc:docMk/>
          <pc:sldMk cId="3110859831" sldId="281"/>
        </pc:sldMkLst>
      </pc:sldChg>
      <pc:sldChg chg="del">
        <pc:chgData name="ENGEBRETSON, Elizabeth" userId="3432f663-7c0c-4f2e-b85b-b6f4c97bdf77" providerId="ADAL" clId="{CC564198-0CBF-AC46-9181-DF9CA69183D3}" dt="2024-01-08T21:57:49.776" v="81" actId="2696"/>
        <pc:sldMkLst>
          <pc:docMk/>
          <pc:sldMk cId="918762032" sldId="282"/>
        </pc:sldMkLst>
      </pc:sldChg>
      <pc:sldChg chg="del">
        <pc:chgData name="ENGEBRETSON, Elizabeth" userId="3432f663-7c0c-4f2e-b85b-b6f4c97bdf77" providerId="ADAL" clId="{CC564198-0CBF-AC46-9181-DF9CA69183D3}" dt="2024-01-08T21:59:35.958" v="96" actId="2696"/>
        <pc:sldMkLst>
          <pc:docMk/>
          <pc:sldMk cId="934674071" sldId="283"/>
        </pc:sldMkLst>
      </pc:sldChg>
      <pc:sldChg chg="del">
        <pc:chgData name="ENGEBRETSON, Elizabeth" userId="3432f663-7c0c-4f2e-b85b-b6f4c97bdf77" providerId="ADAL" clId="{CC564198-0CBF-AC46-9181-DF9CA69183D3}" dt="2024-01-08T22:00:08.129" v="102" actId="2696"/>
        <pc:sldMkLst>
          <pc:docMk/>
          <pc:sldMk cId="286969588" sldId="284"/>
        </pc:sldMkLst>
      </pc:sldChg>
      <pc:sldChg chg="del">
        <pc:chgData name="ENGEBRETSON, Elizabeth" userId="3432f663-7c0c-4f2e-b85b-b6f4c97bdf77" providerId="ADAL" clId="{CC564198-0CBF-AC46-9181-DF9CA69183D3}" dt="2024-01-08T22:03:56.526" v="132" actId="2696"/>
        <pc:sldMkLst>
          <pc:docMk/>
          <pc:sldMk cId="3847111059" sldId="285"/>
        </pc:sldMkLst>
      </pc:sldChg>
      <pc:sldChg chg="del">
        <pc:chgData name="ENGEBRETSON, Elizabeth" userId="3432f663-7c0c-4f2e-b85b-b6f4c97bdf77" providerId="ADAL" clId="{CC564198-0CBF-AC46-9181-DF9CA69183D3}" dt="2024-01-08T22:04:33.226" v="137" actId="2696"/>
        <pc:sldMkLst>
          <pc:docMk/>
          <pc:sldMk cId="1334536120" sldId="286"/>
        </pc:sldMkLst>
      </pc:sldChg>
      <pc:sldChg chg="del">
        <pc:chgData name="ENGEBRETSON, Elizabeth" userId="3432f663-7c0c-4f2e-b85b-b6f4c97bdf77" providerId="ADAL" clId="{CC564198-0CBF-AC46-9181-DF9CA69183D3}" dt="2024-01-08T21:58:17.425" v="86" actId="2696"/>
        <pc:sldMkLst>
          <pc:docMk/>
          <pc:sldMk cId="227597455" sldId="289"/>
        </pc:sldMkLst>
      </pc:sldChg>
      <pc:sldChg chg="del">
        <pc:chgData name="ENGEBRETSON, Elizabeth" userId="3432f663-7c0c-4f2e-b85b-b6f4c97bdf77" providerId="ADAL" clId="{CC564198-0CBF-AC46-9181-DF9CA69183D3}" dt="2024-01-08T22:03:24.828" v="127" actId="2696"/>
        <pc:sldMkLst>
          <pc:docMk/>
          <pc:sldMk cId="143228741" sldId="291"/>
        </pc:sldMkLst>
      </pc:sldChg>
      <pc:sldChg chg="addSp delSp new del mod">
        <pc:chgData name="ENGEBRETSON, Elizabeth" userId="3432f663-7c0c-4f2e-b85b-b6f4c97bdf77" providerId="ADAL" clId="{CC564198-0CBF-AC46-9181-DF9CA69183D3}" dt="2024-01-08T21:45:22.203" v="50" actId="2696"/>
        <pc:sldMkLst>
          <pc:docMk/>
          <pc:sldMk cId="4100794280" sldId="292"/>
        </pc:sldMkLst>
        <pc:spChg chg="add del">
          <ac:chgData name="ENGEBRETSON, Elizabeth" userId="3432f663-7c0c-4f2e-b85b-b6f4c97bdf77" providerId="ADAL" clId="{CC564198-0CBF-AC46-9181-DF9CA69183D3}" dt="2024-01-08T21:41:06.617" v="2" actId="22"/>
          <ac:spMkLst>
            <pc:docMk/>
            <pc:sldMk cId="4100794280" sldId="292"/>
            <ac:spMk id="4" creationId="{15D30C48-5171-084C-9C7B-5C3E829D2ED0}"/>
          </ac:spMkLst>
        </pc:spChg>
      </pc:sldChg>
      <pc:sldChg chg="add addCm">
        <pc:chgData name="ENGEBRETSON, Elizabeth" userId="3432f663-7c0c-4f2e-b85b-b6f4c97bdf77" providerId="ADAL" clId="{CC564198-0CBF-AC46-9181-DF9CA69183D3}" dt="2024-01-25T21:00:57.111" v="353"/>
        <pc:sldMkLst>
          <pc:docMk/>
          <pc:sldMk cId="1174824574" sldId="294"/>
        </pc:sldMkLst>
      </pc:sldChg>
      <pc:sldChg chg="add del">
        <pc:chgData name="ENGEBRETSON, Elizabeth" userId="3432f663-7c0c-4f2e-b85b-b6f4c97bdf77" providerId="ADAL" clId="{CC564198-0CBF-AC46-9181-DF9CA69183D3}" dt="2024-01-08T21:41:14.806" v="4"/>
        <pc:sldMkLst>
          <pc:docMk/>
          <pc:sldMk cId="1947287169" sldId="294"/>
        </pc:sldMkLst>
      </pc:sldChg>
      <pc:sldChg chg="add del">
        <pc:chgData name="ENGEBRETSON, Elizabeth" userId="3432f663-7c0c-4f2e-b85b-b6f4c97bdf77" providerId="ADAL" clId="{CC564198-0CBF-AC46-9181-DF9CA69183D3}" dt="2024-01-08T21:42:17.384" v="17"/>
        <pc:sldMkLst>
          <pc:docMk/>
          <pc:sldMk cId="328569218" sldId="295"/>
        </pc:sldMkLst>
      </pc:sldChg>
      <pc:sldChg chg="addSp delSp modSp new mod addCm delCm">
        <pc:chgData name="ENGEBRETSON, Elizabeth" userId="3432f663-7c0c-4f2e-b85b-b6f4c97bdf77" providerId="ADAL" clId="{CC564198-0CBF-AC46-9181-DF9CA69183D3}" dt="2024-03-07T17:04:28.033" v="2670"/>
        <pc:sldMkLst>
          <pc:docMk/>
          <pc:sldMk cId="2841219162" sldId="295"/>
        </pc:sldMkLst>
        <pc:spChg chg="del">
          <ac:chgData name="ENGEBRETSON, Elizabeth" userId="3432f663-7c0c-4f2e-b85b-b6f4c97bdf77" providerId="ADAL" clId="{CC564198-0CBF-AC46-9181-DF9CA69183D3}" dt="2024-01-08T21:56:21.004" v="65" actId="478"/>
          <ac:spMkLst>
            <pc:docMk/>
            <pc:sldMk cId="2841219162" sldId="295"/>
            <ac:spMk id="2" creationId="{70331A78-61F1-5341-79A2-7D642F4CEEA3}"/>
          </ac:spMkLst>
        </pc:spChg>
        <pc:spChg chg="mod">
          <ac:chgData name="ENGEBRETSON, Elizabeth" userId="3432f663-7c0c-4f2e-b85b-b6f4c97bdf77" providerId="ADAL" clId="{CC564198-0CBF-AC46-9181-DF9CA69183D3}" dt="2024-01-08T21:56:11.359" v="63"/>
          <ac:spMkLst>
            <pc:docMk/>
            <pc:sldMk cId="2841219162" sldId="295"/>
            <ac:spMk id="4" creationId="{1A46DD0C-38C4-A7E1-CEEA-41B6BDF58E58}"/>
          </ac:spMkLst>
        </pc:spChg>
        <pc:spChg chg="mod">
          <ac:chgData name="ENGEBRETSON, Elizabeth" userId="3432f663-7c0c-4f2e-b85b-b6f4c97bdf77" providerId="ADAL" clId="{CC564198-0CBF-AC46-9181-DF9CA69183D3}" dt="2024-01-08T21:56:11.359" v="63"/>
          <ac:spMkLst>
            <pc:docMk/>
            <pc:sldMk cId="2841219162" sldId="295"/>
            <ac:spMk id="5" creationId="{823BC12C-D476-E570-4F66-449A7525A5BC}"/>
          </ac:spMkLst>
        </pc:spChg>
        <pc:spChg chg="mod">
          <ac:chgData name="ENGEBRETSON, Elizabeth" userId="3432f663-7c0c-4f2e-b85b-b6f4c97bdf77" providerId="ADAL" clId="{CC564198-0CBF-AC46-9181-DF9CA69183D3}" dt="2024-01-08T21:56:11.359" v="63"/>
          <ac:spMkLst>
            <pc:docMk/>
            <pc:sldMk cId="2841219162" sldId="295"/>
            <ac:spMk id="6" creationId="{DD40701C-B93C-3DFF-FAD9-964D1EB63FB1}"/>
          </ac:spMkLst>
        </pc:spChg>
        <pc:spChg chg="mod">
          <ac:chgData name="ENGEBRETSON, Elizabeth" userId="3432f663-7c0c-4f2e-b85b-b6f4c97bdf77" providerId="ADAL" clId="{CC564198-0CBF-AC46-9181-DF9CA69183D3}" dt="2024-01-08T21:56:11.359" v="63"/>
          <ac:spMkLst>
            <pc:docMk/>
            <pc:sldMk cId="2841219162" sldId="295"/>
            <ac:spMk id="7" creationId="{EAB0C9CB-7F58-97D0-6AC1-DBC385133F38}"/>
          </ac:spMkLst>
        </pc:spChg>
        <pc:spChg chg="mod">
          <ac:chgData name="ENGEBRETSON, Elizabeth" userId="3432f663-7c0c-4f2e-b85b-b6f4c97bdf77" providerId="ADAL" clId="{CC564198-0CBF-AC46-9181-DF9CA69183D3}" dt="2024-01-08T21:56:11.359" v="63"/>
          <ac:spMkLst>
            <pc:docMk/>
            <pc:sldMk cId="2841219162" sldId="295"/>
            <ac:spMk id="8" creationId="{5FDCA058-19A8-2549-4FCE-DC395F67DB63}"/>
          </ac:spMkLst>
        </pc:spChg>
        <pc:spChg chg="mod">
          <ac:chgData name="ENGEBRETSON, Elizabeth" userId="3432f663-7c0c-4f2e-b85b-b6f4c97bdf77" providerId="ADAL" clId="{CC564198-0CBF-AC46-9181-DF9CA69183D3}" dt="2024-01-08T21:56:11.359" v="63"/>
          <ac:spMkLst>
            <pc:docMk/>
            <pc:sldMk cId="2841219162" sldId="295"/>
            <ac:spMk id="9" creationId="{5CC2AB62-0BC1-ED21-3A69-C0FAD228ECE0}"/>
          </ac:spMkLst>
        </pc:spChg>
        <pc:spChg chg="mod">
          <ac:chgData name="ENGEBRETSON, Elizabeth" userId="3432f663-7c0c-4f2e-b85b-b6f4c97bdf77" providerId="ADAL" clId="{CC564198-0CBF-AC46-9181-DF9CA69183D3}" dt="2024-01-08T21:56:11.359" v="63"/>
          <ac:spMkLst>
            <pc:docMk/>
            <pc:sldMk cId="2841219162" sldId="295"/>
            <ac:spMk id="10" creationId="{5850B407-A58C-2A60-8EDE-C78BAAE89F7A}"/>
          </ac:spMkLst>
        </pc:spChg>
        <pc:spChg chg="mod">
          <ac:chgData name="ENGEBRETSON, Elizabeth" userId="3432f663-7c0c-4f2e-b85b-b6f4c97bdf77" providerId="ADAL" clId="{CC564198-0CBF-AC46-9181-DF9CA69183D3}" dt="2024-01-08T21:56:11.359" v="63"/>
          <ac:spMkLst>
            <pc:docMk/>
            <pc:sldMk cId="2841219162" sldId="295"/>
            <ac:spMk id="12" creationId="{E527B6A1-1A5E-6EAC-6ACC-91AB59472637}"/>
          </ac:spMkLst>
        </pc:spChg>
        <pc:spChg chg="mod">
          <ac:chgData name="ENGEBRETSON, Elizabeth" userId="3432f663-7c0c-4f2e-b85b-b6f4c97bdf77" providerId="ADAL" clId="{CC564198-0CBF-AC46-9181-DF9CA69183D3}" dt="2024-01-08T21:56:11.359" v="63"/>
          <ac:spMkLst>
            <pc:docMk/>
            <pc:sldMk cId="2841219162" sldId="295"/>
            <ac:spMk id="13" creationId="{4E6B99BD-FE48-2644-0350-E612023E9F87}"/>
          </ac:spMkLst>
        </pc:spChg>
        <pc:spChg chg="mod">
          <ac:chgData name="ENGEBRETSON, Elizabeth" userId="3432f663-7c0c-4f2e-b85b-b6f4c97bdf77" providerId="ADAL" clId="{CC564198-0CBF-AC46-9181-DF9CA69183D3}" dt="2024-01-08T21:56:11.359" v="63"/>
          <ac:spMkLst>
            <pc:docMk/>
            <pc:sldMk cId="2841219162" sldId="295"/>
            <ac:spMk id="14" creationId="{06FD60A8-DEEF-A287-691E-F882642ABF65}"/>
          </ac:spMkLst>
        </pc:spChg>
        <pc:spChg chg="mod">
          <ac:chgData name="ENGEBRETSON, Elizabeth" userId="3432f663-7c0c-4f2e-b85b-b6f4c97bdf77" providerId="ADAL" clId="{CC564198-0CBF-AC46-9181-DF9CA69183D3}" dt="2024-01-08T21:56:11.359" v="63"/>
          <ac:spMkLst>
            <pc:docMk/>
            <pc:sldMk cId="2841219162" sldId="295"/>
            <ac:spMk id="15" creationId="{5424944A-ED11-D072-B6E5-7955714B4793}"/>
          </ac:spMkLst>
        </pc:spChg>
        <pc:spChg chg="mod">
          <ac:chgData name="ENGEBRETSON, Elizabeth" userId="3432f663-7c0c-4f2e-b85b-b6f4c97bdf77" providerId="ADAL" clId="{CC564198-0CBF-AC46-9181-DF9CA69183D3}" dt="2024-01-08T21:56:11.359" v="63"/>
          <ac:spMkLst>
            <pc:docMk/>
            <pc:sldMk cId="2841219162" sldId="295"/>
            <ac:spMk id="16" creationId="{9730F0DD-FE84-AFFD-B724-A1B5D9542A97}"/>
          </ac:spMkLst>
        </pc:spChg>
        <pc:spChg chg="mod">
          <ac:chgData name="ENGEBRETSON, Elizabeth" userId="3432f663-7c0c-4f2e-b85b-b6f4c97bdf77" providerId="ADAL" clId="{CC564198-0CBF-AC46-9181-DF9CA69183D3}" dt="2024-01-08T21:56:11.359" v="63"/>
          <ac:spMkLst>
            <pc:docMk/>
            <pc:sldMk cId="2841219162" sldId="295"/>
            <ac:spMk id="17" creationId="{E0568936-AE8D-251F-022E-94BF6F16D8B2}"/>
          </ac:spMkLst>
        </pc:spChg>
        <pc:spChg chg="mod">
          <ac:chgData name="ENGEBRETSON, Elizabeth" userId="3432f663-7c0c-4f2e-b85b-b6f4c97bdf77" providerId="ADAL" clId="{CC564198-0CBF-AC46-9181-DF9CA69183D3}" dt="2024-01-08T21:56:11.359" v="63"/>
          <ac:spMkLst>
            <pc:docMk/>
            <pc:sldMk cId="2841219162" sldId="295"/>
            <ac:spMk id="19" creationId="{91132C9C-8C7F-9A02-2EF8-BC27FCDCE8E9}"/>
          </ac:spMkLst>
        </pc:spChg>
        <pc:spChg chg="mod">
          <ac:chgData name="ENGEBRETSON, Elizabeth" userId="3432f663-7c0c-4f2e-b85b-b6f4c97bdf77" providerId="ADAL" clId="{CC564198-0CBF-AC46-9181-DF9CA69183D3}" dt="2024-01-08T21:56:11.359" v="63"/>
          <ac:spMkLst>
            <pc:docMk/>
            <pc:sldMk cId="2841219162" sldId="295"/>
            <ac:spMk id="20" creationId="{29C4ACFB-39EE-1871-1DEC-48D1501FB37B}"/>
          </ac:spMkLst>
        </pc:spChg>
        <pc:spChg chg="mod">
          <ac:chgData name="ENGEBRETSON, Elizabeth" userId="3432f663-7c0c-4f2e-b85b-b6f4c97bdf77" providerId="ADAL" clId="{CC564198-0CBF-AC46-9181-DF9CA69183D3}" dt="2024-01-08T21:56:11.359" v="63"/>
          <ac:spMkLst>
            <pc:docMk/>
            <pc:sldMk cId="2841219162" sldId="295"/>
            <ac:spMk id="21" creationId="{E8F7A9DD-056F-1D69-5F8B-145221ECEE80}"/>
          </ac:spMkLst>
        </pc:spChg>
        <pc:spChg chg="mod">
          <ac:chgData name="ENGEBRETSON, Elizabeth" userId="3432f663-7c0c-4f2e-b85b-b6f4c97bdf77" providerId="ADAL" clId="{CC564198-0CBF-AC46-9181-DF9CA69183D3}" dt="2024-01-08T21:56:11.359" v="63"/>
          <ac:spMkLst>
            <pc:docMk/>
            <pc:sldMk cId="2841219162" sldId="295"/>
            <ac:spMk id="22" creationId="{3399E137-AE6E-14E4-9F3A-042883573B77}"/>
          </ac:spMkLst>
        </pc:spChg>
        <pc:spChg chg="mod">
          <ac:chgData name="ENGEBRETSON, Elizabeth" userId="3432f663-7c0c-4f2e-b85b-b6f4c97bdf77" providerId="ADAL" clId="{CC564198-0CBF-AC46-9181-DF9CA69183D3}" dt="2024-01-08T21:56:11.359" v="63"/>
          <ac:spMkLst>
            <pc:docMk/>
            <pc:sldMk cId="2841219162" sldId="295"/>
            <ac:spMk id="23" creationId="{032D33A1-4F97-AAB7-68A7-C1750E54DC9E}"/>
          </ac:spMkLst>
        </pc:spChg>
        <pc:spChg chg="mod">
          <ac:chgData name="ENGEBRETSON, Elizabeth" userId="3432f663-7c0c-4f2e-b85b-b6f4c97bdf77" providerId="ADAL" clId="{CC564198-0CBF-AC46-9181-DF9CA69183D3}" dt="2024-01-08T21:56:11.359" v="63"/>
          <ac:spMkLst>
            <pc:docMk/>
            <pc:sldMk cId="2841219162" sldId="295"/>
            <ac:spMk id="24" creationId="{86BCCD77-52F0-BB59-9169-6D99764DA140}"/>
          </ac:spMkLst>
        </pc:spChg>
        <pc:spChg chg="mod">
          <ac:chgData name="ENGEBRETSON, Elizabeth" userId="3432f663-7c0c-4f2e-b85b-b6f4c97bdf77" providerId="ADAL" clId="{CC564198-0CBF-AC46-9181-DF9CA69183D3}" dt="2024-01-08T21:56:11.359" v="63"/>
          <ac:spMkLst>
            <pc:docMk/>
            <pc:sldMk cId="2841219162" sldId="295"/>
            <ac:spMk id="25" creationId="{6F4DC74B-4785-B4CC-F7E3-A4FFFAD6C7BA}"/>
          </ac:spMkLst>
        </pc:spChg>
        <pc:spChg chg="add mod">
          <ac:chgData name="ENGEBRETSON, Elizabeth" userId="3432f663-7c0c-4f2e-b85b-b6f4c97bdf77" providerId="ADAL" clId="{CC564198-0CBF-AC46-9181-DF9CA69183D3}" dt="2024-02-20T23:35:10.239" v="2442" actId="20577"/>
          <ac:spMkLst>
            <pc:docMk/>
            <pc:sldMk cId="2841219162" sldId="295"/>
            <ac:spMk id="26" creationId="{8F54220F-747B-0E4B-85B8-C41A5BA6F81C}"/>
          </ac:spMkLst>
        </pc:spChg>
        <pc:spChg chg="add mod">
          <ac:chgData name="ENGEBRETSON, Elizabeth" userId="3432f663-7c0c-4f2e-b85b-b6f4c97bdf77" providerId="ADAL" clId="{CC564198-0CBF-AC46-9181-DF9CA69183D3}" dt="2024-01-08T21:56:17.743" v="64"/>
          <ac:spMkLst>
            <pc:docMk/>
            <pc:sldMk cId="2841219162" sldId="295"/>
            <ac:spMk id="27" creationId="{D3F96193-A778-DE65-3CC6-49F8ED68C87C}"/>
          </ac:spMkLst>
        </pc:spChg>
        <pc:grpChg chg="add mod">
          <ac:chgData name="ENGEBRETSON, Elizabeth" userId="3432f663-7c0c-4f2e-b85b-b6f4c97bdf77" providerId="ADAL" clId="{CC564198-0CBF-AC46-9181-DF9CA69183D3}" dt="2024-01-08T21:56:11.359" v="63"/>
          <ac:grpSpMkLst>
            <pc:docMk/>
            <pc:sldMk cId="2841219162" sldId="295"/>
            <ac:grpSpMk id="3" creationId="{8EC6000F-56C2-6C91-62DE-9942A15EF5FC}"/>
          </ac:grpSpMkLst>
        </pc:grpChg>
        <pc:grpChg chg="add mod">
          <ac:chgData name="ENGEBRETSON, Elizabeth" userId="3432f663-7c0c-4f2e-b85b-b6f4c97bdf77" providerId="ADAL" clId="{CC564198-0CBF-AC46-9181-DF9CA69183D3}" dt="2024-01-08T21:56:11.359" v="63"/>
          <ac:grpSpMkLst>
            <pc:docMk/>
            <pc:sldMk cId="2841219162" sldId="295"/>
            <ac:grpSpMk id="11" creationId="{5FFD5B87-229A-AD92-B77B-59446CE355BC}"/>
          </ac:grpSpMkLst>
        </pc:grpChg>
        <pc:grpChg chg="add mod">
          <ac:chgData name="ENGEBRETSON, Elizabeth" userId="3432f663-7c0c-4f2e-b85b-b6f4c97bdf77" providerId="ADAL" clId="{CC564198-0CBF-AC46-9181-DF9CA69183D3}" dt="2024-01-08T21:56:11.359" v="63"/>
          <ac:grpSpMkLst>
            <pc:docMk/>
            <pc:sldMk cId="2841219162" sldId="295"/>
            <ac:grpSpMk id="18" creationId="{81BC0354-1D93-C5DE-F9E1-CEFA5A42BF4E}"/>
          </ac:grpSpMkLst>
        </pc:grpChg>
        <pc:extLst>
          <p:ext xmlns:p="http://schemas.openxmlformats.org/presentationml/2006/main" uri="{D6D511B9-2390-475A-947B-AFAB55BFBCF1}">
            <pc226:cmChg xmlns:pc226="http://schemas.microsoft.com/office/powerpoint/2022/06/main/command" chg="add">
              <pc226:chgData name="ENGEBRETSON, Elizabeth" userId="3432f663-7c0c-4f2e-b85b-b6f4c97bdf77" providerId="ADAL" clId="{CC564198-0CBF-AC46-9181-DF9CA69183D3}" dt="2024-02-20T23:35:20.526" v="2443"/>
              <pc2:cmMkLst xmlns:pc2="http://schemas.microsoft.com/office/powerpoint/2019/9/main/command">
                <pc:docMk/>
                <pc:sldMk cId="2841219162" sldId="295"/>
                <pc2:cmMk id="{1C810248-F922-B944-B90C-8531E109E596}"/>
              </pc2:cmMkLst>
            </pc226:cmChg>
            <pc226:cmChg xmlns:pc226="http://schemas.microsoft.com/office/powerpoint/2022/06/main/command" chg="add del">
              <pc226:chgData name="ENGEBRETSON, Elizabeth" userId="3432f663-7c0c-4f2e-b85b-b6f4c97bdf77" providerId="ADAL" clId="{CC564198-0CBF-AC46-9181-DF9CA69183D3}" dt="2024-03-07T17:04:28.033" v="2670"/>
              <pc2:cmMkLst xmlns:pc2="http://schemas.microsoft.com/office/powerpoint/2019/9/main/command">
                <pc:docMk/>
                <pc:sldMk cId="2841219162" sldId="295"/>
                <pc2:cmMk id="{7E14098B-19ED-AC48-9E32-FDC3068CBD9D}"/>
              </pc2:cmMkLst>
            </pc226:cmChg>
          </p:ext>
        </pc:extLst>
      </pc:sldChg>
      <pc:sldChg chg="addSp delSp modSp new mod addCm delCm">
        <pc:chgData name="ENGEBRETSON, Elizabeth" userId="3432f663-7c0c-4f2e-b85b-b6f4c97bdf77" providerId="ADAL" clId="{CC564198-0CBF-AC46-9181-DF9CA69183D3}" dt="2024-02-20T23:35:55.962" v="2445"/>
        <pc:sldMkLst>
          <pc:docMk/>
          <pc:sldMk cId="2138388112" sldId="296"/>
        </pc:sldMkLst>
        <pc:spChg chg="del">
          <ac:chgData name="ENGEBRETSON, Elizabeth" userId="3432f663-7c0c-4f2e-b85b-b6f4c97bdf77" providerId="ADAL" clId="{CC564198-0CBF-AC46-9181-DF9CA69183D3}" dt="2024-01-08T21:56:52.435" v="68" actId="478"/>
          <ac:spMkLst>
            <pc:docMk/>
            <pc:sldMk cId="2138388112" sldId="296"/>
            <ac:spMk id="2" creationId="{848EE740-FB27-0FA7-5A3F-9D686EA05043}"/>
          </ac:spMkLst>
        </pc:spChg>
        <pc:spChg chg="mod">
          <ac:chgData name="ENGEBRETSON, Elizabeth" userId="3432f663-7c0c-4f2e-b85b-b6f4c97bdf77" providerId="ADAL" clId="{CC564198-0CBF-AC46-9181-DF9CA69183D3}" dt="2024-01-08T21:56:52.828" v="69"/>
          <ac:spMkLst>
            <pc:docMk/>
            <pc:sldMk cId="2138388112" sldId="296"/>
            <ac:spMk id="4" creationId="{74196BBB-85D3-CF16-2F9E-B06D4DEDF98D}"/>
          </ac:spMkLst>
        </pc:spChg>
        <pc:spChg chg="mod">
          <ac:chgData name="ENGEBRETSON, Elizabeth" userId="3432f663-7c0c-4f2e-b85b-b6f4c97bdf77" providerId="ADAL" clId="{CC564198-0CBF-AC46-9181-DF9CA69183D3}" dt="2024-01-08T21:56:52.828" v="69"/>
          <ac:spMkLst>
            <pc:docMk/>
            <pc:sldMk cId="2138388112" sldId="296"/>
            <ac:spMk id="5" creationId="{3D0C2812-6DEA-54AB-FF7B-77427750A290}"/>
          </ac:spMkLst>
        </pc:spChg>
        <pc:spChg chg="mod">
          <ac:chgData name="ENGEBRETSON, Elizabeth" userId="3432f663-7c0c-4f2e-b85b-b6f4c97bdf77" providerId="ADAL" clId="{CC564198-0CBF-AC46-9181-DF9CA69183D3}" dt="2024-01-08T21:56:52.828" v="69"/>
          <ac:spMkLst>
            <pc:docMk/>
            <pc:sldMk cId="2138388112" sldId="296"/>
            <ac:spMk id="6" creationId="{04393A24-ABC6-6DAC-BAD3-CE9D71771A7B}"/>
          </ac:spMkLst>
        </pc:spChg>
        <pc:spChg chg="mod">
          <ac:chgData name="ENGEBRETSON, Elizabeth" userId="3432f663-7c0c-4f2e-b85b-b6f4c97bdf77" providerId="ADAL" clId="{CC564198-0CBF-AC46-9181-DF9CA69183D3}" dt="2024-01-08T21:56:52.828" v="69"/>
          <ac:spMkLst>
            <pc:docMk/>
            <pc:sldMk cId="2138388112" sldId="296"/>
            <ac:spMk id="7" creationId="{8BB6A21E-D76E-8AB1-3665-DB09BB12916C}"/>
          </ac:spMkLst>
        </pc:spChg>
        <pc:spChg chg="mod">
          <ac:chgData name="ENGEBRETSON, Elizabeth" userId="3432f663-7c0c-4f2e-b85b-b6f4c97bdf77" providerId="ADAL" clId="{CC564198-0CBF-AC46-9181-DF9CA69183D3}" dt="2024-01-08T21:56:52.828" v="69"/>
          <ac:spMkLst>
            <pc:docMk/>
            <pc:sldMk cId="2138388112" sldId="296"/>
            <ac:spMk id="8" creationId="{490CC2A2-D64A-92EB-FB49-9748A868A4D6}"/>
          </ac:spMkLst>
        </pc:spChg>
        <pc:spChg chg="mod">
          <ac:chgData name="ENGEBRETSON, Elizabeth" userId="3432f663-7c0c-4f2e-b85b-b6f4c97bdf77" providerId="ADAL" clId="{CC564198-0CBF-AC46-9181-DF9CA69183D3}" dt="2024-01-08T21:56:52.828" v="69"/>
          <ac:spMkLst>
            <pc:docMk/>
            <pc:sldMk cId="2138388112" sldId="296"/>
            <ac:spMk id="9" creationId="{B0DFD714-FA36-30D0-F90C-0E4ADD8720AD}"/>
          </ac:spMkLst>
        </pc:spChg>
        <pc:spChg chg="mod">
          <ac:chgData name="ENGEBRETSON, Elizabeth" userId="3432f663-7c0c-4f2e-b85b-b6f4c97bdf77" providerId="ADAL" clId="{CC564198-0CBF-AC46-9181-DF9CA69183D3}" dt="2024-01-08T21:56:52.828" v="69"/>
          <ac:spMkLst>
            <pc:docMk/>
            <pc:sldMk cId="2138388112" sldId="296"/>
            <ac:spMk id="10" creationId="{89A6317D-45DC-998E-419C-01C049E1AE8F}"/>
          </ac:spMkLst>
        </pc:spChg>
        <pc:spChg chg="mod">
          <ac:chgData name="ENGEBRETSON, Elizabeth" userId="3432f663-7c0c-4f2e-b85b-b6f4c97bdf77" providerId="ADAL" clId="{CC564198-0CBF-AC46-9181-DF9CA69183D3}" dt="2024-01-08T21:56:52.828" v="69"/>
          <ac:spMkLst>
            <pc:docMk/>
            <pc:sldMk cId="2138388112" sldId="296"/>
            <ac:spMk id="12" creationId="{86EA83F7-B6C3-147E-D1CB-155D8AABEC13}"/>
          </ac:spMkLst>
        </pc:spChg>
        <pc:spChg chg="mod">
          <ac:chgData name="ENGEBRETSON, Elizabeth" userId="3432f663-7c0c-4f2e-b85b-b6f4c97bdf77" providerId="ADAL" clId="{CC564198-0CBF-AC46-9181-DF9CA69183D3}" dt="2024-01-08T21:56:52.828" v="69"/>
          <ac:spMkLst>
            <pc:docMk/>
            <pc:sldMk cId="2138388112" sldId="296"/>
            <ac:spMk id="13" creationId="{D7AC3685-4FEC-160C-5499-4C072DA329C1}"/>
          </ac:spMkLst>
        </pc:spChg>
        <pc:spChg chg="mod">
          <ac:chgData name="ENGEBRETSON, Elizabeth" userId="3432f663-7c0c-4f2e-b85b-b6f4c97bdf77" providerId="ADAL" clId="{CC564198-0CBF-AC46-9181-DF9CA69183D3}" dt="2024-01-08T21:56:52.828" v="69"/>
          <ac:spMkLst>
            <pc:docMk/>
            <pc:sldMk cId="2138388112" sldId="296"/>
            <ac:spMk id="14" creationId="{22170F09-93F0-480B-FE81-AB7C09747B78}"/>
          </ac:spMkLst>
        </pc:spChg>
        <pc:spChg chg="mod">
          <ac:chgData name="ENGEBRETSON, Elizabeth" userId="3432f663-7c0c-4f2e-b85b-b6f4c97bdf77" providerId="ADAL" clId="{CC564198-0CBF-AC46-9181-DF9CA69183D3}" dt="2024-01-08T21:56:52.828" v="69"/>
          <ac:spMkLst>
            <pc:docMk/>
            <pc:sldMk cId="2138388112" sldId="296"/>
            <ac:spMk id="15" creationId="{72B7E40F-D79E-E4A9-7E7A-A0ECE1190022}"/>
          </ac:spMkLst>
        </pc:spChg>
        <pc:spChg chg="mod">
          <ac:chgData name="ENGEBRETSON, Elizabeth" userId="3432f663-7c0c-4f2e-b85b-b6f4c97bdf77" providerId="ADAL" clId="{CC564198-0CBF-AC46-9181-DF9CA69183D3}" dt="2024-01-08T21:56:52.828" v="69"/>
          <ac:spMkLst>
            <pc:docMk/>
            <pc:sldMk cId="2138388112" sldId="296"/>
            <ac:spMk id="16" creationId="{3AADD6F5-96EC-BB30-9D74-B3381BD273E0}"/>
          </ac:spMkLst>
        </pc:spChg>
        <pc:spChg chg="mod">
          <ac:chgData name="ENGEBRETSON, Elizabeth" userId="3432f663-7c0c-4f2e-b85b-b6f4c97bdf77" providerId="ADAL" clId="{CC564198-0CBF-AC46-9181-DF9CA69183D3}" dt="2024-01-08T21:56:52.828" v="69"/>
          <ac:spMkLst>
            <pc:docMk/>
            <pc:sldMk cId="2138388112" sldId="296"/>
            <ac:spMk id="17" creationId="{2664DBD4-5177-3A4A-2A23-EFC9AF0D9762}"/>
          </ac:spMkLst>
        </pc:spChg>
        <pc:spChg chg="mod">
          <ac:chgData name="ENGEBRETSON, Elizabeth" userId="3432f663-7c0c-4f2e-b85b-b6f4c97bdf77" providerId="ADAL" clId="{CC564198-0CBF-AC46-9181-DF9CA69183D3}" dt="2024-01-08T21:56:52.828" v="69"/>
          <ac:spMkLst>
            <pc:docMk/>
            <pc:sldMk cId="2138388112" sldId="296"/>
            <ac:spMk id="19" creationId="{912EF10C-7DF0-A9CA-D4AA-7DCEBB348121}"/>
          </ac:spMkLst>
        </pc:spChg>
        <pc:spChg chg="mod">
          <ac:chgData name="ENGEBRETSON, Elizabeth" userId="3432f663-7c0c-4f2e-b85b-b6f4c97bdf77" providerId="ADAL" clId="{CC564198-0CBF-AC46-9181-DF9CA69183D3}" dt="2024-01-08T21:56:52.828" v="69"/>
          <ac:spMkLst>
            <pc:docMk/>
            <pc:sldMk cId="2138388112" sldId="296"/>
            <ac:spMk id="20" creationId="{3135E91A-2D17-B21D-9EC7-C379E3A4D377}"/>
          </ac:spMkLst>
        </pc:spChg>
        <pc:spChg chg="mod">
          <ac:chgData name="ENGEBRETSON, Elizabeth" userId="3432f663-7c0c-4f2e-b85b-b6f4c97bdf77" providerId="ADAL" clId="{CC564198-0CBF-AC46-9181-DF9CA69183D3}" dt="2024-01-08T21:56:52.828" v="69"/>
          <ac:spMkLst>
            <pc:docMk/>
            <pc:sldMk cId="2138388112" sldId="296"/>
            <ac:spMk id="21" creationId="{965D02DC-ACBE-A986-6220-7D30640DA506}"/>
          </ac:spMkLst>
        </pc:spChg>
        <pc:spChg chg="mod">
          <ac:chgData name="ENGEBRETSON, Elizabeth" userId="3432f663-7c0c-4f2e-b85b-b6f4c97bdf77" providerId="ADAL" clId="{CC564198-0CBF-AC46-9181-DF9CA69183D3}" dt="2024-01-08T21:56:52.828" v="69"/>
          <ac:spMkLst>
            <pc:docMk/>
            <pc:sldMk cId="2138388112" sldId="296"/>
            <ac:spMk id="22" creationId="{B1E1A8A0-2D98-89CE-C627-5FFDB674B7E2}"/>
          </ac:spMkLst>
        </pc:spChg>
        <pc:spChg chg="mod">
          <ac:chgData name="ENGEBRETSON, Elizabeth" userId="3432f663-7c0c-4f2e-b85b-b6f4c97bdf77" providerId="ADAL" clId="{CC564198-0CBF-AC46-9181-DF9CA69183D3}" dt="2024-01-08T21:56:52.828" v="69"/>
          <ac:spMkLst>
            <pc:docMk/>
            <pc:sldMk cId="2138388112" sldId="296"/>
            <ac:spMk id="23" creationId="{48AC4E46-F7E0-80A2-6CE7-FC37EE91A327}"/>
          </ac:spMkLst>
        </pc:spChg>
        <pc:spChg chg="mod">
          <ac:chgData name="ENGEBRETSON, Elizabeth" userId="3432f663-7c0c-4f2e-b85b-b6f4c97bdf77" providerId="ADAL" clId="{CC564198-0CBF-AC46-9181-DF9CA69183D3}" dt="2024-01-08T21:56:52.828" v="69"/>
          <ac:spMkLst>
            <pc:docMk/>
            <pc:sldMk cId="2138388112" sldId="296"/>
            <ac:spMk id="24" creationId="{740DFC53-7898-3AB3-A749-0A104E9816E4}"/>
          </ac:spMkLst>
        </pc:spChg>
        <pc:spChg chg="mod">
          <ac:chgData name="ENGEBRETSON, Elizabeth" userId="3432f663-7c0c-4f2e-b85b-b6f4c97bdf77" providerId="ADAL" clId="{CC564198-0CBF-AC46-9181-DF9CA69183D3}" dt="2024-01-08T21:56:52.828" v="69"/>
          <ac:spMkLst>
            <pc:docMk/>
            <pc:sldMk cId="2138388112" sldId="296"/>
            <ac:spMk id="25" creationId="{9C90EBC1-7D02-EA97-86C8-7036D137282B}"/>
          </ac:spMkLst>
        </pc:spChg>
        <pc:spChg chg="add mod">
          <ac:chgData name="ENGEBRETSON, Elizabeth" userId="3432f663-7c0c-4f2e-b85b-b6f4c97bdf77" providerId="ADAL" clId="{CC564198-0CBF-AC46-9181-DF9CA69183D3}" dt="2024-02-20T23:35:42.966" v="2444" actId="13926"/>
          <ac:spMkLst>
            <pc:docMk/>
            <pc:sldMk cId="2138388112" sldId="296"/>
            <ac:spMk id="26" creationId="{E3BE531C-7B25-4B91-984A-455163C43873}"/>
          </ac:spMkLst>
        </pc:spChg>
        <pc:spChg chg="add mod">
          <ac:chgData name="ENGEBRETSON, Elizabeth" userId="3432f663-7c0c-4f2e-b85b-b6f4c97bdf77" providerId="ADAL" clId="{CC564198-0CBF-AC46-9181-DF9CA69183D3}" dt="2024-01-08T21:57:01.179" v="70"/>
          <ac:spMkLst>
            <pc:docMk/>
            <pc:sldMk cId="2138388112" sldId="296"/>
            <ac:spMk id="27" creationId="{10F65450-0EE1-6F49-E849-96A36081DCE6}"/>
          </ac:spMkLst>
        </pc:spChg>
        <pc:grpChg chg="add mod">
          <ac:chgData name="ENGEBRETSON, Elizabeth" userId="3432f663-7c0c-4f2e-b85b-b6f4c97bdf77" providerId="ADAL" clId="{CC564198-0CBF-AC46-9181-DF9CA69183D3}" dt="2024-01-08T21:56:52.828" v="69"/>
          <ac:grpSpMkLst>
            <pc:docMk/>
            <pc:sldMk cId="2138388112" sldId="296"/>
            <ac:grpSpMk id="3" creationId="{6D0CDB07-B902-2B6A-F111-57488C2FC74C}"/>
          </ac:grpSpMkLst>
        </pc:grpChg>
        <pc:grpChg chg="add mod">
          <ac:chgData name="ENGEBRETSON, Elizabeth" userId="3432f663-7c0c-4f2e-b85b-b6f4c97bdf77" providerId="ADAL" clId="{CC564198-0CBF-AC46-9181-DF9CA69183D3}" dt="2024-01-08T21:56:52.828" v="69"/>
          <ac:grpSpMkLst>
            <pc:docMk/>
            <pc:sldMk cId="2138388112" sldId="296"/>
            <ac:grpSpMk id="11" creationId="{28331788-D668-600E-EB1A-3E8F26813A4B}"/>
          </ac:grpSpMkLst>
        </pc:grpChg>
        <pc:grpChg chg="add mod">
          <ac:chgData name="ENGEBRETSON, Elizabeth" userId="3432f663-7c0c-4f2e-b85b-b6f4c97bdf77" providerId="ADAL" clId="{CC564198-0CBF-AC46-9181-DF9CA69183D3}" dt="2024-01-08T21:56:52.828" v="69"/>
          <ac:grpSpMkLst>
            <pc:docMk/>
            <pc:sldMk cId="2138388112" sldId="296"/>
            <ac:grpSpMk id="18" creationId="{009E65CA-9138-091A-E58D-E3E6C845D560}"/>
          </ac:grpSpMkLst>
        </pc:grpChg>
        <pc:extLst>
          <p:ext xmlns:p="http://schemas.openxmlformats.org/presentationml/2006/main" uri="{D6D511B9-2390-475A-947B-AFAB55BFBCF1}">
            <pc226:cmChg xmlns:pc226="http://schemas.microsoft.com/office/powerpoint/2022/06/main/command" chg="add">
              <pc226:chgData name="ENGEBRETSON, Elizabeth" userId="3432f663-7c0c-4f2e-b85b-b6f4c97bdf77" providerId="ADAL" clId="{CC564198-0CBF-AC46-9181-DF9CA69183D3}" dt="2024-02-20T23:35:55.962" v="2445"/>
              <pc2:cmMkLst xmlns:pc2="http://schemas.microsoft.com/office/powerpoint/2019/9/main/command">
                <pc:docMk/>
                <pc:sldMk cId="2138388112" sldId="296"/>
                <pc2:cmMk id="{8D12BDDB-5581-D24D-A254-E887F5DE8216}"/>
              </pc2:cmMkLst>
            </pc226:cmChg>
          </p:ext>
        </pc:extLst>
      </pc:sldChg>
      <pc:sldChg chg="new del">
        <pc:chgData name="ENGEBRETSON, Elizabeth" userId="3432f663-7c0c-4f2e-b85b-b6f4c97bdf77" providerId="ADAL" clId="{CC564198-0CBF-AC46-9181-DF9CA69183D3}" dt="2024-01-08T21:57:10.971" v="72" actId="680"/>
        <pc:sldMkLst>
          <pc:docMk/>
          <pc:sldMk cId="3502644264" sldId="297"/>
        </pc:sldMkLst>
      </pc:sldChg>
      <pc:sldChg chg="addSp delSp modSp new mod addCm">
        <pc:chgData name="ENGEBRETSON, Elizabeth" userId="3432f663-7c0c-4f2e-b85b-b6f4c97bdf77" providerId="ADAL" clId="{CC564198-0CBF-AC46-9181-DF9CA69183D3}" dt="2024-01-25T21:04:01.374" v="527"/>
        <pc:sldMkLst>
          <pc:docMk/>
          <pc:sldMk cId="4271135210" sldId="297"/>
        </pc:sldMkLst>
        <pc:spChg chg="del">
          <ac:chgData name="ENGEBRETSON, Elizabeth" userId="3432f663-7c0c-4f2e-b85b-b6f4c97bdf77" providerId="ADAL" clId="{CC564198-0CBF-AC46-9181-DF9CA69183D3}" dt="2024-01-08T21:57:29.325" v="75" actId="478"/>
          <ac:spMkLst>
            <pc:docMk/>
            <pc:sldMk cId="4271135210" sldId="297"/>
            <ac:spMk id="2" creationId="{4DDAA61C-3BEC-16AC-EF36-26FC586D91A3}"/>
          </ac:spMkLst>
        </pc:spChg>
        <pc:spChg chg="mod">
          <ac:chgData name="ENGEBRETSON, Elizabeth" userId="3432f663-7c0c-4f2e-b85b-b6f4c97bdf77" providerId="ADAL" clId="{CC564198-0CBF-AC46-9181-DF9CA69183D3}" dt="2024-01-08T21:57:29.673" v="76"/>
          <ac:spMkLst>
            <pc:docMk/>
            <pc:sldMk cId="4271135210" sldId="297"/>
            <ac:spMk id="4" creationId="{23AE96FE-3CE4-8190-6C19-E836395C96B0}"/>
          </ac:spMkLst>
        </pc:spChg>
        <pc:spChg chg="mod">
          <ac:chgData name="ENGEBRETSON, Elizabeth" userId="3432f663-7c0c-4f2e-b85b-b6f4c97bdf77" providerId="ADAL" clId="{CC564198-0CBF-AC46-9181-DF9CA69183D3}" dt="2024-01-08T21:57:29.673" v="76"/>
          <ac:spMkLst>
            <pc:docMk/>
            <pc:sldMk cId="4271135210" sldId="297"/>
            <ac:spMk id="5" creationId="{6A75600C-C1B5-CCD6-BDA2-9EA483C4AEC0}"/>
          </ac:spMkLst>
        </pc:spChg>
        <pc:spChg chg="mod">
          <ac:chgData name="ENGEBRETSON, Elizabeth" userId="3432f663-7c0c-4f2e-b85b-b6f4c97bdf77" providerId="ADAL" clId="{CC564198-0CBF-AC46-9181-DF9CA69183D3}" dt="2024-01-08T21:57:29.673" v="76"/>
          <ac:spMkLst>
            <pc:docMk/>
            <pc:sldMk cId="4271135210" sldId="297"/>
            <ac:spMk id="6" creationId="{5D33D8E2-B20F-567B-D117-2DB4CAD6B533}"/>
          </ac:spMkLst>
        </pc:spChg>
        <pc:spChg chg="mod">
          <ac:chgData name="ENGEBRETSON, Elizabeth" userId="3432f663-7c0c-4f2e-b85b-b6f4c97bdf77" providerId="ADAL" clId="{CC564198-0CBF-AC46-9181-DF9CA69183D3}" dt="2024-01-08T21:57:29.673" v="76"/>
          <ac:spMkLst>
            <pc:docMk/>
            <pc:sldMk cId="4271135210" sldId="297"/>
            <ac:spMk id="7" creationId="{1ED41327-2E36-2176-105F-C4B058ED7EB8}"/>
          </ac:spMkLst>
        </pc:spChg>
        <pc:spChg chg="mod">
          <ac:chgData name="ENGEBRETSON, Elizabeth" userId="3432f663-7c0c-4f2e-b85b-b6f4c97bdf77" providerId="ADAL" clId="{CC564198-0CBF-AC46-9181-DF9CA69183D3}" dt="2024-01-08T21:57:29.673" v="76"/>
          <ac:spMkLst>
            <pc:docMk/>
            <pc:sldMk cId="4271135210" sldId="297"/>
            <ac:spMk id="8" creationId="{1537E4EE-8723-2B18-1528-77EE078C9061}"/>
          </ac:spMkLst>
        </pc:spChg>
        <pc:spChg chg="mod">
          <ac:chgData name="ENGEBRETSON, Elizabeth" userId="3432f663-7c0c-4f2e-b85b-b6f4c97bdf77" providerId="ADAL" clId="{CC564198-0CBF-AC46-9181-DF9CA69183D3}" dt="2024-01-08T21:57:29.673" v="76"/>
          <ac:spMkLst>
            <pc:docMk/>
            <pc:sldMk cId="4271135210" sldId="297"/>
            <ac:spMk id="9" creationId="{F62CC201-EF80-97EF-9EC7-AB504FC75E8D}"/>
          </ac:spMkLst>
        </pc:spChg>
        <pc:spChg chg="mod">
          <ac:chgData name="ENGEBRETSON, Elizabeth" userId="3432f663-7c0c-4f2e-b85b-b6f4c97bdf77" providerId="ADAL" clId="{CC564198-0CBF-AC46-9181-DF9CA69183D3}" dt="2024-01-08T21:57:29.673" v="76"/>
          <ac:spMkLst>
            <pc:docMk/>
            <pc:sldMk cId="4271135210" sldId="297"/>
            <ac:spMk id="10" creationId="{5D2FFCA2-A1EA-F548-6718-D1C020D4D3C2}"/>
          </ac:spMkLst>
        </pc:spChg>
        <pc:spChg chg="mod">
          <ac:chgData name="ENGEBRETSON, Elizabeth" userId="3432f663-7c0c-4f2e-b85b-b6f4c97bdf77" providerId="ADAL" clId="{CC564198-0CBF-AC46-9181-DF9CA69183D3}" dt="2024-01-08T21:57:29.673" v="76"/>
          <ac:spMkLst>
            <pc:docMk/>
            <pc:sldMk cId="4271135210" sldId="297"/>
            <ac:spMk id="12" creationId="{9D2E2983-78ED-0EDB-0920-AF4B496C787B}"/>
          </ac:spMkLst>
        </pc:spChg>
        <pc:spChg chg="mod">
          <ac:chgData name="ENGEBRETSON, Elizabeth" userId="3432f663-7c0c-4f2e-b85b-b6f4c97bdf77" providerId="ADAL" clId="{CC564198-0CBF-AC46-9181-DF9CA69183D3}" dt="2024-01-08T21:57:29.673" v="76"/>
          <ac:spMkLst>
            <pc:docMk/>
            <pc:sldMk cId="4271135210" sldId="297"/>
            <ac:spMk id="13" creationId="{A6C56634-B442-5EAC-7D6E-7A4CBA7D2919}"/>
          </ac:spMkLst>
        </pc:spChg>
        <pc:spChg chg="mod">
          <ac:chgData name="ENGEBRETSON, Elizabeth" userId="3432f663-7c0c-4f2e-b85b-b6f4c97bdf77" providerId="ADAL" clId="{CC564198-0CBF-AC46-9181-DF9CA69183D3}" dt="2024-01-08T21:57:29.673" v="76"/>
          <ac:spMkLst>
            <pc:docMk/>
            <pc:sldMk cId="4271135210" sldId="297"/>
            <ac:spMk id="14" creationId="{C988294D-4596-F6BA-2896-96EB614898E7}"/>
          </ac:spMkLst>
        </pc:spChg>
        <pc:spChg chg="mod">
          <ac:chgData name="ENGEBRETSON, Elizabeth" userId="3432f663-7c0c-4f2e-b85b-b6f4c97bdf77" providerId="ADAL" clId="{CC564198-0CBF-AC46-9181-DF9CA69183D3}" dt="2024-01-08T21:57:29.673" v="76"/>
          <ac:spMkLst>
            <pc:docMk/>
            <pc:sldMk cId="4271135210" sldId="297"/>
            <ac:spMk id="15" creationId="{CF5BD020-0FBE-0000-B81F-CCBCCFF47478}"/>
          </ac:spMkLst>
        </pc:spChg>
        <pc:spChg chg="mod">
          <ac:chgData name="ENGEBRETSON, Elizabeth" userId="3432f663-7c0c-4f2e-b85b-b6f4c97bdf77" providerId="ADAL" clId="{CC564198-0CBF-AC46-9181-DF9CA69183D3}" dt="2024-01-08T21:57:29.673" v="76"/>
          <ac:spMkLst>
            <pc:docMk/>
            <pc:sldMk cId="4271135210" sldId="297"/>
            <ac:spMk id="16" creationId="{E7DF5D04-AD3C-4DA8-AEF4-F35BA66FE898}"/>
          </ac:spMkLst>
        </pc:spChg>
        <pc:spChg chg="mod">
          <ac:chgData name="ENGEBRETSON, Elizabeth" userId="3432f663-7c0c-4f2e-b85b-b6f4c97bdf77" providerId="ADAL" clId="{CC564198-0CBF-AC46-9181-DF9CA69183D3}" dt="2024-01-08T21:57:29.673" v="76"/>
          <ac:spMkLst>
            <pc:docMk/>
            <pc:sldMk cId="4271135210" sldId="297"/>
            <ac:spMk id="17" creationId="{F0E3A647-8AB4-3BEE-4D50-E13BA5077466}"/>
          </ac:spMkLst>
        </pc:spChg>
        <pc:spChg chg="mod">
          <ac:chgData name="ENGEBRETSON, Elizabeth" userId="3432f663-7c0c-4f2e-b85b-b6f4c97bdf77" providerId="ADAL" clId="{CC564198-0CBF-AC46-9181-DF9CA69183D3}" dt="2024-01-08T21:57:36.412" v="77"/>
          <ac:spMkLst>
            <pc:docMk/>
            <pc:sldMk cId="4271135210" sldId="297"/>
            <ac:spMk id="19" creationId="{BE2465E5-B828-6F9B-7A50-950E3396BA21}"/>
          </ac:spMkLst>
        </pc:spChg>
        <pc:spChg chg="mod">
          <ac:chgData name="ENGEBRETSON, Elizabeth" userId="3432f663-7c0c-4f2e-b85b-b6f4c97bdf77" providerId="ADAL" clId="{CC564198-0CBF-AC46-9181-DF9CA69183D3}" dt="2024-01-08T21:57:36.412" v="77"/>
          <ac:spMkLst>
            <pc:docMk/>
            <pc:sldMk cId="4271135210" sldId="297"/>
            <ac:spMk id="20" creationId="{4C3E9827-4DF5-AEEC-3839-EC6BD4E0090F}"/>
          </ac:spMkLst>
        </pc:spChg>
        <pc:spChg chg="mod">
          <ac:chgData name="ENGEBRETSON, Elizabeth" userId="3432f663-7c0c-4f2e-b85b-b6f4c97bdf77" providerId="ADAL" clId="{CC564198-0CBF-AC46-9181-DF9CA69183D3}" dt="2024-01-08T21:57:36.412" v="77"/>
          <ac:spMkLst>
            <pc:docMk/>
            <pc:sldMk cId="4271135210" sldId="297"/>
            <ac:spMk id="21" creationId="{AF4122FC-0CE4-818A-B155-0D3B73EB32E7}"/>
          </ac:spMkLst>
        </pc:spChg>
        <pc:spChg chg="mod">
          <ac:chgData name="ENGEBRETSON, Elizabeth" userId="3432f663-7c0c-4f2e-b85b-b6f4c97bdf77" providerId="ADAL" clId="{CC564198-0CBF-AC46-9181-DF9CA69183D3}" dt="2024-01-08T21:57:36.412" v="77"/>
          <ac:spMkLst>
            <pc:docMk/>
            <pc:sldMk cId="4271135210" sldId="297"/>
            <ac:spMk id="22" creationId="{E483DAAA-66CE-150D-E8C8-70A4844F7C1C}"/>
          </ac:spMkLst>
        </pc:spChg>
        <pc:spChg chg="mod">
          <ac:chgData name="ENGEBRETSON, Elizabeth" userId="3432f663-7c0c-4f2e-b85b-b6f4c97bdf77" providerId="ADAL" clId="{CC564198-0CBF-AC46-9181-DF9CA69183D3}" dt="2024-01-08T21:57:36.412" v="77"/>
          <ac:spMkLst>
            <pc:docMk/>
            <pc:sldMk cId="4271135210" sldId="297"/>
            <ac:spMk id="23" creationId="{6006C8CE-DDE1-FDD3-17F7-78D18428382E}"/>
          </ac:spMkLst>
        </pc:spChg>
        <pc:spChg chg="mod">
          <ac:chgData name="ENGEBRETSON, Elizabeth" userId="3432f663-7c0c-4f2e-b85b-b6f4c97bdf77" providerId="ADAL" clId="{CC564198-0CBF-AC46-9181-DF9CA69183D3}" dt="2024-01-08T21:57:36.412" v="77"/>
          <ac:spMkLst>
            <pc:docMk/>
            <pc:sldMk cId="4271135210" sldId="297"/>
            <ac:spMk id="24" creationId="{81C808D6-8B23-C896-4CA5-A0294FFA58A5}"/>
          </ac:spMkLst>
        </pc:spChg>
        <pc:spChg chg="mod">
          <ac:chgData name="ENGEBRETSON, Elizabeth" userId="3432f663-7c0c-4f2e-b85b-b6f4c97bdf77" providerId="ADAL" clId="{CC564198-0CBF-AC46-9181-DF9CA69183D3}" dt="2024-01-08T21:57:36.412" v="77"/>
          <ac:spMkLst>
            <pc:docMk/>
            <pc:sldMk cId="4271135210" sldId="297"/>
            <ac:spMk id="25" creationId="{779FEC49-89AC-584A-CA72-02E367D70203}"/>
          </ac:spMkLst>
        </pc:spChg>
        <pc:spChg chg="mod">
          <ac:chgData name="ENGEBRETSON, Elizabeth" userId="3432f663-7c0c-4f2e-b85b-b6f4c97bdf77" providerId="ADAL" clId="{CC564198-0CBF-AC46-9181-DF9CA69183D3}" dt="2024-01-08T21:57:36.412" v="77"/>
          <ac:spMkLst>
            <pc:docMk/>
            <pc:sldMk cId="4271135210" sldId="297"/>
            <ac:spMk id="27" creationId="{1AD19284-6864-0F9A-F0A9-C478BD2F555C}"/>
          </ac:spMkLst>
        </pc:spChg>
        <pc:spChg chg="mod">
          <ac:chgData name="ENGEBRETSON, Elizabeth" userId="3432f663-7c0c-4f2e-b85b-b6f4c97bdf77" providerId="ADAL" clId="{CC564198-0CBF-AC46-9181-DF9CA69183D3}" dt="2024-01-08T21:57:36.412" v="77"/>
          <ac:spMkLst>
            <pc:docMk/>
            <pc:sldMk cId="4271135210" sldId="297"/>
            <ac:spMk id="28" creationId="{E401DDF6-998C-C9E0-4A9D-AEAD8D9B5D72}"/>
          </ac:spMkLst>
        </pc:spChg>
        <pc:spChg chg="mod">
          <ac:chgData name="ENGEBRETSON, Elizabeth" userId="3432f663-7c0c-4f2e-b85b-b6f4c97bdf77" providerId="ADAL" clId="{CC564198-0CBF-AC46-9181-DF9CA69183D3}" dt="2024-01-08T21:57:36.412" v="77"/>
          <ac:spMkLst>
            <pc:docMk/>
            <pc:sldMk cId="4271135210" sldId="297"/>
            <ac:spMk id="29" creationId="{4CA08884-FF85-DE5E-102E-32205EEC8D82}"/>
          </ac:spMkLst>
        </pc:spChg>
        <pc:spChg chg="mod">
          <ac:chgData name="ENGEBRETSON, Elizabeth" userId="3432f663-7c0c-4f2e-b85b-b6f4c97bdf77" providerId="ADAL" clId="{CC564198-0CBF-AC46-9181-DF9CA69183D3}" dt="2024-01-08T21:57:36.412" v="77"/>
          <ac:spMkLst>
            <pc:docMk/>
            <pc:sldMk cId="4271135210" sldId="297"/>
            <ac:spMk id="30" creationId="{A9561A44-C1E2-D6D9-62F2-58B2CECD1425}"/>
          </ac:spMkLst>
        </pc:spChg>
        <pc:spChg chg="mod">
          <ac:chgData name="ENGEBRETSON, Elizabeth" userId="3432f663-7c0c-4f2e-b85b-b6f4c97bdf77" providerId="ADAL" clId="{CC564198-0CBF-AC46-9181-DF9CA69183D3}" dt="2024-01-08T21:57:36.412" v="77"/>
          <ac:spMkLst>
            <pc:docMk/>
            <pc:sldMk cId="4271135210" sldId="297"/>
            <ac:spMk id="31" creationId="{C28B2D71-5E72-60B9-AF92-8CAD5A3F24CF}"/>
          </ac:spMkLst>
        </pc:spChg>
        <pc:spChg chg="mod">
          <ac:chgData name="ENGEBRETSON, Elizabeth" userId="3432f663-7c0c-4f2e-b85b-b6f4c97bdf77" providerId="ADAL" clId="{CC564198-0CBF-AC46-9181-DF9CA69183D3}" dt="2024-01-08T21:57:36.412" v="77"/>
          <ac:spMkLst>
            <pc:docMk/>
            <pc:sldMk cId="4271135210" sldId="297"/>
            <ac:spMk id="32" creationId="{61ECFCF8-CDE2-9D0B-8A4A-D359D5F129E0}"/>
          </ac:spMkLst>
        </pc:spChg>
        <pc:spChg chg="mod">
          <ac:chgData name="ENGEBRETSON, Elizabeth" userId="3432f663-7c0c-4f2e-b85b-b6f4c97bdf77" providerId="ADAL" clId="{CC564198-0CBF-AC46-9181-DF9CA69183D3}" dt="2024-01-08T21:57:36.412" v="77"/>
          <ac:spMkLst>
            <pc:docMk/>
            <pc:sldMk cId="4271135210" sldId="297"/>
            <ac:spMk id="34" creationId="{BC8F2994-CAC1-75F7-B655-FC83D8795A69}"/>
          </ac:spMkLst>
        </pc:spChg>
        <pc:spChg chg="mod">
          <ac:chgData name="ENGEBRETSON, Elizabeth" userId="3432f663-7c0c-4f2e-b85b-b6f4c97bdf77" providerId="ADAL" clId="{CC564198-0CBF-AC46-9181-DF9CA69183D3}" dt="2024-01-08T21:57:36.412" v="77"/>
          <ac:spMkLst>
            <pc:docMk/>
            <pc:sldMk cId="4271135210" sldId="297"/>
            <ac:spMk id="35" creationId="{CB17C7D8-FBAB-9B34-AEEB-DDE48EFAA421}"/>
          </ac:spMkLst>
        </pc:spChg>
        <pc:spChg chg="mod">
          <ac:chgData name="ENGEBRETSON, Elizabeth" userId="3432f663-7c0c-4f2e-b85b-b6f4c97bdf77" providerId="ADAL" clId="{CC564198-0CBF-AC46-9181-DF9CA69183D3}" dt="2024-01-08T21:57:36.412" v="77"/>
          <ac:spMkLst>
            <pc:docMk/>
            <pc:sldMk cId="4271135210" sldId="297"/>
            <ac:spMk id="36" creationId="{FFC7713C-7CD3-24CE-4C87-3A4376A03F8C}"/>
          </ac:spMkLst>
        </pc:spChg>
        <pc:spChg chg="mod">
          <ac:chgData name="ENGEBRETSON, Elizabeth" userId="3432f663-7c0c-4f2e-b85b-b6f4c97bdf77" providerId="ADAL" clId="{CC564198-0CBF-AC46-9181-DF9CA69183D3}" dt="2024-01-08T21:57:36.412" v="77"/>
          <ac:spMkLst>
            <pc:docMk/>
            <pc:sldMk cId="4271135210" sldId="297"/>
            <ac:spMk id="37" creationId="{E35D6B06-D22E-C6A3-42C3-B290C1DF0141}"/>
          </ac:spMkLst>
        </pc:spChg>
        <pc:spChg chg="mod">
          <ac:chgData name="ENGEBRETSON, Elizabeth" userId="3432f663-7c0c-4f2e-b85b-b6f4c97bdf77" providerId="ADAL" clId="{CC564198-0CBF-AC46-9181-DF9CA69183D3}" dt="2024-01-08T21:57:36.412" v="77"/>
          <ac:spMkLst>
            <pc:docMk/>
            <pc:sldMk cId="4271135210" sldId="297"/>
            <ac:spMk id="38" creationId="{CCAEADCB-9969-05F7-D29F-2658492452C0}"/>
          </ac:spMkLst>
        </pc:spChg>
        <pc:spChg chg="mod">
          <ac:chgData name="ENGEBRETSON, Elizabeth" userId="3432f663-7c0c-4f2e-b85b-b6f4c97bdf77" providerId="ADAL" clId="{CC564198-0CBF-AC46-9181-DF9CA69183D3}" dt="2024-01-08T21:57:36.412" v="77"/>
          <ac:spMkLst>
            <pc:docMk/>
            <pc:sldMk cId="4271135210" sldId="297"/>
            <ac:spMk id="39" creationId="{ECB3B839-A8D3-2693-D9AE-E17B75E125DC}"/>
          </ac:spMkLst>
        </pc:spChg>
        <pc:spChg chg="mod">
          <ac:chgData name="ENGEBRETSON, Elizabeth" userId="3432f663-7c0c-4f2e-b85b-b6f4c97bdf77" providerId="ADAL" clId="{CC564198-0CBF-AC46-9181-DF9CA69183D3}" dt="2024-01-08T21:57:36.412" v="77"/>
          <ac:spMkLst>
            <pc:docMk/>
            <pc:sldMk cId="4271135210" sldId="297"/>
            <ac:spMk id="40" creationId="{603B03F0-2D79-ADD2-DE03-6D0A31728D14}"/>
          </ac:spMkLst>
        </pc:spChg>
        <pc:spChg chg="add mod">
          <ac:chgData name="ENGEBRETSON, Elizabeth" userId="3432f663-7c0c-4f2e-b85b-b6f4c97bdf77" providerId="ADAL" clId="{CC564198-0CBF-AC46-9181-DF9CA69183D3}" dt="2024-01-25T21:03:43.618" v="526" actId="20577"/>
          <ac:spMkLst>
            <pc:docMk/>
            <pc:sldMk cId="4271135210" sldId="297"/>
            <ac:spMk id="41" creationId="{A7863C52-24D6-8BF2-6D39-97341DD34E93}"/>
          </ac:spMkLst>
        </pc:spChg>
        <pc:spChg chg="add mod">
          <ac:chgData name="ENGEBRETSON, Elizabeth" userId="3432f663-7c0c-4f2e-b85b-b6f4c97bdf77" providerId="ADAL" clId="{CC564198-0CBF-AC46-9181-DF9CA69183D3}" dt="2024-01-08T21:57:42.899" v="78"/>
          <ac:spMkLst>
            <pc:docMk/>
            <pc:sldMk cId="4271135210" sldId="297"/>
            <ac:spMk id="42" creationId="{8FFD3F2A-0D1B-2C34-D7CE-51BD798208E7}"/>
          </ac:spMkLst>
        </pc:spChg>
        <pc:grpChg chg="add mod">
          <ac:chgData name="ENGEBRETSON, Elizabeth" userId="3432f663-7c0c-4f2e-b85b-b6f4c97bdf77" providerId="ADAL" clId="{CC564198-0CBF-AC46-9181-DF9CA69183D3}" dt="2024-01-08T21:57:29.673" v="76"/>
          <ac:grpSpMkLst>
            <pc:docMk/>
            <pc:sldMk cId="4271135210" sldId="297"/>
            <ac:grpSpMk id="3" creationId="{EC006442-5EEC-9827-6886-5E61E50103D8}"/>
          </ac:grpSpMkLst>
        </pc:grpChg>
        <pc:grpChg chg="add mod">
          <ac:chgData name="ENGEBRETSON, Elizabeth" userId="3432f663-7c0c-4f2e-b85b-b6f4c97bdf77" providerId="ADAL" clId="{CC564198-0CBF-AC46-9181-DF9CA69183D3}" dt="2024-01-08T21:57:29.673" v="76"/>
          <ac:grpSpMkLst>
            <pc:docMk/>
            <pc:sldMk cId="4271135210" sldId="297"/>
            <ac:grpSpMk id="11" creationId="{D3A12A2D-9C1C-B95A-9097-D41D9D051A5A}"/>
          </ac:grpSpMkLst>
        </pc:grpChg>
        <pc:grpChg chg="add mod">
          <ac:chgData name="ENGEBRETSON, Elizabeth" userId="3432f663-7c0c-4f2e-b85b-b6f4c97bdf77" providerId="ADAL" clId="{CC564198-0CBF-AC46-9181-DF9CA69183D3}" dt="2024-01-08T21:57:36.412" v="77"/>
          <ac:grpSpMkLst>
            <pc:docMk/>
            <pc:sldMk cId="4271135210" sldId="297"/>
            <ac:grpSpMk id="18" creationId="{90A54A85-1ABA-16D6-EED9-2788DC1C5B60}"/>
          </ac:grpSpMkLst>
        </pc:grpChg>
        <pc:grpChg chg="add mod">
          <ac:chgData name="ENGEBRETSON, Elizabeth" userId="3432f663-7c0c-4f2e-b85b-b6f4c97bdf77" providerId="ADAL" clId="{CC564198-0CBF-AC46-9181-DF9CA69183D3}" dt="2024-01-08T21:57:36.412" v="77"/>
          <ac:grpSpMkLst>
            <pc:docMk/>
            <pc:sldMk cId="4271135210" sldId="297"/>
            <ac:grpSpMk id="26" creationId="{6A33A231-2FBE-3025-A32D-8DCEB0E34276}"/>
          </ac:grpSpMkLst>
        </pc:grpChg>
        <pc:grpChg chg="add mod">
          <ac:chgData name="ENGEBRETSON, Elizabeth" userId="3432f663-7c0c-4f2e-b85b-b6f4c97bdf77" providerId="ADAL" clId="{CC564198-0CBF-AC46-9181-DF9CA69183D3}" dt="2024-01-08T21:57:36.412" v="77"/>
          <ac:grpSpMkLst>
            <pc:docMk/>
            <pc:sldMk cId="4271135210" sldId="297"/>
            <ac:grpSpMk id="33" creationId="{2FBF7E83-3529-8357-4DC9-2DC512C7CC40}"/>
          </ac:grpSpMkLst>
        </pc:grpChg>
      </pc:sldChg>
      <pc:sldChg chg="addSp delSp modSp new mod addCm">
        <pc:chgData name="ENGEBRETSON, Elizabeth" userId="3432f663-7c0c-4f2e-b85b-b6f4c97bdf77" providerId="ADAL" clId="{CC564198-0CBF-AC46-9181-DF9CA69183D3}" dt="2024-03-07T17:05:42.856" v="2753"/>
        <pc:sldMkLst>
          <pc:docMk/>
          <pc:sldMk cId="2093740431" sldId="298"/>
        </pc:sldMkLst>
        <pc:spChg chg="del">
          <ac:chgData name="ENGEBRETSON, Elizabeth" userId="3432f663-7c0c-4f2e-b85b-b6f4c97bdf77" providerId="ADAL" clId="{CC564198-0CBF-AC46-9181-DF9CA69183D3}" dt="2024-01-08T21:58:04.558" v="83" actId="478"/>
          <ac:spMkLst>
            <pc:docMk/>
            <pc:sldMk cId="2093740431" sldId="298"/>
            <ac:spMk id="2" creationId="{0A2CFA37-8006-67A7-ACD7-10C358D741F8}"/>
          </ac:spMkLst>
        </pc:spChg>
        <pc:spChg chg="mod">
          <ac:chgData name="ENGEBRETSON, Elizabeth" userId="3432f663-7c0c-4f2e-b85b-b6f4c97bdf77" providerId="ADAL" clId="{CC564198-0CBF-AC46-9181-DF9CA69183D3}" dt="2024-01-08T21:58:04.884" v="84"/>
          <ac:spMkLst>
            <pc:docMk/>
            <pc:sldMk cId="2093740431" sldId="298"/>
            <ac:spMk id="4" creationId="{20E6FF20-B2D1-3CD9-5BAE-1F6A885677D0}"/>
          </ac:spMkLst>
        </pc:spChg>
        <pc:spChg chg="mod">
          <ac:chgData name="ENGEBRETSON, Elizabeth" userId="3432f663-7c0c-4f2e-b85b-b6f4c97bdf77" providerId="ADAL" clId="{CC564198-0CBF-AC46-9181-DF9CA69183D3}" dt="2024-01-08T21:58:04.884" v="84"/>
          <ac:spMkLst>
            <pc:docMk/>
            <pc:sldMk cId="2093740431" sldId="298"/>
            <ac:spMk id="5" creationId="{4FC1F110-AD4C-D916-0CA1-F335F6F9B352}"/>
          </ac:spMkLst>
        </pc:spChg>
        <pc:spChg chg="mod">
          <ac:chgData name="ENGEBRETSON, Elizabeth" userId="3432f663-7c0c-4f2e-b85b-b6f4c97bdf77" providerId="ADAL" clId="{CC564198-0CBF-AC46-9181-DF9CA69183D3}" dt="2024-01-08T21:58:04.884" v="84"/>
          <ac:spMkLst>
            <pc:docMk/>
            <pc:sldMk cId="2093740431" sldId="298"/>
            <ac:spMk id="6" creationId="{6858F1A9-14CE-58DA-4818-4B59E792A2D7}"/>
          </ac:spMkLst>
        </pc:spChg>
        <pc:spChg chg="mod">
          <ac:chgData name="ENGEBRETSON, Elizabeth" userId="3432f663-7c0c-4f2e-b85b-b6f4c97bdf77" providerId="ADAL" clId="{CC564198-0CBF-AC46-9181-DF9CA69183D3}" dt="2024-01-08T21:58:04.884" v="84"/>
          <ac:spMkLst>
            <pc:docMk/>
            <pc:sldMk cId="2093740431" sldId="298"/>
            <ac:spMk id="7" creationId="{43325AD2-9525-2E1E-8C2B-68645774135C}"/>
          </ac:spMkLst>
        </pc:spChg>
        <pc:spChg chg="mod">
          <ac:chgData name="ENGEBRETSON, Elizabeth" userId="3432f663-7c0c-4f2e-b85b-b6f4c97bdf77" providerId="ADAL" clId="{CC564198-0CBF-AC46-9181-DF9CA69183D3}" dt="2024-01-08T21:58:04.884" v="84"/>
          <ac:spMkLst>
            <pc:docMk/>
            <pc:sldMk cId="2093740431" sldId="298"/>
            <ac:spMk id="8" creationId="{FE4F5F56-1BC9-22F6-4059-2F5201214401}"/>
          </ac:spMkLst>
        </pc:spChg>
        <pc:spChg chg="mod">
          <ac:chgData name="ENGEBRETSON, Elizabeth" userId="3432f663-7c0c-4f2e-b85b-b6f4c97bdf77" providerId="ADAL" clId="{CC564198-0CBF-AC46-9181-DF9CA69183D3}" dt="2024-01-08T21:58:04.884" v="84"/>
          <ac:spMkLst>
            <pc:docMk/>
            <pc:sldMk cId="2093740431" sldId="298"/>
            <ac:spMk id="9" creationId="{D2DFA96F-AA88-4DD4-426A-F713F44C5AC2}"/>
          </ac:spMkLst>
        </pc:spChg>
        <pc:spChg chg="mod">
          <ac:chgData name="ENGEBRETSON, Elizabeth" userId="3432f663-7c0c-4f2e-b85b-b6f4c97bdf77" providerId="ADAL" clId="{CC564198-0CBF-AC46-9181-DF9CA69183D3}" dt="2024-01-08T21:58:04.884" v="84"/>
          <ac:spMkLst>
            <pc:docMk/>
            <pc:sldMk cId="2093740431" sldId="298"/>
            <ac:spMk id="10" creationId="{BDC394FE-B0BF-7B5A-B0E7-257813E92588}"/>
          </ac:spMkLst>
        </pc:spChg>
        <pc:spChg chg="mod">
          <ac:chgData name="ENGEBRETSON, Elizabeth" userId="3432f663-7c0c-4f2e-b85b-b6f4c97bdf77" providerId="ADAL" clId="{CC564198-0CBF-AC46-9181-DF9CA69183D3}" dt="2024-01-08T21:58:04.884" v="84"/>
          <ac:spMkLst>
            <pc:docMk/>
            <pc:sldMk cId="2093740431" sldId="298"/>
            <ac:spMk id="12" creationId="{BA911AD3-D4CC-3F45-24F7-FE20B97EF806}"/>
          </ac:spMkLst>
        </pc:spChg>
        <pc:spChg chg="mod">
          <ac:chgData name="ENGEBRETSON, Elizabeth" userId="3432f663-7c0c-4f2e-b85b-b6f4c97bdf77" providerId="ADAL" clId="{CC564198-0CBF-AC46-9181-DF9CA69183D3}" dt="2024-01-08T21:58:04.884" v="84"/>
          <ac:spMkLst>
            <pc:docMk/>
            <pc:sldMk cId="2093740431" sldId="298"/>
            <ac:spMk id="13" creationId="{81CE3416-B522-DE7A-45DA-709E0107D1CA}"/>
          </ac:spMkLst>
        </pc:spChg>
        <pc:spChg chg="mod">
          <ac:chgData name="ENGEBRETSON, Elizabeth" userId="3432f663-7c0c-4f2e-b85b-b6f4c97bdf77" providerId="ADAL" clId="{CC564198-0CBF-AC46-9181-DF9CA69183D3}" dt="2024-01-08T21:58:04.884" v="84"/>
          <ac:spMkLst>
            <pc:docMk/>
            <pc:sldMk cId="2093740431" sldId="298"/>
            <ac:spMk id="14" creationId="{F33FA040-50AB-2F2B-D2F9-AC8E9FE1FD41}"/>
          </ac:spMkLst>
        </pc:spChg>
        <pc:spChg chg="mod">
          <ac:chgData name="ENGEBRETSON, Elizabeth" userId="3432f663-7c0c-4f2e-b85b-b6f4c97bdf77" providerId="ADAL" clId="{CC564198-0CBF-AC46-9181-DF9CA69183D3}" dt="2024-01-08T21:58:04.884" v="84"/>
          <ac:spMkLst>
            <pc:docMk/>
            <pc:sldMk cId="2093740431" sldId="298"/>
            <ac:spMk id="15" creationId="{B0B99E62-0777-2A8E-5AA9-B7492E4C8239}"/>
          </ac:spMkLst>
        </pc:spChg>
        <pc:spChg chg="mod">
          <ac:chgData name="ENGEBRETSON, Elizabeth" userId="3432f663-7c0c-4f2e-b85b-b6f4c97bdf77" providerId="ADAL" clId="{CC564198-0CBF-AC46-9181-DF9CA69183D3}" dt="2024-01-08T21:58:04.884" v="84"/>
          <ac:spMkLst>
            <pc:docMk/>
            <pc:sldMk cId="2093740431" sldId="298"/>
            <ac:spMk id="16" creationId="{B175DD6C-A82A-F50F-541E-7D4B499A3143}"/>
          </ac:spMkLst>
        </pc:spChg>
        <pc:spChg chg="mod">
          <ac:chgData name="ENGEBRETSON, Elizabeth" userId="3432f663-7c0c-4f2e-b85b-b6f4c97bdf77" providerId="ADAL" clId="{CC564198-0CBF-AC46-9181-DF9CA69183D3}" dt="2024-01-08T21:58:04.884" v="84"/>
          <ac:spMkLst>
            <pc:docMk/>
            <pc:sldMk cId="2093740431" sldId="298"/>
            <ac:spMk id="17" creationId="{72891B3C-6B61-A029-CB11-157DEA84D56B}"/>
          </ac:spMkLst>
        </pc:spChg>
        <pc:spChg chg="mod">
          <ac:chgData name="ENGEBRETSON, Elizabeth" userId="3432f663-7c0c-4f2e-b85b-b6f4c97bdf77" providerId="ADAL" clId="{CC564198-0CBF-AC46-9181-DF9CA69183D3}" dt="2024-01-08T21:58:04.884" v="84"/>
          <ac:spMkLst>
            <pc:docMk/>
            <pc:sldMk cId="2093740431" sldId="298"/>
            <ac:spMk id="19" creationId="{13411633-46B5-4C7F-76FA-2A227742C975}"/>
          </ac:spMkLst>
        </pc:spChg>
        <pc:spChg chg="mod">
          <ac:chgData name="ENGEBRETSON, Elizabeth" userId="3432f663-7c0c-4f2e-b85b-b6f4c97bdf77" providerId="ADAL" clId="{CC564198-0CBF-AC46-9181-DF9CA69183D3}" dt="2024-01-08T21:58:04.884" v="84"/>
          <ac:spMkLst>
            <pc:docMk/>
            <pc:sldMk cId="2093740431" sldId="298"/>
            <ac:spMk id="20" creationId="{486CE196-0571-7B45-0C07-071D634D6CE6}"/>
          </ac:spMkLst>
        </pc:spChg>
        <pc:spChg chg="mod">
          <ac:chgData name="ENGEBRETSON, Elizabeth" userId="3432f663-7c0c-4f2e-b85b-b6f4c97bdf77" providerId="ADAL" clId="{CC564198-0CBF-AC46-9181-DF9CA69183D3}" dt="2024-01-08T21:58:04.884" v="84"/>
          <ac:spMkLst>
            <pc:docMk/>
            <pc:sldMk cId="2093740431" sldId="298"/>
            <ac:spMk id="21" creationId="{44929A14-C68D-30A0-E8A3-D661A6161C9A}"/>
          </ac:spMkLst>
        </pc:spChg>
        <pc:spChg chg="mod">
          <ac:chgData name="ENGEBRETSON, Elizabeth" userId="3432f663-7c0c-4f2e-b85b-b6f4c97bdf77" providerId="ADAL" clId="{CC564198-0CBF-AC46-9181-DF9CA69183D3}" dt="2024-01-08T21:58:04.884" v="84"/>
          <ac:spMkLst>
            <pc:docMk/>
            <pc:sldMk cId="2093740431" sldId="298"/>
            <ac:spMk id="22" creationId="{0BE9CEEC-100E-2427-F8D0-FD6947FD7837}"/>
          </ac:spMkLst>
        </pc:spChg>
        <pc:spChg chg="mod">
          <ac:chgData name="ENGEBRETSON, Elizabeth" userId="3432f663-7c0c-4f2e-b85b-b6f4c97bdf77" providerId="ADAL" clId="{CC564198-0CBF-AC46-9181-DF9CA69183D3}" dt="2024-01-08T21:58:04.884" v="84"/>
          <ac:spMkLst>
            <pc:docMk/>
            <pc:sldMk cId="2093740431" sldId="298"/>
            <ac:spMk id="23" creationId="{701077C8-9733-08D7-9605-8F3D18D1B421}"/>
          </ac:spMkLst>
        </pc:spChg>
        <pc:spChg chg="mod">
          <ac:chgData name="ENGEBRETSON, Elizabeth" userId="3432f663-7c0c-4f2e-b85b-b6f4c97bdf77" providerId="ADAL" clId="{CC564198-0CBF-AC46-9181-DF9CA69183D3}" dt="2024-01-08T21:58:04.884" v="84"/>
          <ac:spMkLst>
            <pc:docMk/>
            <pc:sldMk cId="2093740431" sldId="298"/>
            <ac:spMk id="24" creationId="{5374539B-2C44-F40E-1DB0-796B59FE6A81}"/>
          </ac:spMkLst>
        </pc:spChg>
        <pc:spChg chg="mod">
          <ac:chgData name="ENGEBRETSON, Elizabeth" userId="3432f663-7c0c-4f2e-b85b-b6f4c97bdf77" providerId="ADAL" clId="{CC564198-0CBF-AC46-9181-DF9CA69183D3}" dt="2024-01-08T21:58:04.884" v="84"/>
          <ac:spMkLst>
            <pc:docMk/>
            <pc:sldMk cId="2093740431" sldId="298"/>
            <ac:spMk id="25" creationId="{96D752EE-2C09-67B2-617F-E1DFBA8E89F8}"/>
          </ac:spMkLst>
        </pc:spChg>
        <pc:spChg chg="add mod">
          <ac:chgData name="ENGEBRETSON, Elizabeth" userId="3432f663-7c0c-4f2e-b85b-b6f4c97bdf77" providerId="ADAL" clId="{CC564198-0CBF-AC46-9181-DF9CA69183D3}" dt="2024-03-07T17:05:35.169" v="2752" actId="20577"/>
          <ac:spMkLst>
            <pc:docMk/>
            <pc:sldMk cId="2093740431" sldId="298"/>
            <ac:spMk id="26" creationId="{0A851DCE-354B-C710-517C-F89CC6C530A8}"/>
          </ac:spMkLst>
        </pc:spChg>
        <pc:spChg chg="add mod">
          <ac:chgData name="ENGEBRETSON, Elizabeth" userId="3432f663-7c0c-4f2e-b85b-b6f4c97bdf77" providerId="ADAL" clId="{CC564198-0CBF-AC46-9181-DF9CA69183D3}" dt="2024-01-08T21:58:13.794" v="85"/>
          <ac:spMkLst>
            <pc:docMk/>
            <pc:sldMk cId="2093740431" sldId="298"/>
            <ac:spMk id="27" creationId="{94E0B451-DEE0-BBFE-12B1-A3D9E69A19E9}"/>
          </ac:spMkLst>
        </pc:spChg>
        <pc:grpChg chg="add mod">
          <ac:chgData name="ENGEBRETSON, Elizabeth" userId="3432f663-7c0c-4f2e-b85b-b6f4c97bdf77" providerId="ADAL" clId="{CC564198-0CBF-AC46-9181-DF9CA69183D3}" dt="2024-01-08T21:58:04.884" v="84"/>
          <ac:grpSpMkLst>
            <pc:docMk/>
            <pc:sldMk cId="2093740431" sldId="298"/>
            <ac:grpSpMk id="3" creationId="{C33F34D8-101A-8409-D345-44C96286B109}"/>
          </ac:grpSpMkLst>
        </pc:grpChg>
        <pc:grpChg chg="add mod">
          <ac:chgData name="ENGEBRETSON, Elizabeth" userId="3432f663-7c0c-4f2e-b85b-b6f4c97bdf77" providerId="ADAL" clId="{CC564198-0CBF-AC46-9181-DF9CA69183D3}" dt="2024-01-08T21:58:04.884" v="84"/>
          <ac:grpSpMkLst>
            <pc:docMk/>
            <pc:sldMk cId="2093740431" sldId="298"/>
            <ac:grpSpMk id="11" creationId="{022F84AB-592E-9A7F-868C-8B4DD9DEE3FE}"/>
          </ac:grpSpMkLst>
        </pc:grpChg>
        <pc:grpChg chg="add mod">
          <ac:chgData name="ENGEBRETSON, Elizabeth" userId="3432f663-7c0c-4f2e-b85b-b6f4c97bdf77" providerId="ADAL" clId="{CC564198-0CBF-AC46-9181-DF9CA69183D3}" dt="2024-01-08T21:58:04.884" v="84"/>
          <ac:grpSpMkLst>
            <pc:docMk/>
            <pc:sldMk cId="2093740431" sldId="298"/>
            <ac:grpSpMk id="18" creationId="{5FC0C9F2-DFF0-0EB0-C2DA-0F4BC2FFF8CA}"/>
          </ac:grpSpMkLst>
        </pc:grpChg>
        <pc:extLst>
          <p:ext xmlns:p="http://schemas.openxmlformats.org/presentationml/2006/main" uri="{D6D511B9-2390-475A-947B-AFAB55BFBCF1}">
            <pc226:cmChg xmlns:pc226="http://schemas.microsoft.com/office/powerpoint/2022/06/main/command" chg="add">
              <pc226:chgData name="ENGEBRETSON, Elizabeth" userId="3432f663-7c0c-4f2e-b85b-b6f4c97bdf77" providerId="ADAL" clId="{CC564198-0CBF-AC46-9181-DF9CA69183D3}" dt="2024-03-07T17:05:42.856" v="2753"/>
              <pc2:cmMkLst xmlns:pc2="http://schemas.microsoft.com/office/powerpoint/2019/9/main/command">
                <pc:docMk/>
                <pc:sldMk cId="2093740431" sldId="298"/>
                <pc2:cmMk id="{72B59CB2-1FC0-E24E-816D-5D50C09F8424}"/>
              </pc2:cmMkLst>
            </pc226:cmChg>
          </p:ext>
        </pc:extLst>
      </pc:sldChg>
      <pc:sldChg chg="addSp delSp modSp new mod delCm">
        <pc:chgData name="ENGEBRETSON, Elizabeth" userId="3432f663-7c0c-4f2e-b85b-b6f4c97bdf77" providerId="ADAL" clId="{CC564198-0CBF-AC46-9181-DF9CA69183D3}" dt="2024-03-07T17:05:51.536" v="2754"/>
        <pc:sldMkLst>
          <pc:docMk/>
          <pc:sldMk cId="3268794574" sldId="299"/>
        </pc:sldMkLst>
        <pc:spChg chg="del">
          <ac:chgData name="ENGEBRETSON, Elizabeth" userId="3432f663-7c0c-4f2e-b85b-b6f4c97bdf77" providerId="ADAL" clId="{CC564198-0CBF-AC46-9181-DF9CA69183D3}" dt="2024-01-08T21:58:34.171" v="88" actId="478"/>
          <ac:spMkLst>
            <pc:docMk/>
            <pc:sldMk cId="3268794574" sldId="299"/>
            <ac:spMk id="2" creationId="{27A93940-522B-E082-8912-DE86ED1CFD03}"/>
          </ac:spMkLst>
        </pc:spChg>
        <pc:spChg chg="mod">
          <ac:chgData name="ENGEBRETSON, Elizabeth" userId="3432f663-7c0c-4f2e-b85b-b6f4c97bdf77" providerId="ADAL" clId="{CC564198-0CBF-AC46-9181-DF9CA69183D3}" dt="2024-01-08T21:58:34.515" v="89"/>
          <ac:spMkLst>
            <pc:docMk/>
            <pc:sldMk cId="3268794574" sldId="299"/>
            <ac:spMk id="4" creationId="{9DE014A9-6083-024F-4CB6-9DCB0A88D76B}"/>
          </ac:spMkLst>
        </pc:spChg>
        <pc:spChg chg="mod">
          <ac:chgData name="ENGEBRETSON, Elizabeth" userId="3432f663-7c0c-4f2e-b85b-b6f4c97bdf77" providerId="ADAL" clId="{CC564198-0CBF-AC46-9181-DF9CA69183D3}" dt="2024-01-08T21:58:34.515" v="89"/>
          <ac:spMkLst>
            <pc:docMk/>
            <pc:sldMk cId="3268794574" sldId="299"/>
            <ac:spMk id="5" creationId="{B073EDBD-B6D2-2C32-30AF-7280900C31D2}"/>
          </ac:spMkLst>
        </pc:spChg>
        <pc:spChg chg="mod">
          <ac:chgData name="ENGEBRETSON, Elizabeth" userId="3432f663-7c0c-4f2e-b85b-b6f4c97bdf77" providerId="ADAL" clId="{CC564198-0CBF-AC46-9181-DF9CA69183D3}" dt="2024-01-08T21:58:34.515" v="89"/>
          <ac:spMkLst>
            <pc:docMk/>
            <pc:sldMk cId="3268794574" sldId="299"/>
            <ac:spMk id="6" creationId="{BAF4B4A4-465C-0CEB-E4A9-7BBD510C202C}"/>
          </ac:spMkLst>
        </pc:spChg>
        <pc:spChg chg="mod">
          <ac:chgData name="ENGEBRETSON, Elizabeth" userId="3432f663-7c0c-4f2e-b85b-b6f4c97bdf77" providerId="ADAL" clId="{CC564198-0CBF-AC46-9181-DF9CA69183D3}" dt="2024-01-08T21:58:34.515" v="89"/>
          <ac:spMkLst>
            <pc:docMk/>
            <pc:sldMk cId="3268794574" sldId="299"/>
            <ac:spMk id="7" creationId="{1437AC07-F0C5-F1EF-50F1-43DAABEF59FE}"/>
          </ac:spMkLst>
        </pc:spChg>
        <pc:spChg chg="mod">
          <ac:chgData name="ENGEBRETSON, Elizabeth" userId="3432f663-7c0c-4f2e-b85b-b6f4c97bdf77" providerId="ADAL" clId="{CC564198-0CBF-AC46-9181-DF9CA69183D3}" dt="2024-01-08T21:58:34.515" v="89"/>
          <ac:spMkLst>
            <pc:docMk/>
            <pc:sldMk cId="3268794574" sldId="299"/>
            <ac:spMk id="8" creationId="{CE2AB830-D451-D209-7B70-40A6F0A4E8AA}"/>
          </ac:spMkLst>
        </pc:spChg>
        <pc:spChg chg="mod">
          <ac:chgData name="ENGEBRETSON, Elizabeth" userId="3432f663-7c0c-4f2e-b85b-b6f4c97bdf77" providerId="ADAL" clId="{CC564198-0CBF-AC46-9181-DF9CA69183D3}" dt="2024-01-08T21:58:34.515" v="89"/>
          <ac:spMkLst>
            <pc:docMk/>
            <pc:sldMk cId="3268794574" sldId="299"/>
            <ac:spMk id="9" creationId="{5593E1D0-B905-2046-4B62-7F85C4FD3BF7}"/>
          </ac:spMkLst>
        </pc:spChg>
        <pc:spChg chg="mod">
          <ac:chgData name="ENGEBRETSON, Elizabeth" userId="3432f663-7c0c-4f2e-b85b-b6f4c97bdf77" providerId="ADAL" clId="{CC564198-0CBF-AC46-9181-DF9CA69183D3}" dt="2024-01-08T21:58:34.515" v="89"/>
          <ac:spMkLst>
            <pc:docMk/>
            <pc:sldMk cId="3268794574" sldId="299"/>
            <ac:spMk id="10" creationId="{774BE7E9-4D2B-25F7-2761-628176C3B6A1}"/>
          </ac:spMkLst>
        </pc:spChg>
        <pc:spChg chg="mod">
          <ac:chgData name="ENGEBRETSON, Elizabeth" userId="3432f663-7c0c-4f2e-b85b-b6f4c97bdf77" providerId="ADAL" clId="{CC564198-0CBF-AC46-9181-DF9CA69183D3}" dt="2024-01-08T21:58:34.515" v="89"/>
          <ac:spMkLst>
            <pc:docMk/>
            <pc:sldMk cId="3268794574" sldId="299"/>
            <ac:spMk id="12" creationId="{24D9D5A6-43AE-C46A-FDFA-53C797550097}"/>
          </ac:spMkLst>
        </pc:spChg>
        <pc:spChg chg="mod">
          <ac:chgData name="ENGEBRETSON, Elizabeth" userId="3432f663-7c0c-4f2e-b85b-b6f4c97bdf77" providerId="ADAL" clId="{CC564198-0CBF-AC46-9181-DF9CA69183D3}" dt="2024-01-08T21:58:34.515" v="89"/>
          <ac:spMkLst>
            <pc:docMk/>
            <pc:sldMk cId="3268794574" sldId="299"/>
            <ac:spMk id="13" creationId="{E05A9A82-ED9A-DD07-59D4-70EE65B76E34}"/>
          </ac:spMkLst>
        </pc:spChg>
        <pc:spChg chg="mod">
          <ac:chgData name="ENGEBRETSON, Elizabeth" userId="3432f663-7c0c-4f2e-b85b-b6f4c97bdf77" providerId="ADAL" clId="{CC564198-0CBF-AC46-9181-DF9CA69183D3}" dt="2024-01-08T21:58:34.515" v="89"/>
          <ac:spMkLst>
            <pc:docMk/>
            <pc:sldMk cId="3268794574" sldId="299"/>
            <ac:spMk id="14" creationId="{8EADCD7A-917A-1CDF-490F-FDAE86B9E426}"/>
          </ac:spMkLst>
        </pc:spChg>
        <pc:spChg chg="mod">
          <ac:chgData name="ENGEBRETSON, Elizabeth" userId="3432f663-7c0c-4f2e-b85b-b6f4c97bdf77" providerId="ADAL" clId="{CC564198-0CBF-AC46-9181-DF9CA69183D3}" dt="2024-01-08T21:58:34.515" v="89"/>
          <ac:spMkLst>
            <pc:docMk/>
            <pc:sldMk cId="3268794574" sldId="299"/>
            <ac:spMk id="15" creationId="{6D842FD7-67D1-DD1C-1614-837E047D239D}"/>
          </ac:spMkLst>
        </pc:spChg>
        <pc:spChg chg="mod">
          <ac:chgData name="ENGEBRETSON, Elizabeth" userId="3432f663-7c0c-4f2e-b85b-b6f4c97bdf77" providerId="ADAL" clId="{CC564198-0CBF-AC46-9181-DF9CA69183D3}" dt="2024-01-08T21:58:34.515" v="89"/>
          <ac:spMkLst>
            <pc:docMk/>
            <pc:sldMk cId="3268794574" sldId="299"/>
            <ac:spMk id="16" creationId="{212C180E-95E9-B4F6-8AA5-B2647CF85AFB}"/>
          </ac:spMkLst>
        </pc:spChg>
        <pc:spChg chg="mod">
          <ac:chgData name="ENGEBRETSON, Elizabeth" userId="3432f663-7c0c-4f2e-b85b-b6f4c97bdf77" providerId="ADAL" clId="{CC564198-0CBF-AC46-9181-DF9CA69183D3}" dt="2024-01-08T21:58:34.515" v="89"/>
          <ac:spMkLst>
            <pc:docMk/>
            <pc:sldMk cId="3268794574" sldId="299"/>
            <ac:spMk id="17" creationId="{696229B6-C74C-BCB2-4937-402DE3FA0EB9}"/>
          </ac:spMkLst>
        </pc:spChg>
        <pc:spChg chg="mod">
          <ac:chgData name="ENGEBRETSON, Elizabeth" userId="3432f663-7c0c-4f2e-b85b-b6f4c97bdf77" providerId="ADAL" clId="{CC564198-0CBF-AC46-9181-DF9CA69183D3}" dt="2024-01-08T21:58:34.515" v="89"/>
          <ac:spMkLst>
            <pc:docMk/>
            <pc:sldMk cId="3268794574" sldId="299"/>
            <ac:spMk id="19" creationId="{9BDA5A70-7793-D5EA-A3DB-D514A161CDE8}"/>
          </ac:spMkLst>
        </pc:spChg>
        <pc:spChg chg="mod">
          <ac:chgData name="ENGEBRETSON, Elizabeth" userId="3432f663-7c0c-4f2e-b85b-b6f4c97bdf77" providerId="ADAL" clId="{CC564198-0CBF-AC46-9181-DF9CA69183D3}" dt="2024-01-08T21:58:34.515" v="89"/>
          <ac:spMkLst>
            <pc:docMk/>
            <pc:sldMk cId="3268794574" sldId="299"/>
            <ac:spMk id="20" creationId="{B918756F-0B36-256E-230D-D4A3C0765EEA}"/>
          </ac:spMkLst>
        </pc:spChg>
        <pc:spChg chg="mod">
          <ac:chgData name="ENGEBRETSON, Elizabeth" userId="3432f663-7c0c-4f2e-b85b-b6f4c97bdf77" providerId="ADAL" clId="{CC564198-0CBF-AC46-9181-DF9CA69183D3}" dt="2024-01-08T21:58:34.515" v="89"/>
          <ac:spMkLst>
            <pc:docMk/>
            <pc:sldMk cId="3268794574" sldId="299"/>
            <ac:spMk id="21" creationId="{C9D8E6CF-B5FC-DDDE-E2E9-98C3A0950B7F}"/>
          </ac:spMkLst>
        </pc:spChg>
        <pc:spChg chg="mod">
          <ac:chgData name="ENGEBRETSON, Elizabeth" userId="3432f663-7c0c-4f2e-b85b-b6f4c97bdf77" providerId="ADAL" clId="{CC564198-0CBF-AC46-9181-DF9CA69183D3}" dt="2024-01-08T21:58:34.515" v="89"/>
          <ac:spMkLst>
            <pc:docMk/>
            <pc:sldMk cId="3268794574" sldId="299"/>
            <ac:spMk id="22" creationId="{06351512-7920-B1C9-37A6-27D3812388FE}"/>
          </ac:spMkLst>
        </pc:spChg>
        <pc:spChg chg="mod">
          <ac:chgData name="ENGEBRETSON, Elizabeth" userId="3432f663-7c0c-4f2e-b85b-b6f4c97bdf77" providerId="ADAL" clId="{CC564198-0CBF-AC46-9181-DF9CA69183D3}" dt="2024-01-08T21:58:34.515" v="89"/>
          <ac:spMkLst>
            <pc:docMk/>
            <pc:sldMk cId="3268794574" sldId="299"/>
            <ac:spMk id="23" creationId="{E049DF0C-39A1-FE32-2FD7-0DC8FA64AC17}"/>
          </ac:spMkLst>
        </pc:spChg>
        <pc:spChg chg="mod">
          <ac:chgData name="ENGEBRETSON, Elizabeth" userId="3432f663-7c0c-4f2e-b85b-b6f4c97bdf77" providerId="ADAL" clId="{CC564198-0CBF-AC46-9181-DF9CA69183D3}" dt="2024-01-08T21:58:34.515" v="89"/>
          <ac:spMkLst>
            <pc:docMk/>
            <pc:sldMk cId="3268794574" sldId="299"/>
            <ac:spMk id="24" creationId="{8B53A996-118F-527C-D1FA-2B36A98EC097}"/>
          </ac:spMkLst>
        </pc:spChg>
        <pc:spChg chg="mod">
          <ac:chgData name="ENGEBRETSON, Elizabeth" userId="3432f663-7c0c-4f2e-b85b-b6f4c97bdf77" providerId="ADAL" clId="{CC564198-0CBF-AC46-9181-DF9CA69183D3}" dt="2024-01-08T21:58:34.515" v="89"/>
          <ac:spMkLst>
            <pc:docMk/>
            <pc:sldMk cId="3268794574" sldId="299"/>
            <ac:spMk id="25" creationId="{4CA51C33-5D4C-766A-D0EF-85BC690A0059}"/>
          </ac:spMkLst>
        </pc:spChg>
        <pc:spChg chg="add mod">
          <ac:chgData name="ENGEBRETSON, Elizabeth" userId="3432f663-7c0c-4f2e-b85b-b6f4c97bdf77" providerId="ADAL" clId="{CC564198-0CBF-AC46-9181-DF9CA69183D3}" dt="2024-01-08T21:58:39.877" v="90"/>
          <ac:spMkLst>
            <pc:docMk/>
            <pc:sldMk cId="3268794574" sldId="299"/>
            <ac:spMk id="26" creationId="{A12C391B-4BEC-8232-46D7-077D828A240F}"/>
          </ac:spMkLst>
        </pc:spChg>
        <pc:spChg chg="add mod">
          <ac:chgData name="ENGEBRETSON, Elizabeth" userId="3432f663-7c0c-4f2e-b85b-b6f4c97bdf77" providerId="ADAL" clId="{CC564198-0CBF-AC46-9181-DF9CA69183D3}" dt="2024-01-08T21:58:39.877" v="90"/>
          <ac:spMkLst>
            <pc:docMk/>
            <pc:sldMk cId="3268794574" sldId="299"/>
            <ac:spMk id="27" creationId="{22528D7A-A3D5-ED4F-60EE-7962616F0FF7}"/>
          </ac:spMkLst>
        </pc:spChg>
        <pc:grpChg chg="add mod">
          <ac:chgData name="ENGEBRETSON, Elizabeth" userId="3432f663-7c0c-4f2e-b85b-b6f4c97bdf77" providerId="ADAL" clId="{CC564198-0CBF-AC46-9181-DF9CA69183D3}" dt="2024-01-08T21:58:34.515" v="89"/>
          <ac:grpSpMkLst>
            <pc:docMk/>
            <pc:sldMk cId="3268794574" sldId="299"/>
            <ac:grpSpMk id="3" creationId="{A669E76B-7BBB-404B-D5D2-EDC3BBB648AA}"/>
          </ac:grpSpMkLst>
        </pc:grpChg>
        <pc:grpChg chg="add mod">
          <ac:chgData name="ENGEBRETSON, Elizabeth" userId="3432f663-7c0c-4f2e-b85b-b6f4c97bdf77" providerId="ADAL" clId="{CC564198-0CBF-AC46-9181-DF9CA69183D3}" dt="2024-01-08T21:58:34.515" v="89"/>
          <ac:grpSpMkLst>
            <pc:docMk/>
            <pc:sldMk cId="3268794574" sldId="299"/>
            <ac:grpSpMk id="11" creationId="{F5335716-F0E5-87F7-0315-2779D293C16C}"/>
          </ac:grpSpMkLst>
        </pc:grpChg>
        <pc:grpChg chg="add mod">
          <ac:chgData name="ENGEBRETSON, Elizabeth" userId="3432f663-7c0c-4f2e-b85b-b6f4c97bdf77" providerId="ADAL" clId="{CC564198-0CBF-AC46-9181-DF9CA69183D3}" dt="2024-01-08T21:58:34.515" v="89"/>
          <ac:grpSpMkLst>
            <pc:docMk/>
            <pc:sldMk cId="3268794574" sldId="299"/>
            <ac:grpSpMk id="18" creationId="{9415E1D6-43A0-66CA-96A6-4CEDC74AF7A6}"/>
          </ac:grpSpMkLst>
        </pc:grpChg>
        <pc:extLst>
          <p:ext xmlns:p="http://schemas.openxmlformats.org/presentationml/2006/main" uri="{D6D511B9-2390-475A-947B-AFAB55BFBCF1}">
            <pc226:cmChg xmlns:pc226="http://schemas.microsoft.com/office/powerpoint/2022/06/main/command" chg="del">
              <pc226:chgData name="ENGEBRETSON, Elizabeth" userId="3432f663-7c0c-4f2e-b85b-b6f4c97bdf77" providerId="ADAL" clId="{CC564198-0CBF-AC46-9181-DF9CA69183D3}" dt="2024-03-07T17:05:51.536" v="2754"/>
              <pc2:cmMkLst xmlns:pc2="http://schemas.microsoft.com/office/powerpoint/2019/9/main/command">
                <pc:docMk/>
                <pc:sldMk cId="3268794574" sldId="299"/>
                <pc2:cmMk id="{526FF769-5244-4EF7-B0E7-468A710DE577}"/>
              </pc2:cmMkLst>
            </pc226:cmChg>
          </p:ext>
        </pc:extLst>
      </pc:sldChg>
      <pc:sldChg chg="addSp delSp modSp new mod ord">
        <pc:chgData name="ENGEBRETSON, Elizabeth" userId="3432f663-7c0c-4f2e-b85b-b6f4c97bdf77" providerId="ADAL" clId="{CC564198-0CBF-AC46-9181-DF9CA69183D3}" dt="2024-02-06T21:30:24.589" v="1947" actId="20578"/>
        <pc:sldMkLst>
          <pc:docMk/>
          <pc:sldMk cId="3582120812" sldId="300"/>
        </pc:sldMkLst>
        <pc:spChg chg="del">
          <ac:chgData name="ENGEBRETSON, Elizabeth" userId="3432f663-7c0c-4f2e-b85b-b6f4c97bdf77" providerId="ADAL" clId="{CC564198-0CBF-AC46-9181-DF9CA69183D3}" dt="2024-01-08T21:59:41.294" v="99" actId="478"/>
          <ac:spMkLst>
            <pc:docMk/>
            <pc:sldMk cId="3582120812" sldId="300"/>
            <ac:spMk id="2" creationId="{3F537FA7-4847-3B25-E9DD-CE193A45D3EF}"/>
          </ac:spMkLst>
        </pc:spChg>
        <pc:spChg chg="mod">
          <ac:chgData name="ENGEBRETSON, Elizabeth" userId="3432f663-7c0c-4f2e-b85b-b6f4c97bdf77" providerId="ADAL" clId="{CC564198-0CBF-AC46-9181-DF9CA69183D3}" dt="2024-01-08T21:59:51.669" v="100"/>
          <ac:spMkLst>
            <pc:docMk/>
            <pc:sldMk cId="3582120812" sldId="300"/>
            <ac:spMk id="4" creationId="{FF190711-FDE8-A437-0EC8-0C664344A604}"/>
          </ac:spMkLst>
        </pc:spChg>
        <pc:spChg chg="mod">
          <ac:chgData name="ENGEBRETSON, Elizabeth" userId="3432f663-7c0c-4f2e-b85b-b6f4c97bdf77" providerId="ADAL" clId="{CC564198-0CBF-AC46-9181-DF9CA69183D3}" dt="2024-01-08T21:59:51.669" v="100"/>
          <ac:spMkLst>
            <pc:docMk/>
            <pc:sldMk cId="3582120812" sldId="300"/>
            <ac:spMk id="5" creationId="{95617397-8CF4-2458-9D94-31F18F36AB31}"/>
          </ac:spMkLst>
        </pc:spChg>
        <pc:spChg chg="mod">
          <ac:chgData name="ENGEBRETSON, Elizabeth" userId="3432f663-7c0c-4f2e-b85b-b6f4c97bdf77" providerId="ADAL" clId="{CC564198-0CBF-AC46-9181-DF9CA69183D3}" dt="2024-01-08T21:59:51.669" v="100"/>
          <ac:spMkLst>
            <pc:docMk/>
            <pc:sldMk cId="3582120812" sldId="300"/>
            <ac:spMk id="6" creationId="{083AE929-C52C-841B-A351-7221C75E6F28}"/>
          </ac:spMkLst>
        </pc:spChg>
        <pc:spChg chg="mod">
          <ac:chgData name="ENGEBRETSON, Elizabeth" userId="3432f663-7c0c-4f2e-b85b-b6f4c97bdf77" providerId="ADAL" clId="{CC564198-0CBF-AC46-9181-DF9CA69183D3}" dt="2024-01-08T21:59:51.669" v="100"/>
          <ac:spMkLst>
            <pc:docMk/>
            <pc:sldMk cId="3582120812" sldId="300"/>
            <ac:spMk id="7" creationId="{0DEBFABE-5BAE-93D1-D3F7-A68CB8D3273C}"/>
          </ac:spMkLst>
        </pc:spChg>
        <pc:spChg chg="mod">
          <ac:chgData name="ENGEBRETSON, Elizabeth" userId="3432f663-7c0c-4f2e-b85b-b6f4c97bdf77" providerId="ADAL" clId="{CC564198-0CBF-AC46-9181-DF9CA69183D3}" dt="2024-01-08T21:59:51.669" v="100"/>
          <ac:spMkLst>
            <pc:docMk/>
            <pc:sldMk cId="3582120812" sldId="300"/>
            <ac:spMk id="8" creationId="{DB2ECD3A-F0E9-BB1B-2864-4BE5CA37B3FB}"/>
          </ac:spMkLst>
        </pc:spChg>
        <pc:spChg chg="mod">
          <ac:chgData name="ENGEBRETSON, Elizabeth" userId="3432f663-7c0c-4f2e-b85b-b6f4c97bdf77" providerId="ADAL" clId="{CC564198-0CBF-AC46-9181-DF9CA69183D3}" dt="2024-01-08T21:59:51.669" v="100"/>
          <ac:spMkLst>
            <pc:docMk/>
            <pc:sldMk cId="3582120812" sldId="300"/>
            <ac:spMk id="9" creationId="{1E2F3382-BAC7-9DFA-C532-83ECFA7B77A7}"/>
          </ac:spMkLst>
        </pc:spChg>
        <pc:spChg chg="mod">
          <ac:chgData name="ENGEBRETSON, Elizabeth" userId="3432f663-7c0c-4f2e-b85b-b6f4c97bdf77" providerId="ADAL" clId="{CC564198-0CBF-AC46-9181-DF9CA69183D3}" dt="2024-01-08T21:59:51.669" v="100"/>
          <ac:spMkLst>
            <pc:docMk/>
            <pc:sldMk cId="3582120812" sldId="300"/>
            <ac:spMk id="10" creationId="{0F0073C1-0170-C0E6-F4A5-BB412947578C}"/>
          </ac:spMkLst>
        </pc:spChg>
        <pc:spChg chg="mod">
          <ac:chgData name="ENGEBRETSON, Elizabeth" userId="3432f663-7c0c-4f2e-b85b-b6f4c97bdf77" providerId="ADAL" clId="{CC564198-0CBF-AC46-9181-DF9CA69183D3}" dt="2024-01-08T21:59:51.669" v="100"/>
          <ac:spMkLst>
            <pc:docMk/>
            <pc:sldMk cId="3582120812" sldId="300"/>
            <ac:spMk id="12" creationId="{A907F895-A201-684A-17C5-00E5DB372439}"/>
          </ac:spMkLst>
        </pc:spChg>
        <pc:spChg chg="mod">
          <ac:chgData name="ENGEBRETSON, Elizabeth" userId="3432f663-7c0c-4f2e-b85b-b6f4c97bdf77" providerId="ADAL" clId="{CC564198-0CBF-AC46-9181-DF9CA69183D3}" dt="2024-01-08T21:59:51.669" v="100"/>
          <ac:spMkLst>
            <pc:docMk/>
            <pc:sldMk cId="3582120812" sldId="300"/>
            <ac:spMk id="13" creationId="{48F58117-E743-C9F7-7F81-0231623F273F}"/>
          </ac:spMkLst>
        </pc:spChg>
        <pc:spChg chg="mod">
          <ac:chgData name="ENGEBRETSON, Elizabeth" userId="3432f663-7c0c-4f2e-b85b-b6f4c97bdf77" providerId="ADAL" clId="{CC564198-0CBF-AC46-9181-DF9CA69183D3}" dt="2024-01-08T21:59:51.669" v="100"/>
          <ac:spMkLst>
            <pc:docMk/>
            <pc:sldMk cId="3582120812" sldId="300"/>
            <ac:spMk id="14" creationId="{2A3018CC-751D-9BC3-CC91-54EA5457094A}"/>
          </ac:spMkLst>
        </pc:spChg>
        <pc:spChg chg="mod">
          <ac:chgData name="ENGEBRETSON, Elizabeth" userId="3432f663-7c0c-4f2e-b85b-b6f4c97bdf77" providerId="ADAL" clId="{CC564198-0CBF-AC46-9181-DF9CA69183D3}" dt="2024-01-08T21:59:51.669" v="100"/>
          <ac:spMkLst>
            <pc:docMk/>
            <pc:sldMk cId="3582120812" sldId="300"/>
            <ac:spMk id="15" creationId="{D12D0E9C-72C9-F0C3-6BF5-5D77ECE05FEC}"/>
          </ac:spMkLst>
        </pc:spChg>
        <pc:spChg chg="mod">
          <ac:chgData name="ENGEBRETSON, Elizabeth" userId="3432f663-7c0c-4f2e-b85b-b6f4c97bdf77" providerId="ADAL" clId="{CC564198-0CBF-AC46-9181-DF9CA69183D3}" dt="2024-01-08T21:59:51.669" v="100"/>
          <ac:spMkLst>
            <pc:docMk/>
            <pc:sldMk cId="3582120812" sldId="300"/>
            <ac:spMk id="16" creationId="{24226830-9DE1-1098-0DCB-3DCDFF529B95}"/>
          </ac:spMkLst>
        </pc:spChg>
        <pc:spChg chg="mod">
          <ac:chgData name="ENGEBRETSON, Elizabeth" userId="3432f663-7c0c-4f2e-b85b-b6f4c97bdf77" providerId="ADAL" clId="{CC564198-0CBF-AC46-9181-DF9CA69183D3}" dt="2024-01-08T21:59:51.669" v="100"/>
          <ac:spMkLst>
            <pc:docMk/>
            <pc:sldMk cId="3582120812" sldId="300"/>
            <ac:spMk id="17" creationId="{123B4539-2E14-97DF-B576-08AA0FD28EE7}"/>
          </ac:spMkLst>
        </pc:spChg>
        <pc:spChg chg="mod">
          <ac:chgData name="ENGEBRETSON, Elizabeth" userId="3432f663-7c0c-4f2e-b85b-b6f4c97bdf77" providerId="ADAL" clId="{CC564198-0CBF-AC46-9181-DF9CA69183D3}" dt="2024-01-08T21:59:51.669" v="100"/>
          <ac:spMkLst>
            <pc:docMk/>
            <pc:sldMk cId="3582120812" sldId="300"/>
            <ac:spMk id="19" creationId="{336DCEBD-E58C-DA71-5E6B-63F13873D03B}"/>
          </ac:spMkLst>
        </pc:spChg>
        <pc:spChg chg="mod">
          <ac:chgData name="ENGEBRETSON, Elizabeth" userId="3432f663-7c0c-4f2e-b85b-b6f4c97bdf77" providerId="ADAL" clId="{CC564198-0CBF-AC46-9181-DF9CA69183D3}" dt="2024-01-08T21:59:51.669" v="100"/>
          <ac:spMkLst>
            <pc:docMk/>
            <pc:sldMk cId="3582120812" sldId="300"/>
            <ac:spMk id="20" creationId="{3AD228F2-2316-0D12-F5AA-E53616FD669A}"/>
          </ac:spMkLst>
        </pc:spChg>
        <pc:spChg chg="mod">
          <ac:chgData name="ENGEBRETSON, Elizabeth" userId="3432f663-7c0c-4f2e-b85b-b6f4c97bdf77" providerId="ADAL" clId="{CC564198-0CBF-AC46-9181-DF9CA69183D3}" dt="2024-01-08T21:59:51.669" v="100"/>
          <ac:spMkLst>
            <pc:docMk/>
            <pc:sldMk cId="3582120812" sldId="300"/>
            <ac:spMk id="21" creationId="{742E95D9-01F3-4E18-0B33-E99F57BD5FFA}"/>
          </ac:spMkLst>
        </pc:spChg>
        <pc:spChg chg="mod">
          <ac:chgData name="ENGEBRETSON, Elizabeth" userId="3432f663-7c0c-4f2e-b85b-b6f4c97bdf77" providerId="ADAL" clId="{CC564198-0CBF-AC46-9181-DF9CA69183D3}" dt="2024-01-08T21:59:51.669" v="100"/>
          <ac:spMkLst>
            <pc:docMk/>
            <pc:sldMk cId="3582120812" sldId="300"/>
            <ac:spMk id="22" creationId="{91FBBC66-5CB1-FA81-DE72-3B63FEE2085B}"/>
          </ac:spMkLst>
        </pc:spChg>
        <pc:spChg chg="mod">
          <ac:chgData name="ENGEBRETSON, Elizabeth" userId="3432f663-7c0c-4f2e-b85b-b6f4c97bdf77" providerId="ADAL" clId="{CC564198-0CBF-AC46-9181-DF9CA69183D3}" dt="2024-01-08T21:59:51.669" v="100"/>
          <ac:spMkLst>
            <pc:docMk/>
            <pc:sldMk cId="3582120812" sldId="300"/>
            <ac:spMk id="23" creationId="{E194E5B0-6083-8812-2FB8-97CD5BD108B9}"/>
          </ac:spMkLst>
        </pc:spChg>
        <pc:spChg chg="mod">
          <ac:chgData name="ENGEBRETSON, Elizabeth" userId="3432f663-7c0c-4f2e-b85b-b6f4c97bdf77" providerId="ADAL" clId="{CC564198-0CBF-AC46-9181-DF9CA69183D3}" dt="2024-01-08T21:59:51.669" v="100"/>
          <ac:spMkLst>
            <pc:docMk/>
            <pc:sldMk cId="3582120812" sldId="300"/>
            <ac:spMk id="24" creationId="{F12747FA-FF34-4A2E-4057-8BC02D841A00}"/>
          </ac:spMkLst>
        </pc:spChg>
        <pc:spChg chg="mod">
          <ac:chgData name="ENGEBRETSON, Elizabeth" userId="3432f663-7c0c-4f2e-b85b-b6f4c97bdf77" providerId="ADAL" clId="{CC564198-0CBF-AC46-9181-DF9CA69183D3}" dt="2024-01-08T21:59:51.669" v="100"/>
          <ac:spMkLst>
            <pc:docMk/>
            <pc:sldMk cId="3582120812" sldId="300"/>
            <ac:spMk id="25" creationId="{95660E24-2548-1B0E-0837-2504657A9554}"/>
          </ac:spMkLst>
        </pc:spChg>
        <pc:spChg chg="add mod">
          <ac:chgData name="ENGEBRETSON, Elizabeth" userId="3432f663-7c0c-4f2e-b85b-b6f4c97bdf77" providerId="ADAL" clId="{CC564198-0CBF-AC46-9181-DF9CA69183D3}" dt="2024-01-08T22:00:04.584" v="101"/>
          <ac:spMkLst>
            <pc:docMk/>
            <pc:sldMk cId="3582120812" sldId="300"/>
            <ac:spMk id="26" creationId="{55A8D27E-9F36-CFB9-9018-ABACE739BB8E}"/>
          </ac:spMkLst>
        </pc:spChg>
        <pc:spChg chg="add mod">
          <ac:chgData name="ENGEBRETSON, Elizabeth" userId="3432f663-7c0c-4f2e-b85b-b6f4c97bdf77" providerId="ADAL" clId="{CC564198-0CBF-AC46-9181-DF9CA69183D3}" dt="2024-01-08T22:00:04.584" v="101"/>
          <ac:spMkLst>
            <pc:docMk/>
            <pc:sldMk cId="3582120812" sldId="300"/>
            <ac:spMk id="27" creationId="{9F56ECF2-8E29-5E2F-D171-CFB8A1B0FCE3}"/>
          </ac:spMkLst>
        </pc:spChg>
        <pc:grpChg chg="add mod">
          <ac:chgData name="ENGEBRETSON, Elizabeth" userId="3432f663-7c0c-4f2e-b85b-b6f4c97bdf77" providerId="ADAL" clId="{CC564198-0CBF-AC46-9181-DF9CA69183D3}" dt="2024-01-08T21:59:51.669" v="100"/>
          <ac:grpSpMkLst>
            <pc:docMk/>
            <pc:sldMk cId="3582120812" sldId="300"/>
            <ac:grpSpMk id="3" creationId="{7F0F6B69-1003-755D-27A5-39B389C1DC51}"/>
          </ac:grpSpMkLst>
        </pc:grpChg>
        <pc:grpChg chg="add mod">
          <ac:chgData name="ENGEBRETSON, Elizabeth" userId="3432f663-7c0c-4f2e-b85b-b6f4c97bdf77" providerId="ADAL" clId="{CC564198-0CBF-AC46-9181-DF9CA69183D3}" dt="2024-01-08T21:59:51.669" v="100"/>
          <ac:grpSpMkLst>
            <pc:docMk/>
            <pc:sldMk cId="3582120812" sldId="300"/>
            <ac:grpSpMk id="11" creationId="{D35EE154-53F1-C4DC-2F45-BCA9ACA405C8}"/>
          </ac:grpSpMkLst>
        </pc:grpChg>
        <pc:grpChg chg="add mod">
          <ac:chgData name="ENGEBRETSON, Elizabeth" userId="3432f663-7c0c-4f2e-b85b-b6f4c97bdf77" providerId="ADAL" clId="{CC564198-0CBF-AC46-9181-DF9CA69183D3}" dt="2024-01-08T21:59:51.669" v="100"/>
          <ac:grpSpMkLst>
            <pc:docMk/>
            <pc:sldMk cId="3582120812" sldId="300"/>
            <ac:grpSpMk id="18" creationId="{BC971377-5729-10D7-3438-0AB56D001959}"/>
          </ac:grpSpMkLst>
        </pc:grpChg>
      </pc:sldChg>
      <pc:sldChg chg="addSp delSp modSp new del mod">
        <pc:chgData name="ENGEBRETSON, Elizabeth" userId="3432f663-7c0c-4f2e-b85b-b6f4c97bdf77" providerId="ADAL" clId="{CC564198-0CBF-AC46-9181-DF9CA69183D3}" dt="2024-01-08T21:59:36.778" v="97" actId="2696"/>
        <pc:sldMkLst>
          <pc:docMk/>
          <pc:sldMk cId="3724037770" sldId="300"/>
        </pc:sldMkLst>
        <pc:spChg chg="del">
          <ac:chgData name="ENGEBRETSON, Elizabeth" userId="3432f663-7c0c-4f2e-b85b-b6f4c97bdf77" providerId="ADAL" clId="{CC564198-0CBF-AC46-9181-DF9CA69183D3}" dt="2024-01-08T21:59:19.502" v="92" actId="478"/>
          <ac:spMkLst>
            <pc:docMk/>
            <pc:sldMk cId="3724037770" sldId="300"/>
            <ac:spMk id="2" creationId="{D2B03841-0C2C-6EFE-F76A-96D332F9C9B3}"/>
          </ac:spMkLst>
        </pc:spChg>
        <pc:spChg chg="mod">
          <ac:chgData name="ENGEBRETSON, Elizabeth" userId="3432f663-7c0c-4f2e-b85b-b6f4c97bdf77" providerId="ADAL" clId="{CC564198-0CBF-AC46-9181-DF9CA69183D3}" dt="2024-01-08T21:59:19.868" v="93"/>
          <ac:spMkLst>
            <pc:docMk/>
            <pc:sldMk cId="3724037770" sldId="300"/>
            <ac:spMk id="4" creationId="{19E67491-56F9-6355-80CD-3D3EB4BDFED8}"/>
          </ac:spMkLst>
        </pc:spChg>
        <pc:spChg chg="mod">
          <ac:chgData name="ENGEBRETSON, Elizabeth" userId="3432f663-7c0c-4f2e-b85b-b6f4c97bdf77" providerId="ADAL" clId="{CC564198-0CBF-AC46-9181-DF9CA69183D3}" dt="2024-01-08T21:59:19.868" v="93"/>
          <ac:spMkLst>
            <pc:docMk/>
            <pc:sldMk cId="3724037770" sldId="300"/>
            <ac:spMk id="5" creationId="{A69E9E01-6209-36B3-BD08-0EC1A1992FCF}"/>
          </ac:spMkLst>
        </pc:spChg>
        <pc:spChg chg="mod">
          <ac:chgData name="ENGEBRETSON, Elizabeth" userId="3432f663-7c0c-4f2e-b85b-b6f4c97bdf77" providerId="ADAL" clId="{CC564198-0CBF-AC46-9181-DF9CA69183D3}" dt="2024-01-08T21:59:19.868" v="93"/>
          <ac:spMkLst>
            <pc:docMk/>
            <pc:sldMk cId="3724037770" sldId="300"/>
            <ac:spMk id="6" creationId="{B710F863-1EA5-C992-4C05-043F97F1B219}"/>
          </ac:spMkLst>
        </pc:spChg>
        <pc:spChg chg="mod">
          <ac:chgData name="ENGEBRETSON, Elizabeth" userId="3432f663-7c0c-4f2e-b85b-b6f4c97bdf77" providerId="ADAL" clId="{CC564198-0CBF-AC46-9181-DF9CA69183D3}" dt="2024-01-08T21:59:19.868" v="93"/>
          <ac:spMkLst>
            <pc:docMk/>
            <pc:sldMk cId="3724037770" sldId="300"/>
            <ac:spMk id="7" creationId="{62E2BCA3-B512-E3D5-991F-D25EEC51FDFA}"/>
          </ac:spMkLst>
        </pc:spChg>
        <pc:spChg chg="mod">
          <ac:chgData name="ENGEBRETSON, Elizabeth" userId="3432f663-7c0c-4f2e-b85b-b6f4c97bdf77" providerId="ADAL" clId="{CC564198-0CBF-AC46-9181-DF9CA69183D3}" dt="2024-01-08T21:59:19.868" v="93"/>
          <ac:spMkLst>
            <pc:docMk/>
            <pc:sldMk cId="3724037770" sldId="300"/>
            <ac:spMk id="8" creationId="{5DFF47AC-86AE-5384-CB29-458684E4C361}"/>
          </ac:spMkLst>
        </pc:spChg>
        <pc:spChg chg="mod">
          <ac:chgData name="ENGEBRETSON, Elizabeth" userId="3432f663-7c0c-4f2e-b85b-b6f4c97bdf77" providerId="ADAL" clId="{CC564198-0CBF-AC46-9181-DF9CA69183D3}" dt="2024-01-08T21:59:19.868" v="93"/>
          <ac:spMkLst>
            <pc:docMk/>
            <pc:sldMk cId="3724037770" sldId="300"/>
            <ac:spMk id="9" creationId="{F42E1E3F-5F9C-3B8D-B92B-54C6790235C2}"/>
          </ac:spMkLst>
        </pc:spChg>
        <pc:spChg chg="mod">
          <ac:chgData name="ENGEBRETSON, Elizabeth" userId="3432f663-7c0c-4f2e-b85b-b6f4c97bdf77" providerId="ADAL" clId="{CC564198-0CBF-AC46-9181-DF9CA69183D3}" dt="2024-01-08T21:59:19.868" v="93"/>
          <ac:spMkLst>
            <pc:docMk/>
            <pc:sldMk cId="3724037770" sldId="300"/>
            <ac:spMk id="10" creationId="{0FE97C58-B742-7A6E-2B89-2D0216F4D50F}"/>
          </ac:spMkLst>
        </pc:spChg>
        <pc:spChg chg="mod">
          <ac:chgData name="ENGEBRETSON, Elizabeth" userId="3432f663-7c0c-4f2e-b85b-b6f4c97bdf77" providerId="ADAL" clId="{CC564198-0CBF-AC46-9181-DF9CA69183D3}" dt="2024-01-08T21:59:19.868" v="93"/>
          <ac:spMkLst>
            <pc:docMk/>
            <pc:sldMk cId="3724037770" sldId="300"/>
            <ac:spMk id="12" creationId="{70003FE6-BD6F-0586-36FD-070AC8B87D60}"/>
          </ac:spMkLst>
        </pc:spChg>
        <pc:spChg chg="mod">
          <ac:chgData name="ENGEBRETSON, Elizabeth" userId="3432f663-7c0c-4f2e-b85b-b6f4c97bdf77" providerId="ADAL" clId="{CC564198-0CBF-AC46-9181-DF9CA69183D3}" dt="2024-01-08T21:59:19.868" v="93"/>
          <ac:spMkLst>
            <pc:docMk/>
            <pc:sldMk cId="3724037770" sldId="300"/>
            <ac:spMk id="13" creationId="{40C6FCC9-024E-12A7-B5CE-E7EA65C3C4B4}"/>
          </ac:spMkLst>
        </pc:spChg>
        <pc:spChg chg="mod">
          <ac:chgData name="ENGEBRETSON, Elizabeth" userId="3432f663-7c0c-4f2e-b85b-b6f4c97bdf77" providerId="ADAL" clId="{CC564198-0CBF-AC46-9181-DF9CA69183D3}" dt="2024-01-08T21:59:19.868" v="93"/>
          <ac:spMkLst>
            <pc:docMk/>
            <pc:sldMk cId="3724037770" sldId="300"/>
            <ac:spMk id="14" creationId="{0ED73D30-6FB8-959E-3849-9E57E732DFEE}"/>
          </ac:spMkLst>
        </pc:spChg>
        <pc:spChg chg="mod">
          <ac:chgData name="ENGEBRETSON, Elizabeth" userId="3432f663-7c0c-4f2e-b85b-b6f4c97bdf77" providerId="ADAL" clId="{CC564198-0CBF-AC46-9181-DF9CA69183D3}" dt="2024-01-08T21:59:19.868" v="93"/>
          <ac:spMkLst>
            <pc:docMk/>
            <pc:sldMk cId="3724037770" sldId="300"/>
            <ac:spMk id="15" creationId="{B2A5CCAB-2A6A-167E-DB67-5D6912BA92E8}"/>
          </ac:spMkLst>
        </pc:spChg>
        <pc:spChg chg="mod">
          <ac:chgData name="ENGEBRETSON, Elizabeth" userId="3432f663-7c0c-4f2e-b85b-b6f4c97bdf77" providerId="ADAL" clId="{CC564198-0CBF-AC46-9181-DF9CA69183D3}" dt="2024-01-08T21:59:19.868" v="93"/>
          <ac:spMkLst>
            <pc:docMk/>
            <pc:sldMk cId="3724037770" sldId="300"/>
            <ac:spMk id="16" creationId="{F6D6B5FF-98A7-1D73-157A-FE1875485642}"/>
          </ac:spMkLst>
        </pc:spChg>
        <pc:spChg chg="mod">
          <ac:chgData name="ENGEBRETSON, Elizabeth" userId="3432f663-7c0c-4f2e-b85b-b6f4c97bdf77" providerId="ADAL" clId="{CC564198-0CBF-AC46-9181-DF9CA69183D3}" dt="2024-01-08T21:59:19.868" v="93"/>
          <ac:spMkLst>
            <pc:docMk/>
            <pc:sldMk cId="3724037770" sldId="300"/>
            <ac:spMk id="17" creationId="{EA3CB885-59F7-5526-FCD3-C7EE3FA5F18D}"/>
          </ac:spMkLst>
        </pc:spChg>
        <pc:spChg chg="mod">
          <ac:chgData name="ENGEBRETSON, Elizabeth" userId="3432f663-7c0c-4f2e-b85b-b6f4c97bdf77" providerId="ADAL" clId="{CC564198-0CBF-AC46-9181-DF9CA69183D3}" dt="2024-01-08T21:59:19.868" v="93"/>
          <ac:spMkLst>
            <pc:docMk/>
            <pc:sldMk cId="3724037770" sldId="300"/>
            <ac:spMk id="19" creationId="{6093292E-7216-D351-EE32-03961D2EBC62}"/>
          </ac:spMkLst>
        </pc:spChg>
        <pc:spChg chg="mod">
          <ac:chgData name="ENGEBRETSON, Elizabeth" userId="3432f663-7c0c-4f2e-b85b-b6f4c97bdf77" providerId="ADAL" clId="{CC564198-0CBF-AC46-9181-DF9CA69183D3}" dt="2024-01-08T21:59:19.868" v="93"/>
          <ac:spMkLst>
            <pc:docMk/>
            <pc:sldMk cId="3724037770" sldId="300"/>
            <ac:spMk id="20" creationId="{08878EC9-77E1-A313-7092-9C3AB86ABA15}"/>
          </ac:spMkLst>
        </pc:spChg>
        <pc:spChg chg="mod">
          <ac:chgData name="ENGEBRETSON, Elizabeth" userId="3432f663-7c0c-4f2e-b85b-b6f4c97bdf77" providerId="ADAL" clId="{CC564198-0CBF-AC46-9181-DF9CA69183D3}" dt="2024-01-08T21:59:19.868" v="93"/>
          <ac:spMkLst>
            <pc:docMk/>
            <pc:sldMk cId="3724037770" sldId="300"/>
            <ac:spMk id="21" creationId="{6071741F-4B8E-5F52-9B1E-A3783E2637D9}"/>
          </ac:spMkLst>
        </pc:spChg>
        <pc:spChg chg="mod">
          <ac:chgData name="ENGEBRETSON, Elizabeth" userId="3432f663-7c0c-4f2e-b85b-b6f4c97bdf77" providerId="ADAL" clId="{CC564198-0CBF-AC46-9181-DF9CA69183D3}" dt="2024-01-08T21:59:19.868" v="93"/>
          <ac:spMkLst>
            <pc:docMk/>
            <pc:sldMk cId="3724037770" sldId="300"/>
            <ac:spMk id="22" creationId="{1EA63C8F-FA4C-2B3F-999D-168452B44E76}"/>
          </ac:spMkLst>
        </pc:spChg>
        <pc:spChg chg="mod">
          <ac:chgData name="ENGEBRETSON, Elizabeth" userId="3432f663-7c0c-4f2e-b85b-b6f4c97bdf77" providerId="ADAL" clId="{CC564198-0CBF-AC46-9181-DF9CA69183D3}" dt="2024-01-08T21:59:19.868" v="93"/>
          <ac:spMkLst>
            <pc:docMk/>
            <pc:sldMk cId="3724037770" sldId="300"/>
            <ac:spMk id="23" creationId="{CC6E8044-6407-5CE0-D3E6-283DF3EBBC7A}"/>
          </ac:spMkLst>
        </pc:spChg>
        <pc:spChg chg="mod">
          <ac:chgData name="ENGEBRETSON, Elizabeth" userId="3432f663-7c0c-4f2e-b85b-b6f4c97bdf77" providerId="ADAL" clId="{CC564198-0CBF-AC46-9181-DF9CA69183D3}" dt="2024-01-08T21:59:19.868" v="93"/>
          <ac:spMkLst>
            <pc:docMk/>
            <pc:sldMk cId="3724037770" sldId="300"/>
            <ac:spMk id="24" creationId="{054014B2-9648-C8C2-3EBF-935019E2845E}"/>
          </ac:spMkLst>
        </pc:spChg>
        <pc:spChg chg="mod">
          <ac:chgData name="ENGEBRETSON, Elizabeth" userId="3432f663-7c0c-4f2e-b85b-b6f4c97bdf77" providerId="ADAL" clId="{CC564198-0CBF-AC46-9181-DF9CA69183D3}" dt="2024-01-08T21:59:19.868" v="93"/>
          <ac:spMkLst>
            <pc:docMk/>
            <pc:sldMk cId="3724037770" sldId="300"/>
            <ac:spMk id="25" creationId="{ACE8883D-1CB2-4650-3A61-7D9312EB7884}"/>
          </ac:spMkLst>
        </pc:spChg>
        <pc:spChg chg="add mod">
          <ac:chgData name="ENGEBRETSON, Elizabeth" userId="3432f663-7c0c-4f2e-b85b-b6f4c97bdf77" providerId="ADAL" clId="{CC564198-0CBF-AC46-9181-DF9CA69183D3}" dt="2024-01-08T21:59:25.565" v="94"/>
          <ac:spMkLst>
            <pc:docMk/>
            <pc:sldMk cId="3724037770" sldId="300"/>
            <ac:spMk id="26" creationId="{E4D72761-89B2-AB8D-4601-ECE41C8C9D8C}"/>
          </ac:spMkLst>
        </pc:spChg>
        <pc:spChg chg="add mod">
          <ac:chgData name="ENGEBRETSON, Elizabeth" userId="3432f663-7c0c-4f2e-b85b-b6f4c97bdf77" providerId="ADAL" clId="{CC564198-0CBF-AC46-9181-DF9CA69183D3}" dt="2024-01-08T21:59:30.306" v="95"/>
          <ac:spMkLst>
            <pc:docMk/>
            <pc:sldMk cId="3724037770" sldId="300"/>
            <ac:spMk id="27" creationId="{33888818-DAC9-6CF7-AD9F-D038245E6FB7}"/>
          </ac:spMkLst>
        </pc:spChg>
        <pc:grpChg chg="add mod">
          <ac:chgData name="ENGEBRETSON, Elizabeth" userId="3432f663-7c0c-4f2e-b85b-b6f4c97bdf77" providerId="ADAL" clId="{CC564198-0CBF-AC46-9181-DF9CA69183D3}" dt="2024-01-08T21:59:19.868" v="93"/>
          <ac:grpSpMkLst>
            <pc:docMk/>
            <pc:sldMk cId="3724037770" sldId="300"/>
            <ac:grpSpMk id="3" creationId="{CCA75B25-ED15-8505-3859-8A10A4407ACF}"/>
          </ac:grpSpMkLst>
        </pc:grpChg>
        <pc:grpChg chg="add mod">
          <ac:chgData name="ENGEBRETSON, Elizabeth" userId="3432f663-7c0c-4f2e-b85b-b6f4c97bdf77" providerId="ADAL" clId="{CC564198-0CBF-AC46-9181-DF9CA69183D3}" dt="2024-01-08T21:59:19.868" v="93"/>
          <ac:grpSpMkLst>
            <pc:docMk/>
            <pc:sldMk cId="3724037770" sldId="300"/>
            <ac:grpSpMk id="11" creationId="{B1E77A81-0ED6-469D-C59C-2A3B3297FB15}"/>
          </ac:grpSpMkLst>
        </pc:grpChg>
        <pc:grpChg chg="add mod">
          <ac:chgData name="ENGEBRETSON, Elizabeth" userId="3432f663-7c0c-4f2e-b85b-b6f4c97bdf77" providerId="ADAL" clId="{CC564198-0CBF-AC46-9181-DF9CA69183D3}" dt="2024-01-08T21:59:19.868" v="93"/>
          <ac:grpSpMkLst>
            <pc:docMk/>
            <pc:sldMk cId="3724037770" sldId="300"/>
            <ac:grpSpMk id="18" creationId="{2D919C7E-A3DB-BA69-3890-960AC6D93825}"/>
          </ac:grpSpMkLst>
        </pc:grpChg>
      </pc:sldChg>
      <pc:sldChg chg="addSp delSp modSp new mod addCm delCm modCm">
        <pc:chgData name="ENGEBRETSON, Elizabeth" userId="3432f663-7c0c-4f2e-b85b-b6f4c97bdf77" providerId="ADAL" clId="{CC564198-0CBF-AC46-9181-DF9CA69183D3}" dt="2024-02-02T01:01:47.152" v="1694"/>
        <pc:sldMkLst>
          <pc:docMk/>
          <pc:sldMk cId="3045337677" sldId="301"/>
        </pc:sldMkLst>
        <pc:spChg chg="del">
          <ac:chgData name="ENGEBRETSON, Elizabeth" userId="3432f663-7c0c-4f2e-b85b-b6f4c97bdf77" providerId="ADAL" clId="{CC564198-0CBF-AC46-9181-DF9CA69183D3}" dt="2024-01-08T22:00:35.115" v="104" actId="478"/>
          <ac:spMkLst>
            <pc:docMk/>
            <pc:sldMk cId="3045337677" sldId="301"/>
            <ac:spMk id="2" creationId="{4F2FFC33-3926-2BB0-FC57-54479498447D}"/>
          </ac:spMkLst>
        </pc:spChg>
        <pc:spChg chg="mod">
          <ac:chgData name="ENGEBRETSON, Elizabeth" userId="3432f663-7c0c-4f2e-b85b-b6f4c97bdf77" providerId="ADAL" clId="{CC564198-0CBF-AC46-9181-DF9CA69183D3}" dt="2024-01-08T22:00:35.453" v="105"/>
          <ac:spMkLst>
            <pc:docMk/>
            <pc:sldMk cId="3045337677" sldId="301"/>
            <ac:spMk id="4" creationId="{AA7437BB-046A-4E92-CF29-C91D1203EB87}"/>
          </ac:spMkLst>
        </pc:spChg>
        <pc:spChg chg="mod">
          <ac:chgData name="ENGEBRETSON, Elizabeth" userId="3432f663-7c0c-4f2e-b85b-b6f4c97bdf77" providerId="ADAL" clId="{CC564198-0CBF-AC46-9181-DF9CA69183D3}" dt="2024-01-08T22:00:35.453" v="105"/>
          <ac:spMkLst>
            <pc:docMk/>
            <pc:sldMk cId="3045337677" sldId="301"/>
            <ac:spMk id="5" creationId="{BD9393A7-E1DC-7F3D-3B9F-A7CEC7AE1A7B}"/>
          </ac:spMkLst>
        </pc:spChg>
        <pc:spChg chg="mod">
          <ac:chgData name="ENGEBRETSON, Elizabeth" userId="3432f663-7c0c-4f2e-b85b-b6f4c97bdf77" providerId="ADAL" clId="{CC564198-0CBF-AC46-9181-DF9CA69183D3}" dt="2024-01-08T22:00:35.453" v="105"/>
          <ac:spMkLst>
            <pc:docMk/>
            <pc:sldMk cId="3045337677" sldId="301"/>
            <ac:spMk id="6" creationId="{07348F30-0F56-E306-3D30-E0830A1BBA4B}"/>
          </ac:spMkLst>
        </pc:spChg>
        <pc:spChg chg="mod">
          <ac:chgData name="ENGEBRETSON, Elizabeth" userId="3432f663-7c0c-4f2e-b85b-b6f4c97bdf77" providerId="ADAL" clId="{CC564198-0CBF-AC46-9181-DF9CA69183D3}" dt="2024-01-08T22:00:35.453" v="105"/>
          <ac:spMkLst>
            <pc:docMk/>
            <pc:sldMk cId="3045337677" sldId="301"/>
            <ac:spMk id="7" creationId="{833AD94F-9EEE-F2A6-6068-CF3E7E4666BD}"/>
          </ac:spMkLst>
        </pc:spChg>
        <pc:spChg chg="mod">
          <ac:chgData name="ENGEBRETSON, Elizabeth" userId="3432f663-7c0c-4f2e-b85b-b6f4c97bdf77" providerId="ADAL" clId="{CC564198-0CBF-AC46-9181-DF9CA69183D3}" dt="2024-01-08T22:00:35.453" v="105"/>
          <ac:spMkLst>
            <pc:docMk/>
            <pc:sldMk cId="3045337677" sldId="301"/>
            <ac:spMk id="8" creationId="{ABB8A9E4-A5E8-0852-AE37-D470930AE62C}"/>
          </ac:spMkLst>
        </pc:spChg>
        <pc:spChg chg="mod">
          <ac:chgData name="ENGEBRETSON, Elizabeth" userId="3432f663-7c0c-4f2e-b85b-b6f4c97bdf77" providerId="ADAL" clId="{CC564198-0CBF-AC46-9181-DF9CA69183D3}" dt="2024-01-08T22:00:35.453" v="105"/>
          <ac:spMkLst>
            <pc:docMk/>
            <pc:sldMk cId="3045337677" sldId="301"/>
            <ac:spMk id="9" creationId="{4BF73C48-F759-CEA1-8476-AF0B65F9C79F}"/>
          </ac:spMkLst>
        </pc:spChg>
        <pc:spChg chg="mod">
          <ac:chgData name="ENGEBRETSON, Elizabeth" userId="3432f663-7c0c-4f2e-b85b-b6f4c97bdf77" providerId="ADAL" clId="{CC564198-0CBF-AC46-9181-DF9CA69183D3}" dt="2024-01-08T22:00:35.453" v="105"/>
          <ac:spMkLst>
            <pc:docMk/>
            <pc:sldMk cId="3045337677" sldId="301"/>
            <ac:spMk id="10" creationId="{D785042B-895E-8F97-5DD5-FD43C6A8C907}"/>
          </ac:spMkLst>
        </pc:spChg>
        <pc:spChg chg="mod">
          <ac:chgData name="ENGEBRETSON, Elizabeth" userId="3432f663-7c0c-4f2e-b85b-b6f4c97bdf77" providerId="ADAL" clId="{CC564198-0CBF-AC46-9181-DF9CA69183D3}" dt="2024-01-08T22:00:35.453" v="105"/>
          <ac:spMkLst>
            <pc:docMk/>
            <pc:sldMk cId="3045337677" sldId="301"/>
            <ac:spMk id="12" creationId="{01CC080D-FBAB-561D-5596-BB2ADE76B01A}"/>
          </ac:spMkLst>
        </pc:spChg>
        <pc:spChg chg="mod">
          <ac:chgData name="ENGEBRETSON, Elizabeth" userId="3432f663-7c0c-4f2e-b85b-b6f4c97bdf77" providerId="ADAL" clId="{CC564198-0CBF-AC46-9181-DF9CA69183D3}" dt="2024-01-08T22:00:35.453" v="105"/>
          <ac:spMkLst>
            <pc:docMk/>
            <pc:sldMk cId="3045337677" sldId="301"/>
            <ac:spMk id="13" creationId="{F6D1A516-526B-52B7-6B85-ECB66F85638C}"/>
          </ac:spMkLst>
        </pc:spChg>
        <pc:spChg chg="mod">
          <ac:chgData name="ENGEBRETSON, Elizabeth" userId="3432f663-7c0c-4f2e-b85b-b6f4c97bdf77" providerId="ADAL" clId="{CC564198-0CBF-AC46-9181-DF9CA69183D3}" dt="2024-01-08T22:00:35.453" v="105"/>
          <ac:spMkLst>
            <pc:docMk/>
            <pc:sldMk cId="3045337677" sldId="301"/>
            <ac:spMk id="14" creationId="{A766E8EC-8641-E31D-4BC5-C4B91919970E}"/>
          </ac:spMkLst>
        </pc:spChg>
        <pc:spChg chg="mod">
          <ac:chgData name="ENGEBRETSON, Elizabeth" userId="3432f663-7c0c-4f2e-b85b-b6f4c97bdf77" providerId="ADAL" clId="{CC564198-0CBF-AC46-9181-DF9CA69183D3}" dt="2024-01-08T22:00:35.453" v="105"/>
          <ac:spMkLst>
            <pc:docMk/>
            <pc:sldMk cId="3045337677" sldId="301"/>
            <ac:spMk id="15" creationId="{B6E551F0-179D-E952-DEBE-910AD2608A69}"/>
          </ac:spMkLst>
        </pc:spChg>
        <pc:spChg chg="mod">
          <ac:chgData name="ENGEBRETSON, Elizabeth" userId="3432f663-7c0c-4f2e-b85b-b6f4c97bdf77" providerId="ADAL" clId="{CC564198-0CBF-AC46-9181-DF9CA69183D3}" dt="2024-01-08T22:00:35.453" v="105"/>
          <ac:spMkLst>
            <pc:docMk/>
            <pc:sldMk cId="3045337677" sldId="301"/>
            <ac:spMk id="16" creationId="{AD02588D-0874-39D3-EA08-A70295AE4564}"/>
          </ac:spMkLst>
        </pc:spChg>
        <pc:spChg chg="mod">
          <ac:chgData name="ENGEBRETSON, Elizabeth" userId="3432f663-7c0c-4f2e-b85b-b6f4c97bdf77" providerId="ADAL" clId="{CC564198-0CBF-AC46-9181-DF9CA69183D3}" dt="2024-01-08T22:00:35.453" v="105"/>
          <ac:spMkLst>
            <pc:docMk/>
            <pc:sldMk cId="3045337677" sldId="301"/>
            <ac:spMk id="17" creationId="{DD12E643-1FFC-1ADC-1C77-186815E9EE41}"/>
          </ac:spMkLst>
        </pc:spChg>
        <pc:spChg chg="mod">
          <ac:chgData name="ENGEBRETSON, Elizabeth" userId="3432f663-7c0c-4f2e-b85b-b6f4c97bdf77" providerId="ADAL" clId="{CC564198-0CBF-AC46-9181-DF9CA69183D3}" dt="2024-01-08T22:00:35.453" v="105"/>
          <ac:spMkLst>
            <pc:docMk/>
            <pc:sldMk cId="3045337677" sldId="301"/>
            <ac:spMk id="19" creationId="{623B449C-B343-BC4D-090D-7D48AAD10EFC}"/>
          </ac:spMkLst>
        </pc:spChg>
        <pc:spChg chg="mod">
          <ac:chgData name="ENGEBRETSON, Elizabeth" userId="3432f663-7c0c-4f2e-b85b-b6f4c97bdf77" providerId="ADAL" clId="{CC564198-0CBF-AC46-9181-DF9CA69183D3}" dt="2024-01-08T22:00:35.453" v="105"/>
          <ac:spMkLst>
            <pc:docMk/>
            <pc:sldMk cId="3045337677" sldId="301"/>
            <ac:spMk id="20" creationId="{E30D1857-8FCD-5D63-C6E9-BA8668C6E688}"/>
          </ac:spMkLst>
        </pc:spChg>
        <pc:spChg chg="mod">
          <ac:chgData name="ENGEBRETSON, Elizabeth" userId="3432f663-7c0c-4f2e-b85b-b6f4c97bdf77" providerId="ADAL" clId="{CC564198-0CBF-AC46-9181-DF9CA69183D3}" dt="2024-01-08T22:00:35.453" v="105"/>
          <ac:spMkLst>
            <pc:docMk/>
            <pc:sldMk cId="3045337677" sldId="301"/>
            <ac:spMk id="21" creationId="{0E458008-37D7-C83D-5969-214B189CDB4D}"/>
          </ac:spMkLst>
        </pc:spChg>
        <pc:spChg chg="mod">
          <ac:chgData name="ENGEBRETSON, Elizabeth" userId="3432f663-7c0c-4f2e-b85b-b6f4c97bdf77" providerId="ADAL" clId="{CC564198-0CBF-AC46-9181-DF9CA69183D3}" dt="2024-01-08T22:00:35.453" v="105"/>
          <ac:spMkLst>
            <pc:docMk/>
            <pc:sldMk cId="3045337677" sldId="301"/>
            <ac:spMk id="22" creationId="{8D133D73-628E-AAD5-F8B0-4683635ED34A}"/>
          </ac:spMkLst>
        </pc:spChg>
        <pc:spChg chg="mod">
          <ac:chgData name="ENGEBRETSON, Elizabeth" userId="3432f663-7c0c-4f2e-b85b-b6f4c97bdf77" providerId="ADAL" clId="{CC564198-0CBF-AC46-9181-DF9CA69183D3}" dt="2024-01-08T22:00:35.453" v="105"/>
          <ac:spMkLst>
            <pc:docMk/>
            <pc:sldMk cId="3045337677" sldId="301"/>
            <ac:spMk id="23" creationId="{4F53BD4F-B2B9-3516-FA7B-E4A1E18CBA54}"/>
          </ac:spMkLst>
        </pc:spChg>
        <pc:spChg chg="mod">
          <ac:chgData name="ENGEBRETSON, Elizabeth" userId="3432f663-7c0c-4f2e-b85b-b6f4c97bdf77" providerId="ADAL" clId="{CC564198-0CBF-AC46-9181-DF9CA69183D3}" dt="2024-01-08T22:00:35.453" v="105"/>
          <ac:spMkLst>
            <pc:docMk/>
            <pc:sldMk cId="3045337677" sldId="301"/>
            <ac:spMk id="24" creationId="{56426F92-3E53-AFA4-08E1-1F6E40FE13F1}"/>
          </ac:spMkLst>
        </pc:spChg>
        <pc:spChg chg="mod">
          <ac:chgData name="ENGEBRETSON, Elizabeth" userId="3432f663-7c0c-4f2e-b85b-b6f4c97bdf77" providerId="ADAL" clId="{CC564198-0CBF-AC46-9181-DF9CA69183D3}" dt="2024-01-08T22:00:35.453" v="105"/>
          <ac:spMkLst>
            <pc:docMk/>
            <pc:sldMk cId="3045337677" sldId="301"/>
            <ac:spMk id="25" creationId="{D86543B7-0D9A-A724-43DD-8C6357D20ADB}"/>
          </ac:spMkLst>
        </pc:spChg>
        <pc:spChg chg="add mod">
          <ac:chgData name="ENGEBRETSON, Elizabeth" userId="3432f663-7c0c-4f2e-b85b-b6f4c97bdf77" providerId="ADAL" clId="{CC564198-0CBF-AC46-9181-DF9CA69183D3}" dt="2024-02-02T01:01:44.830" v="1693" actId="113"/>
          <ac:spMkLst>
            <pc:docMk/>
            <pc:sldMk cId="3045337677" sldId="301"/>
            <ac:spMk id="26" creationId="{30B0C8F9-E40D-DBE7-F3DA-CDC3F203CF03}"/>
          </ac:spMkLst>
        </pc:spChg>
        <pc:spChg chg="add mod">
          <ac:chgData name="ENGEBRETSON, Elizabeth" userId="3432f663-7c0c-4f2e-b85b-b6f4c97bdf77" providerId="ADAL" clId="{CC564198-0CBF-AC46-9181-DF9CA69183D3}" dt="2024-01-08T22:00:43.690" v="106"/>
          <ac:spMkLst>
            <pc:docMk/>
            <pc:sldMk cId="3045337677" sldId="301"/>
            <ac:spMk id="27" creationId="{42B5D8D2-C885-8450-BD11-42992D977D26}"/>
          </ac:spMkLst>
        </pc:spChg>
        <pc:grpChg chg="add mod">
          <ac:chgData name="ENGEBRETSON, Elizabeth" userId="3432f663-7c0c-4f2e-b85b-b6f4c97bdf77" providerId="ADAL" clId="{CC564198-0CBF-AC46-9181-DF9CA69183D3}" dt="2024-01-08T22:00:35.453" v="105"/>
          <ac:grpSpMkLst>
            <pc:docMk/>
            <pc:sldMk cId="3045337677" sldId="301"/>
            <ac:grpSpMk id="3" creationId="{66A4681D-5E24-895E-4B8A-907315350EE6}"/>
          </ac:grpSpMkLst>
        </pc:grpChg>
        <pc:grpChg chg="add mod">
          <ac:chgData name="ENGEBRETSON, Elizabeth" userId="3432f663-7c0c-4f2e-b85b-b6f4c97bdf77" providerId="ADAL" clId="{CC564198-0CBF-AC46-9181-DF9CA69183D3}" dt="2024-01-08T22:00:35.453" v="105"/>
          <ac:grpSpMkLst>
            <pc:docMk/>
            <pc:sldMk cId="3045337677" sldId="301"/>
            <ac:grpSpMk id="11" creationId="{979C3CF6-192C-F90A-6F2E-4703D79C1274}"/>
          </ac:grpSpMkLst>
        </pc:grpChg>
        <pc:grpChg chg="add mod">
          <ac:chgData name="ENGEBRETSON, Elizabeth" userId="3432f663-7c0c-4f2e-b85b-b6f4c97bdf77" providerId="ADAL" clId="{CC564198-0CBF-AC46-9181-DF9CA69183D3}" dt="2024-01-08T22:00:35.453" v="105"/>
          <ac:grpSpMkLst>
            <pc:docMk/>
            <pc:sldMk cId="3045337677" sldId="301"/>
            <ac:grpSpMk id="18" creationId="{38A1030A-6728-451C-BC36-9DDFDE0317D4}"/>
          </ac:grpSpMkLst>
        </pc:grpChg>
      </pc:sldChg>
      <pc:sldChg chg="addSp delSp modSp new mod">
        <pc:chgData name="ENGEBRETSON, Elizabeth" userId="3432f663-7c0c-4f2e-b85b-b6f4c97bdf77" providerId="ADAL" clId="{CC564198-0CBF-AC46-9181-DF9CA69183D3}" dt="2024-01-25T21:08:24.617" v="540" actId="255"/>
        <pc:sldMkLst>
          <pc:docMk/>
          <pc:sldMk cId="4250570037" sldId="302"/>
        </pc:sldMkLst>
        <pc:spChg chg="del">
          <ac:chgData name="ENGEBRETSON, Elizabeth" userId="3432f663-7c0c-4f2e-b85b-b6f4c97bdf77" providerId="ADAL" clId="{CC564198-0CBF-AC46-9181-DF9CA69183D3}" dt="2024-01-08T22:03:45.927" v="129" actId="478"/>
          <ac:spMkLst>
            <pc:docMk/>
            <pc:sldMk cId="4250570037" sldId="302"/>
            <ac:spMk id="2" creationId="{95E7166D-58A2-79E6-FBFA-48A41DC3D3D5}"/>
          </ac:spMkLst>
        </pc:spChg>
        <pc:spChg chg="mod">
          <ac:chgData name="ENGEBRETSON, Elizabeth" userId="3432f663-7c0c-4f2e-b85b-b6f4c97bdf77" providerId="ADAL" clId="{CC564198-0CBF-AC46-9181-DF9CA69183D3}" dt="2024-01-08T22:03:46.274" v="130"/>
          <ac:spMkLst>
            <pc:docMk/>
            <pc:sldMk cId="4250570037" sldId="302"/>
            <ac:spMk id="4" creationId="{E563661E-7807-6B7D-8692-08E8DFEC1E83}"/>
          </ac:spMkLst>
        </pc:spChg>
        <pc:spChg chg="mod">
          <ac:chgData name="ENGEBRETSON, Elizabeth" userId="3432f663-7c0c-4f2e-b85b-b6f4c97bdf77" providerId="ADAL" clId="{CC564198-0CBF-AC46-9181-DF9CA69183D3}" dt="2024-01-08T22:03:46.274" v="130"/>
          <ac:spMkLst>
            <pc:docMk/>
            <pc:sldMk cId="4250570037" sldId="302"/>
            <ac:spMk id="5" creationId="{FAB59A97-3042-F154-7B7B-387241AF5737}"/>
          </ac:spMkLst>
        </pc:spChg>
        <pc:spChg chg="mod">
          <ac:chgData name="ENGEBRETSON, Elizabeth" userId="3432f663-7c0c-4f2e-b85b-b6f4c97bdf77" providerId="ADAL" clId="{CC564198-0CBF-AC46-9181-DF9CA69183D3}" dt="2024-01-08T22:03:46.274" v="130"/>
          <ac:spMkLst>
            <pc:docMk/>
            <pc:sldMk cId="4250570037" sldId="302"/>
            <ac:spMk id="6" creationId="{F54F01E8-0E8C-1B6D-191A-4653F3FABC5D}"/>
          </ac:spMkLst>
        </pc:spChg>
        <pc:spChg chg="mod">
          <ac:chgData name="ENGEBRETSON, Elizabeth" userId="3432f663-7c0c-4f2e-b85b-b6f4c97bdf77" providerId="ADAL" clId="{CC564198-0CBF-AC46-9181-DF9CA69183D3}" dt="2024-01-08T22:03:46.274" v="130"/>
          <ac:spMkLst>
            <pc:docMk/>
            <pc:sldMk cId="4250570037" sldId="302"/>
            <ac:spMk id="7" creationId="{E1308BD5-D7C2-6ADD-3DDB-E68C8C5B3C42}"/>
          </ac:spMkLst>
        </pc:spChg>
        <pc:spChg chg="mod">
          <ac:chgData name="ENGEBRETSON, Elizabeth" userId="3432f663-7c0c-4f2e-b85b-b6f4c97bdf77" providerId="ADAL" clId="{CC564198-0CBF-AC46-9181-DF9CA69183D3}" dt="2024-01-08T22:03:46.274" v="130"/>
          <ac:spMkLst>
            <pc:docMk/>
            <pc:sldMk cId="4250570037" sldId="302"/>
            <ac:spMk id="8" creationId="{A1DF4F5B-A7BD-42B0-D674-6C81F0A29B1C}"/>
          </ac:spMkLst>
        </pc:spChg>
        <pc:spChg chg="mod">
          <ac:chgData name="ENGEBRETSON, Elizabeth" userId="3432f663-7c0c-4f2e-b85b-b6f4c97bdf77" providerId="ADAL" clId="{CC564198-0CBF-AC46-9181-DF9CA69183D3}" dt="2024-01-08T22:03:46.274" v="130"/>
          <ac:spMkLst>
            <pc:docMk/>
            <pc:sldMk cId="4250570037" sldId="302"/>
            <ac:spMk id="9" creationId="{A9D4B154-DE1A-A3CE-ED32-CFC973AD4112}"/>
          </ac:spMkLst>
        </pc:spChg>
        <pc:spChg chg="mod">
          <ac:chgData name="ENGEBRETSON, Elizabeth" userId="3432f663-7c0c-4f2e-b85b-b6f4c97bdf77" providerId="ADAL" clId="{CC564198-0CBF-AC46-9181-DF9CA69183D3}" dt="2024-01-08T22:03:46.274" v="130"/>
          <ac:spMkLst>
            <pc:docMk/>
            <pc:sldMk cId="4250570037" sldId="302"/>
            <ac:spMk id="10" creationId="{CE75A783-C75C-595D-F29F-F97B3211F09C}"/>
          </ac:spMkLst>
        </pc:spChg>
        <pc:spChg chg="mod">
          <ac:chgData name="ENGEBRETSON, Elizabeth" userId="3432f663-7c0c-4f2e-b85b-b6f4c97bdf77" providerId="ADAL" clId="{CC564198-0CBF-AC46-9181-DF9CA69183D3}" dt="2024-01-08T22:03:46.274" v="130"/>
          <ac:spMkLst>
            <pc:docMk/>
            <pc:sldMk cId="4250570037" sldId="302"/>
            <ac:spMk id="12" creationId="{D71A5C31-62E3-0D6D-646F-7266C2C6C498}"/>
          </ac:spMkLst>
        </pc:spChg>
        <pc:spChg chg="mod">
          <ac:chgData name="ENGEBRETSON, Elizabeth" userId="3432f663-7c0c-4f2e-b85b-b6f4c97bdf77" providerId="ADAL" clId="{CC564198-0CBF-AC46-9181-DF9CA69183D3}" dt="2024-01-08T22:03:46.274" v="130"/>
          <ac:spMkLst>
            <pc:docMk/>
            <pc:sldMk cId="4250570037" sldId="302"/>
            <ac:spMk id="13" creationId="{57DE9F16-C06D-028F-BBAB-F0DFAC5AB33F}"/>
          </ac:spMkLst>
        </pc:spChg>
        <pc:spChg chg="mod">
          <ac:chgData name="ENGEBRETSON, Elizabeth" userId="3432f663-7c0c-4f2e-b85b-b6f4c97bdf77" providerId="ADAL" clId="{CC564198-0CBF-AC46-9181-DF9CA69183D3}" dt="2024-01-08T22:03:46.274" v="130"/>
          <ac:spMkLst>
            <pc:docMk/>
            <pc:sldMk cId="4250570037" sldId="302"/>
            <ac:spMk id="14" creationId="{12C82B38-3107-2C2F-2919-795312616FD4}"/>
          </ac:spMkLst>
        </pc:spChg>
        <pc:spChg chg="mod">
          <ac:chgData name="ENGEBRETSON, Elizabeth" userId="3432f663-7c0c-4f2e-b85b-b6f4c97bdf77" providerId="ADAL" clId="{CC564198-0CBF-AC46-9181-DF9CA69183D3}" dt="2024-01-08T22:03:46.274" v="130"/>
          <ac:spMkLst>
            <pc:docMk/>
            <pc:sldMk cId="4250570037" sldId="302"/>
            <ac:spMk id="15" creationId="{1DB1F03B-182B-1AF1-6061-A1348E6A50AA}"/>
          </ac:spMkLst>
        </pc:spChg>
        <pc:spChg chg="mod">
          <ac:chgData name="ENGEBRETSON, Elizabeth" userId="3432f663-7c0c-4f2e-b85b-b6f4c97bdf77" providerId="ADAL" clId="{CC564198-0CBF-AC46-9181-DF9CA69183D3}" dt="2024-01-08T22:03:46.274" v="130"/>
          <ac:spMkLst>
            <pc:docMk/>
            <pc:sldMk cId="4250570037" sldId="302"/>
            <ac:spMk id="16" creationId="{049D6080-D079-B8AF-F36A-926A988B83BA}"/>
          </ac:spMkLst>
        </pc:spChg>
        <pc:spChg chg="mod">
          <ac:chgData name="ENGEBRETSON, Elizabeth" userId="3432f663-7c0c-4f2e-b85b-b6f4c97bdf77" providerId="ADAL" clId="{CC564198-0CBF-AC46-9181-DF9CA69183D3}" dt="2024-01-08T22:03:46.274" v="130"/>
          <ac:spMkLst>
            <pc:docMk/>
            <pc:sldMk cId="4250570037" sldId="302"/>
            <ac:spMk id="17" creationId="{F39591D9-9046-76CA-6781-7C3E22ED9039}"/>
          </ac:spMkLst>
        </pc:spChg>
        <pc:spChg chg="mod">
          <ac:chgData name="ENGEBRETSON, Elizabeth" userId="3432f663-7c0c-4f2e-b85b-b6f4c97bdf77" providerId="ADAL" clId="{CC564198-0CBF-AC46-9181-DF9CA69183D3}" dt="2024-01-08T22:03:46.274" v="130"/>
          <ac:spMkLst>
            <pc:docMk/>
            <pc:sldMk cId="4250570037" sldId="302"/>
            <ac:spMk id="19" creationId="{B23DEDB5-5A44-B0A1-03F1-374807A663FB}"/>
          </ac:spMkLst>
        </pc:spChg>
        <pc:spChg chg="mod">
          <ac:chgData name="ENGEBRETSON, Elizabeth" userId="3432f663-7c0c-4f2e-b85b-b6f4c97bdf77" providerId="ADAL" clId="{CC564198-0CBF-AC46-9181-DF9CA69183D3}" dt="2024-01-08T22:03:46.274" v="130"/>
          <ac:spMkLst>
            <pc:docMk/>
            <pc:sldMk cId="4250570037" sldId="302"/>
            <ac:spMk id="20" creationId="{E0039E13-5AFC-728E-CAAB-3CEBAEBFA23C}"/>
          </ac:spMkLst>
        </pc:spChg>
        <pc:spChg chg="mod">
          <ac:chgData name="ENGEBRETSON, Elizabeth" userId="3432f663-7c0c-4f2e-b85b-b6f4c97bdf77" providerId="ADAL" clId="{CC564198-0CBF-AC46-9181-DF9CA69183D3}" dt="2024-01-08T22:03:46.274" v="130"/>
          <ac:spMkLst>
            <pc:docMk/>
            <pc:sldMk cId="4250570037" sldId="302"/>
            <ac:spMk id="21" creationId="{EBBE5902-CC23-A963-6BA8-6840E2A7B68B}"/>
          </ac:spMkLst>
        </pc:spChg>
        <pc:spChg chg="mod">
          <ac:chgData name="ENGEBRETSON, Elizabeth" userId="3432f663-7c0c-4f2e-b85b-b6f4c97bdf77" providerId="ADAL" clId="{CC564198-0CBF-AC46-9181-DF9CA69183D3}" dt="2024-01-08T22:03:46.274" v="130"/>
          <ac:spMkLst>
            <pc:docMk/>
            <pc:sldMk cId="4250570037" sldId="302"/>
            <ac:spMk id="22" creationId="{C63B1EF1-A780-A2C9-DA8D-E0E2936083A7}"/>
          </ac:spMkLst>
        </pc:spChg>
        <pc:spChg chg="mod">
          <ac:chgData name="ENGEBRETSON, Elizabeth" userId="3432f663-7c0c-4f2e-b85b-b6f4c97bdf77" providerId="ADAL" clId="{CC564198-0CBF-AC46-9181-DF9CA69183D3}" dt="2024-01-08T22:03:46.274" v="130"/>
          <ac:spMkLst>
            <pc:docMk/>
            <pc:sldMk cId="4250570037" sldId="302"/>
            <ac:spMk id="23" creationId="{16FDC5F3-1BF4-A47B-3228-375063DD36EA}"/>
          </ac:spMkLst>
        </pc:spChg>
        <pc:spChg chg="mod">
          <ac:chgData name="ENGEBRETSON, Elizabeth" userId="3432f663-7c0c-4f2e-b85b-b6f4c97bdf77" providerId="ADAL" clId="{CC564198-0CBF-AC46-9181-DF9CA69183D3}" dt="2024-01-08T22:03:46.274" v="130"/>
          <ac:spMkLst>
            <pc:docMk/>
            <pc:sldMk cId="4250570037" sldId="302"/>
            <ac:spMk id="24" creationId="{227ED596-3256-5F21-D0E4-A268F7D1271E}"/>
          </ac:spMkLst>
        </pc:spChg>
        <pc:spChg chg="mod">
          <ac:chgData name="ENGEBRETSON, Elizabeth" userId="3432f663-7c0c-4f2e-b85b-b6f4c97bdf77" providerId="ADAL" clId="{CC564198-0CBF-AC46-9181-DF9CA69183D3}" dt="2024-01-08T22:03:46.274" v="130"/>
          <ac:spMkLst>
            <pc:docMk/>
            <pc:sldMk cId="4250570037" sldId="302"/>
            <ac:spMk id="25" creationId="{FE9FA10F-0089-0230-7D8D-45282C18EA5C}"/>
          </ac:spMkLst>
        </pc:spChg>
        <pc:spChg chg="add mod">
          <ac:chgData name="ENGEBRETSON, Elizabeth" userId="3432f663-7c0c-4f2e-b85b-b6f4c97bdf77" providerId="ADAL" clId="{CC564198-0CBF-AC46-9181-DF9CA69183D3}" dt="2024-01-25T21:08:24.617" v="540" actId="255"/>
          <ac:spMkLst>
            <pc:docMk/>
            <pc:sldMk cId="4250570037" sldId="302"/>
            <ac:spMk id="26" creationId="{BE7D7440-1BB1-AEA1-2A22-F324CEC73F70}"/>
          </ac:spMkLst>
        </pc:spChg>
        <pc:spChg chg="add mod">
          <ac:chgData name="ENGEBRETSON, Elizabeth" userId="3432f663-7c0c-4f2e-b85b-b6f4c97bdf77" providerId="ADAL" clId="{CC564198-0CBF-AC46-9181-DF9CA69183D3}" dt="2024-01-08T22:03:52.689" v="131"/>
          <ac:spMkLst>
            <pc:docMk/>
            <pc:sldMk cId="4250570037" sldId="302"/>
            <ac:spMk id="27" creationId="{CEC3238B-F283-71A6-1647-0D9D866233C1}"/>
          </ac:spMkLst>
        </pc:spChg>
        <pc:grpChg chg="add mod">
          <ac:chgData name="ENGEBRETSON, Elizabeth" userId="3432f663-7c0c-4f2e-b85b-b6f4c97bdf77" providerId="ADAL" clId="{CC564198-0CBF-AC46-9181-DF9CA69183D3}" dt="2024-01-08T22:03:46.274" v="130"/>
          <ac:grpSpMkLst>
            <pc:docMk/>
            <pc:sldMk cId="4250570037" sldId="302"/>
            <ac:grpSpMk id="3" creationId="{F5A2EE57-6F86-9004-35FD-C0A19238EB36}"/>
          </ac:grpSpMkLst>
        </pc:grpChg>
        <pc:grpChg chg="add mod">
          <ac:chgData name="ENGEBRETSON, Elizabeth" userId="3432f663-7c0c-4f2e-b85b-b6f4c97bdf77" providerId="ADAL" clId="{CC564198-0CBF-AC46-9181-DF9CA69183D3}" dt="2024-01-08T22:03:46.274" v="130"/>
          <ac:grpSpMkLst>
            <pc:docMk/>
            <pc:sldMk cId="4250570037" sldId="302"/>
            <ac:grpSpMk id="11" creationId="{31B4879F-FDC8-1FED-A1E9-33F8C6EFC5BD}"/>
          </ac:grpSpMkLst>
        </pc:grpChg>
        <pc:grpChg chg="add mod">
          <ac:chgData name="ENGEBRETSON, Elizabeth" userId="3432f663-7c0c-4f2e-b85b-b6f4c97bdf77" providerId="ADAL" clId="{CC564198-0CBF-AC46-9181-DF9CA69183D3}" dt="2024-01-08T22:03:46.274" v="130"/>
          <ac:grpSpMkLst>
            <pc:docMk/>
            <pc:sldMk cId="4250570037" sldId="302"/>
            <ac:grpSpMk id="18" creationId="{5F714B86-55AA-A278-6569-5C0F5F188F74}"/>
          </ac:grpSpMkLst>
        </pc:grpChg>
      </pc:sldChg>
      <pc:sldChg chg="addSp delSp modSp new mod addCm delCm modCm">
        <pc:chgData name="ENGEBRETSON, Elizabeth" userId="3432f663-7c0c-4f2e-b85b-b6f4c97bdf77" providerId="ADAL" clId="{CC564198-0CBF-AC46-9181-DF9CA69183D3}" dt="2024-02-21T21:29:07.776" v="2480"/>
        <pc:sldMkLst>
          <pc:docMk/>
          <pc:sldMk cId="3799510500" sldId="303"/>
        </pc:sldMkLst>
        <pc:spChg chg="del">
          <ac:chgData name="ENGEBRETSON, Elizabeth" userId="3432f663-7c0c-4f2e-b85b-b6f4c97bdf77" providerId="ADAL" clId="{CC564198-0CBF-AC46-9181-DF9CA69183D3}" dt="2024-01-08T22:04:09.984" v="134" actId="478"/>
          <ac:spMkLst>
            <pc:docMk/>
            <pc:sldMk cId="3799510500" sldId="303"/>
            <ac:spMk id="2" creationId="{6A3C985A-9A26-A360-DDCF-69B895610D52}"/>
          </ac:spMkLst>
        </pc:spChg>
        <pc:spChg chg="mod">
          <ac:chgData name="ENGEBRETSON, Elizabeth" userId="3432f663-7c0c-4f2e-b85b-b6f4c97bdf77" providerId="ADAL" clId="{CC564198-0CBF-AC46-9181-DF9CA69183D3}" dt="2024-01-08T22:04:10.355" v="135"/>
          <ac:spMkLst>
            <pc:docMk/>
            <pc:sldMk cId="3799510500" sldId="303"/>
            <ac:spMk id="4" creationId="{5D9E2F54-AC86-1FE2-7C30-E368FB0332E8}"/>
          </ac:spMkLst>
        </pc:spChg>
        <pc:spChg chg="mod">
          <ac:chgData name="ENGEBRETSON, Elizabeth" userId="3432f663-7c0c-4f2e-b85b-b6f4c97bdf77" providerId="ADAL" clId="{CC564198-0CBF-AC46-9181-DF9CA69183D3}" dt="2024-01-08T22:04:10.355" v="135"/>
          <ac:spMkLst>
            <pc:docMk/>
            <pc:sldMk cId="3799510500" sldId="303"/>
            <ac:spMk id="5" creationId="{359A1530-CD9F-523B-B040-97906C9D1270}"/>
          </ac:spMkLst>
        </pc:spChg>
        <pc:spChg chg="mod">
          <ac:chgData name="ENGEBRETSON, Elizabeth" userId="3432f663-7c0c-4f2e-b85b-b6f4c97bdf77" providerId="ADAL" clId="{CC564198-0CBF-AC46-9181-DF9CA69183D3}" dt="2024-01-08T22:04:10.355" v="135"/>
          <ac:spMkLst>
            <pc:docMk/>
            <pc:sldMk cId="3799510500" sldId="303"/>
            <ac:spMk id="6" creationId="{4DA9DE8D-968B-9425-78E1-B9DB594AD4FA}"/>
          </ac:spMkLst>
        </pc:spChg>
        <pc:spChg chg="mod">
          <ac:chgData name="ENGEBRETSON, Elizabeth" userId="3432f663-7c0c-4f2e-b85b-b6f4c97bdf77" providerId="ADAL" clId="{CC564198-0CBF-AC46-9181-DF9CA69183D3}" dt="2024-01-08T22:04:10.355" v="135"/>
          <ac:spMkLst>
            <pc:docMk/>
            <pc:sldMk cId="3799510500" sldId="303"/>
            <ac:spMk id="7" creationId="{3582751C-E38C-41D9-51DF-D91608BC65DE}"/>
          </ac:spMkLst>
        </pc:spChg>
        <pc:spChg chg="mod">
          <ac:chgData name="ENGEBRETSON, Elizabeth" userId="3432f663-7c0c-4f2e-b85b-b6f4c97bdf77" providerId="ADAL" clId="{CC564198-0CBF-AC46-9181-DF9CA69183D3}" dt="2024-01-08T22:04:10.355" v="135"/>
          <ac:spMkLst>
            <pc:docMk/>
            <pc:sldMk cId="3799510500" sldId="303"/>
            <ac:spMk id="8" creationId="{1F707956-E9E0-2C23-FD4D-08AF08AF58D6}"/>
          </ac:spMkLst>
        </pc:spChg>
        <pc:spChg chg="mod">
          <ac:chgData name="ENGEBRETSON, Elizabeth" userId="3432f663-7c0c-4f2e-b85b-b6f4c97bdf77" providerId="ADAL" clId="{CC564198-0CBF-AC46-9181-DF9CA69183D3}" dt="2024-01-08T22:04:10.355" v="135"/>
          <ac:spMkLst>
            <pc:docMk/>
            <pc:sldMk cId="3799510500" sldId="303"/>
            <ac:spMk id="9" creationId="{1A95FE60-C69E-3057-BE98-0ADBFAF7F1A1}"/>
          </ac:spMkLst>
        </pc:spChg>
        <pc:spChg chg="mod">
          <ac:chgData name="ENGEBRETSON, Elizabeth" userId="3432f663-7c0c-4f2e-b85b-b6f4c97bdf77" providerId="ADAL" clId="{CC564198-0CBF-AC46-9181-DF9CA69183D3}" dt="2024-01-08T22:04:10.355" v="135"/>
          <ac:spMkLst>
            <pc:docMk/>
            <pc:sldMk cId="3799510500" sldId="303"/>
            <ac:spMk id="10" creationId="{B8573F23-69C6-F97D-BD89-5EEE727332BA}"/>
          </ac:spMkLst>
        </pc:spChg>
        <pc:spChg chg="mod">
          <ac:chgData name="ENGEBRETSON, Elizabeth" userId="3432f663-7c0c-4f2e-b85b-b6f4c97bdf77" providerId="ADAL" clId="{CC564198-0CBF-AC46-9181-DF9CA69183D3}" dt="2024-01-08T22:04:10.355" v="135"/>
          <ac:spMkLst>
            <pc:docMk/>
            <pc:sldMk cId="3799510500" sldId="303"/>
            <ac:spMk id="12" creationId="{9AF1A9D7-725A-F006-5F12-FDAAFDA057D1}"/>
          </ac:spMkLst>
        </pc:spChg>
        <pc:spChg chg="mod">
          <ac:chgData name="ENGEBRETSON, Elizabeth" userId="3432f663-7c0c-4f2e-b85b-b6f4c97bdf77" providerId="ADAL" clId="{CC564198-0CBF-AC46-9181-DF9CA69183D3}" dt="2024-01-08T22:04:10.355" v="135"/>
          <ac:spMkLst>
            <pc:docMk/>
            <pc:sldMk cId="3799510500" sldId="303"/>
            <ac:spMk id="13" creationId="{63611499-D427-3FC4-AD54-9FEC64289290}"/>
          </ac:spMkLst>
        </pc:spChg>
        <pc:spChg chg="mod">
          <ac:chgData name="ENGEBRETSON, Elizabeth" userId="3432f663-7c0c-4f2e-b85b-b6f4c97bdf77" providerId="ADAL" clId="{CC564198-0CBF-AC46-9181-DF9CA69183D3}" dt="2024-01-08T22:04:10.355" v="135"/>
          <ac:spMkLst>
            <pc:docMk/>
            <pc:sldMk cId="3799510500" sldId="303"/>
            <ac:spMk id="14" creationId="{21EE8B68-2B97-B913-CF94-64C66DFADAA7}"/>
          </ac:spMkLst>
        </pc:spChg>
        <pc:spChg chg="mod">
          <ac:chgData name="ENGEBRETSON, Elizabeth" userId="3432f663-7c0c-4f2e-b85b-b6f4c97bdf77" providerId="ADAL" clId="{CC564198-0CBF-AC46-9181-DF9CA69183D3}" dt="2024-01-08T22:04:10.355" v="135"/>
          <ac:spMkLst>
            <pc:docMk/>
            <pc:sldMk cId="3799510500" sldId="303"/>
            <ac:spMk id="15" creationId="{84E4C99A-FF8C-96C8-0C4B-6669B9E3EBE3}"/>
          </ac:spMkLst>
        </pc:spChg>
        <pc:spChg chg="mod">
          <ac:chgData name="ENGEBRETSON, Elizabeth" userId="3432f663-7c0c-4f2e-b85b-b6f4c97bdf77" providerId="ADAL" clId="{CC564198-0CBF-AC46-9181-DF9CA69183D3}" dt="2024-01-08T22:04:10.355" v="135"/>
          <ac:spMkLst>
            <pc:docMk/>
            <pc:sldMk cId="3799510500" sldId="303"/>
            <ac:spMk id="16" creationId="{88C4E3D2-C91D-F7FA-3B26-40FCE8B0BCB0}"/>
          </ac:spMkLst>
        </pc:spChg>
        <pc:spChg chg="mod">
          <ac:chgData name="ENGEBRETSON, Elizabeth" userId="3432f663-7c0c-4f2e-b85b-b6f4c97bdf77" providerId="ADAL" clId="{CC564198-0CBF-AC46-9181-DF9CA69183D3}" dt="2024-01-08T22:04:10.355" v="135"/>
          <ac:spMkLst>
            <pc:docMk/>
            <pc:sldMk cId="3799510500" sldId="303"/>
            <ac:spMk id="17" creationId="{895BC40F-0752-77DB-45A3-2FA309B22047}"/>
          </ac:spMkLst>
        </pc:spChg>
        <pc:spChg chg="mod">
          <ac:chgData name="ENGEBRETSON, Elizabeth" userId="3432f663-7c0c-4f2e-b85b-b6f4c97bdf77" providerId="ADAL" clId="{CC564198-0CBF-AC46-9181-DF9CA69183D3}" dt="2024-01-08T22:04:10.355" v="135"/>
          <ac:spMkLst>
            <pc:docMk/>
            <pc:sldMk cId="3799510500" sldId="303"/>
            <ac:spMk id="19" creationId="{8B958954-7E4A-AE8C-D39C-ADE6B8208987}"/>
          </ac:spMkLst>
        </pc:spChg>
        <pc:spChg chg="mod">
          <ac:chgData name="ENGEBRETSON, Elizabeth" userId="3432f663-7c0c-4f2e-b85b-b6f4c97bdf77" providerId="ADAL" clId="{CC564198-0CBF-AC46-9181-DF9CA69183D3}" dt="2024-01-08T22:04:10.355" v="135"/>
          <ac:spMkLst>
            <pc:docMk/>
            <pc:sldMk cId="3799510500" sldId="303"/>
            <ac:spMk id="20" creationId="{7B2899AB-E12D-27CD-A471-04902A2CE4BA}"/>
          </ac:spMkLst>
        </pc:spChg>
        <pc:spChg chg="mod">
          <ac:chgData name="ENGEBRETSON, Elizabeth" userId="3432f663-7c0c-4f2e-b85b-b6f4c97bdf77" providerId="ADAL" clId="{CC564198-0CBF-AC46-9181-DF9CA69183D3}" dt="2024-01-08T22:04:10.355" v="135"/>
          <ac:spMkLst>
            <pc:docMk/>
            <pc:sldMk cId="3799510500" sldId="303"/>
            <ac:spMk id="21" creationId="{B67C891C-57F7-A128-5AB9-5023BBFD8941}"/>
          </ac:spMkLst>
        </pc:spChg>
        <pc:spChg chg="mod">
          <ac:chgData name="ENGEBRETSON, Elizabeth" userId="3432f663-7c0c-4f2e-b85b-b6f4c97bdf77" providerId="ADAL" clId="{CC564198-0CBF-AC46-9181-DF9CA69183D3}" dt="2024-01-08T22:04:10.355" v="135"/>
          <ac:spMkLst>
            <pc:docMk/>
            <pc:sldMk cId="3799510500" sldId="303"/>
            <ac:spMk id="22" creationId="{690C812F-ED4D-7E92-8B83-5F310E95DE9B}"/>
          </ac:spMkLst>
        </pc:spChg>
        <pc:spChg chg="mod">
          <ac:chgData name="ENGEBRETSON, Elizabeth" userId="3432f663-7c0c-4f2e-b85b-b6f4c97bdf77" providerId="ADAL" clId="{CC564198-0CBF-AC46-9181-DF9CA69183D3}" dt="2024-01-08T22:04:10.355" v="135"/>
          <ac:spMkLst>
            <pc:docMk/>
            <pc:sldMk cId="3799510500" sldId="303"/>
            <ac:spMk id="23" creationId="{5317320F-C737-E8B4-619E-EF9B0AAB4FF6}"/>
          </ac:spMkLst>
        </pc:spChg>
        <pc:spChg chg="mod">
          <ac:chgData name="ENGEBRETSON, Elizabeth" userId="3432f663-7c0c-4f2e-b85b-b6f4c97bdf77" providerId="ADAL" clId="{CC564198-0CBF-AC46-9181-DF9CA69183D3}" dt="2024-01-08T22:04:10.355" v="135"/>
          <ac:spMkLst>
            <pc:docMk/>
            <pc:sldMk cId="3799510500" sldId="303"/>
            <ac:spMk id="24" creationId="{C26C54F8-6A54-D85A-3B49-DD00954C87B0}"/>
          </ac:spMkLst>
        </pc:spChg>
        <pc:spChg chg="mod">
          <ac:chgData name="ENGEBRETSON, Elizabeth" userId="3432f663-7c0c-4f2e-b85b-b6f4c97bdf77" providerId="ADAL" clId="{CC564198-0CBF-AC46-9181-DF9CA69183D3}" dt="2024-01-08T22:04:10.355" v="135"/>
          <ac:spMkLst>
            <pc:docMk/>
            <pc:sldMk cId="3799510500" sldId="303"/>
            <ac:spMk id="25" creationId="{C0DED396-8D39-DE79-0277-24C95F0C0858}"/>
          </ac:spMkLst>
        </pc:spChg>
        <pc:spChg chg="add mod">
          <ac:chgData name="ENGEBRETSON, Elizabeth" userId="3432f663-7c0c-4f2e-b85b-b6f4c97bdf77" providerId="ADAL" clId="{CC564198-0CBF-AC46-9181-DF9CA69183D3}" dt="2024-02-21T21:28:20.752" v="2479" actId="20577"/>
          <ac:spMkLst>
            <pc:docMk/>
            <pc:sldMk cId="3799510500" sldId="303"/>
            <ac:spMk id="26" creationId="{5400C146-1E75-C9A0-D324-F3327A03D537}"/>
          </ac:spMkLst>
        </pc:spChg>
        <pc:spChg chg="add mod">
          <ac:chgData name="ENGEBRETSON, Elizabeth" userId="3432f663-7c0c-4f2e-b85b-b6f4c97bdf77" providerId="ADAL" clId="{CC564198-0CBF-AC46-9181-DF9CA69183D3}" dt="2024-01-18T23:35:07.100" v="351" actId="20577"/>
          <ac:spMkLst>
            <pc:docMk/>
            <pc:sldMk cId="3799510500" sldId="303"/>
            <ac:spMk id="27" creationId="{2503D54A-33F9-CAF5-1B90-152B3132D330}"/>
          </ac:spMkLst>
        </pc:spChg>
        <pc:grpChg chg="add mod">
          <ac:chgData name="ENGEBRETSON, Elizabeth" userId="3432f663-7c0c-4f2e-b85b-b6f4c97bdf77" providerId="ADAL" clId="{CC564198-0CBF-AC46-9181-DF9CA69183D3}" dt="2024-01-08T22:04:10.355" v="135"/>
          <ac:grpSpMkLst>
            <pc:docMk/>
            <pc:sldMk cId="3799510500" sldId="303"/>
            <ac:grpSpMk id="3" creationId="{700AF390-BDEC-780A-AB51-8DE0530E154C}"/>
          </ac:grpSpMkLst>
        </pc:grpChg>
        <pc:grpChg chg="add mod">
          <ac:chgData name="ENGEBRETSON, Elizabeth" userId="3432f663-7c0c-4f2e-b85b-b6f4c97bdf77" providerId="ADAL" clId="{CC564198-0CBF-AC46-9181-DF9CA69183D3}" dt="2024-01-08T22:04:10.355" v="135"/>
          <ac:grpSpMkLst>
            <pc:docMk/>
            <pc:sldMk cId="3799510500" sldId="303"/>
            <ac:grpSpMk id="11" creationId="{4E2AD7A5-FCAA-793A-CCC3-4945E7010D17}"/>
          </ac:grpSpMkLst>
        </pc:grpChg>
        <pc:grpChg chg="add mod">
          <ac:chgData name="ENGEBRETSON, Elizabeth" userId="3432f663-7c0c-4f2e-b85b-b6f4c97bdf77" providerId="ADAL" clId="{CC564198-0CBF-AC46-9181-DF9CA69183D3}" dt="2024-01-08T22:04:10.355" v="135"/>
          <ac:grpSpMkLst>
            <pc:docMk/>
            <pc:sldMk cId="3799510500" sldId="303"/>
            <ac:grpSpMk id="18" creationId="{96927EA9-6CCE-2642-E8F1-D3F227985D98}"/>
          </ac:grpSpMkLst>
        </pc:grpChg>
        <pc:extLst>
          <p:ext xmlns:p="http://schemas.openxmlformats.org/presentationml/2006/main" uri="{D6D511B9-2390-475A-947B-AFAB55BFBCF1}">
            <pc226:cmChg xmlns:pc226="http://schemas.microsoft.com/office/powerpoint/2022/06/main/command" chg="mod">
              <pc226:chgData name="ENGEBRETSON, Elizabeth" userId="3432f663-7c0c-4f2e-b85b-b6f4c97bdf77" providerId="ADAL" clId="{CC564198-0CBF-AC46-9181-DF9CA69183D3}" dt="2024-02-21T21:28:20.752" v="2479" actId="20577"/>
              <pc2:cmMkLst xmlns:pc2="http://schemas.microsoft.com/office/powerpoint/2019/9/main/command">
                <pc:docMk/>
                <pc:sldMk cId="3799510500" sldId="303"/>
                <pc2:cmMk id="{17173716-0E04-234E-8F6A-08631A8E5DC7}"/>
              </pc2:cmMkLst>
            </pc226:cmChg>
            <pc226:cmChg xmlns:pc226="http://schemas.microsoft.com/office/powerpoint/2022/06/main/command" chg="mod">
              <pc226:chgData name="ENGEBRETSON, Elizabeth" userId="3432f663-7c0c-4f2e-b85b-b6f4c97bdf77" providerId="ADAL" clId="{CC564198-0CBF-AC46-9181-DF9CA69183D3}" dt="2024-02-21T21:28:20.752" v="2479" actId="20577"/>
              <pc2:cmMkLst xmlns:pc2="http://schemas.microsoft.com/office/powerpoint/2019/9/main/command">
                <pc:docMk/>
                <pc:sldMk cId="3799510500" sldId="303"/>
                <pc2:cmMk id="{74045765-ACB5-294A-9092-363323200610}"/>
              </pc2:cmMkLst>
            </pc226:cmChg>
            <pc226:cmChg xmlns:pc226="http://schemas.microsoft.com/office/powerpoint/2022/06/main/command" chg="del">
              <pc226:chgData name="ENGEBRETSON, Elizabeth" userId="3432f663-7c0c-4f2e-b85b-b6f4c97bdf77" providerId="ADAL" clId="{CC564198-0CBF-AC46-9181-DF9CA69183D3}" dt="2024-02-20T23:38:44.530" v="2464"/>
              <pc2:cmMkLst xmlns:pc2="http://schemas.microsoft.com/office/powerpoint/2019/9/main/command">
                <pc:docMk/>
                <pc:sldMk cId="3799510500" sldId="303"/>
                <pc2:cmMk id="{840BA671-DE01-4963-ADBC-AAC527088962}"/>
              </pc2:cmMkLst>
            </pc226:cmChg>
            <pc226:cmChg xmlns:pc226="http://schemas.microsoft.com/office/powerpoint/2022/06/main/command" chg="mod">
              <pc226:chgData name="ENGEBRETSON, Elizabeth" userId="3432f663-7c0c-4f2e-b85b-b6f4c97bdf77" providerId="ADAL" clId="{CC564198-0CBF-AC46-9181-DF9CA69183D3}" dt="2024-02-21T21:28:20.752" v="2479" actId="20577"/>
              <pc2:cmMkLst xmlns:pc2="http://schemas.microsoft.com/office/powerpoint/2019/9/main/command">
                <pc:docMk/>
                <pc:sldMk cId="3799510500" sldId="303"/>
                <pc2:cmMk id="{61444DA5-F785-B441-A97D-C72E7E892459}"/>
              </pc2:cmMkLst>
            </pc226:cmChg>
            <pc226:cmChg xmlns:pc226="http://schemas.microsoft.com/office/powerpoint/2022/06/main/command" chg="del">
              <pc226:chgData name="ENGEBRETSON, Elizabeth" userId="3432f663-7c0c-4f2e-b85b-b6f4c97bdf77" providerId="ADAL" clId="{CC564198-0CBF-AC46-9181-DF9CA69183D3}" dt="2024-02-21T21:29:07.776" v="2480"/>
              <pc2:cmMkLst xmlns:pc2="http://schemas.microsoft.com/office/powerpoint/2019/9/main/command">
                <pc:docMk/>
                <pc:sldMk cId="3799510500" sldId="303"/>
                <pc2:cmMk id="{5CA812CA-5B1C-3549-86B4-941C2DD7A958}"/>
              </pc2:cmMkLst>
            </pc226:cmChg>
          </p:ext>
        </pc:extLst>
      </pc:sldChg>
      <pc:sldChg chg="delCm modCm">
        <pc:chgData name="ENGEBRETSON, Elizabeth" userId="3432f663-7c0c-4f2e-b85b-b6f4c97bdf77" providerId="ADAL" clId="{CC564198-0CBF-AC46-9181-DF9CA69183D3}" dt="2024-02-06T21:38:35.699" v="2397"/>
        <pc:sldMkLst>
          <pc:docMk/>
          <pc:sldMk cId="1097083950" sldId="304"/>
        </pc:sldMkLst>
      </pc:sldChg>
      <pc:sldChg chg="modSp add mod addCm">
        <pc:chgData name="ENGEBRETSON, Elizabeth" userId="3432f663-7c0c-4f2e-b85b-b6f4c97bdf77" providerId="ADAL" clId="{CC564198-0CBF-AC46-9181-DF9CA69183D3}" dt="2024-01-08T22:05:03.518" v="144" actId="20577"/>
        <pc:sldMkLst>
          <pc:docMk/>
          <pc:sldMk cId="1235691608" sldId="304"/>
        </pc:sldMkLst>
        <pc:spChg chg="mod">
          <ac:chgData name="ENGEBRETSON, Elizabeth" userId="3432f663-7c0c-4f2e-b85b-b6f4c97bdf77" providerId="ADAL" clId="{CC564198-0CBF-AC46-9181-DF9CA69183D3}" dt="2024-01-08T22:05:03.518" v="144" actId="20577"/>
          <ac:spMkLst>
            <pc:docMk/>
            <pc:sldMk cId="1235691608" sldId="304"/>
            <ac:spMk id="9" creationId="{1AC7AB7F-8D98-498B-B474-6885A76BBD5F}"/>
          </ac:spMkLst>
        </pc:spChg>
      </pc:sldChg>
      <pc:sldChg chg="modSp add mod ord addCm delCm modCm">
        <pc:chgData name="ENGEBRETSON, Elizabeth" userId="3432f663-7c0c-4f2e-b85b-b6f4c97bdf77" providerId="ADAL" clId="{CC564198-0CBF-AC46-9181-DF9CA69183D3}" dt="2024-02-21T21:25:21.439" v="2477" actId="13926"/>
        <pc:sldMkLst>
          <pc:docMk/>
          <pc:sldMk cId="2407497282" sldId="305"/>
        </pc:sldMkLst>
        <pc:spChg chg="mod">
          <ac:chgData name="ENGEBRETSON, Elizabeth" userId="3432f663-7c0c-4f2e-b85b-b6f4c97bdf77" providerId="ADAL" clId="{CC564198-0CBF-AC46-9181-DF9CA69183D3}" dt="2024-02-21T21:25:21.439" v="2477" actId="13926"/>
          <ac:spMkLst>
            <pc:docMk/>
            <pc:sldMk cId="2407497282" sldId="305"/>
            <ac:spMk id="41" creationId="{2F35E57D-FF90-97D7-BCF7-9235ECD475D8}"/>
          </ac:spMkLst>
        </pc:spChg>
        <pc:spChg chg="mod">
          <ac:chgData name="ENGEBRETSON, Elizabeth" userId="3432f663-7c0c-4f2e-b85b-b6f4c97bdf77" providerId="ADAL" clId="{CC564198-0CBF-AC46-9181-DF9CA69183D3}" dt="2024-01-25T21:01:58.738" v="356" actId="13926"/>
          <ac:spMkLst>
            <pc:docMk/>
            <pc:sldMk cId="2407497282" sldId="305"/>
            <ac:spMk id="42" creationId="{1EB9B2D0-F408-0DFF-00BC-D8184314440E}"/>
          </ac:spMkLst>
        </pc:spChg>
        <pc:extLst>
          <p:ext xmlns:p="http://schemas.openxmlformats.org/presentationml/2006/main" uri="{D6D511B9-2390-475A-947B-AFAB55BFBCF1}">
            <pc226:cmChg xmlns:pc226="http://schemas.microsoft.com/office/powerpoint/2022/06/main/command" chg="del">
              <pc226:chgData name="ENGEBRETSON, Elizabeth" userId="3432f663-7c0c-4f2e-b85b-b6f4c97bdf77" providerId="ADAL" clId="{CC564198-0CBF-AC46-9181-DF9CA69183D3}" dt="2024-02-21T21:25:18.872" v="2476"/>
              <pc2:cmMkLst xmlns:pc2="http://schemas.microsoft.com/office/powerpoint/2019/9/main/command">
                <pc:docMk/>
                <pc:sldMk cId="2407497282" sldId="305"/>
                <pc2:cmMk id="{CDE99630-3BA1-49B1-AC0B-6899F9C7B53B}"/>
              </pc2:cmMkLst>
            </pc226:cmChg>
            <pc226:cmChg xmlns:pc226="http://schemas.microsoft.com/office/powerpoint/2022/06/main/command" chg="">
              <pc226:chgData name="ENGEBRETSON, Elizabeth" userId="3432f663-7c0c-4f2e-b85b-b6f4c97bdf77" providerId="ADAL" clId="{CC564198-0CBF-AC46-9181-DF9CA69183D3}" dt="2024-02-21T21:25:09.480" v="2475"/>
              <pc2:cmMkLst xmlns:pc2="http://schemas.microsoft.com/office/powerpoint/2019/9/main/command">
                <pc:docMk/>
                <pc:sldMk cId="2407497282" sldId="305"/>
                <pc2:cmMk id="{8FB79A42-0C20-304F-B26E-AA52D33C823B}"/>
              </pc2:cmMkLst>
              <pc226:cmRplyChg chg="del">
                <pc226:chgData name="ENGEBRETSON, Elizabeth" userId="3432f663-7c0c-4f2e-b85b-b6f4c97bdf77" providerId="ADAL" clId="{CC564198-0CBF-AC46-9181-DF9CA69183D3}" dt="2024-02-21T21:25:07.907" v="2474"/>
                <pc2:cmRplyMkLst xmlns:pc2="http://schemas.microsoft.com/office/powerpoint/2019/9/main/command">
                  <pc:docMk/>
                  <pc:sldMk cId="2407497282" sldId="305"/>
                  <pc2:cmMk id="{8FB79A42-0C20-304F-B26E-AA52D33C823B}"/>
                  <pc2:cmRplyMk id="{851E3678-4256-4104-9210-1194BBFAB0F7}"/>
                </pc2:cmRplyMkLst>
              </pc226:cmRplyChg>
              <pc226:cmRplyChg chg="del">
                <pc226:chgData name="ENGEBRETSON, Elizabeth" userId="3432f663-7c0c-4f2e-b85b-b6f4c97bdf77" providerId="ADAL" clId="{CC564198-0CBF-AC46-9181-DF9CA69183D3}" dt="2024-02-21T21:25:09.480" v="2475"/>
                <pc2:cmRplyMkLst xmlns:pc2="http://schemas.microsoft.com/office/powerpoint/2019/9/main/command">
                  <pc:docMk/>
                  <pc:sldMk cId="2407497282" sldId="305"/>
                  <pc2:cmMk id="{8FB79A42-0C20-304F-B26E-AA52D33C823B}"/>
                  <pc2:cmRplyMk id="{B0C769D3-2F78-4DE5-BC7A-6A06A6A0FA13}"/>
                </pc2:cmRplyMkLst>
              </pc226:cmRplyChg>
            </pc226:cmChg>
          </p:ext>
        </pc:extLst>
      </pc:sldChg>
      <pc:sldChg chg="addSp modSp new mod addCm delCm modCm modNotesTx">
        <pc:chgData name="ENGEBRETSON, Elizabeth" userId="3432f663-7c0c-4f2e-b85b-b6f4c97bdf77" providerId="ADAL" clId="{CC564198-0CBF-AC46-9181-DF9CA69183D3}" dt="2024-02-21T21:34:25.980" v="2667"/>
        <pc:sldMkLst>
          <pc:docMk/>
          <pc:sldMk cId="1737873445" sldId="306"/>
        </pc:sldMkLst>
        <pc:spChg chg="mod">
          <ac:chgData name="ENGEBRETSON, Elizabeth" userId="3432f663-7c0c-4f2e-b85b-b6f4c97bdf77" providerId="ADAL" clId="{CC564198-0CBF-AC46-9181-DF9CA69183D3}" dt="2024-02-21T21:34:07.260" v="2666" actId="27636"/>
          <ac:spMkLst>
            <pc:docMk/>
            <pc:sldMk cId="1737873445" sldId="306"/>
            <ac:spMk id="2" creationId="{BA3A020F-F45D-0C37-007B-09D297797FB9}"/>
          </ac:spMkLst>
        </pc:spChg>
        <pc:spChg chg="mod">
          <ac:chgData name="ENGEBRETSON, Elizabeth" userId="3432f663-7c0c-4f2e-b85b-b6f4c97bdf77" providerId="ADAL" clId="{CC564198-0CBF-AC46-9181-DF9CA69183D3}" dt="2024-01-25T21:12:20.258" v="593" actId="207"/>
          <ac:spMkLst>
            <pc:docMk/>
            <pc:sldMk cId="1737873445" sldId="306"/>
            <ac:spMk id="4" creationId="{407C7CDA-293C-6AB0-F75F-4FABD9685AAC}"/>
          </ac:spMkLst>
        </pc:spChg>
        <pc:spChg chg="mod">
          <ac:chgData name="ENGEBRETSON, Elizabeth" userId="3432f663-7c0c-4f2e-b85b-b6f4c97bdf77" providerId="ADAL" clId="{CC564198-0CBF-AC46-9181-DF9CA69183D3}" dt="2024-01-25T21:12:20.258" v="593" actId="207"/>
          <ac:spMkLst>
            <pc:docMk/>
            <pc:sldMk cId="1737873445" sldId="306"/>
            <ac:spMk id="5" creationId="{3E7529D3-CC89-C5B3-6A61-3A39E5EAAB00}"/>
          </ac:spMkLst>
        </pc:spChg>
        <pc:spChg chg="mod">
          <ac:chgData name="ENGEBRETSON, Elizabeth" userId="3432f663-7c0c-4f2e-b85b-b6f4c97bdf77" providerId="ADAL" clId="{CC564198-0CBF-AC46-9181-DF9CA69183D3}" dt="2024-01-25T21:12:20.258" v="593" actId="207"/>
          <ac:spMkLst>
            <pc:docMk/>
            <pc:sldMk cId="1737873445" sldId="306"/>
            <ac:spMk id="6" creationId="{303FE260-9688-4F5F-06CD-AD9768B61FFC}"/>
          </ac:spMkLst>
        </pc:spChg>
        <pc:spChg chg="mod">
          <ac:chgData name="ENGEBRETSON, Elizabeth" userId="3432f663-7c0c-4f2e-b85b-b6f4c97bdf77" providerId="ADAL" clId="{CC564198-0CBF-AC46-9181-DF9CA69183D3}" dt="2024-01-25T21:12:20.258" v="593" actId="207"/>
          <ac:spMkLst>
            <pc:docMk/>
            <pc:sldMk cId="1737873445" sldId="306"/>
            <ac:spMk id="7" creationId="{29D208E5-1FE2-F2E5-C3A8-EF8A1AA11BA6}"/>
          </ac:spMkLst>
        </pc:spChg>
        <pc:spChg chg="mod">
          <ac:chgData name="ENGEBRETSON, Elizabeth" userId="3432f663-7c0c-4f2e-b85b-b6f4c97bdf77" providerId="ADAL" clId="{CC564198-0CBF-AC46-9181-DF9CA69183D3}" dt="2024-01-25T21:12:20.258" v="593" actId="207"/>
          <ac:spMkLst>
            <pc:docMk/>
            <pc:sldMk cId="1737873445" sldId="306"/>
            <ac:spMk id="8" creationId="{BF9BFCCD-EDBE-9164-4D23-29FB7DCABAB5}"/>
          </ac:spMkLst>
        </pc:spChg>
        <pc:spChg chg="mod">
          <ac:chgData name="ENGEBRETSON, Elizabeth" userId="3432f663-7c0c-4f2e-b85b-b6f4c97bdf77" providerId="ADAL" clId="{CC564198-0CBF-AC46-9181-DF9CA69183D3}" dt="2024-01-25T21:12:20.258" v="593" actId="207"/>
          <ac:spMkLst>
            <pc:docMk/>
            <pc:sldMk cId="1737873445" sldId="306"/>
            <ac:spMk id="9" creationId="{DDA243F1-40E0-B949-31A9-F5EDE248AAD4}"/>
          </ac:spMkLst>
        </pc:spChg>
        <pc:spChg chg="mod">
          <ac:chgData name="ENGEBRETSON, Elizabeth" userId="3432f663-7c0c-4f2e-b85b-b6f4c97bdf77" providerId="ADAL" clId="{CC564198-0CBF-AC46-9181-DF9CA69183D3}" dt="2024-01-25T21:12:20.258" v="593" actId="207"/>
          <ac:spMkLst>
            <pc:docMk/>
            <pc:sldMk cId="1737873445" sldId="306"/>
            <ac:spMk id="10" creationId="{1215B530-3CAB-FE02-4414-B3DD7BC07639}"/>
          </ac:spMkLst>
        </pc:spChg>
        <pc:spChg chg="mod">
          <ac:chgData name="ENGEBRETSON, Elizabeth" userId="3432f663-7c0c-4f2e-b85b-b6f4c97bdf77" providerId="ADAL" clId="{CC564198-0CBF-AC46-9181-DF9CA69183D3}" dt="2024-01-25T21:11:35.273" v="589"/>
          <ac:spMkLst>
            <pc:docMk/>
            <pc:sldMk cId="1737873445" sldId="306"/>
            <ac:spMk id="12" creationId="{0F007AC1-55A4-35AB-C9CA-DA1570634E32}"/>
          </ac:spMkLst>
        </pc:spChg>
        <pc:spChg chg="mod">
          <ac:chgData name="ENGEBRETSON, Elizabeth" userId="3432f663-7c0c-4f2e-b85b-b6f4c97bdf77" providerId="ADAL" clId="{CC564198-0CBF-AC46-9181-DF9CA69183D3}" dt="2024-01-25T21:11:35.273" v="589"/>
          <ac:spMkLst>
            <pc:docMk/>
            <pc:sldMk cId="1737873445" sldId="306"/>
            <ac:spMk id="13" creationId="{DD690BD5-BE4D-021B-B9A2-844E2CE2A611}"/>
          </ac:spMkLst>
        </pc:spChg>
        <pc:spChg chg="mod">
          <ac:chgData name="ENGEBRETSON, Elizabeth" userId="3432f663-7c0c-4f2e-b85b-b6f4c97bdf77" providerId="ADAL" clId="{CC564198-0CBF-AC46-9181-DF9CA69183D3}" dt="2024-01-25T21:11:35.273" v="589"/>
          <ac:spMkLst>
            <pc:docMk/>
            <pc:sldMk cId="1737873445" sldId="306"/>
            <ac:spMk id="14" creationId="{FC44E6DA-5D4C-2D92-71DC-0D33E694AE15}"/>
          </ac:spMkLst>
        </pc:spChg>
        <pc:spChg chg="mod">
          <ac:chgData name="ENGEBRETSON, Elizabeth" userId="3432f663-7c0c-4f2e-b85b-b6f4c97bdf77" providerId="ADAL" clId="{CC564198-0CBF-AC46-9181-DF9CA69183D3}" dt="2024-01-25T21:11:35.273" v="589"/>
          <ac:spMkLst>
            <pc:docMk/>
            <pc:sldMk cId="1737873445" sldId="306"/>
            <ac:spMk id="15" creationId="{89561046-EFE3-0B85-AA54-92D1E9D50691}"/>
          </ac:spMkLst>
        </pc:spChg>
        <pc:spChg chg="mod">
          <ac:chgData name="ENGEBRETSON, Elizabeth" userId="3432f663-7c0c-4f2e-b85b-b6f4c97bdf77" providerId="ADAL" clId="{CC564198-0CBF-AC46-9181-DF9CA69183D3}" dt="2024-01-25T21:11:35.273" v="589"/>
          <ac:spMkLst>
            <pc:docMk/>
            <pc:sldMk cId="1737873445" sldId="306"/>
            <ac:spMk id="16" creationId="{8863F73E-6831-C39B-2334-6C034D60AABB}"/>
          </ac:spMkLst>
        </pc:spChg>
        <pc:spChg chg="mod">
          <ac:chgData name="ENGEBRETSON, Elizabeth" userId="3432f663-7c0c-4f2e-b85b-b6f4c97bdf77" providerId="ADAL" clId="{CC564198-0CBF-AC46-9181-DF9CA69183D3}" dt="2024-01-25T21:11:35.273" v="589"/>
          <ac:spMkLst>
            <pc:docMk/>
            <pc:sldMk cId="1737873445" sldId="306"/>
            <ac:spMk id="17" creationId="{D0CADC0B-52C7-E354-FD91-3F2238CFD290}"/>
          </ac:spMkLst>
        </pc:spChg>
        <pc:spChg chg="mod">
          <ac:chgData name="ENGEBRETSON, Elizabeth" userId="3432f663-7c0c-4f2e-b85b-b6f4c97bdf77" providerId="ADAL" clId="{CC564198-0CBF-AC46-9181-DF9CA69183D3}" dt="2024-01-25T21:11:35.273" v="589"/>
          <ac:spMkLst>
            <pc:docMk/>
            <pc:sldMk cId="1737873445" sldId="306"/>
            <ac:spMk id="19" creationId="{2279E554-41DD-945C-6026-1C058967F386}"/>
          </ac:spMkLst>
        </pc:spChg>
        <pc:spChg chg="mod">
          <ac:chgData name="ENGEBRETSON, Elizabeth" userId="3432f663-7c0c-4f2e-b85b-b6f4c97bdf77" providerId="ADAL" clId="{CC564198-0CBF-AC46-9181-DF9CA69183D3}" dt="2024-01-25T21:11:35.273" v="589"/>
          <ac:spMkLst>
            <pc:docMk/>
            <pc:sldMk cId="1737873445" sldId="306"/>
            <ac:spMk id="20" creationId="{E5667F60-8EE4-8862-2E3A-4985C42BFF8E}"/>
          </ac:spMkLst>
        </pc:spChg>
        <pc:spChg chg="mod">
          <ac:chgData name="ENGEBRETSON, Elizabeth" userId="3432f663-7c0c-4f2e-b85b-b6f4c97bdf77" providerId="ADAL" clId="{CC564198-0CBF-AC46-9181-DF9CA69183D3}" dt="2024-01-25T21:11:35.273" v="589"/>
          <ac:spMkLst>
            <pc:docMk/>
            <pc:sldMk cId="1737873445" sldId="306"/>
            <ac:spMk id="21" creationId="{7B626432-EB10-B672-D8E7-7E77E11F1DCD}"/>
          </ac:spMkLst>
        </pc:spChg>
        <pc:spChg chg="mod">
          <ac:chgData name="ENGEBRETSON, Elizabeth" userId="3432f663-7c0c-4f2e-b85b-b6f4c97bdf77" providerId="ADAL" clId="{CC564198-0CBF-AC46-9181-DF9CA69183D3}" dt="2024-01-25T21:11:35.273" v="589"/>
          <ac:spMkLst>
            <pc:docMk/>
            <pc:sldMk cId="1737873445" sldId="306"/>
            <ac:spMk id="22" creationId="{18767731-2225-2F74-0867-16FD6AEED342}"/>
          </ac:spMkLst>
        </pc:spChg>
        <pc:spChg chg="mod">
          <ac:chgData name="ENGEBRETSON, Elizabeth" userId="3432f663-7c0c-4f2e-b85b-b6f4c97bdf77" providerId="ADAL" clId="{CC564198-0CBF-AC46-9181-DF9CA69183D3}" dt="2024-01-25T21:11:35.273" v="589"/>
          <ac:spMkLst>
            <pc:docMk/>
            <pc:sldMk cId="1737873445" sldId="306"/>
            <ac:spMk id="23" creationId="{23183621-72D2-760C-3E0A-9C439374224E}"/>
          </ac:spMkLst>
        </pc:spChg>
        <pc:spChg chg="mod">
          <ac:chgData name="ENGEBRETSON, Elizabeth" userId="3432f663-7c0c-4f2e-b85b-b6f4c97bdf77" providerId="ADAL" clId="{CC564198-0CBF-AC46-9181-DF9CA69183D3}" dt="2024-01-25T21:11:35.273" v="589"/>
          <ac:spMkLst>
            <pc:docMk/>
            <pc:sldMk cId="1737873445" sldId="306"/>
            <ac:spMk id="24" creationId="{F83E1BA8-E9AC-3B34-8EB8-872260D45FA0}"/>
          </ac:spMkLst>
        </pc:spChg>
        <pc:spChg chg="mod">
          <ac:chgData name="ENGEBRETSON, Elizabeth" userId="3432f663-7c0c-4f2e-b85b-b6f4c97bdf77" providerId="ADAL" clId="{CC564198-0CBF-AC46-9181-DF9CA69183D3}" dt="2024-01-25T21:11:35.273" v="589"/>
          <ac:spMkLst>
            <pc:docMk/>
            <pc:sldMk cId="1737873445" sldId="306"/>
            <ac:spMk id="25" creationId="{96BCA0A1-8D65-4D54-9066-CD9D4B75CD57}"/>
          </ac:spMkLst>
        </pc:spChg>
        <pc:spChg chg="add mod">
          <ac:chgData name="ENGEBRETSON, Elizabeth" userId="3432f663-7c0c-4f2e-b85b-b6f4c97bdf77" providerId="ADAL" clId="{CC564198-0CBF-AC46-9181-DF9CA69183D3}" dt="2024-01-25T21:13:03.440" v="631" actId="20577"/>
          <ac:spMkLst>
            <pc:docMk/>
            <pc:sldMk cId="1737873445" sldId="306"/>
            <ac:spMk id="27" creationId="{D431F98B-7A16-D8BD-40FA-F2801F8F0EA8}"/>
          </ac:spMkLst>
        </pc:spChg>
        <pc:grpChg chg="add mod">
          <ac:chgData name="ENGEBRETSON, Elizabeth" userId="3432f663-7c0c-4f2e-b85b-b6f4c97bdf77" providerId="ADAL" clId="{CC564198-0CBF-AC46-9181-DF9CA69183D3}" dt="2024-01-25T21:11:35.273" v="589"/>
          <ac:grpSpMkLst>
            <pc:docMk/>
            <pc:sldMk cId="1737873445" sldId="306"/>
            <ac:grpSpMk id="3" creationId="{08E1F9E2-0F13-581B-C9BF-5397E08CAA5C}"/>
          </ac:grpSpMkLst>
        </pc:grpChg>
        <pc:grpChg chg="add mod">
          <ac:chgData name="ENGEBRETSON, Elizabeth" userId="3432f663-7c0c-4f2e-b85b-b6f4c97bdf77" providerId="ADAL" clId="{CC564198-0CBF-AC46-9181-DF9CA69183D3}" dt="2024-01-25T21:11:35.273" v="589"/>
          <ac:grpSpMkLst>
            <pc:docMk/>
            <pc:sldMk cId="1737873445" sldId="306"/>
            <ac:grpSpMk id="11" creationId="{E15A0D6F-1421-A752-E889-118F4F6EE37D}"/>
          </ac:grpSpMkLst>
        </pc:grpChg>
        <pc:grpChg chg="add mod">
          <ac:chgData name="ENGEBRETSON, Elizabeth" userId="3432f663-7c0c-4f2e-b85b-b6f4c97bdf77" providerId="ADAL" clId="{CC564198-0CBF-AC46-9181-DF9CA69183D3}" dt="2024-01-25T21:11:35.273" v="589"/>
          <ac:grpSpMkLst>
            <pc:docMk/>
            <pc:sldMk cId="1737873445" sldId="306"/>
            <ac:grpSpMk id="18" creationId="{DD9B5899-045B-4940-2E93-6D0138569FD8}"/>
          </ac:grpSpMkLst>
        </pc:grpChg>
        <pc:cxnChg chg="add mod">
          <ac:chgData name="ENGEBRETSON, Elizabeth" userId="3432f663-7c0c-4f2e-b85b-b6f4c97bdf77" providerId="ADAL" clId="{CC564198-0CBF-AC46-9181-DF9CA69183D3}" dt="2024-01-25T21:11:35.273" v="589"/>
          <ac:cxnSpMkLst>
            <pc:docMk/>
            <pc:sldMk cId="1737873445" sldId="306"/>
            <ac:cxnSpMk id="26" creationId="{8B4F92B8-AC83-5024-7A0E-88E7DF3E25D5}"/>
          </ac:cxnSpMkLst>
        </pc:cxnChg>
        <pc:extLst>
          <p:ext xmlns:p="http://schemas.openxmlformats.org/presentationml/2006/main" uri="{D6D511B9-2390-475A-947B-AFAB55BFBCF1}">
            <pc226:cmChg xmlns:pc226="http://schemas.microsoft.com/office/powerpoint/2022/06/main/command" chg="del">
              <pc226:chgData name="ENGEBRETSON, Elizabeth" userId="3432f663-7c0c-4f2e-b85b-b6f4c97bdf77" providerId="ADAL" clId="{CC564198-0CBF-AC46-9181-DF9CA69183D3}" dt="2024-02-21T21:31:23.420" v="2552"/>
              <pc2:cmMkLst xmlns:pc2="http://schemas.microsoft.com/office/powerpoint/2019/9/main/command">
                <pc:docMk/>
                <pc:sldMk cId="1737873445" sldId="306"/>
                <pc2:cmMk id="{8120BE6B-BBCB-4583-A524-4A59C400539C}"/>
              </pc2:cmMkLst>
            </pc226:cmChg>
            <pc226:cmChg xmlns:pc226="http://schemas.microsoft.com/office/powerpoint/2022/06/main/command" chg="del">
              <pc226:chgData name="ENGEBRETSON, Elizabeth" userId="3432f663-7c0c-4f2e-b85b-b6f4c97bdf77" providerId="ADAL" clId="{CC564198-0CBF-AC46-9181-DF9CA69183D3}" dt="2024-02-21T21:34:25.980" v="2667"/>
              <pc2:cmMkLst xmlns:pc2="http://schemas.microsoft.com/office/powerpoint/2019/9/main/command">
                <pc:docMk/>
                <pc:sldMk cId="1737873445" sldId="306"/>
                <pc2:cmMk id="{4BDE30D0-99DD-6F43-94D2-18212FC83B3A}"/>
              </pc2:cmMkLst>
            </pc226:cmChg>
          </p:ext>
        </pc:extLst>
      </pc:sldChg>
      <pc:sldChg chg="new del">
        <pc:chgData name="ENGEBRETSON, Elizabeth" userId="3432f663-7c0c-4f2e-b85b-b6f4c97bdf77" providerId="ADAL" clId="{CC564198-0CBF-AC46-9181-DF9CA69183D3}" dt="2024-01-31T21:13:04.152" v="1547" actId="2696"/>
        <pc:sldMkLst>
          <pc:docMk/>
          <pc:sldMk cId="3640810470" sldId="307"/>
        </pc:sldMkLst>
      </pc:sldChg>
      <pc:sldChg chg="modSp add del mod ord addCm modCm">
        <pc:chgData name="ENGEBRETSON, Elizabeth" userId="3432f663-7c0c-4f2e-b85b-b6f4c97bdf77" providerId="ADAL" clId="{CC564198-0CBF-AC46-9181-DF9CA69183D3}" dt="2024-02-08T15:37:24.687" v="2423" actId="2696"/>
        <pc:sldMkLst>
          <pc:docMk/>
          <pc:sldMk cId="3019378089" sldId="308"/>
        </pc:sldMkLst>
        <pc:spChg chg="mod">
          <ac:chgData name="ENGEBRETSON, Elizabeth" userId="3432f663-7c0c-4f2e-b85b-b6f4c97bdf77" providerId="ADAL" clId="{CC564198-0CBF-AC46-9181-DF9CA69183D3}" dt="2024-02-06T21:34:34.708" v="2317" actId="20577"/>
          <ac:spMkLst>
            <pc:docMk/>
            <pc:sldMk cId="3019378089" sldId="308"/>
            <ac:spMk id="26" creationId="{28835F09-904F-F9E3-A265-0BB982C41482}"/>
          </ac:spMkLst>
        </pc:spChg>
        <pc:spChg chg="mod">
          <ac:chgData name="ENGEBRETSON, Elizabeth" userId="3432f663-7c0c-4f2e-b85b-b6f4c97bdf77" providerId="ADAL" clId="{CC564198-0CBF-AC46-9181-DF9CA69183D3}" dt="2024-02-06T21:32:06.887" v="2152" actId="20577"/>
          <ac:spMkLst>
            <pc:docMk/>
            <pc:sldMk cId="3019378089" sldId="308"/>
            <ac:spMk id="27" creationId="{B8BC1729-EA4D-E547-0094-450F4EBE2A52}"/>
          </ac:spMkLst>
        </pc:spChg>
      </pc:sldChg>
    </pc:docChg>
  </pc:docChgLst>
  <pc:docChgLst>
    <pc:chgData name="HOEKE, Mark" userId="S::hoekem@who.int::933efd3c-cc99-4819-bef5-7c94f874eb0e" providerId="AD" clId="Web-{364FBC2D-10ED-F366-9CA4-8C8C4DE50603}"/>
    <pc:docChg chg="mod">
      <pc:chgData name="HOEKE, Mark" userId="S::hoekem@who.int::933efd3c-cc99-4819-bef5-7c94f874eb0e" providerId="AD" clId="Web-{364FBC2D-10ED-F366-9CA4-8C8C4DE50603}" dt="2024-03-05T16:38:56.963" v="1"/>
      <pc:docMkLst>
        <pc:docMk/>
      </pc:docMkLst>
      <pc:sldChg chg="addCm">
        <pc:chgData name="HOEKE, Mark" userId="S::hoekem@who.int::933efd3c-cc99-4819-bef5-7c94f874eb0e" providerId="AD" clId="Web-{364FBC2D-10ED-F366-9CA4-8C8C4DE50603}" dt="2024-03-05T16:38:56.963" v="1"/>
        <pc:sldMkLst>
          <pc:docMk/>
          <pc:sldMk cId="3268794574" sldId="299"/>
        </pc:sldMkLst>
        <pc:extLst>
          <p:ext xmlns:p="http://schemas.openxmlformats.org/presentationml/2006/main" uri="{D6D511B9-2390-475A-947B-AFAB55BFBCF1}">
            <pc226:cmChg xmlns:pc226="http://schemas.microsoft.com/office/powerpoint/2022/06/main/command" chg="add">
              <pc226:chgData name="HOEKE, Mark" userId="S::hoekem@who.int::933efd3c-cc99-4819-bef5-7c94f874eb0e" providerId="AD" clId="Web-{364FBC2D-10ED-F366-9CA4-8C8C4DE50603}" dt="2024-03-05T16:38:56.963" v="1"/>
              <pc2:cmMkLst xmlns:pc2="http://schemas.microsoft.com/office/powerpoint/2019/9/main/command">
                <pc:docMk/>
                <pc:sldMk cId="3268794574" sldId="299"/>
                <pc2:cmMk id="{526FF769-5244-4EF7-B0E7-468A710DE577}"/>
              </pc2:cmMkLst>
            </pc226:cmChg>
          </p:ext>
        </pc:extLst>
      </pc:sldChg>
    </pc:docChg>
  </pc:docChgLst>
  <pc:docChgLst>
    <pc:chgData name="MURAD, Sofia Jenny Juliette" userId="S::murads@who.int::609d3eb8-04db-4da7-84a5-b39f1996835f" providerId="AD" clId="Web-{2EACBF98-A13B-9982-DA59-4938ABEC29A3}"/>
    <pc:docChg chg="mod">
      <pc:chgData name="MURAD, Sofia Jenny Juliette" userId="S::murads@who.int::609d3eb8-04db-4da7-84a5-b39f1996835f" providerId="AD" clId="Web-{2EACBF98-A13B-9982-DA59-4938ABEC29A3}" dt="2024-01-19T09:34:40.316" v="1"/>
      <pc:docMkLst>
        <pc:docMk/>
      </pc:docMkLst>
      <pc:sldChg chg="modCm">
        <pc:chgData name="MURAD, Sofia Jenny Juliette" userId="S::murads@who.int::609d3eb8-04db-4da7-84a5-b39f1996835f" providerId="AD" clId="Web-{2EACBF98-A13B-9982-DA59-4938ABEC29A3}" dt="2024-01-19T09:34:40.316" v="1"/>
        <pc:sldMkLst>
          <pc:docMk/>
          <pc:sldMk cId="2407497282" sldId="305"/>
        </pc:sldMkLst>
      </pc:sldChg>
    </pc:docChg>
  </pc:docChgLst>
  <pc:docChgLst>
    <pc:chgData name="MURAD, Sofia Jenny Juliette" userId="609d3eb8-04db-4da7-84a5-b39f1996835f" providerId="ADAL" clId="{A9920C54-8032-4F83-9123-A092BC7FAD2B}"/>
    <pc:docChg chg="undo custSel delSld modSld">
      <pc:chgData name="MURAD, Sofia Jenny Juliette" userId="609d3eb8-04db-4da7-84a5-b39f1996835f" providerId="ADAL" clId="{A9920C54-8032-4F83-9123-A092BC7FAD2B}" dt="2021-08-04T13:50:29.046" v="415" actId="1592"/>
      <pc:docMkLst>
        <pc:docMk/>
      </pc:docMkLst>
      <pc:sldChg chg="modSp mod">
        <pc:chgData name="MURAD, Sofia Jenny Juliette" userId="609d3eb8-04db-4da7-84a5-b39f1996835f" providerId="ADAL" clId="{A9920C54-8032-4F83-9123-A092BC7FAD2B}" dt="2021-07-28T12:55:56.223" v="8" actId="20577"/>
        <pc:sldMkLst>
          <pc:docMk/>
          <pc:sldMk cId="4154322372" sldId="258"/>
        </pc:sldMkLst>
        <pc:spChg chg="mod">
          <ac:chgData name="MURAD, Sofia Jenny Juliette" userId="609d3eb8-04db-4da7-84a5-b39f1996835f" providerId="ADAL" clId="{A9920C54-8032-4F83-9123-A092BC7FAD2B}" dt="2021-07-28T12:55:56.223" v="8" actId="20577"/>
          <ac:spMkLst>
            <pc:docMk/>
            <pc:sldMk cId="4154322372" sldId="258"/>
            <ac:spMk id="4" creationId="{EEB624C6-8AF0-44C4-83D8-3A2C2CD4ECF7}"/>
          </ac:spMkLst>
        </pc:spChg>
      </pc:sldChg>
      <pc:sldChg chg="modSp del mod">
        <pc:chgData name="MURAD, Sofia Jenny Juliette" userId="609d3eb8-04db-4da7-84a5-b39f1996835f" providerId="ADAL" clId="{A9920C54-8032-4F83-9123-A092BC7FAD2B}" dt="2021-07-28T12:54:09.035" v="2" actId="47"/>
        <pc:sldMkLst>
          <pc:docMk/>
          <pc:sldMk cId="2976346630" sldId="259"/>
        </pc:sldMkLst>
        <pc:spChg chg="mod">
          <ac:chgData name="MURAD, Sofia Jenny Juliette" userId="609d3eb8-04db-4da7-84a5-b39f1996835f" providerId="ADAL" clId="{A9920C54-8032-4F83-9123-A092BC7FAD2B}" dt="2021-07-28T12:53:31.375" v="0" actId="404"/>
          <ac:spMkLst>
            <pc:docMk/>
            <pc:sldMk cId="2976346630" sldId="259"/>
            <ac:spMk id="3" creationId="{00000000-0000-0000-0000-000000000000}"/>
          </ac:spMkLst>
        </pc:spChg>
      </pc:sldChg>
      <pc:sldChg chg="addCm modCm">
        <pc:chgData name="MURAD, Sofia Jenny Juliette" userId="609d3eb8-04db-4da7-84a5-b39f1996835f" providerId="ADAL" clId="{A9920C54-8032-4F83-9123-A092BC7FAD2B}" dt="2021-08-04T13:35:51.139" v="30"/>
        <pc:sldMkLst>
          <pc:docMk/>
          <pc:sldMk cId="1235691608" sldId="277"/>
        </pc:sldMkLst>
      </pc:sldChg>
      <pc:sldChg chg="modSp mod addCm modCm">
        <pc:chgData name="MURAD, Sofia Jenny Juliette" userId="609d3eb8-04db-4da7-84a5-b39f1996835f" providerId="ADAL" clId="{A9920C54-8032-4F83-9123-A092BC7FAD2B}" dt="2021-08-04T13:46:11.050" v="398" actId="20577"/>
        <pc:sldMkLst>
          <pc:docMk/>
          <pc:sldMk cId="1455915805" sldId="280"/>
        </pc:sldMkLst>
        <pc:spChg chg="mod">
          <ac:chgData name="MURAD, Sofia Jenny Juliette" userId="609d3eb8-04db-4da7-84a5-b39f1996835f" providerId="ADAL" clId="{A9920C54-8032-4F83-9123-A092BC7FAD2B}" dt="2021-08-04T13:41:35.915" v="78" actId="6549"/>
          <ac:spMkLst>
            <pc:docMk/>
            <pc:sldMk cId="1455915805" sldId="280"/>
            <ac:spMk id="3" creationId="{C7E96619-DA61-4AB4-A8B4-D2CE5D8D50D5}"/>
          </ac:spMkLst>
        </pc:spChg>
        <pc:spChg chg="mod">
          <ac:chgData name="MURAD, Sofia Jenny Juliette" userId="609d3eb8-04db-4da7-84a5-b39f1996835f" providerId="ADAL" clId="{A9920C54-8032-4F83-9123-A092BC7FAD2B}" dt="2021-08-04T13:41:29.773" v="52" actId="6549"/>
          <ac:spMkLst>
            <pc:docMk/>
            <pc:sldMk cId="1455915805" sldId="280"/>
            <ac:spMk id="30" creationId="{1B1303F3-9339-4339-AF3A-B5CF700673DF}"/>
          </ac:spMkLst>
        </pc:spChg>
        <pc:spChg chg="mod">
          <ac:chgData name="MURAD, Sofia Jenny Juliette" userId="609d3eb8-04db-4da7-84a5-b39f1996835f" providerId="ADAL" clId="{A9920C54-8032-4F83-9123-A092BC7FAD2B}" dt="2021-08-04T13:46:11.050" v="398" actId="20577"/>
          <ac:spMkLst>
            <pc:docMk/>
            <pc:sldMk cId="1455915805" sldId="280"/>
            <ac:spMk id="51" creationId="{804788B2-0209-484F-BC9E-B66F7EAE2453}"/>
          </ac:spMkLst>
        </pc:spChg>
      </pc:sldChg>
      <pc:sldChg chg="modSp mod addCm delCm">
        <pc:chgData name="MURAD, Sofia Jenny Juliette" userId="609d3eb8-04db-4da7-84a5-b39f1996835f" providerId="ADAL" clId="{A9920C54-8032-4F83-9123-A092BC7FAD2B}" dt="2021-08-04T13:47:24.375" v="401" actId="1592"/>
        <pc:sldMkLst>
          <pc:docMk/>
          <pc:sldMk cId="3110859831" sldId="281"/>
        </pc:sldMkLst>
        <pc:spChg chg="mod">
          <ac:chgData name="MURAD, Sofia Jenny Juliette" userId="609d3eb8-04db-4da7-84a5-b39f1996835f" providerId="ADAL" clId="{A9920C54-8032-4F83-9123-A092BC7FAD2B}" dt="2021-08-04T13:47:04.397" v="399" actId="114"/>
          <ac:spMkLst>
            <pc:docMk/>
            <pc:sldMk cId="3110859831" sldId="281"/>
            <ac:spMk id="51" creationId="{804788B2-0209-484F-BC9E-B66F7EAE2453}"/>
          </ac:spMkLst>
        </pc:spChg>
      </pc:sldChg>
      <pc:sldChg chg="modSp mod addCm modCm">
        <pc:chgData name="MURAD, Sofia Jenny Juliette" userId="609d3eb8-04db-4da7-84a5-b39f1996835f" providerId="ADAL" clId="{A9920C54-8032-4F83-9123-A092BC7FAD2B}" dt="2021-08-04T13:49:42.886" v="412"/>
        <pc:sldMkLst>
          <pc:docMk/>
          <pc:sldMk cId="286969588" sldId="284"/>
        </pc:sldMkLst>
        <pc:spChg chg="mod">
          <ac:chgData name="MURAD, Sofia Jenny Juliette" userId="609d3eb8-04db-4da7-84a5-b39f1996835f" providerId="ADAL" clId="{A9920C54-8032-4F83-9123-A092BC7FAD2B}" dt="2021-08-04T13:48:42.760" v="410" actId="20577"/>
          <ac:spMkLst>
            <pc:docMk/>
            <pc:sldMk cId="286969588" sldId="284"/>
            <ac:spMk id="79" creationId="{C09948AC-FADE-4F42-A6CA-01D5AFE1B6F2}"/>
          </ac:spMkLst>
        </pc:spChg>
      </pc:sldChg>
      <pc:sldChg chg="modSp mod delCm modCm">
        <pc:chgData name="MURAD, Sofia Jenny Juliette" userId="609d3eb8-04db-4da7-84a5-b39f1996835f" providerId="ADAL" clId="{A9920C54-8032-4F83-9123-A092BC7FAD2B}" dt="2021-08-04T13:50:29.046" v="415" actId="1592"/>
        <pc:sldMkLst>
          <pc:docMk/>
          <pc:sldMk cId="3847111059" sldId="285"/>
        </pc:sldMkLst>
        <pc:spChg chg="mod">
          <ac:chgData name="MURAD, Sofia Jenny Juliette" userId="609d3eb8-04db-4da7-84a5-b39f1996835f" providerId="ADAL" clId="{A9920C54-8032-4F83-9123-A092BC7FAD2B}" dt="2021-07-30T11:17:08.003" v="28" actId="5793"/>
          <ac:spMkLst>
            <pc:docMk/>
            <pc:sldMk cId="3847111059" sldId="285"/>
            <ac:spMk id="51" creationId="{804788B2-0209-484F-BC9E-B66F7EAE2453}"/>
          </ac:spMkLst>
        </pc:spChg>
      </pc:sldChg>
      <pc:sldChg chg="addCm modCm">
        <pc:chgData name="MURAD, Sofia Jenny Juliette" userId="609d3eb8-04db-4da7-84a5-b39f1996835f" providerId="ADAL" clId="{A9920C54-8032-4F83-9123-A092BC7FAD2B}" dt="2021-07-28T12:55:44.733" v="7" actId="5900"/>
        <pc:sldMkLst>
          <pc:docMk/>
          <pc:sldMk cId="1334536120" sldId="286"/>
        </pc:sldMkLst>
      </pc:sldChg>
      <pc:sldChg chg="del">
        <pc:chgData name="MURAD, Sofia Jenny Juliette" userId="609d3eb8-04db-4da7-84a5-b39f1996835f" providerId="ADAL" clId="{A9920C54-8032-4F83-9123-A092BC7FAD2B}" dt="2021-07-28T12:54:09.035" v="2" actId="47"/>
        <pc:sldMkLst>
          <pc:docMk/>
          <pc:sldMk cId="3887341132" sldId="287"/>
        </pc:sldMkLst>
      </pc:sldChg>
      <pc:sldChg chg="modSp del mod">
        <pc:chgData name="MURAD, Sofia Jenny Juliette" userId="609d3eb8-04db-4da7-84a5-b39f1996835f" providerId="ADAL" clId="{A9920C54-8032-4F83-9123-A092BC7FAD2B}" dt="2021-07-28T12:54:09.035" v="2" actId="47"/>
        <pc:sldMkLst>
          <pc:docMk/>
          <pc:sldMk cId="300413227" sldId="288"/>
        </pc:sldMkLst>
        <pc:spChg chg="mod">
          <ac:chgData name="MURAD, Sofia Jenny Juliette" userId="609d3eb8-04db-4da7-84a5-b39f1996835f" providerId="ADAL" clId="{A9920C54-8032-4F83-9123-A092BC7FAD2B}" dt="2021-07-28T12:53:39.844" v="1" actId="404"/>
          <ac:spMkLst>
            <pc:docMk/>
            <pc:sldMk cId="300413227" sldId="288"/>
            <ac:spMk id="3" creationId="{00000000-0000-0000-0000-000000000000}"/>
          </ac:spMkLst>
        </pc:spChg>
      </pc:sldChg>
    </pc:docChg>
  </pc:docChgLst>
  <pc:docChgLst>
    <pc:chgData name="GORE, Fiona Margaret" userId="S::goref@who.int::8990c2d0-068d-4ea4-a7b0-fc9e7bcf8844" providerId="AD" clId="Web-{C8B02C56-95D2-A973-D7BA-526154F0554D}"/>
    <pc:docChg chg="">
      <pc:chgData name="GORE, Fiona Margaret" userId="S::goref@who.int::8990c2d0-068d-4ea4-a7b0-fc9e7bcf8844" providerId="AD" clId="Web-{C8B02C56-95D2-A973-D7BA-526154F0554D}" dt="2021-08-11T09:00:20.869" v="4"/>
      <pc:docMkLst>
        <pc:docMk/>
      </pc:docMkLst>
      <pc:sldChg chg="addCm">
        <pc:chgData name="GORE, Fiona Margaret" userId="S::goref@who.int::8990c2d0-068d-4ea4-a7b0-fc9e7bcf8844" providerId="AD" clId="Web-{C8B02C56-95D2-A973-D7BA-526154F0554D}" dt="2021-08-11T09:00:20.869" v="4"/>
        <pc:sldMkLst>
          <pc:docMk/>
          <pc:sldMk cId="1455915805" sldId="280"/>
        </pc:sldMkLst>
      </pc:sldChg>
      <pc:sldChg chg="addCm">
        <pc:chgData name="GORE, Fiona Margaret" userId="S::goref@who.int::8990c2d0-068d-4ea4-a7b0-fc9e7bcf8844" providerId="AD" clId="Web-{C8B02C56-95D2-A973-D7BA-526154F0554D}" dt="2021-08-11T08:55:36.336" v="1"/>
        <pc:sldMkLst>
          <pc:docMk/>
          <pc:sldMk cId="286969588" sldId="284"/>
        </pc:sldMkLst>
      </pc:sldChg>
      <pc:sldChg chg="addCm">
        <pc:chgData name="GORE, Fiona Margaret" userId="S::goref@who.int::8990c2d0-068d-4ea4-a7b0-fc9e7bcf8844" providerId="AD" clId="Web-{C8B02C56-95D2-A973-D7BA-526154F0554D}" dt="2021-08-11T08:57:45.828" v="3"/>
        <pc:sldMkLst>
          <pc:docMk/>
          <pc:sldMk cId="1334536120" sldId="286"/>
        </pc:sldMkLst>
      </pc:sldChg>
      <pc:sldChg chg="addCm">
        <pc:chgData name="GORE, Fiona Margaret" userId="S::goref@who.int::8990c2d0-068d-4ea4-a7b0-fc9e7bcf8844" providerId="AD" clId="Web-{C8B02C56-95D2-A973-D7BA-526154F0554D}" dt="2021-08-11T08:54:31.848" v="0"/>
        <pc:sldMkLst>
          <pc:docMk/>
          <pc:sldMk cId="227597455" sldId="289"/>
        </pc:sldMkLst>
      </pc:sldChg>
    </pc:docChg>
  </pc:docChgLst>
  <pc:docChgLst>
    <pc:chgData name="LARREA, Christian" userId="1cbcec65-4ef2-4c9d-8acd-f62e48665bf7" providerId="ADAL" clId="{39E42F18-69EF-4B2C-8F6F-4E70211F2321}"/>
    <pc:docChg chg="custSel modSld">
      <pc:chgData name="LARREA, Christian" userId="1cbcec65-4ef2-4c9d-8acd-f62e48665bf7" providerId="ADAL" clId="{39E42F18-69EF-4B2C-8F6F-4E70211F2321}" dt="2024-03-25T15:10:47.211" v="109" actId="14100"/>
      <pc:docMkLst>
        <pc:docMk/>
      </pc:docMkLst>
      <pc:sldChg chg="modSp mod">
        <pc:chgData name="LARREA, Christian" userId="1cbcec65-4ef2-4c9d-8acd-f62e48665bf7" providerId="ADAL" clId="{39E42F18-69EF-4B2C-8F6F-4E70211F2321}" dt="2024-03-25T15:05:31.435" v="58" actId="20577"/>
        <pc:sldMkLst>
          <pc:docMk/>
          <pc:sldMk cId="4271135210" sldId="297"/>
        </pc:sldMkLst>
        <pc:spChg chg="mod">
          <ac:chgData name="LARREA, Christian" userId="1cbcec65-4ef2-4c9d-8acd-f62e48665bf7" providerId="ADAL" clId="{39E42F18-69EF-4B2C-8F6F-4E70211F2321}" dt="2024-03-25T15:05:31.435" v="58" actId="20577"/>
          <ac:spMkLst>
            <pc:docMk/>
            <pc:sldMk cId="4271135210" sldId="297"/>
            <ac:spMk id="41" creationId="{A7863C52-24D6-8BF2-6D39-97341DD34E93}"/>
          </ac:spMkLst>
        </pc:spChg>
      </pc:sldChg>
      <pc:sldChg chg="modSp mod">
        <pc:chgData name="LARREA, Christian" userId="1cbcec65-4ef2-4c9d-8acd-f62e48665bf7" providerId="ADAL" clId="{39E42F18-69EF-4B2C-8F6F-4E70211F2321}" dt="2024-03-25T15:06:58.941" v="94" actId="20577"/>
        <pc:sldMkLst>
          <pc:docMk/>
          <pc:sldMk cId="3582120812" sldId="300"/>
        </pc:sldMkLst>
        <pc:spChg chg="mod">
          <ac:chgData name="LARREA, Christian" userId="1cbcec65-4ef2-4c9d-8acd-f62e48665bf7" providerId="ADAL" clId="{39E42F18-69EF-4B2C-8F6F-4E70211F2321}" dt="2024-03-25T15:06:58.941" v="94" actId="20577"/>
          <ac:spMkLst>
            <pc:docMk/>
            <pc:sldMk cId="3582120812" sldId="300"/>
            <ac:spMk id="26" creationId="{55A8D27E-9F36-CFB9-9018-ABACE739BB8E}"/>
          </ac:spMkLst>
        </pc:spChg>
      </pc:sldChg>
      <pc:sldChg chg="modSp mod">
        <pc:chgData name="LARREA, Christian" userId="1cbcec65-4ef2-4c9d-8acd-f62e48665bf7" providerId="ADAL" clId="{39E42F18-69EF-4B2C-8F6F-4E70211F2321}" dt="2024-03-25T15:07:45.977" v="95" actId="6549"/>
        <pc:sldMkLst>
          <pc:docMk/>
          <pc:sldMk cId="3045337677" sldId="301"/>
        </pc:sldMkLst>
        <pc:spChg chg="mod">
          <ac:chgData name="LARREA, Christian" userId="1cbcec65-4ef2-4c9d-8acd-f62e48665bf7" providerId="ADAL" clId="{39E42F18-69EF-4B2C-8F6F-4E70211F2321}" dt="2024-03-25T15:07:45.977" v="95" actId="6549"/>
          <ac:spMkLst>
            <pc:docMk/>
            <pc:sldMk cId="3045337677" sldId="301"/>
            <ac:spMk id="26" creationId="{30B0C8F9-E40D-DBE7-F3DA-CDC3F203CF03}"/>
          </ac:spMkLst>
        </pc:spChg>
      </pc:sldChg>
      <pc:sldChg chg="modSp mod">
        <pc:chgData name="LARREA, Christian" userId="1cbcec65-4ef2-4c9d-8acd-f62e48665bf7" providerId="ADAL" clId="{39E42F18-69EF-4B2C-8F6F-4E70211F2321}" dt="2024-03-25T15:08:41.227" v="99" actId="20577"/>
        <pc:sldMkLst>
          <pc:docMk/>
          <pc:sldMk cId="4250570037" sldId="302"/>
        </pc:sldMkLst>
        <pc:spChg chg="mod">
          <ac:chgData name="LARREA, Christian" userId="1cbcec65-4ef2-4c9d-8acd-f62e48665bf7" providerId="ADAL" clId="{39E42F18-69EF-4B2C-8F6F-4E70211F2321}" dt="2024-03-25T15:08:41.227" v="99" actId="20577"/>
          <ac:spMkLst>
            <pc:docMk/>
            <pc:sldMk cId="4250570037" sldId="302"/>
            <ac:spMk id="26" creationId="{BE7D7440-1BB1-AEA1-2A22-F324CEC73F70}"/>
          </ac:spMkLst>
        </pc:spChg>
        <pc:spChg chg="mod">
          <ac:chgData name="LARREA, Christian" userId="1cbcec65-4ef2-4c9d-8acd-f62e48665bf7" providerId="ADAL" clId="{39E42F18-69EF-4B2C-8F6F-4E70211F2321}" dt="2024-03-25T15:08:06.469" v="96" actId="20577"/>
          <ac:spMkLst>
            <pc:docMk/>
            <pc:sldMk cId="4250570037" sldId="302"/>
            <ac:spMk id="27" creationId="{CEC3238B-F283-71A6-1647-0D9D866233C1}"/>
          </ac:spMkLst>
        </pc:spChg>
      </pc:sldChg>
      <pc:sldChg chg="modSp mod">
        <pc:chgData name="LARREA, Christian" userId="1cbcec65-4ef2-4c9d-8acd-f62e48665bf7" providerId="ADAL" clId="{39E42F18-69EF-4B2C-8F6F-4E70211F2321}" dt="2024-03-25T15:08:57.364" v="103" actId="20577"/>
        <pc:sldMkLst>
          <pc:docMk/>
          <pc:sldMk cId="3799510500" sldId="303"/>
        </pc:sldMkLst>
        <pc:spChg chg="mod">
          <ac:chgData name="LARREA, Christian" userId="1cbcec65-4ef2-4c9d-8acd-f62e48665bf7" providerId="ADAL" clId="{39E42F18-69EF-4B2C-8F6F-4E70211F2321}" dt="2024-03-25T15:08:57.364" v="103" actId="20577"/>
          <ac:spMkLst>
            <pc:docMk/>
            <pc:sldMk cId="3799510500" sldId="303"/>
            <ac:spMk id="26" creationId="{5400C146-1E75-C9A0-D324-F3327A03D537}"/>
          </ac:spMkLst>
        </pc:spChg>
      </pc:sldChg>
      <pc:sldChg chg="modSp mod">
        <pc:chgData name="LARREA, Christian" userId="1cbcec65-4ef2-4c9d-8acd-f62e48665bf7" providerId="ADAL" clId="{39E42F18-69EF-4B2C-8F6F-4E70211F2321}" dt="2024-03-25T15:05:01.843" v="40" actId="20577"/>
        <pc:sldMkLst>
          <pc:docMk/>
          <pc:sldMk cId="2407497282" sldId="305"/>
        </pc:sldMkLst>
        <pc:spChg chg="mod">
          <ac:chgData name="LARREA, Christian" userId="1cbcec65-4ef2-4c9d-8acd-f62e48665bf7" providerId="ADAL" clId="{39E42F18-69EF-4B2C-8F6F-4E70211F2321}" dt="2024-03-25T15:05:01.843" v="40" actId="20577"/>
          <ac:spMkLst>
            <pc:docMk/>
            <pc:sldMk cId="2407497282" sldId="305"/>
            <ac:spMk id="41" creationId="{2F35E57D-FF90-97D7-BCF7-9235ECD475D8}"/>
          </ac:spMkLst>
        </pc:spChg>
      </pc:sldChg>
      <pc:sldChg chg="modSp mod">
        <pc:chgData name="LARREA, Christian" userId="1cbcec65-4ef2-4c9d-8acd-f62e48665bf7" providerId="ADAL" clId="{39E42F18-69EF-4B2C-8F6F-4E70211F2321}" dt="2024-03-25T15:10:47.211" v="109" actId="14100"/>
        <pc:sldMkLst>
          <pc:docMk/>
          <pc:sldMk cId="1406939077" sldId="309"/>
        </pc:sldMkLst>
        <pc:spChg chg="mod">
          <ac:chgData name="LARREA, Christian" userId="1cbcec65-4ef2-4c9d-8acd-f62e48665bf7" providerId="ADAL" clId="{39E42F18-69EF-4B2C-8F6F-4E70211F2321}" dt="2024-03-25T15:10:22.777" v="107" actId="20577"/>
          <ac:spMkLst>
            <pc:docMk/>
            <pc:sldMk cId="1406939077" sldId="309"/>
            <ac:spMk id="9" creationId="{1AC7AB7F-8D98-498B-B474-6885A76BBD5F}"/>
          </ac:spMkLst>
        </pc:spChg>
        <pc:spChg chg="mod">
          <ac:chgData name="LARREA, Christian" userId="1cbcec65-4ef2-4c9d-8acd-f62e48665bf7" providerId="ADAL" clId="{39E42F18-69EF-4B2C-8F6F-4E70211F2321}" dt="2024-03-25T15:10:39.938" v="108" actId="20577"/>
          <ac:spMkLst>
            <pc:docMk/>
            <pc:sldMk cId="1406939077" sldId="309"/>
            <ac:spMk id="29" creationId="{8CCBA1BC-0777-41DD-9355-008819AF269A}"/>
          </ac:spMkLst>
        </pc:spChg>
        <pc:cxnChg chg="mod">
          <ac:chgData name="LARREA, Christian" userId="1cbcec65-4ef2-4c9d-8acd-f62e48665bf7" providerId="ADAL" clId="{39E42F18-69EF-4B2C-8F6F-4E70211F2321}" dt="2024-03-25T15:10:47.211" v="109" actId="14100"/>
          <ac:cxnSpMkLst>
            <pc:docMk/>
            <pc:sldMk cId="1406939077" sldId="309"/>
            <ac:cxnSpMk id="28" creationId="{6FEA36CA-1E90-4D52-8438-8876378AB6F7}"/>
          </ac:cxnSpMkLst>
        </pc:cxnChg>
      </pc:sldChg>
    </pc:docChg>
  </pc:docChgLst>
  <pc:docChgLst>
    <pc:chgData name="MURAD, Sofia Jenny Juliette" userId="609d3eb8-04db-4da7-84a5-b39f1996835f" providerId="ADAL" clId="{A670980C-506B-47AB-95E5-FA588D62B328}"/>
    <pc:docChg chg="undo custSel addSld delSld modSld modMainMaster">
      <pc:chgData name="MURAD, Sofia Jenny Juliette" userId="609d3eb8-04db-4da7-84a5-b39f1996835f" providerId="ADAL" clId="{A670980C-506B-47AB-95E5-FA588D62B328}" dt="2024-03-01T12:05:42.651" v="163" actId="1076"/>
      <pc:docMkLst>
        <pc:docMk/>
      </pc:docMkLst>
      <pc:sldChg chg="modSp mod">
        <pc:chgData name="MURAD, Sofia Jenny Juliette" userId="609d3eb8-04db-4da7-84a5-b39f1996835f" providerId="ADAL" clId="{A670980C-506B-47AB-95E5-FA588D62B328}" dt="2024-02-07T10:51:06.344" v="55" actId="207"/>
        <pc:sldMkLst>
          <pc:docMk/>
          <pc:sldMk cId="4154322372" sldId="258"/>
        </pc:sldMkLst>
        <pc:spChg chg="mod">
          <ac:chgData name="MURAD, Sofia Jenny Juliette" userId="609d3eb8-04db-4da7-84a5-b39f1996835f" providerId="ADAL" clId="{A670980C-506B-47AB-95E5-FA588D62B328}" dt="2024-02-07T10:51:06.344" v="55" actId="207"/>
          <ac:spMkLst>
            <pc:docMk/>
            <pc:sldMk cId="4154322372" sldId="258"/>
            <ac:spMk id="4" creationId="{EEB624C6-8AF0-44C4-83D8-3A2C2CD4ECF7}"/>
          </ac:spMkLst>
        </pc:spChg>
      </pc:sldChg>
      <pc:sldChg chg="modSp mod modClrScheme chgLayout">
        <pc:chgData name="MURAD, Sofia Jenny Juliette" userId="609d3eb8-04db-4da7-84a5-b39f1996835f" providerId="ADAL" clId="{A670980C-506B-47AB-95E5-FA588D62B328}" dt="2024-02-20T09:38:51.882" v="133" actId="14100"/>
        <pc:sldMkLst>
          <pc:docMk/>
          <pc:sldMk cId="3625526989" sldId="278"/>
        </pc:sldMkLst>
        <pc:spChg chg="mod ord">
          <ac:chgData name="MURAD, Sofia Jenny Juliette" userId="609d3eb8-04db-4da7-84a5-b39f1996835f" providerId="ADAL" clId="{A670980C-506B-47AB-95E5-FA588D62B328}" dt="2024-02-20T09:38:51.882" v="133" actId="14100"/>
          <ac:spMkLst>
            <pc:docMk/>
            <pc:sldMk cId="3625526989" sldId="278"/>
            <ac:spMk id="2" creationId="{D802B05C-4EAA-4DF4-914E-CD54C3A52C8F}"/>
          </ac:spMkLst>
        </pc:spChg>
        <pc:spChg chg="mod ord">
          <ac:chgData name="MURAD, Sofia Jenny Juliette" userId="609d3eb8-04db-4da7-84a5-b39f1996835f" providerId="ADAL" clId="{A670980C-506B-47AB-95E5-FA588D62B328}" dt="2024-02-19T12:30:05.476" v="56" actId="700"/>
          <ac:spMkLst>
            <pc:docMk/>
            <pc:sldMk cId="3625526989" sldId="278"/>
            <ac:spMk id="3" creationId="{22402246-721E-4BFE-B7EE-0072901EC322}"/>
          </ac:spMkLst>
        </pc:spChg>
      </pc:sldChg>
      <pc:sldChg chg="addSp delSp modSp mod modClrScheme chgLayout">
        <pc:chgData name="MURAD, Sofia Jenny Juliette" userId="609d3eb8-04db-4da7-84a5-b39f1996835f" providerId="ADAL" clId="{A670980C-506B-47AB-95E5-FA588D62B328}" dt="2024-02-19T12:30:41.111" v="62" actId="478"/>
        <pc:sldMkLst>
          <pc:docMk/>
          <pc:sldMk cId="1174824574" sldId="294"/>
        </pc:sldMkLst>
        <pc:spChg chg="add del mod ord">
          <ac:chgData name="MURAD, Sofia Jenny Juliette" userId="609d3eb8-04db-4da7-84a5-b39f1996835f" providerId="ADAL" clId="{A670980C-506B-47AB-95E5-FA588D62B328}" dt="2024-02-19T12:30:20.048" v="60" actId="700"/>
          <ac:spMkLst>
            <pc:docMk/>
            <pc:sldMk cId="1174824574" sldId="294"/>
            <ac:spMk id="2" creationId="{87F04B77-DF8B-CA1D-585F-9AB32CDDDECB}"/>
          </ac:spMkLst>
        </pc:spChg>
        <pc:spChg chg="add del mod ord">
          <ac:chgData name="MURAD, Sofia Jenny Juliette" userId="609d3eb8-04db-4da7-84a5-b39f1996835f" providerId="ADAL" clId="{A670980C-506B-47AB-95E5-FA588D62B328}" dt="2024-02-19T12:30:20.048" v="60" actId="700"/>
          <ac:spMkLst>
            <pc:docMk/>
            <pc:sldMk cId="1174824574" sldId="294"/>
            <ac:spMk id="4" creationId="{3D0BB652-8C12-7AC2-36A8-4E768F42DB40}"/>
          </ac:spMkLst>
        </pc:spChg>
        <pc:spChg chg="add del mod ord">
          <ac:chgData name="MURAD, Sofia Jenny Juliette" userId="609d3eb8-04db-4da7-84a5-b39f1996835f" providerId="ADAL" clId="{A670980C-506B-47AB-95E5-FA588D62B328}" dt="2024-02-19T12:30:41.111" v="62" actId="478"/>
          <ac:spMkLst>
            <pc:docMk/>
            <pc:sldMk cId="1174824574" sldId="294"/>
            <ac:spMk id="5" creationId="{5FA185F2-3907-B5C5-C534-256A1B35C0C2}"/>
          </ac:spMkLst>
        </pc:spChg>
        <pc:spChg chg="add del mod ord">
          <ac:chgData name="MURAD, Sofia Jenny Juliette" userId="609d3eb8-04db-4da7-84a5-b39f1996835f" providerId="ADAL" clId="{A670980C-506B-47AB-95E5-FA588D62B328}" dt="2024-02-19T12:30:41.111" v="62" actId="478"/>
          <ac:spMkLst>
            <pc:docMk/>
            <pc:sldMk cId="1174824574" sldId="294"/>
            <ac:spMk id="6" creationId="{D1F11036-1610-584D-6EDC-D4A0A09291B9}"/>
          </ac:spMkLst>
        </pc:spChg>
      </pc:sldChg>
      <pc:sldChg chg="addSp delSp modSp mod modClrScheme chgLayout">
        <pc:chgData name="MURAD, Sofia Jenny Juliette" userId="609d3eb8-04db-4da7-84a5-b39f1996835f" providerId="ADAL" clId="{A670980C-506B-47AB-95E5-FA588D62B328}" dt="2024-02-19T12:35:28.304" v="127" actId="179"/>
        <pc:sldMkLst>
          <pc:docMk/>
          <pc:sldMk cId="2841219162" sldId="295"/>
        </pc:sldMkLst>
        <pc:spChg chg="add del mod ord">
          <ac:chgData name="MURAD, Sofia Jenny Juliette" userId="609d3eb8-04db-4da7-84a5-b39f1996835f" providerId="ADAL" clId="{A670980C-506B-47AB-95E5-FA588D62B328}" dt="2024-02-19T12:30:53.605" v="64" actId="478"/>
          <ac:spMkLst>
            <pc:docMk/>
            <pc:sldMk cId="2841219162" sldId="295"/>
            <ac:spMk id="2" creationId="{372C23C6-BAB0-2330-277F-D4E224262C1F}"/>
          </ac:spMkLst>
        </pc:spChg>
        <pc:spChg chg="mod">
          <ac:chgData name="MURAD, Sofia Jenny Juliette" userId="609d3eb8-04db-4da7-84a5-b39f1996835f" providerId="ADAL" clId="{A670980C-506B-47AB-95E5-FA588D62B328}" dt="2024-02-19T12:35:28.304" v="127" actId="179"/>
          <ac:spMkLst>
            <pc:docMk/>
            <pc:sldMk cId="2841219162" sldId="295"/>
            <ac:spMk id="26" creationId="{8F54220F-747B-0E4B-85B8-C41A5BA6F81C}"/>
          </ac:spMkLst>
        </pc:spChg>
        <pc:spChg chg="add del mod ord">
          <ac:chgData name="MURAD, Sofia Jenny Juliette" userId="609d3eb8-04db-4da7-84a5-b39f1996835f" providerId="ADAL" clId="{A670980C-506B-47AB-95E5-FA588D62B328}" dt="2024-02-19T12:30:53.605" v="64" actId="478"/>
          <ac:spMkLst>
            <pc:docMk/>
            <pc:sldMk cId="2841219162" sldId="295"/>
            <ac:spMk id="28" creationId="{842089D3-B0B7-EB80-32F9-FD0DFD09412E}"/>
          </ac:spMkLst>
        </pc:spChg>
      </pc:sldChg>
      <pc:sldChg chg="addSp delSp modSp mod modClrScheme chgLayout">
        <pc:chgData name="MURAD, Sofia Jenny Juliette" userId="609d3eb8-04db-4da7-84a5-b39f1996835f" providerId="ADAL" clId="{A670980C-506B-47AB-95E5-FA588D62B328}" dt="2024-02-19T12:35:48.889" v="132" actId="179"/>
        <pc:sldMkLst>
          <pc:docMk/>
          <pc:sldMk cId="2138388112" sldId="296"/>
        </pc:sldMkLst>
        <pc:spChg chg="add del mod ord">
          <ac:chgData name="MURAD, Sofia Jenny Juliette" userId="609d3eb8-04db-4da7-84a5-b39f1996835f" providerId="ADAL" clId="{A670980C-506B-47AB-95E5-FA588D62B328}" dt="2024-02-19T12:31:08.742" v="68" actId="478"/>
          <ac:spMkLst>
            <pc:docMk/>
            <pc:sldMk cId="2138388112" sldId="296"/>
            <ac:spMk id="2" creationId="{194B7B72-C1B4-0A16-6143-A4A2EF8948D6}"/>
          </ac:spMkLst>
        </pc:spChg>
        <pc:spChg chg="mod ord">
          <ac:chgData name="MURAD, Sofia Jenny Juliette" userId="609d3eb8-04db-4da7-84a5-b39f1996835f" providerId="ADAL" clId="{A670980C-506B-47AB-95E5-FA588D62B328}" dt="2024-02-19T12:35:48.889" v="132" actId="179"/>
          <ac:spMkLst>
            <pc:docMk/>
            <pc:sldMk cId="2138388112" sldId="296"/>
            <ac:spMk id="26" creationId="{E3BE531C-7B25-4B91-984A-455163C43873}"/>
          </ac:spMkLst>
        </pc:spChg>
        <pc:spChg chg="add del">
          <ac:chgData name="MURAD, Sofia Jenny Juliette" userId="609d3eb8-04db-4da7-84a5-b39f1996835f" providerId="ADAL" clId="{A670980C-506B-47AB-95E5-FA588D62B328}" dt="2024-02-19T12:31:05.985" v="67" actId="478"/>
          <ac:spMkLst>
            <pc:docMk/>
            <pc:sldMk cId="2138388112" sldId="296"/>
            <ac:spMk id="27" creationId="{10F65450-0EE1-6F49-E849-96A36081DCE6}"/>
          </ac:spMkLst>
        </pc:spChg>
      </pc:sldChg>
      <pc:sldChg chg="addSp delSp modSp mod modClrScheme modCm chgLayout">
        <pc:chgData name="MURAD, Sofia Jenny Juliette" userId="609d3eb8-04db-4da7-84a5-b39f1996835f" providerId="ADAL" clId="{A670980C-506B-47AB-95E5-FA588D62B328}" dt="2024-02-19T12:32:03.584" v="79" actId="478"/>
        <pc:sldMkLst>
          <pc:docMk/>
          <pc:sldMk cId="4271135210" sldId="297"/>
        </pc:sldMkLst>
        <pc:spChg chg="add del mod ord">
          <ac:chgData name="MURAD, Sofia Jenny Juliette" userId="609d3eb8-04db-4da7-84a5-b39f1996835f" providerId="ADAL" clId="{A670980C-506B-47AB-95E5-FA588D62B328}" dt="2024-02-19T12:32:03.584" v="79" actId="478"/>
          <ac:spMkLst>
            <pc:docMk/>
            <pc:sldMk cId="4271135210" sldId="297"/>
            <ac:spMk id="2" creationId="{F69EC3E8-430E-BFD1-99AD-706DA6119D20}"/>
          </ac:spMkLst>
        </pc:spChg>
        <pc:spChg chg="mod ord">
          <ac:chgData name="MURAD, Sofia Jenny Juliette" userId="609d3eb8-04db-4da7-84a5-b39f1996835f" providerId="ADAL" clId="{A670980C-506B-47AB-95E5-FA588D62B328}" dt="2024-02-19T12:32:01.412" v="78" actId="14100"/>
          <ac:spMkLst>
            <pc:docMk/>
            <pc:sldMk cId="4271135210" sldId="297"/>
            <ac:spMk id="41" creationId="{A7863C52-24D6-8BF2-6D39-97341DD34E93}"/>
          </ac:spMkLst>
        </pc:spChg>
      </pc:sldChg>
      <pc:sldChg chg="addSp delSp modSp mod modClrScheme chgLayout">
        <pc:chgData name="MURAD, Sofia Jenny Juliette" userId="609d3eb8-04db-4da7-84a5-b39f1996835f" providerId="ADAL" clId="{A670980C-506B-47AB-95E5-FA588D62B328}" dt="2024-02-19T12:32:19.763" v="82" actId="14100"/>
        <pc:sldMkLst>
          <pc:docMk/>
          <pc:sldMk cId="2093740431" sldId="298"/>
        </pc:sldMkLst>
        <pc:spChg chg="add del mod ord">
          <ac:chgData name="MURAD, Sofia Jenny Juliette" userId="609d3eb8-04db-4da7-84a5-b39f1996835f" providerId="ADAL" clId="{A670980C-506B-47AB-95E5-FA588D62B328}" dt="2024-02-19T12:32:15.956" v="81" actId="478"/>
          <ac:spMkLst>
            <pc:docMk/>
            <pc:sldMk cId="2093740431" sldId="298"/>
            <ac:spMk id="2" creationId="{781B0D25-0B98-0409-92EA-32E3D46D9477}"/>
          </ac:spMkLst>
        </pc:spChg>
        <pc:spChg chg="mod ord">
          <ac:chgData name="MURAD, Sofia Jenny Juliette" userId="609d3eb8-04db-4da7-84a5-b39f1996835f" providerId="ADAL" clId="{A670980C-506B-47AB-95E5-FA588D62B328}" dt="2024-02-19T12:32:19.763" v="82" actId="14100"/>
          <ac:spMkLst>
            <pc:docMk/>
            <pc:sldMk cId="2093740431" sldId="298"/>
            <ac:spMk id="26" creationId="{0A851DCE-354B-C710-517C-F89CC6C530A8}"/>
          </ac:spMkLst>
        </pc:spChg>
      </pc:sldChg>
      <pc:sldChg chg="addSp delSp modSp mod modClrScheme chgLayout">
        <pc:chgData name="MURAD, Sofia Jenny Juliette" userId="609d3eb8-04db-4da7-84a5-b39f1996835f" providerId="ADAL" clId="{A670980C-506B-47AB-95E5-FA588D62B328}" dt="2024-02-19T12:32:32.245" v="85" actId="14100"/>
        <pc:sldMkLst>
          <pc:docMk/>
          <pc:sldMk cId="3268794574" sldId="299"/>
        </pc:sldMkLst>
        <pc:spChg chg="add del mod ord">
          <ac:chgData name="MURAD, Sofia Jenny Juliette" userId="609d3eb8-04db-4da7-84a5-b39f1996835f" providerId="ADAL" clId="{A670980C-506B-47AB-95E5-FA588D62B328}" dt="2024-02-19T12:32:27.899" v="84" actId="478"/>
          <ac:spMkLst>
            <pc:docMk/>
            <pc:sldMk cId="3268794574" sldId="299"/>
            <ac:spMk id="2" creationId="{FDFE9B51-730E-5830-F31A-AF983171B981}"/>
          </ac:spMkLst>
        </pc:spChg>
        <pc:spChg chg="mod ord">
          <ac:chgData name="MURAD, Sofia Jenny Juliette" userId="609d3eb8-04db-4da7-84a5-b39f1996835f" providerId="ADAL" clId="{A670980C-506B-47AB-95E5-FA588D62B328}" dt="2024-02-19T12:32:32.245" v="85" actId="14100"/>
          <ac:spMkLst>
            <pc:docMk/>
            <pc:sldMk cId="3268794574" sldId="299"/>
            <ac:spMk id="26" creationId="{A12C391B-4BEC-8232-46D7-077D828A240F}"/>
          </ac:spMkLst>
        </pc:spChg>
      </pc:sldChg>
      <pc:sldChg chg="addSp delSp modSp mod modClrScheme chgLayout">
        <pc:chgData name="MURAD, Sofia Jenny Juliette" userId="609d3eb8-04db-4da7-84a5-b39f1996835f" providerId="ADAL" clId="{A670980C-506B-47AB-95E5-FA588D62B328}" dt="2024-02-19T12:33:21.352" v="98" actId="478"/>
        <pc:sldMkLst>
          <pc:docMk/>
          <pc:sldMk cId="3582120812" sldId="300"/>
        </pc:sldMkLst>
        <pc:spChg chg="add del mod ord">
          <ac:chgData name="MURAD, Sofia Jenny Juliette" userId="609d3eb8-04db-4da7-84a5-b39f1996835f" providerId="ADAL" clId="{A670980C-506B-47AB-95E5-FA588D62B328}" dt="2024-02-19T12:32:40.911" v="88" actId="478"/>
          <ac:spMkLst>
            <pc:docMk/>
            <pc:sldMk cId="3582120812" sldId="300"/>
            <ac:spMk id="2" creationId="{8F57B8EF-6C54-0CB2-5EB9-CE733707D0E2}"/>
          </ac:spMkLst>
        </pc:spChg>
        <pc:spChg chg="mod ord">
          <ac:chgData name="MURAD, Sofia Jenny Juliette" userId="609d3eb8-04db-4da7-84a5-b39f1996835f" providerId="ADAL" clId="{A670980C-506B-47AB-95E5-FA588D62B328}" dt="2024-02-19T12:33:18.329" v="97" actId="27636"/>
          <ac:spMkLst>
            <pc:docMk/>
            <pc:sldMk cId="3582120812" sldId="300"/>
            <ac:spMk id="26" creationId="{55A8D27E-9F36-CFB9-9018-ABACE739BB8E}"/>
          </ac:spMkLst>
        </pc:spChg>
        <pc:spChg chg="add del mod ord">
          <ac:chgData name="MURAD, Sofia Jenny Juliette" userId="609d3eb8-04db-4da7-84a5-b39f1996835f" providerId="ADAL" clId="{A670980C-506B-47AB-95E5-FA588D62B328}" dt="2024-02-19T12:33:21.352" v="98" actId="478"/>
          <ac:spMkLst>
            <pc:docMk/>
            <pc:sldMk cId="3582120812" sldId="300"/>
            <ac:spMk id="28" creationId="{952D41DA-5BCC-36CB-726A-12A169BF61C0}"/>
          </ac:spMkLst>
        </pc:spChg>
      </pc:sldChg>
      <pc:sldChg chg="addSp delSp modSp mod modClrScheme delCm modCm chgLayout">
        <pc:chgData name="MURAD, Sofia Jenny Juliette" userId="609d3eb8-04db-4da7-84a5-b39f1996835f" providerId="ADAL" clId="{A670980C-506B-47AB-95E5-FA588D62B328}" dt="2024-02-20T09:42:17.468" v="159"/>
        <pc:sldMkLst>
          <pc:docMk/>
          <pc:sldMk cId="3045337677" sldId="301"/>
        </pc:sldMkLst>
        <pc:spChg chg="add del mod ord">
          <ac:chgData name="MURAD, Sofia Jenny Juliette" userId="609d3eb8-04db-4da7-84a5-b39f1996835f" providerId="ADAL" clId="{A670980C-506B-47AB-95E5-FA588D62B328}" dt="2024-02-19T12:32:55.561" v="92" actId="478"/>
          <ac:spMkLst>
            <pc:docMk/>
            <pc:sldMk cId="3045337677" sldId="301"/>
            <ac:spMk id="2" creationId="{4130E52B-432E-0D46-4790-9E0922278E90}"/>
          </ac:spMkLst>
        </pc:spChg>
        <pc:spChg chg="mod ord">
          <ac:chgData name="MURAD, Sofia Jenny Juliette" userId="609d3eb8-04db-4da7-84a5-b39f1996835f" providerId="ADAL" clId="{A670980C-506B-47AB-95E5-FA588D62B328}" dt="2024-02-20T09:42:14.145" v="158" actId="20577"/>
          <ac:spMkLst>
            <pc:docMk/>
            <pc:sldMk cId="3045337677" sldId="301"/>
            <ac:spMk id="26" creationId="{30B0C8F9-E40D-DBE7-F3DA-CDC3F203CF03}"/>
          </ac:spMkLst>
        </pc:spChg>
        <pc:extLst>
          <p:ext xmlns:p="http://schemas.openxmlformats.org/presentationml/2006/main" uri="{D6D511B9-2390-475A-947B-AFAB55BFBCF1}">
            <pc226:cmChg xmlns:pc226="http://schemas.microsoft.com/office/powerpoint/2022/06/main/command" chg="mod">
              <pc226:chgData name="MURAD, Sofia Jenny Juliette" userId="609d3eb8-04db-4da7-84a5-b39f1996835f" providerId="ADAL" clId="{A670980C-506B-47AB-95E5-FA588D62B328}" dt="2024-02-20T09:42:14.145" v="158" actId="20577"/>
              <pc2:cmMkLst xmlns:pc2="http://schemas.microsoft.com/office/powerpoint/2019/9/main/command">
                <pc:docMk/>
                <pc:sldMk cId="3045337677" sldId="301"/>
                <pc2:cmMk id="{E79A2724-9463-4841-A726-455AFCF34153}"/>
              </pc2:cmMkLst>
            </pc226:cmChg>
            <pc226:cmChg xmlns:pc226="http://schemas.microsoft.com/office/powerpoint/2022/06/main/command" chg="mod">
              <pc226:chgData name="MURAD, Sofia Jenny Juliette" userId="609d3eb8-04db-4da7-84a5-b39f1996835f" providerId="ADAL" clId="{A670980C-506B-47AB-95E5-FA588D62B328}" dt="2024-02-20T09:42:14.145" v="158" actId="20577"/>
              <pc2:cmMkLst xmlns:pc2="http://schemas.microsoft.com/office/powerpoint/2019/9/main/command">
                <pc:docMk/>
                <pc:sldMk cId="3045337677" sldId="301"/>
                <pc2:cmMk id="{45B26E26-76A2-BF4E-887B-EA7FFCE8F672}"/>
              </pc2:cmMkLst>
            </pc226:cmChg>
            <pc226:cmChg xmlns:pc226="http://schemas.microsoft.com/office/powerpoint/2022/06/main/command" chg="del">
              <pc226:chgData name="MURAD, Sofia Jenny Juliette" userId="609d3eb8-04db-4da7-84a5-b39f1996835f" providerId="ADAL" clId="{A670980C-506B-47AB-95E5-FA588D62B328}" dt="2024-02-20T09:42:17.468" v="159"/>
              <pc2:cmMkLst xmlns:pc2="http://schemas.microsoft.com/office/powerpoint/2019/9/main/command">
                <pc:docMk/>
                <pc:sldMk cId="3045337677" sldId="301"/>
                <pc2:cmMk id="{5D649260-CBEF-48A0-8D42-6AAFE7C80F55}"/>
              </pc2:cmMkLst>
            </pc226:cmChg>
          </p:ext>
        </pc:extLst>
      </pc:sldChg>
      <pc:sldChg chg="addSp delSp modSp mod modClrScheme chgLayout">
        <pc:chgData name="MURAD, Sofia Jenny Juliette" userId="609d3eb8-04db-4da7-84a5-b39f1996835f" providerId="ADAL" clId="{A670980C-506B-47AB-95E5-FA588D62B328}" dt="2024-02-19T12:34:38.573" v="123" actId="14100"/>
        <pc:sldMkLst>
          <pc:docMk/>
          <pc:sldMk cId="4250570037" sldId="302"/>
        </pc:sldMkLst>
        <pc:spChg chg="add del mod ord">
          <ac:chgData name="MURAD, Sofia Jenny Juliette" userId="609d3eb8-04db-4da7-84a5-b39f1996835f" providerId="ADAL" clId="{A670980C-506B-47AB-95E5-FA588D62B328}" dt="2024-02-19T12:34:34.558" v="122" actId="478"/>
          <ac:spMkLst>
            <pc:docMk/>
            <pc:sldMk cId="4250570037" sldId="302"/>
            <ac:spMk id="2" creationId="{AB8A4C4E-C399-E406-5089-BD7D7488FACA}"/>
          </ac:spMkLst>
        </pc:spChg>
        <pc:spChg chg="mod ord">
          <ac:chgData name="MURAD, Sofia Jenny Juliette" userId="609d3eb8-04db-4da7-84a5-b39f1996835f" providerId="ADAL" clId="{A670980C-506B-47AB-95E5-FA588D62B328}" dt="2024-02-19T12:34:38.573" v="123" actId="14100"/>
          <ac:spMkLst>
            <pc:docMk/>
            <pc:sldMk cId="4250570037" sldId="302"/>
            <ac:spMk id="26" creationId="{BE7D7440-1BB1-AEA1-2A22-F324CEC73F70}"/>
          </ac:spMkLst>
        </pc:spChg>
      </pc:sldChg>
      <pc:sldChg chg="addSp delSp modSp mod modClrScheme chgLayout">
        <pc:chgData name="MURAD, Sofia Jenny Juliette" userId="609d3eb8-04db-4da7-84a5-b39f1996835f" providerId="ADAL" clId="{A670980C-506B-47AB-95E5-FA588D62B328}" dt="2024-02-19T12:34:24.411" v="120" actId="478"/>
        <pc:sldMkLst>
          <pc:docMk/>
          <pc:sldMk cId="3799510500" sldId="303"/>
        </pc:sldMkLst>
        <pc:spChg chg="add del mod ord">
          <ac:chgData name="MURAD, Sofia Jenny Juliette" userId="609d3eb8-04db-4da7-84a5-b39f1996835f" providerId="ADAL" clId="{A670980C-506B-47AB-95E5-FA588D62B328}" dt="2024-02-19T12:34:24.411" v="120" actId="478"/>
          <ac:spMkLst>
            <pc:docMk/>
            <pc:sldMk cId="3799510500" sldId="303"/>
            <ac:spMk id="2" creationId="{C708418A-7376-FD68-0E66-B9BBBE2DCA37}"/>
          </ac:spMkLst>
        </pc:spChg>
        <pc:spChg chg="mod ord">
          <ac:chgData name="MURAD, Sofia Jenny Juliette" userId="609d3eb8-04db-4da7-84a5-b39f1996835f" providerId="ADAL" clId="{A670980C-506B-47AB-95E5-FA588D62B328}" dt="2024-02-19T12:34:21.142" v="119" actId="14100"/>
          <ac:spMkLst>
            <pc:docMk/>
            <pc:sldMk cId="3799510500" sldId="303"/>
            <ac:spMk id="26" creationId="{5400C146-1E75-C9A0-D324-F3327A03D537}"/>
          </ac:spMkLst>
        </pc:spChg>
      </pc:sldChg>
      <pc:sldChg chg="add del">
        <pc:chgData name="MURAD, Sofia Jenny Juliette" userId="609d3eb8-04db-4da7-84a5-b39f1996835f" providerId="ADAL" clId="{A670980C-506B-47AB-95E5-FA588D62B328}" dt="2024-02-07T08:53:21.318" v="54" actId="47"/>
        <pc:sldMkLst>
          <pc:docMk/>
          <pc:sldMk cId="1097083950" sldId="304"/>
        </pc:sldMkLst>
      </pc:sldChg>
      <pc:sldChg chg="del">
        <pc:chgData name="MURAD, Sofia Jenny Juliette" userId="609d3eb8-04db-4da7-84a5-b39f1996835f" providerId="ADAL" clId="{A670980C-506B-47AB-95E5-FA588D62B328}" dt="2024-02-01T13:53:02.849" v="25" actId="47"/>
        <pc:sldMkLst>
          <pc:docMk/>
          <pc:sldMk cId="1235691608" sldId="304"/>
        </pc:sldMkLst>
      </pc:sldChg>
      <pc:sldChg chg="addSp delSp modSp mod modClrScheme modCm chgLayout">
        <pc:chgData name="MURAD, Sofia Jenny Juliette" userId="609d3eb8-04db-4da7-84a5-b39f1996835f" providerId="ADAL" clId="{A670980C-506B-47AB-95E5-FA588D62B328}" dt="2024-02-19T12:31:45.407" v="75" actId="14100"/>
        <pc:sldMkLst>
          <pc:docMk/>
          <pc:sldMk cId="2407497282" sldId="305"/>
        </pc:sldMkLst>
        <pc:spChg chg="add del mod ord">
          <ac:chgData name="MURAD, Sofia Jenny Juliette" userId="609d3eb8-04db-4da7-84a5-b39f1996835f" providerId="ADAL" clId="{A670980C-506B-47AB-95E5-FA588D62B328}" dt="2024-02-19T12:31:32.830" v="72" actId="700"/>
          <ac:spMkLst>
            <pc:docMk/>
            <pc:sldMk cId="2407497282" sldId="305"/>
            <ac:spMk id="2" creationId="{83F1D248-0DA3-16FE-92BD-9A4D5307DECA}"/>
          </ac:spMkLst>
        </pc:spChg>
        <pc:spChg chg="add del mod ord">
          <ac:chgData name="MURAD, Sofia Jenny Juliette" userId="609d3eb8-04db-4da7-84a5-b39f1996835f" providerId="ADAL" clId="{A670980C-506B-47AB-95E5-FA588D62B328}" dt="2024-02-19T12:31:40.399" v="74" actId="478"/>
          <ac:spMkLst>
            <pc:docMk/>
            <pc:sldMk cId="2407497282" sldId="305"/>
            <ac:spMk id="3" creationId="{4886ED3D-CD84-CD9A-872D-4038EED88BEE}"/>
          </ac:spMkLst>
        </pc:spChg>
        <pc:spChg chg="mod ord">
          <ac:chgData name="MURAD, Sofia Jenny Juliette" userId="609d3eb8-04db-4da7-84a5-b39f1996835f" providerId="ADAL" clId="{A670980C-506B-47AB-95E5-FA588D62B328}" dt="2024-02-19T12:31:45.407" v="75" actId="14100"/>
          <ac:spMkLst>
            <pc:docMk/>
            <pc:sldMk cId="2407497282" sldId="305"/>
            <ac:spMk id="41" creationId="{2F35E57D-FF90-97D7-BCF7-9235ECD475D8}"/>
          </ac:spMkLst>
        </pc:spChg>
      </pc:sldChg>
      <pc:sldChg chg="addSp delSp modSp mod modClrScheme modCm chgLayout">
        <pc:chgData name="MURAD, Sofia Jenny Juliette" userId="609d3eb8-04db-4da7-84a5-b39f1996835f" providerId="ADAL" clId="{A670980C-506B-47AB-95E5-FA588D62B328}" dt="2024-02-19T12:35:07.290" v="125" actId="27636"/>
        <pc:sldMkLst>
          <pc:docMk/>
          <pc:sldMk cId="1737873445" sldId="306"/>
        </pc:sldMkLst>
        <pc:spChg chg="mod ord">
          <ac:chgData name="MURAD, Sofia Jenny Juliette" userId="609d3eb8-04db-4da7-84a5-b39f1996835f" providerId="ADAL" clId="{A670980C-506B-47AB-95E5-FA588D62B328}" dt="2024-02-19T12:35:07.290" v="125" actId="27636"/>
          <ac:spMkLst>
            <pc:docMk/>
            <pc:sldMk cId="1737873445" sldId="306"/>
            <ac:spMk id="2" creationId="{BA3A020F-F45D-0C37-007B-09D297797FB9}"/>
          </ac:spMkLst>
        </pc:spChg>
        <pc:spChg chg="add del mod ord">
          <ac:chgData name="MURAD, Sofia Jenny Juliette" userId="609d3eb8-04db-4da7-84a5-b39f1996835f" providerId="ADAL" clId="{A670980C-506B-47AB-95E5-FA588D62B328}" dt="2024-02-19T12:33:54.877" v="113" actId="700"/>
          <ac:spMkLst>
            <pc:docMk/>
            <pc:sldMk cId="1737873445" sldId="306"/>
            <ac:spMk id="28" creationId="{FF59653E-334A-C492-B8CD-638D17867121}"/>
          </ac:spMkLst>
        </pc:spChg>
        <pc:spChg chg="add del mod ord">
          <ac:chgData name="MURAD, Sofia Jenny Juliette" userId="609d3eb8-04db-4da7-84a5-b39f1996835f" providerId="ADAL" clId="{A670980C-506B-47AB-95E5-FA588D62B328}" dt="2024-02-19T12:33:58.608" v="114" actId="700"/>
          <ac:spMkLst>
            <pc:docMk/>
            <pc:sldMk cId="1737873445" sldId="306"/>
            <ac:spMk id="29" creationId="{1C60BAE7-4CD3-7EF4-85B5-0EE63AE9DA69}"/>
          </ac:spMkLst>
        </pc:spChg>
        <pc:spChg chg="add del mod ord">
          <ac:chgData name="MURAD, Sofia Jenny Juliette" userId="609d3eb8-04db-4da7-84a5-b39f1996835f" providerId="ADAL" clId="{A670980C-506B-47AB-95E5-FA588D62B328}" dt="2024-02-19T12:34:01.312" v="115" actId="478"/>
          <ac:spMkLst>
            <pc:docMk/>
            <pc:sldMk cId="1737873445" sldId="306"/>
            <ac:spMk id="30" creationId="{07B5C067-8E51-925E-9783-AE41CE8DABAF}"/>
          </ac:spMkLst>
        </pc:spChg>
      </pc:sldChg>
      <pc:sldChg chg="addCm modCm">
        <pc:chgData name="MURAD, Sofia Jenny Juliette" userId="609d3eb8-04db-4da7-84a5-b39f1996835f" providerId="ADAL" clId="{A670980C-506B-47AB-95E5-FA588D62B328}" dt="2024-02-07T08:52:41.568" v="52"/>
        <pc:sldMkLst>
          <pc:docMk/>
          <pc:sldMk cId="3019378089" sldId="308"/>
        </pc:sldMkLst>
      </pc:sldChg>
      <pc:sldChg chg="addSp delSp modSp add del mod modClrScheme chgLayout">
        <pc:chgData name="MURAD, Sofia Jenny Juliette" userId="609d3eb8-04db-4da7-84a5-b39f1996835f" providerId="ADAL" clId="{A670980C-506B-47AB-95E5-FA588D62B328}" dt="2024-02-19T12:33:42.250" v="111" actId="1036"/>
        <pc:sldMkLst>
          <pc:docMk/>
          <pc:sldMk cId="1406939077" sldId="309"/>
        </pc:sldMkLst>
        <pc:spChg chg="mod">
          <ac:chgData name="MURAD, Sofia Jenny Juliette" userId="609d3eb8-04db-4da7-84a5-b39f1996835f" providerId="ADAL" clId="{A670980C-506B-47AB-95E5-FA588D62B328}" dt="2024-02-19T12:33:42.250" v="111" actId="1036"/>
          <ac:spMkLst>
            <pc:docMk/>
            <pc:sldMk cId="1406939077" sldId="309"/>
            <ac:spMk id="2" creationId="{BA37FC8B-8020-8175-0E53-CE02B14B5601}"/>
          </ac:spMkLst>
        </pc:spChg>
        <pc:spChg chg="mod ord">
          <ac:chgData name="MURAD, Sofia Jenny Juliette" userId="609d3eb8-04db-4da7-84a5-b39f1996835f" providerId="ADAL" clId="{A670980C-506B-47AB-95E5-FA588D62B328}" dt="2024-02-19T12:33:32.786" v="99" actId="700"/>
          <ac:spMkLst>
            <pc:docMk/>
            <pc:sldMk cId="1406939077" sldId="309"/>
            <ac:spMk id="3" creationId="{F04209A5-0DA9-4398-BF30-9AECCE677686}"/>
          </ac:spMkLst>
        </pc:spChg>
        <pc:spChg chg="add del mod ord">
          <ac:chgData name="MURAD, Sofia Jenny Juliette" userId="609d3eb8-04db-4da7-84a5-b39f1996835f" providerId="ADAL" clId="{A670980C-506B-47AB-95E5-FA588D62B328}" dt="2024-02-19T12:33:36.642" v="100" actId="478"/>
          <ac:spMkLst>
            <pc:docMk/>
            <pc:sldMk cId="1406939077" sldId="309"/>
            <ac:spMk id="4" creationId="{7475F12D-D52F-22F0-07A0-2AD2744AC6A4}"/>
          </ac:spMkLst>
        </pc:spChg>
        <pc:spChg chg="mod">
          <ac:chgData name="MURAD, Sofia Jenny Juliette" userId="609d3eb8-04db-4da7-84a5-b39f1996835f" providerId="ADAL" clId="{A670980C-506B-47AB-95E5-FA588D62B328}" dt="2024-02-19T12:33:42.250" v="111" actId="1036"/>
          <ac:spMkLst>
            <pc:docMk/>
            <pc:sldMk cId="1406939077" sldId="309"/>
            <ac:spMk id="7" creationId="{5CCBFFD6-820A-4AC6-93D5-3C90BA25EF40}"/>
          </ac:spMkLst>
        </pc:spChg>
        <pc:spChg chg="mod">
          <ac:chgData name="MURAD, Sofia Jenny Juliette" userId="609d3eb8-04db-4da7-84a5-b39f1996835f" providerId="ADAL" clId="{A670980C-506B-47AB-95E5-FA588D62B328}" dt="2024-02-19T12:33:42.250" v="111" actId="1036"/>
          <ac:spMkLst>
            <pc:docMk/>
            <pc:sldMk cId="1406939077" sldId="309"/>
            <ac:spMk id="9" creationId="{1AC7AB7F-8D98-498B-B474-6885A76BBD5F}"/>
          </ac:spMkLst>
        </pc:spChg>
        <pc:spChg chg="mod">
          <ac:chgData name="MURAD, Sofia Jenny Juliette" userId="609d3eb8-04db-4da7-84a5-b39f1996835f" providerId="ADAL" clId="{A670980C-506B-47AB-95E5-FA588D62B328}" dt="2024-02-19T12:33:42.250" v="111" actId="1036"/>
          <ac:spMkLst>
            <pc:docMk/>
            <pc:sldMk cId="1406939077" sldId="309"/>
            <ac:spMk id="10" creationId="{5296395D-AF2F-494B-882E-20D71FBB48BA}"/>
          </ac:spMkLst>
        </pc:spChg>
        <pc:spChg chg="mod">
          <ac:chgData name="MURAD, Sofia Jenny Juliette" userId="609d3eb8-04db-4da7-84a5-b39f1996835f" providerId="ADAL" clId="{A670980C-506B-47AB-95E5-FA588D62B328}" dt="2024-02-19T12:33:42.250" v="111" actId="1036"/>
          <ac:spMkLst>
            <pc:docMk/>
            <pc:sldMk cId="1406939077" sldId="309"/>
            <ac:spMk id="12" creationId="{4F12D889-9358-4F36-A539-16EF55111669}"/>
          </ac:spMkLst>
        </pc:spChg>
        <pc:spChg chg="mod">
          <ac:chgData name="MURAD, Sofia Jenny Juliette" userId="609d3eb8-04db-4da7-84a5-b39f1996835f" providerId="ADAL" clId="{A670980C-506B-47AB-95E5-FA588D62B328}" dt="2024-02-19T12:33:42.250" v="111" actId="1036"/>
          <ac:spMkLst>
            <pc:docMk/>
            <pc:sldMk cId="1406939077" sldId="309"/>
            <ac:spMk id="13" creationId="{00C70677-55DE-4407-B7CC-D57B4F4D6498}"/>
          </ac:spMkLst>
        </pc:spChg>
        <pc:spChg chg="mod">
          <ac:chgData name="MURAD, Sofia Jenny Juliette" userId="609d3eb8-04db-4da7-84a5-b39f1996835f" providerId="ADAL" clId="{A670980C-506B-47AB-95E5-FA588D62B328}" dt="2024-02-19T12:33:42.250" v="111" actId="1036"/>
          <ac:spMkLst>
            <pc:docMk/>
            <pc:sldMk cId="1406939077" sldId="309"/>
            <ac:spMk id="14" creationId="{10D831F6-CC3C-4576-B5A2-487F9A86CD4C}"/>
          </ac:spMkLst>
        </pc:spChg>
        <pc:spChg chg="mod">
          <ac:chgData name="MURAD, Sofia Jenny Juliette" userId="609d3eb8-04db-4da7-84a5-b39f1996835f" providerId="ADAL" clId="{A670980C-506B-47AB-95E5-FA588D62B328}" dt="2024-02-19T12:33:42.250" v="111" actId="1036"/>
          <ac:spMkLst>
            <pc:docMk/>
            <pc:sldMk cId="1406939077" sldId="309"/>
            <ac:spMk id="17" creationId="{AFCDCF27-60B6-45AF-B21F-299EF8376BA5}"/>
          </ac:spMkLst>
        </pc:spChg>
        <pc:spChg chg="mod">
          <ac:chgData name="MURAD, Sofia Jenny Juliette" userId="609d3eb8-04db-4da7-84a5-b39f1996835f" providerId="ADAL" clId="{A670980C-506B-47AB-95E5-FA588D62B328}" dt="2024-02-19T12:33:42.250" v="111" actId="1036"/>
          <ac:spMkLst>
            <pc:docMk/>
            <pc:sldMk cId="1406939077" sldId="309"/>
            <ac:spMk id="18" creationId="{C690AA03-6AE8-4C58-A1F7-7E0E8166E8F6}"/>
          </ac:spMkLst>
        </pc:spChg>
        <pc:spChg chg="mod">
          <ac:chgData name="MURAD, Sofia Jenny Juliette" userId="609d3eb8-04db-4da7-84a5-b39f1996835f" providerId="ADAL" clId="{A670980C-506B-47AB-95E5-FA588D62B328}" dt="2024-02-19T12:33:42.250" v="111" actId="1036"/>
          <ac:spMkLst>
            <pc:docMk/>
            <pc:sldMk cId="1406939077" sldId="309"/>
            <ac:spMk id="19" creationId="{1ED211ED-5F01-4EAC-A237-D16861FCA484}"/>
          </ac:spMkLst>
        </pc:spChg>
        <pc:spChg chg="mod">
          <ac:chgData name="MURAD, Sofia Jenny Juliette" userId="609d3eb8-04db-4da7-84a5-b39f1996835f" providerId="ADAL" clId="{A670980C-506B-47AB-95E5-FA588D62B328}" dt="2024-02-19T12:33:42.250" v="111" actId="1036"/>
          <ac:spMkLst>
            <pc:docMk/>
            <pc:sldMk cId="1406939077" sldId="309"/>
            <ac:spMk id="20" creationId="{EF6C0CE3-94DA-4582-9345-46945DA932B9}"/>
          </ac:spMkLst>
        </pc:spChg>
        <pc:spChg chg="mod">
          <ac:chgData name="MURAD, Sofia Jenny Juliette" userId="609d3eb8-04db-4da7-84a5-b39f1996835f" providerId="ADAL" clId="{A670980C-506B-47AB-95E5-FA588D62B328}" dt="2024-02-19T12:33:42.250" v="111" actId="1036"/>
          <ac:spMkLst>
            <pc:docMk/>
            <pc:sldMk cId="1406939077" sldId="309"/>
            <ac:spMk id="21" creationId="{0C7136B4-E3AA-4A7D-90A2-2AD7EBD88AE4}"/>
          </ac:spMkLst>
        </pc:spChg>
        <pc:spChg chg="mod">
          <ac:chgData name="MURAD, Sofia Jenny Juliette" userId="609d3eb8-04db-4da7-84a5-b39f1996835f" providerId="ADAL" clId="{A670980C-506B-47AB-95E5-FA588D62B328}" dt="2024-02-19T12:33:42.250" v="111" actId="1036"/>
          <ac:spMkLst>
            <pc:docMk/>
            <pc:sldMk cId="1406939077" sldId="309"/>
            <ac:spMk id="26" creationId="{102E3DFE-D668-4CDC-B24E-5B7AB2A70279}"/>
          </ac:spMkLst>
        </pc:spChg>
        <pc:spChg chg="mod">
          <ac:chgData name="MURAD, Sofia Jenny Juliette" userId="609d3eb8-04db-4da7-84a5-b39f1996835f" providerId="ADAL" clId="{A670980C-506B-47AB-95E5-FA588D62B328}" dt="2024-02-19T12:33:42.250" v="111" actId="1036"/>
          <ac:spMkLst>
            <pc:docMk/>
            <pc:sldMk cId="1406939077" sldId="309"/>
            <ac:spMk id="27" creationId="{2B117192-960D-4A26-9FFD-B1428B62CDFD}"/>
          </ac:spMkLst>
        </pc:spChg>
        <pc:spChg chg="mod">
          <ac:chgData name="MURAD, Sofia Jenny Juliette" userId="609d3eb8-04db-4da7-84a5-b39f1996835f" providerId="ADAL" clId="{A670980C-506B-47AB-95E5-FA588D62B328}" dt="2024-02-19T12:33:42.250" v="111" actId="1036"/>
          <ac:spMkLst>
            <pc:docMk/>
            <pc:sldMk cId="1406939077" sldId="309"/>
            <ac:spMk id="29" creationId="{8CCBA1BC-0777-41DD-9355-008819AF269A}"/>
          </ac:spMkLst>
        </pc:spChg>
        <pc:spChg chg="mod">
          <ac:chgData name="MURAD, Sofia Jenny Juliette" userId="609d3eb8-04db-4da7-84a5-b39f1996835f" providerId="ADAL" clId="{A670980C-506B-47AB-95E5-FA588D62B328}" dt="2024-02-19T12:33:42.250" v="111" actId="1036"/>
          <ac:spMkLst>
            <pc:docMk/>
            <pc:sldMk cId="1406939077" sldId="309"/>
            <ac:spMk id="32" creationId="{B7937340-79CD-93E8-941C-AFF53E64B188}"/>
          </ac:spMkLst>
        </pc:spChg>
        <pc:spChg chg="mod">
          <ac:chgData name="MURAD, Sofia Jenny Juliette" userId="609d3eb8-04db-4da7-84a5-b39f1996835f" providerId="ADAL" clId="{A670980C-506B-47AB-95E5-FA588D62B328}" dt="2024-02-19T12:33:42.250" v="111" actId="1036"/>
          <ac:spMkLst>
            <pc:docMk/>
            <pc:sldMk cId="1406939077" sldId="309"/>
            <ac:spMk id="36" creationId="{FF121F3D-4B0A-2DD6-0774-EAECCF203E7B}"/>
          </ac:spMkLst>
        </pc:spChg>
        <pc:cxnChg chg="mod">
          <ac:chgData name="MURAD, Sofia Jenny Juliette" userId="609d3eb8-04db-4da7-84a5-b39f1996835f" providerId="ADAL" clId="{A670980C-506B-47AB-95E5-FA588D62B328}" dt="2024-02-19T12:33:42.250" v="111" actId="1036"/>
          <ac:cxnSpMkLst>
            <pc:docMk/>
            <pc:sldMk cId="1406939077" sldId="309"/>
            <ac:cxnSpMk id="5" creationId="{82D59F01-C52E-42FB-8DC7-551E607DA879}"/>
          </ac:cxnSpMkLst>
        </pc:cxnChg>
        <pc:cxnChg chg="mod">
          <ac:chgData name="MURAD, Sofia Jenny Juliette" userId="609d3eb8-04db-4da7-84a5-b39f1996835f" providerId="ADAL" clId="{A670980C-506B-47AB-95E5-FA588D62B328}" dt="2024-02-19T12:33:42.250" v="111" actId="1036"/>
          <ac:cxnSpMkLst>
            <pc:docMk/>
            <pc:sldMk cId="1406939077" sldId="309"/>
            <ac:cxnSpMk id="6" creationId="{1D983C5F-F6CE-43A5-989D-9D82491FA1FF}"/>
          </ac:cxnSpMkLst>
        </pc:cxnChg>
        <pc:cxnChg chg="mod">
          <ac:chgData name="MURAD, Sofia Jenny Juliette" userId="609d3eb8-04db-4da7-84a5-b39f1996835f" providerId="ADAL" clId="{A670980C-506B-47AB-95E5-FA588D62B328}" dt="2024-02-19T12:33:42.250" v="111" actId="1036"/>
          <ac:cxnSpMkLst>
            <pc:docMk/>
            <pc:sldMk cId="1406939077" sldId="309"/>
            <ac:cxnSpMk id="24" creationId="{374F050B-69C2-43B7-921F-F53AFBB1C4D1}"/>
          </ac:cxnSpMkLst>
        </pc:cxnChg>
        <pc:cxnChg chg="mod">
          <ac:chgData name="MURAD, Sofia Jenny Juliette" userId="609d3eb8-04db-4da7-84a5-b39f1996835f" providerId="ADAL" clId="{A670980C-506B-47AB-95E5-FA588D62B328}" dt="2024-02-19T12:33:42.250" v="111" actId="1036"/>
          <ac:cxnSpMkLst>
            <pc:docMk/>
            <pc:sldMk cId="1406939077" sldId="309"/>
            <ac:cxnSpMk id="28" creationId="{6FEA36CA-1E90-4D52-8438-8876378AB6F7}"/>
          </ac:cxnSpMkLst>
        </pc:cxnChg>
        <pc:cxnChg chg="mod">
          <ac:chgData name="MURAD, Sofia Jenny Juliette" userId="609d3eb8-04db-4da7-84a5-b39f1996835f" providerId="ADAL" clId="{A670980C-506B-47AB-95E5-FA588D62B328}" dt="2024-02-19T12:33:42.250" v="111" actId="1036"/>
          <ac:cxnSpMkLst>
            <pc:docMk/>
            <pc:sldMk cId="1406939077" sldId="309"/>
            <ac:cxnSpMk id="30" creationId="{E70720FF-DE97-26F1-631A-4CF76A9EB9AA}"/>
          </ac:cxnSpMkLst>
        </pc:cxnChg>
      </pc:sldChg>
      <pc:sldMasterChg chg="addSp delSp modSp mod">
        <pc:chgData name="MURAD, Sofia Jenny Juliette" userId="609d3eb8-04db-4da7-84a5-b39f1996835f" providerId="ADAL" clId="{A670980C-506B-47AB-95E5-FA588D62B328}" dt="2024-03-01T12:05:42.651" v="163" actId="1076"/>
        <pc:sldMasterMkLst>
          <pc:docMk/>
          <pc:sldMasterMk cId="3414724262" sldId="2147483758"/>
        </pc:sldMasterMkLst>
        <pc:spChg chg="add mod">
          <ac:chgData name="MURAD, Sofia Jenny Juliette" userId="609d3eb8-04db-4da7-84a5-b39f1996835f" providerId="ADAL" clId="{A670980C-506B-47AB-95E5-FA588D62B328}" dt="2024-03-01T12:05:32.568" v="161"/>
          <ac:spMkLst>
            <pc:docMk/>
            <pc:sldMasterMk cId="3414724262" sldId="2147483758"/>
            <ac:spMk id="6" creationId="{8F1D423E-8B15-41BD-B67A-2B72633E8C60}"/>
          </ac:spMkLst>
        </pc:spChg>
        <pc:spChg chg="add mod">
          <ac:chgData name="MURAD, Sofia Jenny Juliette" userId="609d3eb8-04db-4da7-84a5-b39f1996835f" providerId="ADAL" clId="{A670980C-506B-47AB-95E5-FA588D62B328}" dt="2024-03-01T12:05:32.568" v="161"/>
          <ac:spMkLst>
            <pc:docMk/>
            <pc:sldMasterMk cId="3414724262" sldId="2147483758"/>
            <ac:spMk id="8" creationId="{AA50B300-CF84-43C1-BFB3-9466A9B79B6A}"/>
          </ac:spMkLst>
        </pc:spChg>
        <pc:spChg chg="del">
          <ac:chgData name="MURAD, Sofia Jenny Juliette" userId="609d3eb8-04db-4da7-84a5-b39f1996835f" providerId="ADAL" clId="{A670980C-506B-47AB-95E5-FA588D62B328}" dt="2024-03-01T12:05:34.941" v="162" actId="478"/>
          <ac:spMkLst>
            <pc:docMk/>
            <pc:sldMasterMk cId="3414724262" sldId="2147483758"/>
            <ac:spMk id="41" creationId="{8F1D423E-8B15-41BD-B67A-2B72633E8C60}"/>
          </ac:spMkLst>
        </pc:spChg>
        <pc:grpChg chg="add mod">
          <ac:chgData name="MURAD, Sofia Jenny Juliette" userId="609d3eb8-04db-4da7-84a5-b39f1996835f" providerId="ADAL" clId="{A670980C-506B-47AB-95E5-FA588D62B328}" dt="2024-03-01T12:05:42.651" v="163" actId="1076"/>
          <ac:grpSpMkLst>
            <pc:docMk/>
            <pc:sldMasterMk cId="3414724262" sldId="2147483758"/>
            <ac:grpSpMk id="4" creationId="{F15FB073-BB83-E172-454D-A364C19BCD3C}"/>
          </ac:grpSpMkLst>
        </pc:grpChg>
        <pc:grpChg chg="add mod">
          <ac:chgData name="MURAD, Sofia Jenny Juliette" userId="609d3eb8-04db-4da7-84a5-b39f1996835f" providerId="ADAL" clId="{A670980C-506B-47AB-95E5-FA588D62B328}" dt="2024-03-01T12:05:32.568" v="161"/>
          <ac:grpSpMkLst>
            <pc:docMk/>
            <pc:sldMasterMk cId="3414724262" sldId="2147483758"/>
            <ac:grpSpMk id="5" creationId="{27E98DA2-1865-4E97-8590-444FE01B1FE4}"/>
          </ac:grpSpMkLst>
        </pc:grpChg>
        <pc:grpChg chg="del">
          <ac:chgData name="MURAD, Sofia Jenny Juliette" userId="609d3eb8-04db-4da7-84a5-b39f1996835f" providerId="ADAL" clId="{A670980C-506B-47AB-95E5-FA588D62B328}" dt="2024-03-01T12:05:32.007" v="160" actId="478"/>
          <ac:grpSpMkLst>
            <pc:docMk/>
            <pc:sldMasterMk cId="3414724262" sldId="2147483758"/>
            <ac:grpSpMk id="43" creationId="{27E98DA2-1865-4E97-8590-444FE01B1FE4}"/>
          </ac:grpSpMkLst>
        </pc:grpChg>
        <pc:picChg chg="add mod">
          <ac:chgData name="MURAD, Sofia Jenny Juliette" userId="609d3eb8-04db-4da7-84a5-b39f1996835f" providerId="ADAL" clId="{A670980C-506B-47AB-95E5-FA588D62B328}" dt="2024-03-01T12:05:32.568" v="161"/>
          <ac:picMkLst>
            <pc:docMk/>
            <pc:sldMasterMk cId="3414724262" sldId="2147483758"/>
            <ac:picMk id="7" creationId="{F07FAD92-3BD4-F88E-2ECD-B380A6873080}"/>
          </ac:picMkLst>
        </pc:picChg>
        <pc:picChg chg="add mod">
          <ac:chgData name="MURAD, Sofia Jenny Juliette" userId="609d3eb8-04db-4da7-84a5-b39f1996835f" providerId="ADAL" clId="{A670980C-506B-47AB-95E5-FA588D62B328}" dt="2024-03-01T12:05:32.568" v="161"/>
          <ac:picMkLst>
            <pc:docMk/>
            <pc:sldMasterMk cId="3414724262" sldId="2147483758"/>
            <ac:picMk id="9" creationId="{65B1804B-41C0-49EC-9CCC-56DC065112D2}"/>
          </ac:picMkLst>
        </pc:picChg>
        <pc:picChg chg="add mod">
          <ac:chgData name="MURAD, Sofia Jenny Juliette" userId="609d3eb8-04db-4da7-84a5-b39f1996835f" providerId="ADAL" clId="{A670980C-506B-47AB-95E5-FA588D62B328}" dt="2024-03-01T12:05:32.568" v="161"/>
          <ac:picMkLst>
            <pc:docMk/>
            <pc:sldMasterMk cId="3414724262" sldId="2147483758"/>
            <ac:picMk id="10" creationId="{59814F6A-8856-40D8-8CAF-4C5E6641F5AA}"/>
          </ac:picMkLst>
        </pc:picChg>
        <pc:picChg chg="add mod">
          <ac:chgData name="MURAD, Sofia Jenny Juliette" userId="609d3eb8-04db-4da7-84a5-b39f1996835f" providerId="ADAL" clId="{A670980C-506B-47AB-95E5-FA588D62B328}" dt="2024-03-01T12:05:32.568" v="161"/>
          <ac:picMkLst>
            <pc:docMk/>
            <pc:sldMasterMk cId="3414724262" sldId="2147483758"/>
            <ac:picMk id="11" creationId="{33E73065-C6F7-4816-8CA3-7879EC8065CD}"/>
          </ac:picMkLst>
        </pc:picChg>
      </pc:sldMasterChg>
    </pc:docChg>
  </pc:docChgLst>
  <pc:docChgLst>
    <pc:chgData name="GORE, Fiona Margaret" userId="8990c2d0-068d-4ea4-a7b0-fc9e7bcf8844" providerId="ADAL" clId="{08E96FDA-C006-4877-87F6-6C0D7E630CBA}"/>
    <pc:docChg chg="undo custSel modSld">
      <pc:chgData name="GORE, Fiona Margaret" userId="8990c2d0-068d-4ea4-a7b0-fc9e7bcf8844" providerId="ADAL" clId="{08E96FDA-C006-4877-87F6-6C0D7E630CBA}" dt="2024-02-19T17:49:00.663" v="103"/>
      <pc:docMkLst>
        <pc:docMk/>
      </pc:docMkLst>
      <pc:sldChg chg="modSp mod">
        <pc:chgData name="GORE, Fiona Margaret" userId="8990c2d0-068d-4ea4-a7b0-fc9e7bcf8844" providerId="ADAL" clId="{08E96FDA-C006-4877-87F6-6C0D7E630CBA}" dt="2024-02-19T17:41:15.682" v="80" actId="13926"/>
        <pc:sldMkLst>
          <pc:docMk/>
          <pc:sldMk cId="2841219162" sldId="295"/>
        </pc:sldMkLst>
        <pc:spChg chg="mod">
          <ac:chgData name="GORE, Fiona Margaret" userId="8990c2d0-068d-4ea4-a7b0-fc9e7bcf8844" providerId="ADAL" clId="{08E96FDA-C006-4877-87F6-6C0D7E630CBA}" dt="2024-02-19T17:41:15.682" v="80" actId="13926"/>
          <ac:spMkLst>
            <pc:docMk/>
            <pc:sldMk cId="2841219162" sldId="295"/>
            <ac:spMk id="26" creationId="{8F54220F-747B-0E4B-85B8-C41A5BA6F81C}"/>
          </ac:spMkLst>
        </pc:spChg>
      </pc:sldChg>
      <pc:sldChg chg="modSp mod">
        <pc:chgData name="GORE, Fiona Margaret" userId="8990c2d0-068d-4ea4-a7b0-fc9e7bcf8844" providerId="ADAL" clId="{08E96FDA-C006-4877-87F6-6C0D7E630CBA}" dt="2024-02-19T17:39:41.247" v="45" actId="13926"/>
        <pc:sldMkLst>
          <pc:docMk/>
          <pc:sldMk cId="2138388112" sldId="296"/>
        </pc:sldMkLst>
        <pc:spChg chg="mod">
          <ac:chgData name="GORE, Fiona Margaret" userId="8990c2d0-068d-4ea4-a7b0-fc9e7bcf8844" providerId="ADAL" clId="{08E96FDA-C006-4877-87F6-6C0D7E630CBA}" dt="2024-02-19T17:39:41.247" v="45" actId="13926"/>
          <ac:spMkLst>
            <pc:docMk/>
            <pc:sldMk cId="2138388112" sldId="296"/>
            <ac:spMk id="26" creationId="{E3BE531C-7B25-4B91-984A-455163C43873}"/>
          </ac:spMkLst>
        </pc:spChg>
      </pc:sldChg>
      <pc:sldChg chg="modSp mod addCm">
        <pc:chgData name="GORE, Fiona Margaret" userId="8990c2d0-068d-4ea4-a7b0-fc9e7bcf8844" providerId="ADAL" clId="{08E96FDA-C006-4877-87F6-6C0D7E630CBA}" dt="2024-02-19T17:43:57.353" v="84" actId="13926"/>
        <pc:sldMkLst>
          <pc:docMk/>
          <pc:sldMk cId="3045337677" sldId="301"/>
        </pc:sldMkLst>
        <pc:spChg chg="mod">
          <ac:chgData name="GORE, Fiona Margaret" userId="8990c2d0-068d-4ea4-a7b0-fc9e7bcf8844" providerId="ADAL" clId="{08E96FDA-C006-4877-87F6-6C0D7E630CBA}" dt="2024-02-19T17:43:57.353" v="84" actId="13926"/>
          <ac:spMkLst>
            <pc:docMk/>
            <pc:sldMk cId="3045337677" sldId="301"/>
            <ac:spMk id="26" creationId="{30B0C8F9-E40D-DBE7-F3DA-CDC3F203CF03}"/>
          </ac:spMkLst>
        </pc:spChg>
      </pc:sldChg>
      <pc:sldChg chg="modSp mod">
        <pc:chgData name="GORE, Fiona Margaret" userId="8990c2d0-068d-4ea4-a7b0-fc9e7bcf8844" providerId="ADAL" clId="{08E96FDA-C006-4877-87F6-6C0D7E630CBA}" dt="2024-02-19T17:45:29.278" v="93" actId="20577"/>
        <pc:sldMkLst>
          <pc:docMk/>
          <pc:sldMk cId="4250570037" sldId="302"/>
        </pc:sldMkLst>
        <pc:spChg chg="mod">
          <ac:chgData name="GORE, Fiona Margaret" userId="8990c2d0-068d-4ea4-a7b0-fc9e7bcf8844" providerId="ADAL" clId="{08E96FDA-C006-4877-87F6-6C0D7E630CBA}" dt="2024-02-19T17:45:29.278" v="93" actId="20577"/>
          <ac:spMkLst>
            <pc:docMk/>
            <pc:sldMk cId="4250570037" sldId="302"/>
            <ac:spMk id="26" creationId="{BE7D7440-1BB1-AEA1-2A22-F324CEC73F70}"/>
          </ac:spMkLst>
        </pc:spChg>
      </pc:sldChg>
      <pc:sldChg chg="modSp mod addCm modCm">
        <pc:chgData name="GORE, Fiona Margaret" userId="8990c2d0-068d-4ea4-a7b0-fc9e7bcf8844" providerId="ADAL" clId="{08E96FDA-C006-4877-87F6-6C0D7E630CBA}" dt="2024-02-19T17:47:49.477" v="102"/>
        <pc:sldMkLst>
          <pc:docMk/>
          <pc:sldMk cId="3799510500" sldId="303"/>
        </pc:sldMkLst>
        <pc:spChg chg="mod">
          <ac:chgData name="GORE, Fiona Margaret" userId="8990c2d0-068d-4ea4-a7b0-fc9e7bcf8844" providerId="ADAL" clId="{08E96FDA-C006-4877-87F6-6C0D7E630CBA}" dt="2024-02-19T17:47:44.909" v="101" actId="13926"/>
          <ac:spMkLst>
            <pc:docMk/>
            <pc:sldMk cId="3799510500" sldId="303"/>
            <ac:spMk id="26" creationId="{5400C146-1E75-C9A0-D324-F3327A03D537}"/>
          </ac:spMkLst>
        </pc:spChg>
      </pc:sldChg>
      <pc:sldChg chg="modSp mod addCm modCm">
        <pc:chgData name="GORE, Fiona Margaret" userId="8990c2d0-068d-4ea4-a7b0-fc9e7bcf8844" providerId="ADAL" clId="{08E96FDA-C006-4877-87F6-6C0D7E630CBA}" dt="2024-02-19T17:42:40.952" v="81"/>
        <pc:sldMkLst>
          <pc:docMk/>
          <pc:sldMk cId="2407497282" sldId="305"/>
        </pc:sldMkLst>
        <pc:spChg chg="mod">
          <ac:chgData name="GORE, Fiona Margaret" userId="8990c2d0-068d-4ea4-a7b0-fc9e7bcf8844" providerId="ADAL" clId="{08E96FDA-C006-4877-87F6-6C0D7E630CBA}" dt="2024-02-19T17:40:29.122" v="78" actId="13926"/>
          <ac:spMkLst>
            <pc:docMk/>
            <pc:sldMk cId="2407497282" sldId="305"/>
            <ac:spMk id="41" creationId="{2F35E57D-FF90-97D7-BCF7-9235ECD475D8}"/>
          </ac:spMkLst>
        </pc:spChg>
      </pc:sldChg>
      <pc:sldChg chg="addCm">
        <pc:chgData name="GORE, Fiona Margaret" userId="8990c2d0-068d-4ea4-a7b0-fc9e7bcf8844" providerId="ADAL" clId="{08E96FDA-C006-4877-87F6-6C0D7E630CBA}" dt="2024-02-19T17:49:00.663" v="103"/>
        <pc:sldMkLst>
          <pc:docMk/>
          <pc:sldMk cId="1737873445" sldId="306"/>
        </pc:sldMkLst>
      </pc:sldChg>
    </pc:docChg>
  </pc:docChgLst>
  <pc:docChgLst>
    <pc:chgData name="TAKANE, Marina" userId="0c62abb9-5f1e-4540-b5da-327c1000617a" providerId="ADAL" clId="{6ED9CEFE-2AD4-4617-AB45-C9627EF9EAB1}"/>
    <pc:docChg chg="">
      <pc:chgData name="TAKANE, Marina" userId="0c62abb9-5f1e-4540-b5da-327c1000617a" providerId="ADAL" clId="{6ED9CEFE-2AD4-4617-AB45-C9627EF9EAB1}" dt="2024-02-18T10:01:45.058" v="0"/>
      <pc:docMkLst>
        <pc:docMk/>
      </pc:docMkLst>
      <pc:sldChg chg="modCm">
        <pc:chgData name="TAKANE, Marina" userId="0c62abb9-5f1e-4540-b5da-327c1000617a" providerId="ADAL" clId="{6ED9CEFE-2AD4-4617-AB45-C9627EF9EAB1}" dt="2024-02-18T10:01:45.058" v="0"/>
        <pc:sldMkLst>
          <pc:docMk/>
          <pc:sldMk cId="2407497282" sldId="305"/>
        </pc:sldMkLst>
      </pc:sldChg>
    </pc:docChg>
  </pc:docChgLst>
  <pc:docChgLst>
    <pc:chgData name="TIFFAY, Kathleen" userId="d51f97e3-cd98-49b8-8d5e-1b0d4fc9d868" providerId="ADAL" clId="{962FBB71-B80A-C44F-9877-11024E28DD03}"/>
    <pc:docChg chg="">
      <pc:chgData name="TIFFAY, Kathleen" userId="d51f97e3-cd98-49b8-8d5e-1b0d4fc9d868" providerId="ADAL" clId="{962FBB71-B80A-C44F-9877-11024E28DD03}" dt="2024-02-18T13:16:30.563" v="1"/>
      <pc:docMkLst>
        <pc:docMk/>
      </pc:docMkLst>
      <pc:sldChg chg="addCm">
        <pc:chgData name="TIFFAY, Kathleen" userId="d51f97e3-cd98-49b8-8d5e-1b0d4fc9d868" providerId="ADAL" clId="{962FBB71-B80A-C44F-9877-11024E28DD03}" dt="2024-02-18T13:09:47.190" v="0"/>
        <pc:sldMkLst>
          <pc:docMk/>
          <pc:sldMk cId="3799510500" sldId="303"/>
        </pc:sldMkLst>
        <pc:extLst>
          <p:ext xmlns:p="http://schemas.openxmlformats.org/presentationml/2006/main" uri="{D6D511B9-2390-475A-947B-AFAB55BFBCF1}">
            <pc226:cmChg xmlns:pc226="http://schemas.microsoft.com/office/powerpoint/2022/06/main/command" chg="add">
              <pc226:chgData name="TIFFAY, Kathleen" userId="d51f97e3-cd98-49b8-8d5e-1b0d4fc9d868" providerId="ADAL" clId="{962FBB71-B80A-C44F-9877-11024E28DD03}" dt="2024-02-18T13:09:47.190" v="0"/>
              <pc2:cmMkLst xmlns:pc2="http://schemas.microsoft.com/office/powerpoint/2019/9/main/command">
                <pc:docMk/>
                <pc:sldMk cId="3799510500" sldId="303"/>
                <pc2:cmMk id="{5CA812CA-5B1C-3549-86B4-941C2DD7A958}"/>
              </pc2:cmMkLst>
            </pc226:cmChg>
          </p:ext>
        </pc:extLst>
      </pc:sldChg>
      <pc:sldChg chg="addCm">
        <pc:chgData name="TIFFAY, Kathleen" userId="d51f97e3-cd98-49b8-8d5e-1b0d4fc9d868" providerId="ADAL" clId="{962FBB71-B80A-C44F-9877-11024E28DD03}" dt="2024-02-18T13:16:30.563" v="1"/>
        <pc:sldMkLst>
          <pc:docMk/>
          <pc:sldMk cId="1737873445" sldId="306"/>
        </pc:sldMkLst>
        <pc:extLst>
          <p:ext xmlns:p="http://schemas.openxmlformats.org/presentationml/2006/main" uri="{D6D511B9-2390-475A-947B-AFAB55BFBCF1}">
            <pc226:cmChg xmlns:pc226="http://schemas.microsoft.com/office/powerpoint/2022/06/main/command" chg="add">
              <pc226:chgData name="TIFFAY, Kathleen" userId="d51f97e3-cd98-49b8-8d5e-1b0d4fc9d868" providerId="ADAL" clId="{962FBB71-B80A-C44F-9877-11024E28DD03}" dt="2024-02-18T13:16:30.563" v="1"/>
              <pc2:cmMkLst xmlns:pc2="http://schemas.microsoft.com/office/powerpoint/2019/9/main/command">
                <pc:docMk/>
                <pc:sldMk cId="1737873445" sldId="306"/>
                <pc2:cmMk id="{4BDE30D0-99DD-6F43-94D2-18212FC83B3A}"/>
              </pc2:cmMkLst>
            </pc226:cmChg>
          </p:ext>
        </pc:extLst>
      </pc:sldChg>
    </pc:docChg>
  </pc:docChgLst>
  <pc:docChgLst>
    <pc:chgData name="ENGEBRETSON, Elizabeth" userId="3432f663-7c0c-4f2e-b85b-b6f4c97bdf77" providerId="ADAL" clId="{F4F8469A-DE23-7147-9900-E11FF6B7E6FD}"/>
    <pc:docChg chg="mod">
      <pc:chgData name="ENGEBRETSON, Elizabeth" userId="3432f663-7c0c-4f2e-b85b-b6f4c97bdf77" providerId="ADAL" clId="{F4F8469A-DE23-7147-9900-E11FF6B7E6FD}" dt="2024-03-26T21:57:53.013" v="0"/>
      <pc:docMkLst>
        <pc:docMk/>
      </pc:docMkLst>
    </pc:docChg>
  </pc:docChgLst>
  <pc:docChgLst>
    <pc:chgData name="Sofia Jenny Juliette MURAD" userId="609d3eb8-04db-4da7-84a5-b39f1996835f" providerId="ADAL" clId="{FED6293C-A2DA-4B3D-AE6F-5633082C53C8}"/>
    <pc:docChg chg="custSel modSld">
      <pc:chgData name="Sofia Jenny Juliette MURAD" userId="609d3eb8-04db-4da7-84a5-b39f1996835f" providerId="ADAL" clId="{FED6293C-A2DA-4B3D-AE6F-5633082C53C8}" dt="2021-08-09T14:19:51.350" v="32" actId="20577"/>
      <pc:docMkLst>
        <pc:docMk/>
      </pc:docMkLst>
      <pc:sldChg chg="modSp mod">
        <pc:chgData name="Sofia Jenny Juliette MURAD" userId="609d3eb8-04db-4da7-84a5-b39f1996835f" providerId="ADAL" clId="{FED6293C-A2DA-4B3D-AE6F-5633082C53C8}" dt="2021-08-09T14:16:04.753" v="3" actId="207"/>
        <pc:sldMkLst>
          <pc:docMk/>
          <pc:sldMk cId="1455915805" sldId="280"/>
        </pc:sldMkLst>
        <pc:spChg chg="mod">
          <ac:chgData name="Sofia Jenny Juliette MURAD" userId="609d3eb8-04db-4da7-84a5-b39f1996835f" providerId="ADAL" clId="{FED6293C-A2DA-4B3D-AE6F-5633082C53C8}" dt="2021-08-09T14:16:04.753" v="3" actId="207"/>
          <ac:spMkLst>
            <pc:docMk/>
            <pc:sldMk cId="1455915805" sldId="280"/>
            <ac:spMk id="51" creationId="{804788B2-0209-484F-BC9E-B66F7EAE2453}"/>
          </ac:spMkLst>
        </pc:spChg>
      </pc:sldChg>
      <pc:sldChg chg="modSp mod">
        <pc:chgData name="Sofia Jenny Juliette MURAD" userId="609d3eb8-04db-4da7-84a5-b39f1996835f" providerId="ADAL" clId="{FED6293C-A2DA-4B3D-AE6F-5633082C53C8}" dt="2021-08-09T14:16:30.710" v="9" actId="27636"/>
        <pc:sldMkLst>
          <pc:docMk/>
          <pc:sldMk cId="3110859831" sldId="281"/>
        </pc:sldMkLst>
        <pc:spChg chg="mod">
          <ac:chgData name="Sofia Jenny Juliette MURAD" userId="609d3eb8-04db-4da7-84a5-b39f1996835f" providerId="ADAL" clId="{FED6293C-A2DA-4B3D-AE6F-5633082C53C8}" dt="2021-08-09T14:16:30.710" v="9" actId="27636"/>
          <ac:spMkLst>
            <pc:docMk/>
            <pc:sldMk cId="3110859831" sldId="281"/>
            <ac:spMk id="51" creationId="{804788B2-0209-484F-BC9E-B66F7EAE2453}"/>
          </ac:spMkLst>
        </pc:spChg>
      </pc:sldChg>
      <pc:sldChg chg="modSp mod">
        <pc:chgData name="Sofia Jenny Juliette MURAD" userId="609d3eb8-04db-4da7-84a5-b39f1996835f" providerId="ADAL" clId="{FED6293C-A2DA-4B3D-AE6F-5633082C53C8}" dt="2021-08-09T14:16:55.260" v="14" actId="27636"/>
        <pc:sldMkLst>
          <pc:docMk/>
          <pc:sldMk cId="918762032" sldId="282"/>
        </pc:sldMkLst>
        <pc:spChg chg="mod">
          <ac:chgData name="Sofia Jenny Juliette MURAD" userId="609d3eb8-04db-4da7-84a5-b39f1996835f" providerId="ADAL" clId="{FED6293C-A2DA-4B3D-AE6F-5633082C53C8}" dt="2021-08-09T14:16:55.260" v="14" actId="27636"/>
          <ac:spMkLst>
            <pc:docMk/>
            <pc:sldMk cId="918762032" sldId="282"/>
            <ac:spMk id="51" creationId="{804788B2-0209-484F-BC9E-B66F7EAE2453}"/>
          </ac:spMkLst>
        </pc:spChg>
      </pc:sldChg>
      <pc:sldChg chg="modSp mod">
        <pc:chgData name="Sofia Jenny Juliette MURAD" userId="609d3eb8-04db-4da7-84a5-b39f1996835f" providerId="ADAL" clId="{FED6293C-A2DA-4B3D-AE6F-5633082C53C8}" dt="2021-08-09T14:18:37.830" v="19" actId="207"/>
        <pc:sldMkLst>
          <pc:docMk/>
          <pc:sldMk cId="934674071" sldId="283"/>
        </pc:sldMkLst>
        <pc:spChg chg="mod">
          <ac:chgData name="Sofia Jenny Juliette MURAD" userId="609d3eb8-04db-4da7-84a5-b39f1996835f" providerId="ADAL" clId="{FED6293C-A2DA-4B3D-AE6F-5633082C53C8}" dt="2021-08-09T14:18:37.830" v="19" actId="207"/>
          <ac:spMkLst>
            <pc:docMk/>
            <pc:sldMk cId="934674071" sldId="283"/>
            <ac:spMk id="51" creationId="{804788B2-0209-484F-BC9E-B66F7EAE2453}"/>
          </ac:spMkLst>
        </pc:spChg>
      </pc:sldChg>
      <pc:sldChg chg="modSp mod">
        <pc:chgData name="Sofia Jenny Juliette MURAD" userId="609d3eb8-04db-4da7-84a5-b39f1996835f" providerId="ADAL" clId="{FED6293C-A2DA-4B3D-AE6F-5633082C53C8}" dt="2021-08-09T14:18:42.649" v="20" actId="207"/>
        <pc:sldMkLst>
          <pc:docMk/>
          <pc:sldMk cId="286969588" sldId="284"/>
        </pc:sldMkLst>
        <pc:spChg chg="mod">
          <ac:chgData name="Sofia Jenny Juliette MURAD" userId="609d3eb8-04db-4da7-84a5-b39f1996835f" providerId="ADAL" clId="{FED6293C-A2DA-4B3D-AE6F-5633082C53C8}" dt="2021-08-09T14:18:42.649" v="20" actId="207"/>
          <ac:spMkLst>
            <pc:docMk/>
            <pc:sldMk cId="286969588" sldId="284"/>
            <ac:spMk id="51" creationId="{804788B2-0209-484F-BC9E-B66F7EAE2453}"/>
          </ac:spMkLst>
        </pc:spChg>
      </pc:sldChg>
      <pc:sldChg chg="modSp mod addCm modCm">
        <pc:chgData name="Sofia Jenny Juliette MURAD" userId="609d3eb8-04db-4da7-84a5-b39f1996835f" providerId="ADAL" clId="{FED6293C-A2DA-4B3D-AE6F-5633082C53C8}" dt="2021-08-09T14:19:21.928" v="28" actId="20577"/>
        <pc:sldMkLst>
          <pc:docMk/>
          <pc:sldMk cId="3847111059" sldId="285"/>
        </pc:sldMkLst>
        <pc:spChg chg="mod">
          <ac:chgData name="Sofia Jenny Juliette MURAD" userId="609d3eb8-04db-4da7-84a5-b39f1996835f" providerId="ADAL" clId="{FED6293C-A2DA-4B3D-AE6F-5633082C53C8}" dt="2021-08-09T14:19:21.928" v="28" actId="20577"/>
          <ac:spMkLst>
            <pc:docMk/>
            <pc:sldMk cId="3847111059" sldId="285"/>
            <ac:spMk id="51" creationId="{804788B2-0209-484F-BC9E-B66F7EAE2453}"/>
          </ac:spMkLst>
        </pc:spChg>
      </pc:sldChg>
      <pc:sldChg chg="modSp mod delCm">
        <pc:chgData name="Sofia Jenny Juliette MURAD" userId="609d3eb8-04db-4da7-84a5-b39f1996835f" providerId="ADAL" clId="{FED6293C-A2DA-4B3D-AE6F-5633082C53C8}" dt="2021-08-09T14:19:51.350" v="32" actId="20577"/>
        <pc:sldMkLst>
          <pc:docMk/>
          <pc:sldMk cId="1334536120" sldId="286"/>
        </pc:sldMkLst>
        <pc:spChg chg="mod">
          <ac:chgData name="Sofia Jenny Juliette MURAD" userId="609d3eb8-04db-4da7-84a5-b39f1996835f" providerId="ADAL" clId="{FED6293C-A2DA-4B3D-AE6F-5633082C53C8}" dt="2021-08-09T14:19:51.350" v="32" actId="20577"/>
          <ac:spMkLst>
            <pc:docMk/>
            <pc:sldMk cId="1334536120" sldId="286"/>
            <ac:spMk id="51" creationId="{804788B2-0209-484F-BC9E-B66F7EAE2453}"/>
          </ac:spMkLst>
        </pc:spChg>
      </pc:sldChg>
      <pc:sldChg chg="modSp mod addCm modCm">
        <pc:chgData name="Sofia Jenny Juliette MURAD" userId="609d3eb8-04db-4da7-84a5-b39f1996835f" providerId="ADAL" clId="{FED6293C-A2DA-4B3D-AE6F-5633082C53C8}" dt="2021-08-09T14:18:29.449" v="18"/>
        <pc:sldMkLst>
          <pc:docMk/>
          <pc:sldMk cId="227597455" sldId="289"/>
        </pc:sldMkLst>
        <pc:spChg chg="mod">
          <ac:chgData name="Sofia Jenny Juliette MURAD" userId="609d3eb8-04db-4da7-84a5-b39f1996835f" providerId="ADAL" clId="{FED6293C-A2DA-4B3D-AE6F-5633082C53C8}" dt="2021-08-09T14:17:02.933" v="15" actId="207"/>
          <ac:spMkLst>
            <pc:docMk/>
            <pc:sldMk cId="227597455" sldId="289"/>
            <ac:spMk id="51" creationId="{804788B2-0209-484F-BC9E-B66F7EAE2453}"/>
          </ac:spMkLst>
        </pc:spChg>
      </pc:sldChg>
      <pc:sldChg chg="modSp mod">
        <pc:chgData name="Sofia Jenny Juliette MURAD" userId="609d3eb8-04db-4da7-84a5-b39f1996835f" providerId="ADAL" clId="{FED6293C-A2DA-4B3D-AE6F-5633082C53C8}" dt="2021-08-09T14:19:01.245" v="24" actId="14100"/>
        <pc:sldMkLst>
          <pc:docMk/>
          <pc:sldMk cId="143228741" sldId="291"/>
        </pc:sldMkLst>
        <pc:spChg chg="mod">
          <ac:chgData name="Sofia Jenny Juliette MURAD" userId="609d3eb8-04db-4da7-84a5-b39f1996835f" providerId="ADAL" clId="{FED6293C-A2DA-4B3D-AE6F-5633082C53C8}" dt="2021-08-09T14:19:01.245" v="24" actId="14100"/>
          <ac:spMkLst>
            <pc:docMk/>
            <pc:sldMk cId="143228741" sldId="291"/>
            <ac:spMk id="51" creationId="{804788B2-0209-484F-BC9E-B66F7EAE2453}"/>
          </ac:spMkLst>
        </pc:spChg>
      </pc:sldChg>
    </pc:docChg>
  </pc:docChgLst>
  <pc:docChgLst>
    <pc:chgData name="LARREA, Christian" userId="1cbcec65-4ef2-4c9d-8acd-f62e48665bf7" providerId="ADAL" clId="{4C91398E-05E8-4DB2-B1E1-3943E59A2B68}"/>
    <pc:docChg chg="">
      <pc:chgData name="LARREA, Christian" userId="1cbcec65-4ef2-4c9d-8acd-f62e48665bf7" providerId="ADAL" clId="{4C91398E-05E8-4DB2-B1E1-3943E59A2B68}" dt="2024-02-08T09:29:15.549" v="4"/>
      <pc:docMkLst>
        <pc:docMk/>
      </pc:docMkLst>
      <pc:sldChg chg="addCm">
        <pc:chgData name="LARREA, Christian" userId="1cbcec65-4ef2-4c9d-8acd-f62e48665bf7" providerId="ADAL" clId="{4C91398E-05E8-4DB2-B1E1-3943E59A2B68}" dt="2024-02-01T08:47:16.626" v="0"/>
        <pc:sldMkLst>
          <pc:docMk/>
          <pc:sldMk cId="3045337677" sldId="301"/>
        </pc:sldMkLst>
      </pc:sldChg>
      <pc:sldChg chg="modCm">
        <pc:chgData name="LARREA, Christian" userId="1cbcec65-4ef2-4c9d-8acd-f62e48665bf7" providerId="ADAL" clId="{4C91398E-05E8-4DB2-B1E1-3943E59A2B68}" dt="2024-02-08T09:25:27.916" v="2"/>
        <pc:sldMkLst>
          <pc:docMk/>
          <pc:sldMk cId="2407497282" sldId="305"/>
        </pc:sldMkLst>
      </pc:sldChg>
      <pc:sldChg chg="addCm">
        <pc:chgData name="LARREA, Christian" userId="1cbcec65-4ef2-4c9d-8acd-f62e48665bf7" providerId="ADAL" clId="{4C91398E-05E8-4DB2-B1E1-3943E59A2B68}" dt="2024-02-01T08:49:10.487" v="1"/>
        <pc:sldMkLst>
          <pc:docMk/>
          <pc:sldMk cId="1737873445" sldId="306"/>
        </pc:sldMkLst>
      </pc:sldChg>
      <pc:sldChg chg="modCm">
        <pc:chgData name="LARREA, Christian" userId="1cbcec65-4ef2-4c9d-8acd-f62e48665bf7" providerId="ADAL" clId="{4C91398E-05E8-4DB2-B1E1-3943E59A2B68}" dt="2024-02-08T09:29:15.549" v="4"/>
        <pc:sldMkLst>
          <pc:docMk/>
          <pc:sldMk cId="3019378089" sldId="3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3/26/24</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1399B-F8E0-4DA5-8319-E5715C88B21D}" type="datetimeFigureOut">
              <a:rPr lang="en-US" smtClean="0"/>
              <a:t>3/26/24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8490C-0DEC-4EBD-86E0-7ACA53B40D66}" type="slidenum">
              <a:rPr lang="en-US" smtClean="0"/>
              <a:t>‹#›</a:t>
            </a:fld>
            <a:endParaRPr lang="en-US"/>
          </a:p>
        </p:txBody>
      </p:sp>
    </p:spTree>
    <p:extLst>
      <p:ext uri="{BB962C8B-B14F-4D97-AF65-F5344CB8AC3E}">
        <p14:creationId xmlns:p14="http://schemas.microsoft.com/office/powerpoint/2010/main" val="136633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laas.who.in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who.int/teams/environment-climate-change-and-health/water-sanitation-and-health/monitoring-and-evidence/wash-systems-monitoring/un-water-global-analysis-and-assessment-of-sanitation-and-drinking-wat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068490C-0DEC-4EBD-86E0-7ACA53B40D66}" type="slidenum">
              <a:rPr lang="en-US" smtClean="0"/>
              <a:t>1</a:t>
            </a:fld>
            <a:endParaRPr lang="en-US"/>
          </a:p>
        </p:txBody>
      </p:sp>
    </p:spTree>
    <p:extLst>
      <p:ext uri="{BB962C8B-B14F-4D97-AF65-F5344CB8AC3E}">
        <p14:creationId xmlns:p14="http://schemas.microsoft.com/office/powerpoint/2010/main" val="388724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2</a:t>
            </a:fld>
            <a:endParaRPr lang="en-US"/>
          </a:p>
        </p:txBody>
      </p:sp>
    </p:spTree>
    <p:extLst>
      <p:ext uri="{BB962C8B-B14F-4D97-AF65-F5344CB8AC3E}">
        <p14:creationId xmlns:p14="http://schemas.microsoft.com/office/powerpoint/2010/main" val="63769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Utilización de los datos recopilados por GLAAS: Cómo aprovechar al máximo el proceso GLAAS está disponible en el portal de datos GLAAS </a:t>
            </a:r>
            <a:r>
              <a:rPr lang="en-US" sz="1200" dirty="0"/>
              <a:t>(</a:t>
            </a:r>
            <a:r>
              <a:rPr lang="en-GB" sz="1800" u="sng"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hlinkClick r:id="rId3"/>
              </a:rPr>
              <a:t>https://glaas.who.int/</a:t>
            </a:r>
            <a:r>
              <a:rPr lang="en-US" dirty="0">
                <a:effectLst/>
              </a:rPr>
              <a:t>)</a:t>
            </a:r>
            <a:r>
              <a:rPr lang="en-US" sz="1200" dirty="0"/>
              <a:t> y </a:t>
            </a:r>
            <a:r>
              <a:rPr lang="en-US" sz="1200"/>
              <a:t>en: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https://www.who.int/teams/environment-climate-change-and-health/water-sanitation-and-health/monitoring-and-evidence/wash-systems-monitoring/un-water-global-analysis-and-assessment-of-sanitation-and-drinking-water</a:t>
            </a:r>
            <a:r>
              <a:rPr lang="en-GB" sz="1800" u="sng"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
        <p:nvSpPr>
          <p:cNvPr id="4" name="Slide Number Placeholder 3"/>
          <p:cNvSpPr>
            <a:spLocks noGrp="1"/>
          </p:cNvSpPr>
          <p:nvPr>
            <p:ph type="sldNum" sz="quarter" idx="5"/>
          </p:nvPr>
        </p:nvSpPr>
        <p:spPr/>
        <p:txBody>
          <a:bodyPr/>
          <a:lstStyle/>
          <a:p>
            <a:fld id="{5068490C-0DEC-4EBD-86E0-7ACA53B40D66}" type="slidenum">
              <a:rPr lang="en-US" smtClean="0"/>
              <a:t>14</a:t>
            </a:fld>
            <a:endParaRPr lang="en-US"/>
          </a:p>
        </p:txBody>
      </p:sp>
    </p:spTree>
    <p:extLst>
      <p:ext uri="{BB962C8B-B14F-4D97-AF65-F5344CB8AC3E}">
        <p14:creationId xmlns:p14="http://schemas.microsoft.com/office/powerpoint/2010/main" val="307197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15</a:t>
            </a:fld>
            <a:endParaRPr lang="en-US"/>
          </a:p>
        </p:txBody>
      </p:sp>
    </p:spTree>
    <p:extLst>
      <p:ext uri="{BB962C8B-B14F-4D97-AF65-F5344CB8AC3E}">
        <p14:creationId xmlns:p14="http://schemas.microsoft.com/office/powerpoint/2010/main" val="160524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37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5577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510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217608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993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0960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7104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a:solidFill>
                  <a:schemeClr val="accent1">
                    <a:lumMod val="50000"/>
                  </a:schemeClr>
                </a:solidFill>
              </a:rPr>
              <a:t>NATIONAL SYSTEMS TO </a:t>
            </a:r>
          </a:p>
          <a:p>
            <a:r>
              <a:rPr lang="en-US" sz="2800" b="1">
                <a:solidFill>
                  <a:schemeClr val="accent1">
                    <a:lumMod val="50000"/>
                  </a:schemeClr>
                </a:solidFill>
              </a:rPr>
              <a:t>SUPPORT DRINKING-WATER, </a:t>
            </a:r>
          </a:p>
          <a:p>
            <a:pPr>
              <a:spcAft>
                <a:spcPts val="600"/>
              </a:spcAft>
            </a:pPr>
            <a:r>
              <a:rPr lang="en-US" sz="2800" b="1" spc="40" baseline="0">
                <a:solidFill>
                  <a:schemeClr val="accent1">
                    <a:lumMod val="50000"/>
                  </a:schemeClr>
                </a:solidFill>
              </a:rPr>
              <a:t>SANITATION AND HYGIENE:</a:t>
            </a:r>
          </a:p>
          <a:p>
            <a:r>
              <a:rPr lang="en-US" sz="2800" b="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a:solidFill>
                  <a:schemeClr val="accent1">
                    <a:lumMod val="50000"/>
                  </a:schemeClr>
                </a:solidFill>
              </a:rPr>
              <a:t>UN-WATER GLOBAL </a:t>
            </a:r>
          </a:p>
          <a:p>
            <a:r>
              <a:rPr lang="en-US" sz="1600" b="1">
                <a:solidFill>
                  <a:schemeClr val="accent1">
                    <a:lumMod val="50000"/>
                  </a:schemeClr>
                </a:solidFill>
              </a:rPr>
              <a:t>ANALYSIS AND ASSESSMENT </a:t>
            </a:r>
          </a:p>
          <a:p>
            <a:r>
              <a:rPr lang="en-US" sz="1600" b="1">
                <a:solidFill>
                  <a:schemeClr val="accent1">
                    <a:lumMod val="50000"/>
                  </a:schemeClr>
                </a:solidFill>
              </a:rPr>
              <a:t>OF SANITATION AND</a:t>
            </a:r>
          </a:p>
          <a:p>
            <a:pPr>
              <a:spcAft>
                <a:spcPts val="600"/>
              </a:spcAft>
            </a:pPr>
            <a:r>
              <a:rPr lang="en-US" sz="1600" b="1">
                <a:solidFill>
                  <a:schemeClr val="accent1">
                    <a:lumMod val="50000"/>
                  </a:schemeClr>
                </a:solidFill>
              </a:rPr>
              <a:t>DRINKING-WATER </a:t>
            </a:r>
          </a:p>
          <a:p>
            <a:r>
              <a:rPr lang="en-US" sz="1600" b="1">
                <a:solidFill>
                  <a:srgbClr val="107AA4"/>
                </a:solidFill>
              </a:rPr>
              <a:t>GLAAS 2019 REPORT</a:t>
            </a:r>
            <a:endParaRPr lang="en-US" sz="1600" b="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56095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a:solidFill>
                  <a:schemeClr val="accent1">
                    <a:lumMod val="50000"/>
                  </a:schemeClr>
                </a:solidFill>
              </a:rPr>
              <a:t>NATIONAL SYSTEMS TO </a:t>
            </a:r>
          </a:p>
          <a:p>
            <a:r>
              <a:rPr lang="en-US" sz="2000" b="1">
                <a:solidFill>
                  <a:schemeClr val="accent1">
                    <a:lumMod val="50000"/>
                  </a:schemeClr>
                </a:solidFill>
              </a:rPr>
              <a:t>SUPPORT DRINKING-WATER, </a:t>
            </a:r>
          </a:p>
          <a:p>
            <a:pPr>
              <a:spcAft>
                <a:spcPts val="600"/>
              </a:spcAft>
            </a:pPr>
            <a:r>
              <a:rPr lang="en-US" sz="2000" b="1" spc="40" baseline="0">
                <a:solidFill>
                  <a:schemeClr val="accent1">
                    <a:lumMod val="50000"/>
                  </a:schemeClr>
                </a:solidFill>
              </a:rPr>
              <a:t>SANITATION AND HYGIENE:</a:t>
            </a:r>
          </a:p>
          <a:p>
            <a:r>
              <a:rPr lang="en-US" sz="2000" b="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a:solidFill>
                  <a:schemeClr val="accent1">
                    <a:lumMod val="50000"/>
                  </a:schemeClr>
                </a:solidFill>
              </a:rPr>
              <a:t>For </a:t>
            </a:r>
            <a:r>
              <a:rPr lang="en-GB" sz="2000" b="0" i="1">
                <a:solidFill>
                  <a:schemeClr val="accent1">
                    <a:lumMod val="50000"/>
                  </a:schemeClr>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1269479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74927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1894132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3743023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990324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0239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2524428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257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171792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644488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5714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9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07162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638326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2153956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610813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615837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844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6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5123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5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23508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3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7.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jpeg"/><Relationship Id="rId3" Type="http://schemas.openxmlformats.org/officeDocument/2006/relationships/slideLayout" Target="../slideLayouts/slideLayout35.xml"/><Relationship Id="rId21" Type="http://schemas.openxmlformats.org/officeDocument/2006/relationships/image" Target="../media/image8.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8272" t="37722" r="13637" b="36565"/>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a:biLevel thresh="25000"/>
              <a:extLst>
                <a:ext uri="{28A0092B-C50C-407E-A947-70E740481C1C}">
                  <a14:useLocalDpi xmlns:a14="http://schemas.microsoft.com/office/drawing/2010/main" val="0"/>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F37C1E"/>
              </a:gs>
              <a:gs pos="10000">
                <a:srgbClr val="7BD0E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776149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56" r:id="rId6"/>
    <p:sldLayoutId id="2147483755" r:id="rId7"/>
    <p:sldLayoutId id="2147483757" r:id="rId8"/>
    <p:sldLayoutId id="2147483709" r:id="rId9"/>
    <p:sldLayoutId id="2147483710" r:id="rId10"/>
    <p:sldLayoutId id="2147483711" r:id="rId11"/>
    <p:sldLayoutId id="2147483712" r:id="rId12"/>
    <p:sldLayoutId id="2147483754" r:id="rId13"/>
    <p:sldLayoutId id="2147483713" r:id="rId14"/>
    <p:sldLayoutId id="2147483714" r:id="rId15"/>
    <p:sldLayoutId id="2147483715"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a:t>Click to edit Master text styles I need to see what happens with text here on the blue and if it’s in the legible or if you need to keep fixing the gradient at is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F15FB073-BB83-E172-454D-A364C19BCD3C}"/>
              </a:ext>
            </a:extLst>
          </p:cNvPr>
          <p:cNvGrpSpPr/>
          <p:nvPr userDrawn="1"/>
        </p:nvGrpSpPr>
        <p:grpSpPr>
          <a:xfrm>
            <a:off x="-4" y="5988696"/>
            <a:ext cx="12192008" cy="869304"/>
            <a:chOff x="-1" y="5998222"/>
            <a:chExt cx="12192008" cy="869304"/>
          </a:xfrm>
        </p:grpSpPr>
        <p:grpSp>
          <p:nvGrpSpPr>
            <p:cNvPr id="5" name="Group 4">
              <a:extLst>
                <a:ext uri="{FF2B5EF4-FFF2-40B4-BE49-F238E27FC236}">
                  <a16:creationId xmlns:a16="http://schemas.microsoft.com/office/drawing/2014/main" id="{27E98DA2-1865-4E97-8590-444FE01B1FE4}"/>
                </a:ext>
              </a:extLst>
            </p:cNvPr>
            <p:cNvGrpSpPr/>
            <p:nvPr userDrawn="1"/>
          </p:nvGrpSpPr>
          <p:grpSpPr>
            <a:xfrm>
              <a:off x="-1" y="6065349"/>
              <a:ext cx="12192001" cy="802177"/>
              <a:chOff x="-1" y="6055823"/>
              <a:chExt cx="9144001" cy="802177"/>
            </a:xfrm>
          </p:grpSpPr>
          <p:sp>
            <p:nvSpPr>
              <p:cNvPr id="8" name="Rectangle 7">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800"/>
              </a:p>
            </p:txBody>
          </p:sp>
          <p:pic>
            <p:nvPicPr>
              <p:cNvPr id="9" name="Picture 8">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8272" t="37722" r="13637" b="36565"/>
              <a:stretch/>
            </p:blipFill>
            <p:spPr>
              <a:xfrm>
                <a:off x="7093744" y="6154761"/>
                <a:ext cx="1822373" cy="637786"/>
              </a:xfrm>
              <a:prstGeom prst="rect">
                <a:avLst/>
              </a:prstGeom>
            </p:spPr>
          </p:pic>
          <p:pic>
            <p:nvPicPr>
              <p:cNvPr id="10" name="Picture 9">
                <a:extLst>
                  <a:ext uri="{FF2B5EF4-FFF2-40B4-BE49-F238E27FC236}">
                    <a16:creationId xmlns:a16="http://schemas.microsoft.com/office/drawing/2014/main" id="{59814F6A-8856-40D8-8CAF-4C5E6641F5AA}"/>
                  </a:ext>
                </a:extLst>
              </p:cNvPr>
              <p:cNvPicPr>
                <a:picLocks noChangeAspect="1"/>
              </p:cNvPicPr>
              <p:nvPr userDrawn="1"/>
            </p:nvPicPr>
            <p:blipFill>
              <a:blip r:embed="rId19">
                <a:biLevel thresh="25000"/>
                <a:extLst>
                  <a:ext uri="{28A0092B-C50C-407E-A947-70E740481C1C}">
                    <a14:useLocalDpi xmlns:a14="http://schemas.microsoft.com/office/drawing/2010/main" val="0"/>
                  </a:ext>
                </a:extLst>
              </a:blip>
              <a:stretch>
                <a:fillRect/>
              </a:stretch>
            </p:blipFill>
            <p:spPr>
              <a:xfrm>
                <a:off x="4718251" y="6190395"/>
                <a:ext cx="1473694" cy="573086"/>
              </a:xfrm>
              <a:prstGeom prst="rect">
                <a:avLst/>
              </a:prstGeom>
            </p:spPr>
          </p:pic>
          <p:pic>
            <p:nvPicPr>
              <p:cNvPr id="11" name="Picture 10">
                <a:extLst>
                  <a:ext uri="{FF2B5EF4-FFF2-40B4-BE49-F238E27FC236}">
                    <a16:creationId xmlns:a16="http://schemas.microsoft.com/office/drawing/2014/main" id="{33E73065-C6F7-4816-8CA3-7879EC8065C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4376" y="6125852"/>
                <a:ext cx="1700603" cy="593260"/>
              </a:xfrm>
              <a:prstGeom prst="rect">
                <a:avLst/>
              </a:prstGeom>
            </p:spPr>
          </p:pic>
        </p:grpSp>
        <p:sp>
          <p:nvSpPr>
            <p:cNvPr id="6" name="Rectangle 5">
              <a:extLst>
                <a:ext uri="{FF2B5EF4-FFF2-40B4-BE49-F238E27FC236}">
                  <a16:creationId xmlns:a16="http://schemas.microsoft.com/office/drawing/2014/main" id="{8F1D423E-8B15-41BD-B67A-2B72633E8C60}"/>
                </a:ext>
              </a:extLst>
            </p:cNvPr>
            <p:cNvSpPr/>
            <p:nvPr userDrawn="1"/>
          </p:nvSpPr>
          <p:spPr>
            <a:xfrm>
              <a:off x="7" y="5998222"/>
              <a:ext cx="12192000" cy="72000"/>
            </a:xfrm>
            <a:prstGeom prst="rect">
              <a:avLst/>
            </a:prstGeom>
            <a:gradFill>
              <a:gsLst>
                <a:gs pos="90000">
                  <a:srgbClr val="D60A87"/>
                </a:gs>
                <a:gs pos="10000">
                  <a:srgbClr val="00AAA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800"/>
            </a:p>
          </p:txBody>
        </p:sp>
        <p:pic>
          <p:nvPicPr>
            <p:cNvPr id="7" name="Picture 6" descr="A black and white logo&#10;&#10;Description automatically generated">
              <a:extLst>
                <a:ext uri="{FF2B5EF4-FFF2-40B4-BE49-F238E27FC236}">
                  <a16:creationId xmlns:a16="http://schemas.microsoft.com/office/drawing/2014/main" id="{F07FAD92-3BD4-F88E-2ECD-B380A6873080}"/>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t="36356" b="37062"/>
            <a:stretch/>
          </p:blipFill>
          <p:spPr>
            <a:xfrm>
              <a:off x="3233815" y="6225300"/>
              <a:ext cx="1964925" cy="522329"/>
            </a:xfrm>
            <a:prstGeom prst="rect">
              <a:avLst/>
            </a:prstGeom>
          </p:spPr>
        </p:pic>
      </p:grpSp>
    </p:spTree>
    <p:extLst>
      <p:ext uri="{BB962C8B-B14F-4D97-AF65-F5344CB8AC3E}">
        <p14:creationId xmlns:p14="http://schemas.microsoft.com/office/powerpoint/2010/main" val="341472426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hyperlink" Target="https://glaas.who.int/" TargetMode="External"/><Relationship Id="rId2" Type="http://schemas.openxmlformats.org/officeDocument/2006/relationships/hyperlink" Target="https://www.who.int/teams/environment-climate-change-and-health/water-sanitation-and-health/monitoring-and-evidence/wash-systems-monitoring/un-water-global-analysis-and-assessment-of-sanitation-and-drinking-water" TargetMode="Externa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624C6-8AF0-44C4-83D8-3A2C2CD4ECF7}"/>
              </a:ext>
            </a:extLst>
          </p:cNvPr>
          <p:cNvSpPr>
            <a:spLocks noGrp="1"/>
          </p:cNvSpPr>
          <p:nvPr>
            <p:ph type="title"/>
          </p:nvPr>
        </p:nvSpPr>
        <p:spPr/>
        <p:txBody>
          <a:bodyPr/>
          <a:lstStyle/>
          <a:p>
            <a:r>
              <a:rPr lang="es-AR" sz="2800" dirty="0">
                <a:ea typeface="+mn-ea"/>
                <a:cs typeface="+mn-cs"/>
              </a:rPr>
              <a:t>Módulo 2 de información sobre el GLAAS: </a:t>
            </a:r>
            <a:br>
              <a:rPr lang="es-AR" dirty="0">
                <a:cs typeface="Calibri"/>
              </a:rPr>
            </a:br>
            <a:r>
              <a:rPr lang="es-AR" dirty="0">
                <a:cs typeface="Calibri"/>
              </a:rPr>
              <a:t>El proceso </a:t>
            </a:r>
            <a:r>
              <a:rPr lang="es-AR" sz="3600" dirty="0">
                <a:cs typeface="Calibri"/>
              </a:rPr>
              <a:t>GLAAS </a:t>
            </a:r>
            <a:br>
              <a:rPr lang="es-AR" sz="3600" dirty="0">
                <a:cs typeface="Calibri"/>
              </a:rPr>
            </a:br>
            <a:r>
              <a:rPr lang="es-AR" sz="2400" dirty="0">
                <a:cs typeface="Calibri"/>
              </a:rPr>
              <a:t>Encuesta GLAAS a los países 2024</a:t>
            </a:r>
            <a:endParaRPr lang="es-AR" dirty="0"/>
          </a:p>
        </p:txBody>
      </p:sp>
    </p:spTree>
    <p:extLst>
      <p:ext uri="{BB962C8B-B14F-4D97-AF65-F5344CB8AC3E}">
        <p14:creationId xmlns:p14="http://schemas.microsoft.com/office/powerpoint/2010/main" val="415432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F0F6B69-1003-755D-27A5-39B389C1DC51}"/>
              </a:ext>
            </a:extLst>
          </p:cNvPr>
          <p:cNvGrpSpPr/>
          <p:nvPr/>
        </p:nvGrpSpPr>
        <p:grpSpPr>
          <a:xfrm>
            <a:off x="386535" y="531710"/>
            <a:ext cx="1500973" cy="5159424"/>
            <a:chOff x="6401397" y="291049"/>
            <a:chExt cx="1500973" cy="5159424"/>
          </a:xfrm>
        </p:grpSpPr>
        <p:sp>
          <p:nvSpPr>
            <p:cNvPr id="4" name="Rounded Rectangle 4">
              <a:extLst>
                <a:ext uri="{FF2B5EF4-FFF2-40B4-BE49-F238E27FC236}">
                  <a16:creationId xmlns:a16="http://schemas.microsoft.com/office/drawing/2014/main" id="{FF190711-FDE8-A437-0EC8-0C664344A604}"/>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Decisión de participar</a:t>
              </a:r>
            </a:p>
          </p:txBody>
        </p:sp>
        <p:sp>
          <p:nvSpPr>
            <p:cNvPr id="5" name="Rounded Rectangle 5">
              <a:extLst>
                <a:ext uri="{FF2B5EF4-FFF2-40B4-BE49-F238E27FC236}">
                  <a16:creationId xmlns:a16="http://schemas.microsoft.com/office/drawing/2014/main" id="{95617397-8CF4-2458-9D94-31F18F36AB31}"/>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Presentación del GLAAS</a:t>
              </a:r>
            </a:p>
          </p:txBody>
        </p:sp>
        <p:sp>
          <p:nvSpPr>
            <p:cNvPr id="6" name="Rounded Rectangle 6">
              <a:extLst>
                <a:ext uri="{FF2B5EF4-FFF2-40B4-BE49-F238E27FC236}">
                  <a16:creationId xmlns:a16="http://schemas.microsoft.com/office/drawing/2014/main" id="{083AE929-C52C-841B-A351-7221C75E6F28}"/>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dirty="0">
                  <a:ln>
                    <a:noFill/>
                  </a:ln>
                  <a:solidFill>
                    <a:srgbClr val="1F497D">
                      <a:lumMod val="75000"/>
                    </a:srgbClr>
                  </a:solidFill>
                  <a:effectLst/>
                  <a:uLnTx/>
                  <a:uFillTx/>
                  <a:latin typeface="Calibri"/>
                  <a:ea typeface="+mn-ea"/>
                  <a:cs typeface="+mn-cs"/>
                </a:rPr>
                <a:t>Antes de la recopilación de datos</a:t>
              </a:r>
            </a:p>
          </p:txBody>
        </p:sp>
        <p:sp>
          <p:nvSpPr>
            <p:cNvPr id="7" name="Rounded Rectangle 7">
              <a:extLst>
                <a:ext uri="{FF2B5EF4-FFF2-40B4-BE49-F238E27FC236}">
                  <a16:creationId xmlns:a16="http://schemas.microsoft.com/office/drawing/2014/main" id="{0DEBFABE-5BAE-93D1-D3F7-A68CB8D3273C}"/>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Recopilación de datos</a:t>
              </a:r>
            </a:p>
          </p:txBody>
        </p:sp>
        <p:sp>
          <p:nvSpPr>
            <p:cNvPr id="8" name="Rounded Rectangle 8">
              <a:extLst>
                <a:ext uri="{FF2B5EF4-FFF2-40B4-BE49-F238E27FC236}">
                  <a16:creationId xmlns:a16="http://schemas.microsoft.com/office/drawing/2014/main" id="{DB2ECD3A-F0E9-BB1B-2864-4BE5CA37B3FB}"/>
                </a:ext>
              </a:extLst>
            </p:cNvPr>
            <p:cNvSpPr/>
            <p:nvPr/>
          </p:nvSpPr>
          <p:spPr>
            <a:xfrm>
              <a:off x="6416501" y="3357801"/>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AR" sz="1600" b="1" kern="0" dirty="0">
                  <a:solidFill>
                    <a:prstClr val="white"/>
                  </a:solidFill>
                  <a:latin typeface="Calibri"/>
                </a:rPr>
                <a:t>Validación y presentación</a:t>
              </a:r>
              <a:endParaRPr kumimoji="0" lang="es-AR" sz="1600" b="1" i="0" u="none" strike="noStrike" kern="0" cap="none" spc="0" normalizeH="0" baseline="0" dirty="0">
                <a:ln>
                  <a:noFill/>
                </a:ln>
                <a:solidFill>
                  <a:prstClr val="white"/>
                </a:solidFill>
                <a:effectLst/>
                <a:uLnTx/>
                <a:uFillTx/>
                <a:latin typeface="Calibri"/>
                <a:ea typeface="+mn-ea"/>
                <a:cs typeface="+mn-cs"/>
              </a:endParaRPr>
            </a:p>
          </p:txBody>
        </p:sp>
        <p:sp>
          <p:nvSpPr>
            <p:cNvPr id="9" name="Rounded Rectangle 9">
              <a:extLst>
                <a:ext uri="{FF2B5EF4-FFF2-40B4-BE49-F238E27FC236}">
                  <a16:creationId xmlns:a16="http://schemas.microsoft.com/office/drawing/2014/main" id="{1E2F3382-BAC7-9DFA-C532-83ECFA7B77A7}"/>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Gestión de datos</a:t>
              </a:r>
            </a:p>
          </p:txBody>
        </p:sp>
        <p:sp>
          <p:nvSpPr>
            <p:cNvPr id="10" name="Rounded Rectangle 10">
              <a:extLst>
                <a:ext uri="{FF2B5EF4-FFF2-40B4-BE49-F238E27FC236}">
                  <a16:creationId xmlns:a16="http://schemas.microsoft.com/office/drawing/2014/main" id="{0F0073C1-0170-C0E6-F4A5-BB412947578C}"/>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400" b="1" kern="0" dirty="0">
                  <a:solidFill>
                    <a:srgbClr val="1F497D">
                      <a:lumMod val="75000"/>
                    </a:srgbClr>
                  </a:solidFill>
                </a:rPr>
                <a:t>Informe y datos sobre el GLAAS 2025</a:t>
              </a:r>
            </a:p>
          </p:txBody>
        </p:sp>
      </p:grpSp>
      <p:grpSp>
        <p:nvGrpSpPr>
          <p:cNvPr id="11" name="Group 10">
            <a:extLst>
              <a:ext uri="{FF2B5EF4-FFF2-40B4-BE49-F238E27FC236}">
                <a16:creationId xmlns:a16="http://schemas.microsoft.com/office/drawing/2014/main" id="{D35EE154-53F1-C4DC-2F45-BCA9ACA405C8}"/>
              </a:ext>
            </a:extLst>
          </p:cNvPr>
          <p:cNvGrpSpPr/>
          <p:nvPr/>
        </p:nvGrpSpPr>
        <p:grpSpPr>
          <a:xfrm>
            <a:off x="1049908" y="1091004"/>
            <a:ext cx="174224" cy="4040837"/>
            <a:chOff x="7064770" y="850343"/>
            <a:chExt cx="174224" cy="4040837"/>
          </a:xfrm>
        </p:grpSpPr>
        <p:sp>
          <p:nvSpPr>
            <p:cNvPr id="12" name="Right Arrow 12">
              <a:extLst>
                <a:ext uri="{FF2B5EF4-FFF2-40B4-BE49-F238E27FC236}">
                  <a16:creationId xmlns:a16="http://schemas.microsoft.com/office/drawing/2014/main" id="{A907F895-A201-684A-17C5-00E5DB372439}"/>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48F58117-E743-C9F7-7F81-0231623F273F}"/>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2A3018CC-751D-9BC3-CC91-54EA5457094A}"/>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D12D0E9C-72C9-F0C3-6BF5-5D77ECE05FEC}"/>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24226830-9DE1-1098-0DCB-3DCDFF529B95}"/>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123B4539-2E14-97DF-B576-08AA0FD28EE7}"/>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BC971377-5729-10D7-3438-0AB56D001959}"/>
              </a:ext>
            </a:extLst>
          </p:cNvPr>
          <p:cNvGrpSpPr/>
          <p:nvPr/>
        </p:nvGrpSpPr>
        <p:grpSpPr>
          <a:xfrm>
            <a:off x="204129" y="625477"/>
            <a:ext cx="364812" cy="4947770"/>
            <a:chOff x="204129" y="396875"/>
            <a:chExt cx="364812" cy="4947770"/>
          </a:xfrm>
        </p:grpSpPr>
        <p:sp>
          <p:nvSpPr>
            <p:cNvPr id="19" name="Oval 18">
              <a:extLst>
                <a:ext uri="{FF2B5EF4-FFF2-40B4-BE49-F238E27FC236}">
                  <a16:creationId xmlns:a16="http://schemas.microsoft.com/office/drawing/2014/main" id="{336DCEBD-E58C-DA71-5E6B-63F13873D03B}"/>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20" name="Oval 19">
              <a:extLst>
                <a:ext uri="{FF2B5EF4-FFF2-40B4-BE49-F238E27FC236}">
                  <a16:creationId xmlns:a16="http://schemas.microsoft.com/office/drawing/2014/main" id="{3AD228F2-2316-0D12-F5AA-E53616FD669A}"/>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21" name="Oval 20">
              <a:extLst>
                <a:ext uri="{FF2B5EF4-FFF2-40B4-BE49-F238E27FC236}">
                  <a16:creationId xmlns:a16="http://schemas.microsoft.com/office/drawing/2014/main" id="{742E95D9-01F3-4E18-0B33-E99F57BD5FFA}"/>
                </a:ext>
              </a:extLst>
            </p:cNvPr>
            <p:cNvSpPr/>
            <p:nvPr/>
          </p:nvSpPr>
          <p:spPr>
            <a:xfrm>
              <a:off x="204129"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22" name="Oval 21">
              <a:extLst>
                <a:ext uri="{FF2B5EF4-FFF2-40B4-BE49-F238E27FC236}">
                  <a16:creationId xmlns:a16="http://schemas.microsoft.com/office/drawing/2014/main" id="{91FBBC66-5CB1-FA81-DE72-3B63FEE2085B}"/>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23" name="Oval 22">
              <a:extLst>
                <a:ext uri="{FF2B5EF4-FFF2-40B4-BE49-F238E27FC236}">
                  <a16:creationId xmlns:a16="http://schemas.microsoft.com/office/drawing/2014/main" id="{E194E5B0-6083-8812-2FB8-97CD5BD108B9}"/>
                </a:ext>
              </a:extLst>
            </p:cNvPr>
            <p:cNvSpPr/>
            <p:nvPr/>
          </p:nvSpPr>
          <p:spPr>
            <a:xfrm>
              <a:off x="208901" y="3463627"/>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5</a:t>
              </a:r>
            </a:p>
          </p:txBody>
        </p:sp>
        <p:sp>
          <p:nvSpPr>
            <p:cNvPr id="24" name="Oval 23">
              <a:extLst>
                <a:ext uri="{FF2B5EF4-FFF2-40B4-BE49-F238E27FC236}">
                  <a16:creationId xmlns:a16="http://schemas.microsoft.com/office/drawing/2014/main" id="{F12747FA-FF34-4A2E-4057-8BC02D841A00}"/>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25" name="Oval 24">
              <a:extLst>
                <a:ext uri="{FF2B5EF4-FFF2-40B4-BE49-F238E27FC236}">
                  <a16:creationId xmlns:a16="http://schemas.microsoft.com/office/drawing/2014/main" id="{95660E24-2548-1B0E-0837-2504657A9554}"/>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
        <p:nvSpPr>
          <p:cNvPr id="26" name="Content Placeholder 50">
            <a:extLst>
              <a:ext uri="{FF2B5EF4-FFF2-40B4-BE49-F238E27FC236}">
                <a16:creationId xmlns:a16="http://schemas.microsoft.com/office/drawing/2014/main" id="{55A8D27E-9F36-CFB9-9018-ABACE739BB8E}"/>
              </a:ext>
            </a:extLst>
          </p:cNvPr>
          <p:cNvSpPr>
            <a:spLocks noGrp="1"/>
          </p:cNvSpPr>
          <p:nvPr>
            <p:ph idx="1"/>
          </p:nvPr>
        </p:nvSpPr>
        <p:spPr>
          <a:xfrm>
            <a:off x="2276474" y="1280166"/>
            <a:ext cx="9305926" cy="4505491"/>
          </a:xfrm>
        </p:spPr>
        <p:txBody>
          <a:bodyPr>
            <a:normAutofit fontScale="92500" lnSpcReduction="10000"/>
          </a:bodyPr>
          <a:lstStyle/>
          <a:p>
            <a:pPr>
              <a:spcAft>
                <a:spcPts val="2400"/>
              </a:spcAft>
            </a:pPr>
            <a:r>
              <a:rPr lang="es-ES" sz="3600" dirty="0"/>
              <a:t>Es probable que varias partes interesadas hayan participado en la realización de la encuesta del GLAAS, por lo que es importante tener una reunión final de validación por parte del gobierno con todos los participantes del GLAAS para asegurarse de que todos estén de acuerdo con la información incluida en la encuesta</a:t>
            </a:r>
            <a:r>
              <a:rPr lang="en-GB" sz="3600" dirty="0"/>
              <a:t>. </a:t>
            </a:r>
          </a:p>
          <a:p>
            <a:pPr>
              <a:spcAft>
                <a:spcPts val="2400"/>
              </a:spcAft>
            </a:pPr>
            <a:r>
              <a:rPr lang="es-ES" sz="3600" dirty="0"/>
              <a:t>El gobierno examina los datos y aprueba los resultados antes de que sean presentados</a:t>
            </a:r>
            <a:r>
              <a:rPr lang="en-US" sz="3600" dirty="0"/>
              <a:t>.</a:t>
            </a:r>
            <a:endParaRPr lang="en-GB" sz="3600" dirty="0"/>
          </a:p>
          <a:p>
            <a:pPr marL="457200" indent="-457200"/>
            <a:endParaRPr lang="en-US" dirty="0"/>
          </a:p>
        </p:txBody>
      </p:sp>
      <p:sp>
        <p:nvSpPr>
          <p:cNvPr id="27" name="Title 2">
            <a:extLst>
              <a:ext uri="{FF2B5EF4-FFF2-40B4-BE49-F238E27FC236}">
                <a16:creationId xmlns:a16="http://schemas.microsoft.com/office/drawing/2014/main" id="{9F56ECF2-8E29-5E2F-D171-CFB8A1B0FCE3}"/>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s-AR" sz="3600" dirty="0"/>
              <a:t>Validación de los resultados</a:t>
            </a:r>
          </a:p>
        </p:txBody>
      </p:sp>
    </p:spTree>
    <p:extLst>
      <p:ext uri="{BB962C8B-B14F-4D97-AF65-F5344CB8AC3E}">
        <p14:creationId xmlns:p14="http://schemas.microsoft.com/office/powerpoint/2010/main" val="358212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6A4681D-5E24-895E-4B8A-907315350EE6}"/>
              </a:ext>
            </a:extLst>
          </p:cNvPr>
          <p:cNvGrpSpPr/>
          <p:nvPr/>
        </p:nvGrpSpPr>
        <p:grpSpPr>
          <a:xfrm>
            <a:off x="386535" y="531710"/>
            <a:ext cx="1500973" cy="5159424"/>
            <a:chOff x="6401397" y="291049"/>
            <a:chExt cx="1500973" cy="5159424"/>
          </a:xfrm>
        </p:grpSpPr>
        <p:sp>
          <p:nvSpPr>
            <p:cNvPr id="4" name="Rounded Rectangle 4">
              <a:extLst>
                <a:ext uri="{FF2B5EF4-FFF2-40B4-BE49-F238E27FC236}">
                  <a16:creationId xmlns:a16="http://schemas.microsoft.com/office/drawing/2014/main" id="{AA7437BB-046A-4E92-CF29-C91D1203EB87}"/>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Decisión de participar</a:t>
              </a:r>
            </a:p>
          </p:txBody>
        </p:sp>
        <p:sp>
          <p:nvSpPr>
            <p:cNvPr id="5" name="Rounded Rectangle 5">
              <a:extLst>
                <a:ext uri="{FF2B5EF4-FFF2-40B4-BE49-F238E27FC236}">
                  <a16:creationId xmlns:a16="http://schemas.microsoft.com/office/drawing/2014/main" id="{BD9393A7-E1DC-7F3D-3B9F-A7CEC7AE1A7B}"/>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Presentación de GLAAS</a:t>
              </a:r>
            </a:p>
          </p:txBody>
        </p:sp>
        <p:sp>
          <p:nvSpPr>
            <p:cNvPr id="6" name="Rounded Rectangle 6">
              <a:extLst>
                <a:ext uri="{FF2B5EF4-FFF2-40B4-BE49-F238E27FC236}">
                  <a16:creationId xmlns:a16="http://schemas.microsoft.com/office/drawing/2014/main" id="{07348F30-0F56-E306-3D30-E0830A1BBA4B}"/>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dirty="0">
                  <a:ln>
                    <a:noFill/>
                  </a:ln>
                  <a:solidFill>
                    <a:srgbClr val="1F497D">
                      <a:lumMod val="75000"/>
                    </a:srgbClr>
                  </a:solidFill>
                  <a:effectLst/>
                  <a:uLnTx/>
                  <a:uFillTx/>
                  <a:latin typeface="Calibri"/>
                  <a:ea typeface="+mn-ea"/>
                  <a:cs typeface="+mn-cs"/>
                </a:rPr>
                <a:t>Antes de la recopilación de datos</a:t>
              </a:r>
            </a:p>
          </p:txBody>
        </p:sp>
        <p:sp>
          <p:nvSpPr>
            <p:cNvPr id="7" name="Rounded Rectangle 7">
              <a:extLst>
                <a:ext uri="{FF2B5EF4-FFF2-40B4-BE49-F238E27FC236}">
                  <a16:creationId xmlns:a16="http://schemas.microsoft.com/office/drawing/2014/main" id="{833AD94F-9EEE-F2A6-6068-CF3E7E4666BD}"/>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Recopilación de datos</a:t>
              </a:r>
            </a:p>
          </p:txBody>
        </p:sp>
        <p:sp>
          <p:nvSpPr>
            <p:cNvPr id="8" name="Rounded Rectangle 8">
              <a:extLst>
                <a:ext uri="{FF2B5EF4-FFF2-40B4-BE49-F238E27FC236}">
                  <a16:creationId xmlns:a16="http://schemas.microsoft.com/office/drawing/2014/main" id="{ABB8A9E4-A5E8-0852-AE37-D470930AE62C}"/>
                </a:ext>
              </a:extLst>
            </p:cNvPr>
            <p:cNvSpPr/>
            <p:nvPr/>
          </p:nvSpPr>
          <p:spPr>
            <a:xfrm>
              <a:off x="6416501" y="3357801"/>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AR" sz="1600" b="1" kern="0" dirty="0">
                  <a:solidFill>
                    <a:prstClr val="white"/>
                  </a:solidFill>
                  <a:latin typeface="Calibri"/>
                </a:rPr>
                <a:t>Validación y presentación</a:t>
              </a:r>
              <a:endParaRPr kumimoji="0" lang="es-AR" sz="1600" b="1" i="0" u="none" strike="noStrike" kern="0" cap="none" spc="0" normalizeH="0" baseline="0" dirty="0">
                <a:ln>
                  <a:noFill/>
                </a:ln>
                <a:solidFill>
                  <a:prstClr val="white"/>
                </a:solidFill>
                <a:effectLst/>
                <a:uLnTx/>
                <a:uFillTx/>
                <a:latin typeface="Calibri"/>
                <a:ea typeface="+mn-ea"/>
                <a:cs typeface="+mn-cs"/>
              </a:endParaRPr>
            </a:p>
          </p:txBody>
        </p:sp>
        <p:sp>
          <p:nvSpPr>
            <p:cNvPr id="9" name="Rounded Rectangle 9">
              <a:extLst>
                <a:ext uri="{FF2B5EF4-FFF2-40B4-BE49-F238E27FC236}">
                  <a16:creationId xmlns:a16="http://schemas.microsoft.com/office/drawing/2014/main" id="{4BF73C48-F759-CEA1-8476-AF0B65F9C79F}"/>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Gestión de datos</a:t>
              </a:r>
            </a:p>
          </p:txBody>
        </p:sp>
        <p:sp>
          <p:nvSpPr>
            <p:cNvPr id="10" name="Rounded Rectangle 10">
              <a:extLst>
                <a:ext uri="{FF2B5EF4-FFF2-40B4-BE49-F238E27FC236}">
                  <a16:creationId xmlns:a16="http://schemas.microsoft.com/office/drawing/2014/main" id="{D785042B-895E-8F97-5DD5-FD43C6A8C907}"/>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400" b="1" kern="0" dirty="0">
                  <a:solidFill>
                    <a:srgbClr val="1F497D">
                      <a:lumMod val="75000"/>
                    </a:srgbClr>
                  </a:solidFill>
                </a:rPr>
                <a:t>Informe y datos sobre el GLAAS 2025</a:t>
              </a:r>
            </a:p>
          </p:txBody>
        </p:sp>
      </p:grpSp>
      <p:grpSp>
        <p:nvGrpSpPr>
          <p:cNvPr id="11" name="Group 10">
            <a:extLst>
              <a:ext uri="{FF2B5EF4-FFF2-40B4-BE49-F238E27FC236}">
                <a16:creationId xmlns:a16="http://schemas.microsoft.com/office/drawing/2014/main" id="{979C3CF6-192C-F90A-6F2E-4703D79C1274}"/>
              </a:ext>
            </a:extLst>
          </p:cNvPr>
          <p:cNvGrpSpPr/>
          <p:nvPr/>
        </p:nvGrpSpPr>
        <p:grpSpPr>
          <a:xfrm>
            <a:off x="1049908" y="1091004"/>
            <a:ext cx="174224" cy="4040837"/>
            <a:chOff x="7064770" y="850343"/>
            <a:chExt cx="174224" cy="4040837"/>
          </a:xfrm>
        </p:grpSpPr>
        <p:sp>
          <p:nvSpPr>
            <p:cNvPr id="12" name="Right Arrow 12">
              <a:extLst>
                <a:ext uri="{FF2B5EF4-FFF2-40B4-BE49-F238E27FC236}">
                  <a16:creationId xmlns:a16="http://schemas.microsoft.com/office/drawing/2014/main" id="{01CC080D-FBAB-561D-5596-BB2ADE76B01A}"/>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F6D1A516-526B-52B7-6B85-ECB66F85638C}"/>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A766E8EC-8641-E31D-4BC5-C4B91919970E}"/>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B6E551F0-179D-E952-DEBE-910AD2608A69}"/>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AD02588D-0874-39D3-EA08-A70295AE4564}"/>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DD12E643-1FFC-1ADC-1C77-186815E9EE41}"/>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38A1030A-6728-451C-BC36-9DDFDE0317D4}"/>
              </a:ext>
            </a:extLst>
          </p:cNvPr>
          <p:cNvGrpSpPr/>
          <p:nvPr/>
        </p:nvGrpSpPr>
        <p:grpSpPr>
          <a:xfrm>
            <a:off x="204129" y="625477"/>
            <a:ext cx="364812" cy="4947770"/>
            <a:chOff x="204129" y="396875"/>
            <a:chExt cx="364812" cy="4947770"/>
          </a:xfrm>
        </p:grpSpPr>
        <p:sp>
          <p:nvSpPr>
            <p:cNvPr id="19" name="Oval 18">
              <a:extLst>
                <a:ext uri="{FF2B5EF4-FFF2-40B4-BE49-F238E27FC236}">
                  <a16:creationId xmlns:a16="http://schemas.microsoft.com/office/drawing/2014/main" id="{623B449C-B343-BC4D-090D-7D48AAD10EFC}"/>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20" name="Oval 19">
              <a:extLst>
                <a:ext uri="{FF2B5EF4-FFF2-40B4-BE49-F238E27FC236}">
                  <a16:creationId xmlns:a16="http://schemas.microsoft.com/office/drawing/2014/main" id="{E30D1857-8FCD-5D63-C6E9-BA8668C6E688}"/>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21" name="Oval 20">
              <a:extLst>
                <a:ext uri="{FF2B5EF4-FFF2-40B4-BE49-F238E27FC236}">
                  <a16:creationId xmlns:a16="http://schemas.microsoft.com/office/drawing/2014/main" id="{0E458008-37D7-C83D-5969-214B189CDB4D}"/>
                </a:ext>
              </a:extLst>
            </p:cNvPr>
            <p:cNvSpPr/>
            <p:nvPr/>
          </p:nvSpPr>
          <p:spPr>
            <a:xfrm>
              <a:off x="204129"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22" name="Oval 21">
              <a:extLst>
                <a:ext uri="{FF2B5EF4-FFF2-40B4-BE49-F238E27FC236}">
                  <a16:creationId xmlns:a16="http://schemas.microsoft.com/office/drawing/2014/main" id="{8D133D73-628E-AAD5-F8B0-4683635ED34A}"/>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23" name="Oval 22">
              <a:extLst>
                <a:ext uri="{FF2B5EF4-FFF2-40B4-BE49-F238E27FC236}">
                  <a16:creationId xmlns:a16="http://schemas.microsoft.com/office/drawing/2014/main" id="{4F53BD4F-B2B9-3516-FA7B-E4A1E18CBA54}"/>
                </a:ext>
              </a:extLst>
            </p:cNvPr>
            <p:cNvSpPr/>
            <p:nvPr/>
          </p:nvSpPr>
          <p:spPr>
            <a:xfrm>
              <a:off x="208901" y="3463627"/>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5</a:t>
              </a:r>
            </a:p>
          </p:txBody>
        </p:sp>
        <p:sp>
          <p:nvSpPr>
            <p:cNvPr id="24" name="Oval 23">
              <a:extLst>
                <a:ext uri="{FF2B5EF4-FFF2-40B4-BE49-F238E27FC236}">
                  <a16:creationId xmlns:a16="http://schemas.microsoft.com/office/drawing/2014/main" id="{56426F92-3E53-AFA4-08E1-1F6E40FE13F1}"/>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25" name="Oval 24">
              <a:extLst>
                <a:ext uri="{FF2B5EF4-FFF2-40B4-BE49-F238E27FC236}">
                  <a16:creationId xmlns:a16="http://schemas.microsoft.com/office/drawing/2014/main" id="{D86543B7-0D9A-A724-43DD-8C6357D20ADB}"/>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
        <p:nvSpPr>
          <p:cNvPr id="26" name="Content Placeholder 50">
            <a:extLst>
              <a:ext uri="{FF2B5EF4-FFF2-40B4-BE49-F238E27FC236}">
                <a16:creationId xmlns:a16="http://schemas.microsoft.com/office/drawing/2014/main" id="{30B0C8F9-E40D-DBE7-F3DA-CDC3F203CF03}"/>
              </a:ext>
            </a:extLst>
          </p:cNvPr>
          <p:cNvSpPr>
            <a:spLocks noGrp="1"/>
          </p:cNvSpPr>
          <p:nvPr>
            <p:ph idx="1"/>
          </p:nvPr>
        </p:nvSpPr>
        <p:spPr>
          <a:xfrm>
            <a:off x="2276474" y="1280166"/>
            <a:ext cx="9305926" cy="4505491"/>
          </a:xfrm>
        </p:spPr>
        <p:txBody>
          <a:bodyPr>
            <a:normAutofit/>
          </a:bodyPr>
          <a:lstStyle/>
          <a:p>
            <a:r>
              <a:rPr lang="es-AR" sz="2800" dirty="0"/>
              <a:t>El punto focal nacional presenta los siguientes documentos: </a:t>
            </a:r>
          </a:p>
          <a:p>
            <a:pPr marL="971550" lvl="1" indent="-514350">
              <a:buFont typeface="+mj-lt"/>
              <a:buAutoNum type="arabicPeriod"/>
            </a:pPr>
            <a:r>
              <a:rPr lang="es-AR" sz="2400" dirty="0"/>
              <a:t>Formulario de la encuesta</a:t>
            </a:r>
          </a:p>
          <a:p>
            <a:pPr marL="971550" lvl="1" indent="-514350">
              <a:buFont typeface="+mj-lt"/>
              <a:buAutoNum type="arabicPeriod"/>
            </a:pPr>
            <a:r>
              <a:rPr lang="es-AR" sz="2400" dirty="0"/>
              <a:t>Formulario de retroalimentación del país</a:t>
            </a:r>
          </a:p>
          <a:p>
            <a:pPr marL="971550" lvl="1" indent="-514350">
              <a:buFont typeface="+mj-lt"/>
              <a:buAutoNum type="arabicPeriod"/>
            </a:pPr>
            <a:r>
              <a:rPr lang="es-AR" sz="2400" dirty="0"/>
              <a:t>Formulario de consentimiento (si aplica)</a:t>
            </a:r>
          </a:p>
          <a:p>
            <a:r>
              <a:rPr lang="es-AR" sz="2800" dirty="0"/>
              <a:t>La fecha límite para presentar los documentos de la encuesta GLAAS 2024 es el </a:t>
            </a:r>
            <a:r>
              <a:rPr lang="es-AR" sz="2800" b="1" dirty="0">
                <a:solidFill>
                  <a:srgbClr val="D60A87"/>
                </a:solidFill>
              </a:rPr>
              <a:t>15 de octubre </a:t>
            </a:r>
            <a:r>
              <a:rPr lang="en-GB" sz="2800" b="1" dirty="0">
                <a:solidFill>
                  <a:srgbClr val="D60A87"/>
                </a:solidFill>
              </a:rPr>
              <a:t>de 2024</a:t>
            </a:r>
            <a:r>
              <a:rPr lang="en-GB" sz="2800" dirty="0"/>
              <a:t>.</a:t>
            </a:r>
            <a:r>
              <a:rPr lang="en-US" sz="2800" dirty="0">
                <a:solidFill>
                  <a:srgbClr val="D60A87"/>
                </a:solidFill>
                <a:ea typeface="+mn-ea"/>
                <a:cs typeface="+mn-cs"/>
              </a:rPr>
              <a:t> </a:t>
            </a:r>
            <a:endParaRPr lang="en-GB" sz="2800" dirty="0"/>
          </a:p>
          <a:p>
            <a:pPr lvl="1"/>
            <a:r>
              <a:rPr lang="es-AR" sz="2400" dirty="0"/>
              <a:t>Presentar el paquete completo de la </a:t>
            </a:r>
            <a:r>
              <a:rPr lang="es-AR" sz="2400" b="1" dirty="0"/>
              <a:t>encuesta PDF </a:t>
            </a:r>
            <a:r>
              <a:rPr lang="es-AR" sz="2400" dirty="0"/>
              <a:t>por correo electrónico a la oficina regional de la OMS y a </a:t>
            </a:r>
            <a:r>
              <a:rPr lang="es-AR" sz="2400" dirty="0">
                <a:hlinkClick r:id="rId2"/>
              </a:rPr>
              <a:t>glaas@who.int</a:t>
            </a:r>
            <a:r>
              <a:rPr lang="es-AR" sz="2400" dirty="0"/>
              <a:t>; o </a:t>
            </a:r>
          </a:p>
          <a:p>
            <a:pPr lvl="1"/>
            <a:r>
              <a:rPr lang="es-AR" sz="2400" dirty="0"/>
              <a:t>Presentar el paquete completo de </a:t>
            </a:r>
            <a:r>
              <a:rPr lang="es-AR" sz="2400" b="1" dirty="0"/>
              <a:t>eGLAAS</a:t>
            </a:r>
            <a:r>
              <a:rPr lang="es-AR" sz="2400" dirty="0"/>
              <a:t> haciendo clic en ‘Enviar encuesta’ en la plataforma virtual.</a:t>
            </a:r>
          </a:p>
          <a:p>
            <a:pPr marL="914400" lvl="2" indent="0">
              <a:buNone/>
            </a:pPr>
            <a:endParaRPr lang="en-GB" sz="2200" dirty="0"/>
          </a:p>
        </p:txBody>
      </p:sp>
      <p:sp>
        <p:nvSpPr>
          <p:cNvPr id="27" name="Title 2">
            <a:extLst>
              <a:ext uri="{FF2B5EF4-FFF2-40B4-BE49-F238E27FC236}">
                <a16:creationId xmlns:a16="http://schemas.microsoft.com/office/drawing/2014/main" id="{42B5D8D2-C885-8450-BD11-42992D977D26}"/>
              </a:ext>
            </a:extLst>
          </p:cNvPr>
          <p:cNvSpPr txBox="1">
            <a:spLocks/>
          </p:cNvSpPr>
          <p:nvPr/>
        </p:nvSpPr>
        <p:spPr>
          <a:xfrm>
            <a:off x="2276474" y="198438"/>
            <a:ext cx="9716580" cy="841375"/>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s-AR" sz="3600" dirty="0"/>
              <a:t>Presentación de los documentos de la encuesta GLAAS</a:t>
            </a:r>
          </a:p>
        </p:txBody>
      </p:sp>
    </p:spTree>
    <p:extLst>
      <p:ext uri="{BB962C8B-B14F-4D97-AF65-F5344CB8AC3E}">
        <p14:creationId xmlns:p14="http://schemas.microsoft.com/office/powerpoint/2010/main" val="304533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5A2EE57-6F86-9004-35FD-C0A19238EB36}"/>
              </a:ext>
            </a:extLst>
          </p:cNvPr>
          <p:cNvGrpSpPr/>
          <p:nvPr/>
        </p:nvGrpSpPr>
        <p:grpSpPr>
          <a:xfrm>
            <a:off x="386535" y="521319"/>
            <a:ext cx="1500973" cy="5159424"/>
            <a:chOff x="6401397" y="291049"/>
            <a:chExt cx="1500973" cy="5159424"/>
          </a:xfrm>
        </p:grpSpPr>
        <p:sp>
          <p:nvSpPr>
            <p:cNvPr id="4" name="Rounded Rectangle 4">
              <a:extLst>
                <a:ext uri="{FF2B5EF4-FFF2-40B4-BE49-F238E27FC236}">
                  <a16:creationId xmlns:a16="http://schemas.microsoft.com/office/drawing/2014/main" id="{E563661E-7807-6B7D-8692-08E8DFEC1E83}"/>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noProof="0" dirty="0">
                  <a:ln>
                    <a:noFill/>
                  </a:ln>
                  <a:solidFill>
                    <a:schemeClr val="accent1">
                      <a:lumMod val="50000"/>
                    </a:schemeClr>
                  </a:solidFill>
                  <a:effectLst/>
                  <a:uLnTx/>
                  <a:uFillTx/>
                  <a:latin typeface="Calibri"/>
                  <a:ea typeface="+mn-ea"/>
                  <a:cs typeface="+mn-cs"/>
                </a:rPr>
                <a:t>Decisión de participar</a:t>
              </a:r>
            </a:p>
          </p:txBody>
        </p:sp>
        <p:sp>
          <p:nvSpPr>
            <p:cNvPr id="5" name="Rounded Rectangle 5">
              <a:extLst>
                <a:ext uri="{FF2B5EF4-FFF2-40B4-BE49-F238E27FC236}">
                  <a16:creationId xmlns:a16="http://schemas.microsoft.com/office/drawing/2014/main" id="{FAB59A97-3042-F154-7B7B-387241AF5737}"/>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chemeClr val="accent1">
                      <a:lumMod val="50000"/>
                    </a:schemeClr>
                  </a:solidFill>
                </a:rPr>
                <a:t>Presentación del GLAAS</a:t>
              </a:r>
            </a:p>
          </p:txBody>
        </p:sp>
        <p:sp>
          <p:nvSpPr>
            <p:cNvPr id="6" name="Rounded Rectangle 6">
              <a:extLst>
                <a:ext uri="{FF2B5EF4-FFF2-40B4-BE49-F238E27FC236}">
                  <a16:creationId xmlns:a16="http://schemas.microsoft.com/office/drawing/2014/main" id="{F54F01E8-0E8C-1B6D-191A-4653F3FABC5D}"/>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noProof="0" dirty="0">
                  <a:ln>
                    <a:noFill/>
                  </a:ln>
                  <a:solidFill>
                    <a:schemeClr val="accent1">
                      <a:lumMod val="50000"/>
                    </a:schemeClr>
                  </a:solidFill>
                  <a:effectLst/>
                  <a:uLnTx/>
                  <a:uFillTx/>
                  <a:latin typeface="Calibri"/>
                  <a:ea typeface="+mn-ea"/>
                  <a:cs typeface="+mn-cs"/>
                </a:rPr>
                <a:t>Antes de la recopilación de datos</a:t>
              </a:r>
            </a:p>
          </p:txBody>
        </p:sp>
        <p:sp>
          <p:nvSpPr>
            <p:cNvPr id="7" name="Rounded Rectangle 7">
              <a:extLst>
                <a:ext uri="{FF2B5EF4-FFF2-40B4-BE49-F238E27FC236}">
                  <a16:creationId xmlns:a16="http://schemas.microsoft.com/office/drawing/2014/main" id="{E1308BD5-D7C2-6ADD-3DDB-E68C8C5B3C42}"/>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AR" sz="1600" b="1" kern="0" dirty="0">
                  <a:solidFill>
                    <a:schemeClr val="accent1">
                      <a:lumMod val="50000"/>
                    </a:schemeClr>
                  </a:solidFill>
                  <a:latin typeface="Calibri"/>
                </a:rPr>
                <a:t>Recopilación</a:t>
              </a:r>
              <a:r>
                <a:rPr kumimoji="0" lang="es-AR" sz="1600" b="1" i="0" u="none" strike="noStrike" kern="0" cap="none" spc="0" normalizeH="0" baseline="0" noProof="0" dirty="0">
                  <a:ln>
                    <a:noFill/>
                  </a:ln>
                  <a:solidFill>
                    <a:schemeClr val="accent1">
                      <a:lumMod val="50000"/>
                    </a:schemeClr>
                  </a:solidFill>
                  <a:effectLst/>
                  <a:uLnTx/>
                  <a:uFillTx/>
                  <a:latin typeface="Calibri"/>
                  <a:ea typeface="+mn-ea"/>
                  <a:cs typeface="+mn-cs"/>
                </a:rPr>
                <a:t> de </a:t>
              </a:r>
              <a:r>
                <a:rPr lang="es-AR" sz="1600" b="1" kern="0" dirty="0">
                  <a:solidFill>
                    <a:schemeClr val="accent1">
                      <a:lumMod val="50000"/>
                    </a:schemeClr>
                  </a:solidFill>
                  <a:latin typeface="Calibri"/>
                </a:rPr>
                <a:t>datos</a:t>
              </a:r>
            </a:p>
          </p:txBody>
        </p:sp>
        <p:sp>
          <p:nvSpPr>
            <p:cNvPr id="8" name="Rounded Rectangle 8">
              <a:extLst>
                <a:ext uri="{FF2B5EF4-FFF2-40B4-BE49-F238E27FC236}">
                  <a16:creationId xmlns:a16="http://schemas.microsoft.com/office/drawing/2014/main" id="{A1DF4F5B-A7BD-42B0-D674-6C81F0A29B1C}"/>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chemeClr val="accent1">
                      <a:lumMod val="50000"/>
                    </a:schemeClr>
                  </a:solidFill>
                </a:rPr>
                <a:t>Validación y presentación</a:t>
              </a:r>
            </a:p>
          </p:txBody>
        </p:sp>
        <p:sp>
          <p:nvSpPr>
            <p:cNvPr id="9" name="Rounded Rectangle 9">
              <a:extLst>
                <a:ext uri="{FF2B5EF4-FFF2-40B4-BE49-F238E27FC236}">
                  <a16:creationId xmlns:a16="http://schemas.microsoft.com/office/drawing/2014/main" id="{A9D4B154-DE1A-A3CE-ED32-CFC973AD4112}"/>
                </a:ext>
              </a:extLst>
            </p:cNvPr>
            <p:cNvSpPr/>
            <p:nvPr/>
          </p:nvSpPr>
          <p:spPr>
            <a:xfrm>
              <a:off x="6408949" y="4124489"/>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noProof="0" dirty="0">
                  <a:ln>
                    <a:noFill/>
                  </a:ln>
                  <a:solidFill>
                    <a:schemeClr val="bg1"/>
                  </a:solidFill>
                  <a:effectLst/>
                  <a:uLnTx/>
                  <a:uFillTx/>
                  <a:latin typeface="Calibri"/>
                  <a:ea typeface="+mn-ea"/>
                  <a:cs typeface="+mn-cs"/>
                </a:rPr>
                <a:t>Gestión de datos</a:t>
              </a:r>
            </a:p>
          </p:txBody>
        </p:sp>
        <p:sp>
          <p:nvSpPr>
            <p:cNvPr id="10" name="Rounded Rectangle 10">
              <a:extLst>
                <a:ext uri="{FF2B5EF4-FFF2-40B4-BE49-F238E27FC236}">
                  <a16:creationId xmlns:a16="http://schemas.microsoft.com/office/drawing/2014/main" id="{CE75A783-C75C-595D-F29F-F97B3211F09C}"/>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400" b="1" kern="0" dirty="0">
                  <a:solidFill>
                    <a:schemeClr val="accent1">
                      <a:lumMod val="50000"/>
                    </a:schemeClr>
                  </a:solidFill>
                </a:rPr>
                <a:t>Informe y datos sobre el GLAAS 2025</a:t>
              </a:r>
            </a:p>
          </p:txBody>
        </p:sp>
      </p:grpSp>
      <p:grpSp>
        <p:nvGrpSpPr>
          <p:cNvPr id="11" name="Group 10">
            <a:extLst>
              <a:ext uri="{FF2B5EF4-FFF2-40B4-BE49-F238E27FC236}">
                <a16:creationId xmlns:a16="http://schemas.microsoft.com/office/drawing/2014/main" id="{31B4879F-FDC8-1FED-A1E9-33F8C6EFC5BD}"/>
              </a:ext>
            </a:extLst>
          </p:cNvPr>
          <p:cNvGrpSpPr/>
          <p:nvPr/>
        </p:nvGrpSpPr>
        <p:grpSpPr>
          <a:xfrm>
            <a:off x="1049908" y="1080613"/>
            <a:ext cx="174224" cy="4040837"/>
            <a:chOff x="7064770" y="850343"/>
            <a:chExt cx="174224" cy="4040837"/>
          </a:xfrm>
        </p:grpSpPr>
        <p:sp>
          <p:nvSpPr>
            <p:cNvPr id="12" name="Right Arrow 12">
              <a:extLst>
                <a:ext uri="{FF2B5EF4-FFF2-40B4-BE49-F238E27FC236}">
                  <a16:creationId xmlns:a16="http://schemas.microsoft.com/office/drawing/2014/main" id="{D71A5C31-62E3-0D6D-646F-7266C2C6C498}"/>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57DE9F16-C06D-028F-BBAB-F0DFAC5AB33F}"/>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12C82B38-3107-2C2F-2919-795312616FD4}"/>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1DB1F03B-182B-1AF1-6061-A1348E6A50AA}"/>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049D6080-D079-B8AF-F36A-926A988B83BA}"/>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F39591D9-9046-76CA-6781-7C3E22ED9039}"/>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5F714B86-55AA-A278-6569-5C0F5F188F74}"/>
              </a:ext>
            </a:extLst>
          </p:cNvPr>
          <p:cNvGrpSpPr/>
          <p:nvPr/>
        </p:nvGrpSpPr>
        <p:grpSpPr>
          <a:xfrm>
            <a:off x="204129" y="615086"/>
            <a:ext cx="364812" cy="4947770"/>
            <a:chOff x="204129" y="396875"/>
            <a:chExt cx="364812" cy="4947770"/>
          </a:xfrm>
        </p:grpSpPr>
        <p:sp>
          <p:nvSpPr>
            <p:cNvPr id="19" name="Oval 18">
              <a:extLst>
                <a:ext uri="{FF2B5EF4-FFF2-40B4-BE49-F238E27FC236}">
                  <a16:creationId xmlns:a16="http://schemas.microsoft.com/office/drawing/2014/main" id="{B23DEDB5-5A44-B0A1-03F1-374807A663FB}"/>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20" name="Oval 19">
              <a:extLst>
                <a:ext uri="{FF2B5EF4-FFF2-40B4-BE49-F238E27FC236}">
                  <a16:creationId xmlns:a16="http://schemas.microsoft.com/office/drawing/2014/main" id="{E0039E13-5AFC-728E-CAAB-3CEBAEBFA23C}"/>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21" name="Oval 20">
              <a:extLst>
                <a:ext uri="{FF2B5EF4-FFF2-40B4-BE49-F238E27FC236}">
                  <a16:creationId xmlns:a16="http://schemas.microsoft.com/office/drawing/2014/main" id="{EBBE5902-CC23-A963-6BA8-6840E2A7B68B}"/>
                </a:ext>
              </a:extLst>
            </p:cNvPr>
            <p:cNvSpPr/>
            <p:nvPr/>
          </p:nvSpPr>
          <p:spPr>
            <a:xfrm>
              <a:off x="204129"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22" name="Oval 21">
              <a:extLst>
                <a:ext uri="{FF2B5EF4-FFF2-40B4-BE49-F238E27FC236}">
                  <a16:creationId xmlns:a16="http://schemas.microsoft.com/office/drawing/2014/main" id="{C63B1EF1-A780-A2C9-DA8D-E0E2936083A7}"/>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23" name="Oval 22">
              <a:extLst>
                <a:ext uri="{FF2B5EF4-FFF2-40B4-BE49-F238E27FC236}">
                  <a16:creationId xmlns:a16="http://schemas.microsoft.com/office/drawing/2014/main" id="{16FDC5F3-1BF4-A47B-3228-375063DD36EA}"/>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24" name="Oval 23">
              <a:extLst>
                <a:ext uri="{FF2B5EF4-FFF2-40B4-BE49-F238E27FC236}">
                  <a16:creationId xmlns:a16="http://schemas.microsoft.com/office/drawing/2014/main" id="{227ED596-3256-5F21-D0E4-A268F7D1271E}"/>
                </a:ext>
              </a:extLst>
            </p:cNvPr>
            <p:cNvSpPr/>
            <p:nvPr/>
          </p:nvSpPr>
          <p:spPr>
            <a:xfrm>
              <a:off x="208901" y="4230315"/>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6</a:t>
              </a:r>
            </a:p>
          </p:txBody>
        </p:sp>
        <p:sp>
          <p:nvSpPr>
            <p:cNvPr id="25" name="Oval 24">
              <a:extLst>
                <a:ext uri="{FF2B5EF4-FFF2-40B4-BE49-F238E27FC236}">
                  <a16:creationId xmlns:a16="http://schemas.microsoft.com/office/drawing/2014/main" id="{FE9FA10F-0089-0230-7D8D-45282C18EA5C}"/>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
        <p:nvSpPr>
          <p:cNvPr id="26" name="Content Placeholder 50">
            <a:extLst>
              <a:ext uri="{FF2B5EF4-FFF2-40B4-BE49-F238E27FC236}">
                <a16:creationId xmlns:a16="http://schemas.microsoft.com/office/drawing/2014/main" id="{BE7D7440-1BB1-AEA1-2A22-F324CEC73F70}"/>
              </a:ext>
            </a:extLst>
          </p:cNvPr>
          <p:cNvSpPr>
            <a:spLocks noGrp="1"/>
          </p:cNvSpPr>
          <p:nvPr>
            <p:ph idx="1"/>
          </p:nvPr>
        </p:nvSpPr>
        <p:spPr>
          <a:xfrm>
            <a:off x="2276474" y="1280166"/>
            <a:ext cx="9528991" cy="4505491"/>
          </a:xfrm>
        </p:spPr>
        <p:txBody>
          <a:bodyPr>
            <a:normAutofit/>
          </a:bodyPr>
          <a:lstStyle/>
          <a:p>
            <a:r>
              <a:rPr lang="es-ES" sz="3200" dirty="0"/>
              <a:t>Una vez presentada la encuesta GLAAS, la OMS la examinará y se comunicará con el punto focal de GLAAS si tiene otras preguntas</a:t>
            </a:r>
            <a:r>
              <a:rPr lang="en-GB" sz="3200" dirty="0"/>
              <a:t>.</a:t>
            </a:r>
          </a:p>
          <a:p>
            <a:r>
              <a:rPr lang="es-ES" sz="3200" dirty="0"/>
              <a:t>Los aspectos destacados de los países se generarán en el portal de datos GLAAS para que los países los examinen como parte del proceso de garantía de calidad</a:t>
            </a:r>
            <a:r>
              <a:rPr lang="en-GB" sz="3200" dirty="0"/>
              <a:t>.</a:t>
            </a:r>
            <a:endParaRPr lang="en-US" sz="3200" dirty="0"/>
          </a:p>
        </p:txBody>
      </p:sp>
      <p:sp>
        <p:nvSpPr>
          <p:cNvPr id="27" name="Title 2">
            <a:extLst>
              <a:ext uri="{FF2B5EF4-FFF2-40B4-BE49-F238E27FC236}">
                <a16:creationId xmlns:a16="http://schemas.microsoft.com/office/drawing/2014/main" id="{CEC3238B-F283-71A6-1647-0D9D866233C1}"/>
              </a:ext>
            </a:extLst>
          </p:cNvPr>
          <p:cNvSpPr txBox="1">
            <a:spLocks/>
          </p:cNvSpPr>
          <p:nvPr/>
        </p:nvSpPr>
        <p:spPr>
          <a:xfrm>
            <a:off x="2276473" y="198438"/>
            <a:ext cx="9711397"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s-AR" sz="3600" dirty="0"/>
              <a:t>Gestión de datos y garantía de calidad</a:t>
            </a:r>
          </a:p>
        </p:txBody>
      </p:sp>
    </p:spTree>
    <p:extLst>
      <p:ext uri="{BB962C8B-B14F-4D97-AF65-F5344CB8AC3E}">
        <p14:creationId xmlns:p14="http://schemas.microsoft.com/office/powerpoint/2010/main" val="425057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0AF390-BDEC-780A-AB51-8DE0530E154C}"/>
              </a:ext>
            </a:extLst>
          </p:cNvPr>
          <p:cNvGrpSpPr/>
          <p:nvPr/>
        </p:nvGrpSpPr>
        <p:grpSpPr>
          <a:xfrm>
            <a:off x="386535" y="521319"/>
            <a:ext cx="1500973" cy="5159424"/>
            <a:chOff x="6401397" y="291049"/>
            <a:chExt cx="1500973" cy="5159424"/>
          </a:xfrm>
        </p:grpSpPr>
        <p:sp>
          <p:nvSpPr>
            <p:cNvPr id="4" name="Rounded Rectangle 4">
              <a:extLst>
                <a:ext uri="{FF2B5EF4-FFF2-40B4-BE49-F238E27FC236}">
                  <a16:creationId xmlns:a16="http://schemas.microsoft.com/office/drawing/2014/main" id="{5D9E2F54-AC86-1FE2-7C30-E368FB0332E8}"/>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Decisión de participar</a:t>
              </a:r>
            </a:p>
          </p:txBody>
        </p:sp>
        <p:sp>
          <p:nvSpPr>
            <p:cNvPr id="5" name="Rounded Rectangle 5">
              <a:extLst>
                <a:ext uri="{FF2B5EF4-FFF2-40B4-BE49-F238E27FC236}">
                  <a16:creationId xmlns:a16="http://schemas.microsoft.com/office/drawing/2014/main" id="{359A1530-CD9F-523B-B040-97906C9D1270}"/>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Presentación del GLAAS</a:t>
              </a:r>
            </a:p>
          </p:txBody>
        </p:sp>
        <p:sp>
          <p:nvSpPr>
            <p:cNvPr id="6" name="Rounded Rectangle 6">
              <a:extLst>
                <a:ext uri="{FF2B5EF4-FFF2-40B4-BE49-F238E27FC236}">
                  <a16:creationId xmlns:a16="http://schemas.microsoft.com/office/drawing/2014/main" id="{4DA9DE8D-968B-9425-78E1-B9DB594AD4FA}"/>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dirty="0">
                  <a:ln>
                    <a:noFill/>
                  </a:ln>
                  <a:solidFill>
                    <a:srgbClr val="1F497D">
                      <a:lumMod val="75000"/>
                    </a:srgbClr>
                  </a:solidFill>
                  <a:effectLst/>
                  <a:uLnTx/>
                  <a:uFillTx/>
                  <a:latin typeface="Calibri"/>
                  <a:ea typeface="+mn-ea"/>
                  <a:cs typeface="+mn-cs"/>
                </a:rPr>
                <a:t>Antes de la recopilación</a:t>
              </a:r>
              <a:r>
                <a:rPr kumimoji="0" lang="es-AR" sz="1400" b="1" i="0" u="none" strike="noStrike" kern="0" cap="none" spc="0" normalizeH="0" dirty="0">
                  <a:ln>
                    <a:noFill/>
                  </a:ln>
                  <a:solidFill>
                    <a:srgbClr val="1F497D">
                      <a:lumMod val="75000"/>
                    </a:srgbClr>
                  </a:solidFill>
                  <a:effectLst/>
                  <a:uLnTx/>
                  <a:uFillTx/>
                  <a:latin typeface="Calibri"/>
                  <a:ea typeface="+mn-ea"/>
                  <a:cs typeface="+mn-cs"/>
                </a:rPr>
                <a:t> de datos</a:t>
              </a:r>
              <a:endParaRPr kumimoji="0" lang="es-AR" sz="1400" b="1" i="0" u="none" strike="noStrike" kern="0" cap="none" spc="0" normalizeH="0" baseline="0" dirty="0">
                <a:ln>
                  <a:noFill/>
                </a:ln>
                <a:solidFill>
                  <a:srgbClr val="1F497D">
                    <a:lumMod val="75000"/>
                  </a:srgbClr>
                </a:solidFill>
                <a:effectLst/>
                <a:uLnTx/>
                <a:uFillTx/>
                <a:latin typeface="Calibri"/>
                <a:ea typeface="+mn-ea"/>
                <a:cs typeface="+mn-cs"/>
              </a:endParaRPr>
            </a:p>
          </p:txBody>
        </p:sp>
        <p:sp>
          <p:nvSpPr>
            <p:cNvPr id="7" name="Rounded Rectangle 7">
              <a:extLst>
                <a:ext uri="{FF2B5EF4-FFF2-40B4-BE49-F238E27FC236}">
                  <a16:creationId xmlns:a16="http://schemas.microsoft.com/office/drawing/2014/main" id="{3582751C-E38C-41D9-51DF-D91608BC65DE}"/>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Recopilación de datos</a:t>
              </a:r>
            </a:p>
          </p:txBody>
        </p:sp>
        <p:sp>
          <p:nvSpPr>
            <p:cNvPr id="8" name="Rounded Rectangle 8">
              <a:extLst>
                <a:ext uri="{FF2B5EF4-FFF2-40B4-BE49-F238E27FC236}">
                  <a16:creationId xmlns:a16="http://schemas.microsoft.com/office/drawing/2014/main" id="{1F707956-E9E0-2C23-FD4D-08AF08AF58D6}"/>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Validación y presentación</a:t>
              </a:r>
            </a:p>
          </p:txBody>
        </p:sp>
        <p:sp>
          <p:nvSpPr>
            <p:cNvPr id="9" name="Rounded Rectangle 9">
              <a:extLst>
                <a:ext uri="{FF2B5EF4-FFF2-40B4-BE49-F238E27FC236}">
                  <a16:creationId xmlns:a16="http://schemas.microsoft.com/office/drawing/2014/main" id="{1A95FE60-C69E-3057-BE98-0ADBFAF7F1A1}"/>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Gestión de datos</a:t>
              </a:r>
            </a:p>
          </p:txBody>
        </p:sp>
        <p:sp>
          <p:nvSpPr>
            <p:cNvPr id="10" name="Rounded Rectangle 10">
              <a:extLst>
                <a:ext uri="{FF2B5EF4-FFF2-40B4-BE49-F238E27FC236}">
                  <a16:creationId xmlns:a16="http://schemas.microsoft.com/office/drawing/2014/main" id="{B8573F23-69C6-F97D-BD89-5EEE727332BA}"/>
                </a:ext>
              </a:extLst>
            </p:cNvPr>
            <p:cNvSpPr/>
            <p:nvPr/>
          </p:nvSpPr>
          <p:spPr>
            <a:xfrm>
              <a:off x="6424051" y="4891177"/>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dirty="0">
                  <a:ln>
                    <a:noFill/>
                  </a:ln>
                  <a:solidFill>
                    <a:prstClr val="white"/>
                  </a:solidFill>
                  <a:effectLst/>
                  <a:uLnTx/>
                  <a:uFillTx/>
                  <a:latin typeface="Calibri"/>
                  <a:ea typeface="+mn-ea"/>
                  <a:cs typeface="+mn-cs"/>
                </a:rPr>
                <a:t>Informe</a:t>
              </a:r>
              <a:r>
                <a:rPr kumimoji="0" lang="es-AR" sz="1400" b="1" i="0" u="none" strike="noStrike" kern="0" cap="none" spc="0" normalizeH="0" dirty="0">
                  <a:ln>
                    <a:noFill/>
                  </a:ln>
                  <a:solidFill>
                    <a:prstClr val="white"/>
                  </a:solidFill>
                  <a:effectLst/>
                  <a:uLnTx/>
                  <a:uFillTx/>
                  <a:latin typeface="Calibri"/>
                  <a:ea typeface="+mn-ea"/>
                  <a:cs typeface="+mn-cs"/>
                </a:rPr>
                <a:t> y datos sobre el GLAAS 2025</a:t>
              </a:r>
              <a:endParaRPr kumimoji="0" lang="es-AR" sz="1400" b="1" i="0" u="none" strike="noStrike" kern="0" cap="none" spc="0" normalizeH="0" baseline="0" dirty="0">
                <a:ln>
                  <a:noFill/>
                </a:ln>
                <a:solidFill>
                  <a:prstClr val="white"/>
                </a:solidFill>
                <a:effectLst/>
                <a:uLnTx/>
                <a:uFillTx/>
                <a:latin typeface="Calibri"/>
                <a:ea typeface="+mn-ea"/>
                <a:cs typeface="+mn-cs"/>
              </a:endParaRPr>
            </a:p>
          </p:txBody>
        </p:sp>
      </p:grpSp>
      <p:grpSp>
        <p:nvGrpSpPr>
          <p:cNvPr id="11" name="Group 10">
            <a:extLst>
              <a:ext uri="{FF2B5EF4-FFF2-40B4-BE49-F238E27FC236}">
                <a16:creationId xmlns:a16="http://schemas.microsoft.com/office/drawing/2014/main" id="{4E2AD7A5-FCAA-793A-CCC3-4945E7010D17}"/>
              </a:ext>
            </a:extLst>
          </p:cNvPr>
          <p:cNvGrpSpPr/>
          <p:nvPr/>
        </p:nvGrpSpPr>
        <p:grpSpPr>
          <a:xfrm>
            <a:off x="1049908" y="1080613"/>
            <a:ext cx="174224" cy="4040837"/>
            <a:chOff x="7064770" y="850343"/>
            <a:chExt cx="174224" cy="4040837"/>
          </a:xfrm>
        </p:grpSpPr>
        <p:sp>
          <p:nvSpPr>
            <p:cNvPr id="12" name="Right Arrow 12">
              <a:extLst>
                <a:ext uri="{FF2B5EF4-FFF2-40B4-BE49-F238E27FC236}">
                  <a16:creationId xmlns:a16="http://schemas.microsoft.com/office/drawing/2014/main" id="{9AF1A9D7-725A-F006-5F12-FDAAFDA057D1}"/>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63611499-D427-3FC4-AD54-9FEC64289290}"/>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21EE8B68-2B97-B913-CF94-64C66DFADAA7}"/>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84E4C99A-FF8C-96C8-0C4B-6669B9E3EBE3}"/>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88C4E3D2-C91D-F7FA-3B26-40FCE8B0BCB0}"/>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895BC40F-0752-77DB-45A3-2FA309B22047}"/>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96927EA9-6CCE-2642-E8F1-D3F227985D98}"/>
              </a:ext>
            </a:extLst>
          </p:cNvPr>
          <p:cNvGrpSpPr/>
          <p:nvPr/>
        </p:nvGrpSpPr>
        <p:grpSpPr>
          <a:xfrm>
            <a:off x="204129" y="615086"/>
            <a:ext cx="364812" cy="4947770"/>
            <a:chOff x="204129" y="396875"/>
            <a:chExt cx="364812" cy="4947770"/>
          </a:xfrm>
        </p:grpSpPr>
        <p:sp>
          <p:nvSpPr>
            <p:cNvPr id="19" name="Oval 18">
              <a:extLst>
                <a:ext uri="{FF2B5EF4-FFF2-40B4-BE49-F238E27FC236}">
                  <a16:creationId xmlns:a16="http://schemas.microsoft.com/office/drawing/2014/main" id="{8B958954-7E4A-AE8C-D39C-ADE6B8208987}"/>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20" name="Oval 19">
              <a:extLst>
                <a:ext uri="{FF2B5EF4-FFF2-40B4-BE49-F238E27FC236}">
                  <a16:creationId xmlns:a16="http://schemas.microsoft.com/office/drawing/2014/main" id="{7B2899AB-E12D-27CD-A471-04902A2CE4BA}"/>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21" name="Oval 20">
              <a:extLst>
                <a:ext uri="{FF2B5EF4-FFF2-40B4-BE49-F238E27FC236}">
                  <a16:creationId xmlns:a16="http://schemas.microsoft.com/office/drawing/2014/main" id="{B67C891C-57F7-A128-5AB9-5023BBFD8941}"/>
                </a:ext>
              </a:extLst>
            </p:cNvPr>
            <p:cNvSpPr/>
            <p:nvPr/>
          </p:nvSpPr>
          <p:spPr>
            <a:xfrm>
              <a:off x="204129"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22" name="Oval 21">
              <a:extLst>
                <a:ext uri="{FF2B5EF4-FFF2-40B4-BE49-F238E27FC236}">
                  <a16:creationId xmlns:a16="http://schemas.microsoft.com/office/drawing/2014/main" id="{690C812F-ED4D-7E92-8B83-5F310E95DE9B}"/>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23" name="Oval 22">
              <a:extLst>
                <a:ext uri="{FF2B5EF4-FFF2-40B4-BE49-F238E27FC236}">
                  <a16:creationId xmlns:a16="http://schemas.microsoft.com/office/drawing/2014/main" id="{5317320F-C737-E8B4-619E-EF9B0AAB4FF6}"/>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24" name="Oval 23">
              <a:extLst>
                <a:ext uri="{FF2B5EF4-FFF2-40B4-BE49-F238E27FC236}">
                  <a16:creationId xmlns:a16="http://schemas.microsoft.com/office/drawing/2014/main" id="{C26C54F8-6A54-D85A-3B49-DD00954C87B0}"/>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25" name="Oval 24">
              <a:extLst>
                <a:ext uri="{FF2B5EF4-FFF2-40B4-BE49-F238E27FC236}">
                  <a16:creationId xmlns:a16="http://schemas.microsoft.com/office/drawing/2014/main" id="{C0DED396-8D39-DE79-0277-24C95F0C0858}"/>
                </a:ext>
              </a:extLst>
            </p:cNvPr>
            <p:cNvSpPr/>
            <p:nvPr/>
          </p:nvSpPr>
          <p:spPr>
            <a:xfrm>
              <a:off x="208901" y="4997004"/>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7</a:t>
              </a:r>
            </a:p>
          </p:txBody>
        </p:sp>
      </p:grpSp>
      <p:sp>
        <p:nvSpPr>
          <p:cNvPr id="26" name="Content Placeholder 50">
            <a:extLst>
              <a:ext uri="{FF2B5EF4-FFF2-40B4-BE49-F238E27FC236}">
                <a16:creationId xmlns:a16="http://schemas.microsoft.com/office/drawing/2014/main" id="{5400C146-1E75-C9A0-D324-F3327A03D537}"/>
              </a:ext>
            </a:extLst>
          </p:cNvPr>
          <p:cNvSpPr>
            <a:spLocks noGrp="1"/>
          </p:cNvSpPr>
          <p:nvPr>
            <p:ph idx="1"/>
          </p:nvPr>
        </p:nvSpPr>
        <p:spPr>
          <a:xfrm>
            <a:off x="2276474" y="1280166"/>
            <a:ext cx="9305926" cy="4505491"/>
          </a:xfrm>
        </p:spPr>
        <p:txBody>
          <a:bodyPr>
            <a:normAutofit/>
          </a:bodyPr>
          <a:lstStyle/>
          <a:p>
            <a:pPr>
              <a:spcAft>
                <a:spcPts val="1200"/>
              </a:spcAft>
              <a:buFont typeface="Wingdings" panose="05000000000000000000" pitchFamily="2" charset="2"/>
              <a:buChar char="§"/>
            </a:pPr>
            <a:r>
              <a:rPr lang="es-AR" sz="2800" dirty="0"/>
              <a:t>El informe GLAAS 2025 se espera para el tercer trimestre de 2025 y será publicado en línea en la </a:t>
            </a:r>
            <a:r>
              <a:rPr lang="es-AR" sz="2800" dirty="0">
                <a:hlinkClick r:id="rId2"/>
              </a:rPr>
              <a:t>página web de GLAAS </a:t>
            </a:r>
            <a:r>
              <a:rPr lang="es-AR" sz="2800" dirty="0"/>
              <a:t>y en el </a:t>
            </a:r>
            <a:r>
              <a:rPr lang="es-AR" sz="2800" dirty="0">
                <a:hlinkClick r:id="rId3"/>
              </a:rPr>
              <a:t>portal de datos GLAAS </a:t>
            </a:r>
            <a:r>
              <a:rPr lang="es-AR" sz="2800" dirty="0"/>
              <a:t>(</a:t>
            </a:r>
            <a:r>
              <a:rPr lang="es-AR" sz="2800" dirty="0">
                <a:hlinkClick r:id="rId3"/>
              </a:rPr>
              <a:t>https://glaas.who.int/</a:t>
            </a:r>
            <a:r>
              <a:rPr lang="es-AR" sz="2800" dirty="0"/>
              <a:t>). </a:t>
            </a:r>
          </a:p>
          <a:p>
            <a:pPr>
              <a:spcAft>
                <a:spcPts val="1200"/>
              </a:spcAft>
              <a:buFont typeface="Wingdings" panose="05000000000000000000" pitchFamily="2" charset="2"/>
              <a:buChar char="§"/>
            </a:pPr>
            <a:r>
              <a:rPr lang="es-AR" sz="2800" dirty="0"/>
              <a:t>Todos los datos del ciclo GLAAS 2024/2025 serán publicados en el </a:t>
            </a:r>
            <a:r>
              <a:rPr lang="es-AR" sz="2800" dirty="0">
                <a:hlinkClick r:id="rId3"/>
              </a:rPr>
              <a:t>portal de datos GLAAS</a:t>
            </a:r>
            <a:r>
              <a:rPr lang="es-AR" sz="2800" dirty="0"/>
              <a:t>. En el portal de datos, los usuarios pueden generar informes de datos relevantes customizados, así como otros análisis de datos y descargar las bases de datos del GLAAS. </a:t>
            </a:r>
          </a:p>
        </p:txBody>
      </p:sp>
      <p:sp>
        <p:nvSpPr>
          <p:cNvPr id="27" name="Title 2">
            <a:extLst>
              <a:ext uri="{FF2B5EF4-FFF2-40B4-BE49-F238E27FC236}">
                <a16:creationId xmlns:a16="http://schemas.microsoft.com/office/drawing/2014/main" id="{2503D54A-33F9-CAF5-1B90-152B3132D330}"/>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s-AR" sz="3600" dirty="0"/>
              <a:t>Informe, datos y portal de datos GLAAS 2025 </a:t>
            </a:r>
          </a:p>
        </p:txBody>
      </p:sp>
    </p:spTree>
    <p:extLst>
      <p:ext uri="{BB962C8B-B14F-4D97-AF65-F5344CB8AC3E}">
        <p14:creationId xmlns:p14="http://schemas.microsoft.com/office/powerpoint/2010/main" val="379951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A020F-F45D-0C37-007B-09D297797FB9}"/>
              </a:ext>
            </a:extLst>
          </p:cNvPr>
          <p:cNvSpPr>
            <a:spLocks noGrp="1"/>
          </p:cNvSpPr>
          <p:nvPr>
            <p:ph idx="1"/>
          </p:nvPr>
        </p:nvSpPr>
        <p:spPr>
          <a:xfrm>
            <a:off x="2884917" y="1119925"/>
            <a:ext cx="8779533" cy="5053597"/>
          </a:xfrm>
        </p:spPr>
        <p:txBody>
          <a:bodyPr>
            <a:normAutofit fontScale="70000" lnSpcReduction="20000"/>
          </a:bodyPr>
          <a:lstStyle/>
          <a:p>
            <a:pPr>
              <a:lnSpc>
                <a:spcPct val="100000"/>
              </a:lnSpc>
              <a:spcBef>
                <a:spcPts val="600"/>
              </a:spcBef>
            </a:pPr>
            <a:r>
              <a:rPr lang="es-AR" sz="3600" dirty="0"/>
              <a:t>A lo largo del proceso GLAAS, </a:t>
            </a:r>
            <a:r>
              <a:rPr lang="es-AR" sz="3700" dirty="0"/>
              <a:t>considerar cómo las discusiones y datos generados pueden contribuir a mejorar el sector WASH en su país. </a:t>
            </a:r>
          </a:p>
          <a:p>
            <a:pPr>
              <a:lnSpc>
                <a:spcPct val="100000"/>
              </a:lnSpc>
              <a:spcBef>
                <a:spcPts val="600"/>
              </a:spcBef>
            </a:pPr>
            <a:r>
              <a:rPr lang="es-AR" sz="3600" dirty="0"/>
              <a:t>En ciclos pasados del GLAAS, los países usaron los datos para: </a:t>
            </a:r>
          </a:p>
          <a:p>
            <a:pPr lvl="1">
              <a:lnSpc>
                <a:spcPct val="100000"/>
              </a:lnSpc>
              <a:spcBef>
                <a:spcPts val="600"/>
              </a:spcBef>
            </a:pPr>
            <a:r>
              <a:rPr lang="es-AR" sz="3300" dirty="0"/>
              <a:t>Mejorar la coordinación sectorial</a:t>
            </a:r>
          </a:p>
          <a:p>
            <a:pPr lvl="1">
              <a:lnSpc>
                <a:spcPct val="100000"/>
              </a:lnSpc>
              <a:spcBef>
                <a:spcPts val="600"/>
              </a:spcBef>
            </a:pPr>
            <a:r>
              <a:rPr lang="es-AR" sz="3300" dirty="0"/>
              <a:t>Formular políticas, planes, regulaciones y programas  </a:t>
            </a:r>
          </a:p>
          <a:p>
            <a:pPr lvl="1">
              <a:lnSpc>
                <a:spcPct val="100000"/>
              </a:lnSpc>
              <a:spcBef>
                <a:spcPts val="600"/>
              </a:spcBef>
            </a:pPr>
            <a:r>
              <a:rPr lang="es-AR" sz="3300" dirty="0"/>
              <a:t>Fortalecer los sistemas nacionales de seguimiento y revisión </a:t>
            </a:r>
          </a:p>
          <a:p>
            <a:pPr lvl="1">
              <a:lnSpc>
                <a:spcPct val="100000"/>
              </a:lnSpc>
              <a:spcBef>
                <a:spcPts val="600"/>
              </a:spcBef>
            </a:pPr>
            <a:r>
              <a:rPr lang="es-AR" sz="3300" dirty="0"/>
              <a:t>Abogar por la obtención de fondos/financiamiento para WASH</a:t>
            </a:r>
          </a:p>
          <a:p>
            <a:pPr lvl="1">
              <a:lnSpc>
                <a:spcPct val="100000"/>
              </a:lnSpc>
              <a:spcBef>
                <a:spcPts val="600"/>
              </a:spcBef>
            </a:pPr>
            <a:r>
              <a:rPr lang="es-AR" sz="3300" dirty="0"/>
              <a:t>Contribuir a la elaboración de informes internacionales y regionales </a:t>
            </a:r>
          </a:p>
          <a:p>
            <a:pPr>
              <a:lnSpc>
                <a:spcPct val="100000"/>
              </a:lnSpc>
              <a:spcBef>
                <a:spcPts val="600"/>
              </a:spcBef>
            </a:pPr>
            <a:r>
              <a:rPr lang="es-AR" sz="3600" dirty="0"/>
              <a:t>Revisar el documento “</a:t>
            </a:r>
            <a:r>
              <a:rPr lang="es-ES" sz="3600" dirty="0"/>
              <a:t>Utilización de los datos recopilados por GLAAS: Cómo aprovechar al máximo el proceso GLAAS</a:t>
            </a:r>
            <a:r>
              <a:rPr lang="es-AR" sz="3600" dirty="0"/>
              <a:t>” para más ejemplos de cómo los países han usado el proceso y los datos del GLAAS.</a:t>
            </a:r>
            <a:endParaRPr lang="es-AR" sz="3600" dirty="0">
              <a:highlight>
                <a:srgbClr val="FFFF00"/>
              </a:highlight>
            </a:endParaRPr>
          </a:p>
        </p:txBody>
      </p:sp>
      <p:grpSp>
        <p:nvGrpSpPr>
          <p:cNvPr id="3" name="Group 2">
            <a:extLst>
              <a:ext uri="{FF2B5EF4-FFF2-40B4-BE49-F238E27FC236}">
                <a16:creationId xmlns:a16="http://schemas.microsoft.com/office/drawing/2014/main" id="{08E1F9E2-0F13-581B-C9BF-5397E08CAA5C}"/>
              </a:ext>
            </a:extLst>
          </p:cNvPr>
          <p:cNvGrpSpPr/>
          <p:nvPr/>
        </p:nvGrpSpPr>
        <p:grpSpPr>
          <a:xfrm>
            <a:off x="1085231" y="442841"/>
            <a:ext cx="1500973" cy="5159424"/>
            <a:chOff x="6401397" y="291049"/>
            <a:chExt cx="1500973" cy="5159424"/>
          </a:xfrm>
        </p:grpSpPr>
        <p:sp>
          <p:nvSpPr>
            <p:cNvPr id="4" name="Rounded Rectangle 5">
              <a:extLst>
                <a:ext uri="{FF2B5EF4-FFF2-40B4-BE49-F238E27FC236}">
                  <a16:creationId xmlns:a16="http://schemas.microsoft.com/office/drawing/2014/main" id="{407C7CDA-293C-6AB0-F75F-4FABD9685AAC}"/>
                </a:ext>
              </a:extLst>
            </p:cNvPr>
            <p:cNvSpPr/>
            <p:nvPr/>
          </p:nvSpPr>
          <p:spPr>
            <a:xfrm>
              <a:off x="6401397" y="1057737"/>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chemeClr val="bg1"/>
                  </a:solidFill>
                  <a:effectLst/>
                  <a:uLnTx/>
                  <a:uFillTx/>
                  <a:latin typeface="Calibri"/>
                  <a:ea typeface="+mn-ea"/>
                  <a:cs typeface="+mn-cs"/>
                </a:rPr>
                <a:t>Decisión de participar</a:t>
              </a:r>
            </a:p>
          </p:txBody>
        </p:sp>
        <p:sp>
          <p:nvSpPr>
            <p:cNvPr id="5" name="Rounded Rectangle 8">
              <a:extLst>
                <a:ext uri="{FF2B5EF4-FFF2-40B4-BE49-F238E27FC236}">
                  <a16:creationId xmlns:a16="http://schemas.microsoft.com/office/drawing/2014/main" id="{3E7529D3-CC89-C5B3-6A61-3A39E5EAAB00}"/>
                </a:ext>
              </a:extLst>
            </p:cNvPr>
            <p:cNvSpPr/>
            <p:nvPr/>
          </p:nvSpPr>
          <p:spPr>
            <a:xfrm>
              <a:off x="6424051" y="291049"/>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es-AR" sz="1600" b="1" kern="0" dirty="0">
                  <a:solidFill>
                    <a:schemeClr val="bg1"/>
                  </a:solidFill>
                </a:rPr>
                <a:t>Presentación del GLAAS</a:t>
              </a:r>
            </a:p>
          </p:txBody>
        </p:sp>
        <p:sp>
          <p:nvSpPr>
            <p:cNvPr id="6" name="Rounded Rectangle 9">
              <a:extLst>
                <a:ext uri="{FF2B5EF4-FFF2-40B4-BE49-F238E27FC236}">
                  <a16:creationId xmlns:a16="http://schemas.microsoft.com/office/drawing/2014/main" id="{303FE260-9688-4F5F-06CD-AD9768B61FFC}"/>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dirty="0">
                  <a:ln>
                    <a:noFill/>
                  </a:ln>
                  <a:solidFill>
                    <a:schemeClr val="bg1"/>
                  </a:solidFill>
                  <a:effectLst/>
                  <a:uLnTx/>
                  <a:uFillTx/>
                  <a:latin typeface="Calibri"/>
                  <a:ea typeface="+mn-ea"/>
                  <a:cs typeface="+mn-cs"/>
                </a:rPr>
                <a:t>Antes de la recopilación</a:t>
              </a:r>
              <a:r>
                <a:rPr kumimoji="0" lang="es-AR" sz="1400" b="1" i="0" u="none" strike="noStrike" kern="0" cap="none" spc="0" normalizeH="0" dirty="0">
                  <a:ln>
                    <a:noFill/>
                  </a:ln>
                  <a:solidFill>
                    <a:schemeClr val="bg1"/>
                  </a:solidFill>
                  <a:effectLst/>
                  <a:uLnTx/>
                  <a:uFillTx/>
                  <a:latin typeface="Calibri"/>
                  <a:ea typeface="+mn-ea"/>
                  <a:cs typeface="+mn-cs"/>
                </a:rPr>
                <a:t> de datos</a:t>
              </a:r>
              <a:endParaRPr kumimoji="0" lang="es-AR" sz="1400" b="1" i="0" u="none" strike="noStrike" kern="0" cap="none" spc="0" normalizeH="0" baseline="0" dirty="0">
                <a:ln>
                  <a:noFill/>
                </a:ln>
                <a:solidFill>
                  <a:schemeClr val="bg1"/>
                </a:solidFill>
                <a:effectLst/>
                <a:uLnTx/>
                <a:uFillTx/>
                <a:latin typeface="Calibri"/>
                <a:ea typeface="+mn-ea"/>
                <a:cs typeface="+mn-cs"/>
              </a:endParaRPr>
            </a:p>
          </p:txBody>
        </p:sp>
        <p:sp>
          <p:nvSpPr>
            <p:cNvPr id="7" name="Rounded Rectangle 10">
              <a:extLst>
                <a:ext uri="{FF2B5EF4-FFF2-40B4-BE49-F238E27FC236}">
                  <a16:creationId xmlns:a16="http://schemas.microsoft.com/office/drawing/2014/main" id="{29D208E5-1FE2-F2E5-C3A8-EF8A1AA11BA6}"/>
                </a:ext>
              </a:extLst>
            </p:cNvPr>
            <p:cNvSpPr/>
            <p:nvPr/>
          </p:nvSpPr>
          <p:spPr>
            <a:xfrm>
              <a:off x="6408947" y="2591113"/>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chemeClr val="bg1"/>
                  </a:solidFill>
                  <a:effectLst/>
                  <a:uLnTx/>
                  <a:uFillTx/>
                  <a:latin typeface="Calibri"/>
                  <a:ea typeface="+mn-ea"/>
                  <a:cs typeface="+mn-cs"/>
                </a:rPr>
                <a:t>Recopilación de datos</a:t>
              </a:r>
            </a:p>
          </p:txBody>
        </p:sp>
        <p:sp>
          <p:nvSpPr>
            <p:cNvPr id="8" name="Rounded Rectangle 11">
              <a:extLst>
                <a:ext uri="{FF2B5EF4-FFF2-40B4-BE49-F238E27FC236}">
                  <a16:creationId xmlns:a16="http://schemas.microsoft.com/office/drawing/2014/main" id="{BF9BFCCD-EDBE-9164-4D23-29FB7DCABAB5}"/>
                </a:ext>
              </a:extLst>
            </p:cNvPr>
            <p:cNvSpPr/>
            <p:nvPr/>
          </p:nvSpPr>
          <p:spPr>
            <a:xfrm>
              <a:off x="6416501" y="3357801"/>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es-AR" sz="1600" b="1" kern="0" dirty="0">
                  <a:solidFill>
                    <a:schemeClr val="bg1"/>
                  </a:solidFill>
                </a:rPr>
                <a:t>Validación y presentación</a:t>
              </a:r>
            </a:p>
          </p:txBody>
        </p:sp>
        <p:sp>
          <p:nvSpPr>
            <p:cNvPr id="9" name="Rounded Rectangle 12">
              <a:extLst>
                <a:ext uri="{FF2B5EF4-FFF2-40B4-BE49-F238E27FC236}">
                  <a16:creationId xmlns:a16="http://schemas.microsoft.com/office/drawing/2014/main" id="{DDA243F1-40E0-B949-31A9-F5EDE248AAD4}"/>
                </a:ext>
              </a:extLst>
            </p:cNvPr>
            <p:cNvSpPr/>
            <p:nvPr/>
          </p:nvSpPr>
          <p:spPr>
            <a:xfrm>
              <a:off x="6408949" y="4124489"/>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es-AR" sz="1600" b="1" kern="0" dirty="0">
                  <a:solidFill>
                    <a:schemeClr val="bg1"/>
                  </a:solidFill>
                </a:rPr>
                <a:t>Gestión de datos</a:t>
              </a:r>
            </a:p>
          </p:txBody>
        </p:sp>
        <p:sp>
          <p:nvSpPr>
            <p:cNvPr id="10" name="Rounded Rectangle 13">
              <a:extLst>
                <a:ext uri="{FF2B5EF4-FFF2-40B4-BE49-F238E27FC236}">
                  <a16:creationId xmlns:a16="http://schemas.microsoft.com/office/drawing/2014/main" id="{1215B530-3CAB-FE02-4414-B3DD7BC07639}"/>
                </a:ext>
              </a:extLst>
            </p:cNvPr>
            <p:cNvSpPr/>
            <p:nvPr/>
          </p:nvSpPr>
          <p:spPr>
            <a:xfrm>
              <a:off x="6424051" y="4891177"/>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dirty="0">
                  <a:ln>
                    <a:noFill/>
                  </a:ln>
                  <a:solidFill>
                    <a:prstClr val="white"/>
                  </a:solidFill>
                  <a:effectLst/>
                  <a:uLnTx/>
                  <a:uFillTx/>
                  <a:latin typeface="Calibri"/>
                  <a:ea typeface="+mn-ea"/>
                  <a:cs typeface="+mn-cs"/>
                </a:rPr>
                <a:t>Informe</a:t>
              </a:r>
              <a:r>
                <a:rPr kumimoji="0" lang="es-AR" sz="1400" b="1" i="0" u="none" strike="noStrike" kern="0" cap="none" spc="0" normalizeH="0" dirty="0">
                  <a:ln>
                    <a:noFill/>
                  </a:ln>
                  <a:solidFill>
                    <a:prstClr val="white"/>
                  </a:solidFill>
                  <a:effectLst/>
                  <a:uLnTx/>
                  <a:uFillTx/>
                  <a:latin typeface="Calibri"/>
                  <a:ea typeface="+mn-ea"/>
                  <a:cs typeface="+mn-cs"/>
                </a:rPr>
                <a:t> y datos sobre el GLAAS 2025</a:t>
              </a:r>
              <a:endParaRPr kumimoji="0" lang="es-AR" sz="1400" b="1" i="0" u="none" strike="noStrike" kern="0" cap="none" spc="0" normalizeH="0" baseline="0" dirty="0">
                <a:ln>
                  <a:noFill/>
                </a:ln>
                <a:solidFill>
                  <a:prstClr val="white"/>
                </a:solidFill>
                <a:effectLst/>
                <a:uLnTx/>
                <a:uFillTx/>
                <a:latin typeface="Calibri"/>
                <a:ea typeface="+mn-ea"/>
                <a:cs typeface="+mn-cs"/>
              </a:endParaRPr>
            </a:p>
          </p:txBody>
        </p:sp>
      </p:grpSp>
      <p:grpSp>
        <p:nvGrpSpPr>
          <p:cNvPr id="11" name="Group 10">
            <a:extLst>
              <a:ext uri="{FF2B5EF4-FFF2-40B4-BE49-F238E27FC236}">
                <a16:creationId xmlns:a16="http://schemas.microsoft.com/office/drawing/2014/main" id="{E15A0D6F-1421-A752-E889-118F4F6EE37D}"/>
              </a:ext>
            </a:extLst>
          </p:cNvPr>
          <p:cNvGrpSpPr/>
          <p:nvPr/>
        </p:nvGrpSpPr>
        <p:grpSpPr>
          <a:xfrm>
            <a:off x="1748604" y="1002135"/>
            <a:ext cx="174224" cy="4040837"/>
            <a:chOff x="7064770" y="850343"/>
            <a:chExt cx="174224" cy="4040837"/>
          </a:xfrm>
        </p:grpSpPr>
        <p:sp>
          <p:nvSpPr>
            <p:cNvPr id="12" name="Right Arrow 6">
              <a:extLst>
                <a:ext uri="{FF2B5EF4-FFF2-40B4-BE49-F238E27FC236}">
                  <a16:creationId xmlns:a16="http://schemas.microsoft.com/office/drawing/2014/main" id="{0F007AC1-55A4-35AB-C9CA-DA1570634E32}"/>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ight Arrow 7">
              <a:extLst>
                <a:ext uri="{FF2B5EF4-FFF2-40B4-BE49-F238E27FC236}">
                  <a16:creationId xmlns:a16="http://schemas.microsoft.com/office/drawing/2014/main" id="{DD690BD5-BE4D-021B-B9A2-844E2CE2A611}"/>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FC44E6DA-5D4C-2D92-71DC-0D33E694AE15}"/>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89561046-EFE3-0B85-AA54-92D1E9D50691}"/>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8863F73E-6831-C39B-2334-6C034D60AABB}"/>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D0CADC0B-52C7-E354-FD91-3F2238CFD290}"/>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DD9B5899-045B-4940-2E93-6D0138569FD8}"/>
              </a:ext>
            </a:extLst>
          </p:cNvPr>
          <p:cNvGrpSpPr/>
          <p:nvPr/>
        </p:nvGrpSpPr>
        <p:grpSpPr>
          <a:xfrm>
            <a:off x="605984" y="548667"/>
            <a:ext cx="364812" cy="4947770"/>
            <a:chOff x="5877145" y="396875"/>
            <a:chExt cx="364812" cy="4947770"/>
          </a:xfrm>
        </p:grpSpPr>
        <p:sp>
          <p:nvSpPr>
            <p:cNvPr id="19" name="Oval 18">
              <a:extLst>
                <a:ext uri="{FF2B5EF4-FFF2-40B4-BE49-F238E27FC236}">
                  <a16:creationId xmlns:a16="http://schemas.microsoft.com/office/drawing/2014/main" id="{2279E554-41DD-945C-6026-1C058967F386}"/>
                </a:ext>
              </a:extLst>
            </p:cNvPr>
            <p:cNvSpPr/>
            <p:nvPr/>
          </p:nvSpPr>
          <p:spPr>
            <a:xfrm>
              <a:off x="5877145"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20" name="Oval 19">
              <a:extLst>
                <a:ext uri="{FF2B5EF4-FFF2-40B4-BE49-F238E27FC236}">
                  <a16:creationId xmlns:a16="http://schemas.microsoft.com/office/drawing/2014/main" id="{E5667F60-8EE4-8862-2E3A-4985C42BFF8E}"/>
                </a:ext>
              </a:extLst>
            </p:cNvPr>
            <p:cNvSpPr/>
            <p:nvPr/>
          </p:nvSpPr>
          <p:spPr>
            <a:xfrm>
              <a:off x="5877145"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21" name="Oval 20">
              <a:extLst>
                <a:ext uri="{FF2B5EF4-FFF2-40B4-BE49-F238E27FC236}">
                  <a16:creationId xmlns:a16="http://schemas.microsoft.com/office/drawing/2014/main" id="{7B626432-EB10-B672-D8E7-7E77E11F1DCD}"/>
                </a:ext>
              </a:extLst>
            </p:cNvPr>
            <p:cNvSpPr/>
            <p:nvPr/>
          </p:nvSpPr>
          <p:spPr>
            <a:xfrm>
              <a:off x="5877145"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22" name="Oval 21">
              <a:extLst>
                <a:ext uri="{FF2B5EF4-FFF2-40B4-BE49-F238E27FC236}">
                  <a16:creationId xmlns:a16="http://schemas.microsoft.com/office/drawing/2014/main" id="{18767731-2225-2F74-0867-16FD6AEED342}"/>
                </a:ext>
              </a:extLst>
            </p:cNvPr>
            <p:cNvSpPr/>
            <p:nvPr/>
          </p:nvSpPr>
          <p:spPr>
            <a:xfrm>
              <a:off x="5881917"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23" name="Oval 22">
              <a:extLst>
                <a:ext uri="{FF2B5EF4-FFF2-40B4-BE49-F238E27FC236}">
                  <a16:creationId xmlns:a16="http://schemas.microsoft.com/office/drawing/2014/main" id="{23183621-72D2-760C-3E0A-9C439374224E}"/>
                </a:ext>
              </a:extLst>
            </p:cNvPr>
            <p:cNvSpPr/>
            <p:nvPr/>
          </p:nvSpPr>
          <p:spPr>
            <a:xfrm>
              <a:off x="5881917"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24" name="Oval 23">
              <a:extLst>
                <a:ext uri="{FF2B5EF4-FFF2-40B4-BE49-F238E27FC236}">
                  <a16:creationId xmlns:a16="http://schemas.microsoft.com/office/drawing/2014/main" id="{F83E1BA8-E9AC-3B34-8EB8-872260D45FA0}"/>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25" name="Oval 24">
              <a:extLst>
                <a:ext uri="{FF2B5EF4-FFF2-40B4-BE49-F238E27FC236}">
                  <a16:creationId xmlns:a16="http://schemas.microsoft.com/office/drawing/2014/main" id="{96BCA0A1-8D65-4D54-9066-CD9D4B75CD57}"/>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cxnSp>
        <p:nvCxnSpPr>
          <p:cNvPr id="26" name="Straight Connector 25">
            <a:extLst>
              <a:ext uri="{FF2B5EF4-FFF2-40B4-BE49-F238E27FC236}">
                <a16:creationId xmlns:a16="http://schemas.microsoft.com/office/drawing/2014/main" id="{8B4F92B8-AC83-5024-7A0E-88E7DF3E25D5}"/>
              </a:ext>
            </a:extLst>
          </p:cNvPr>
          <p:cNvCxnSpPr/>
          <p:nvPr/>
        </p:nvCxnSpPr>
        <p:spPr>
          <a:xfrm>
            <a:off x="260949" y="495752"/>
            <a:ext cx="0" cy="5053598"/>
          </a:xfrm>
          <a:prstGeom prst="line">
            <a:avLst/>
          </a:prstGeom>
          <a:ln w="28575">
            <a:solidFill>
              <a:srgbClr val="D60A87"/>
            </a:solidFill>
          </a:ln>
        </p:spPr>
        <p:style>
          <a:lnRef idx="1">
            <a:schemeClr val="accent1"/>
          </a:lnRef>
          <a:fillRef idx="0">
            <a:schemeClr val="accent1"/>
          </a:fillRef>
          <a:effectRef idx="0">
            <a:schemeClr val="accent1"/>
          </a:effectRef>
          <a:fontRef idx="minor">
            <a:schemeClr val="tx1"/>
          </a:fontRef>
        </p:style>
      </p:cxnSp>
      <p:sp>
        <p:nvSpPr>
          <p:cNvPr id="27" name="Title 2">
            <a:extLst>
              <a:ext uri="{FF2B5EF4-FFF2-40B4-BE49-F238E27FC236}">
                <a16:creationId xmlns:a16="http://schemas.microsoft.com/office/drawing/2014/main" id="{D431F98B-7A16-D8BD-40FA-F2801F8F0EA8}"/>
              </a:ext>
            </a:extLst>
          </p:cNvPr>
          <p:cNvSpPr txBox="1">
            <a:spLocks/>
          </p:cNvSpPr>
          <p:nvPr/>
        </p:nvSpPr>
        <p:spPr>
          <a:xfrm>
            <a:off x="2889691" y="127979"/>
            <a:ext cx="8696325" cy="84137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s-AR" sz="3600" dirty="0"/>
              <a:t>Sacando el mayor beneficio del proceso GLAAS</a:t>
            </a:r>
          </a:p>
        </p:txBody>
      </p:sp>
    </p:spTree>
    <p:extLst>
      <p:ext uri="{BB962C8B-B14F-4D97-AF65-F5344CB8AC3E}">
        <p14:creationId xmlns:p14="http://schemas.microsoft.com/office/powerpoint/2010/main" val="173787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209A5-0DA9-4398-BF30-9AECCE677686}"/>
              </a:ext>
            </a:extLst>
          </p:cNvPr>
          <p:cNvSpPr>
            <a:spLocks noGrp="1"/>
          </p:cNvSpPr>
          <p:nvPr>
            <p:ph type="title"/>
          </p:nvPr>
        </p:nvSpPr>
        <p:spPr/>
        <p:txBody>
          <a:bodyPr/>
          <a:lstStyle/>
          <a:p>
            <a:r>
              <a:rPr lang="es-AR" dirty="0"/>
              <a:t>Cronograma del ciclo del GLAAS 2024/2025</a:t>
            </a:r>
          </a:p>
        </p:txBody>
      </p:sp>
      <p:cxnSp>
        <p:nvCxnSpPr>
          <p:cNvPr id="5" name="Straight Arrow Connector 4">
            <a:extLst>
              <a:ext uri="{FF2B5EF4-FFF2-40B4-BE49-F238E27FC236}">
                <a16:creationId xmlns:a16="http://schemas.microsoft.com/office/drawing/2014/main" id="{82D59F01-C52E-42FB-8DC7-551E607DA879}"/>
              </a:ext>
            </a:extLst>
          </p:cNvPr>
          <p:cNvCxnSpPr>
            <a:cxnSpLocks/>
          </p:cNvCxnSpPr>
          <p:nvPr/>
        </p:nvCxnSpPr>
        <p:spPr>
          <a:xfrm rot="5400000">
            <a:off x="5608655" y="3673551"/>
            <a:ext cx="640080" cy="0"/>
          </a:xfrm>
          <a:prstGeom prst="straightConnector1">
            <a:avLst/>
          </a:prstGeom>
          <a:ln w="28575">
            <a:solidFill>
              <a:schemeClr val="accent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D983C5F-F6CE-43A5-989D-9D82491FA1FF}"/>
              </a:ext>
            </a:extLst>
          </p:cNvPr>
          <p:cNvCxnSpPr>
            <a:cxnSpLocks/>
          </p:cNvCxnSpPr>
          <p:nvPr/>
        </p:nvCxnSpPr>
        <p:spPr>
          <a:xfrm>
            <a:off x="857250" y="4181669"/>
            <a:ext cx="10706748"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CBFFD6-820A-4AC6-93D5-3C90BA25EF40}"/>
              </a:ext>
            </a:extLst>
          </p:cNvPr>
          <p:cNvSpPr txBox="1"/>
          <p:nvPr/>
        </p:nvSpPr>
        <p:spPr>
          <a:xfrm>
            <a:off x="3885373" y="3978475"/>
            <a:ext cx="1257300" cy="369332"/>
          </a:xfrm>
          <a:prstGeom prst="rect">
            <a:avLst/>
          </a:prstGeom>
          <a:noFill/>
          <a:ln>
            <a:noFill/>
          </a:ln>
        </p:spPr>
        <p:txBody>
          <a:bodyPr wrap="square" rtlCol="0">
            <a:spAutoFit/>
          </a:bodyPr>
          <a:lstStyle/>
          <a:p>
            <a:pPr algn="ctr"/>
            <a:r>
              <a:rPr lang="fr-CH" b="1" dirty="0">
                <a:solidFill>
                  <a:schemeClr val="accent1">
                    <a:lumMod val="50000"/>
                  </a:schemeClr>
                </a:solidFill>
                <a:effectLst>
                  <a:glow rad="127000">
                    <a:schemeClr val="bg1"/>
                  </a:glow>
                </a:effectLst>
              </a:rPr>
              <a:t>Agosto </a:t>
            </a:r>
          </a:p>
        </p:txBody>
      </p:sp>
      <p:sp>
        <p:nvSpPr>
          <p:cNvPr id="9" name="TextBox 8">
            <a:extLst>
              <a:ext uri="{FF2B5EF4-FFF2-40B4-BE49-F238E27FC236}">
                <a16:creationId xmlns:a16="http://schemas.microsoft.com/office/drawing/2014/main" id="{1AC7AB7F-8D98-498B-B474-6885A76BBD5F}"/>
              </a:ext>
            </a:extLst>
          </p:cNvPr>
          <p:cNvSpPr txBox="1"/>
          <p:nvPr/>
        </p:nvSpPr>
        <p:spPr>
          <a:xfrm>
            <a:off x="4695932" y="2143926"/>
            <a:ext cx="2465526" cy="1200329"/>
          </a:xfrm>
          <a:prstGeom prst="rect">
            <a:avLst/>
          </a:prstGeom>
          <a:noFill/>
        </p:spPr>
        <p:txBody>
          <a:bodyPr wrap="square" rtlCol="0">
            <a:spAutoFit/>
          </a:bodyPr>
          <a:lstStyle/>
          <a:p>
            <a:pPr algn="ctr"/>
            <a:r>
              <a:rPr lang="fr-CH" b="1" dirty="0">
                <a:solidFill>
                  <a:srgbClr val="D60A87"/>
                </a:solidFill>
              </a:rPr>
              <a:t>Fecha límite</a:t>
            </a:r>
            <a:r>
              <a:rPr lang="fr-CH" b="1" dirty="0">
                <a:solidFill>
                  <a:schemeClr val="tx2"/>
                </a:solidFill>
              </a:rPr>
              <a:t> </a:t>
            </a:r>
            <a:r>
              <a:rPr lang="fr-CH" b="1" dirty="0">
                <a:solidFill>
                  <a:schemeClr val="accent1">
                    <a:lumMod val="50000"/>
                  </a:schemeClr>
                </a:solidFill>
              </a:rPr>
              <a:t>final para la encuesta de </a:t>
            </a:r>
            <a:r>
              <a:rPr lang="fr-CH" b="1" dirty="0" err="1">
                <a:solidFill>
                  <a:schemeClr val="accent1">
                    <a:lumMod val="50000"/>
                  </a:schemeClr>
                </a:solidFill>
              </a:rPr>
              <a:t>país</a:t>
            </a:r>
            <a:r>
              <a:rPr lang="fr-CH" b="1" dirty="0">
                <a:solidFill>
                  <a:schemeClr val="accent1">
                    <a:lumMod val="50000"/>
                  </a:schemeClr>
                </a:solidFill>
              </a:rPr>
              <a:t> GLAAS: </a:t>
            </a:r>
          </a:p>
          <a:p>
            <a:pPr algn="ctr"/>
            <a:r>
              <a:rPr lang="fr-CH" b="1" dirty="0">
                <a:solidFill>
                  <a:srgbClr val="D60A87"/>
                </a:solidFill>
              </a:rPr>
              <a:t>15 de </a:t>
            </a:r>
            <a:r>
              <a:rPr lang="fr-CH" b="1" dirty="0" err="1">
                <a:solidFill>
                  <a:srgbClr val="D60A87"/>
                </a:solidFill>
              </a:rPr>
              <a:t>octubre</a:t>
            </a:r>
            <a:r>
              <a:rPr lang="fr-CH" b="1" dirty="0">
                <a:solidFill>
                  <a:srgbClr val="D60A87"/>
                </a:solidFill>
              </a:rPr>
              <a:t> 2024</a:t>
            </a:r>
            <a:endParaRPr lang="en-US" b="1" dirty="0">
              <a:solidFill>
                <a:srgbClr val="D60A87"/>
              </a:solidFill>
            </a:endParaRPr>
          </a:p>
        </p:txBody>
      </p:sp>
      <p:sp>
        <p:nvSpPr>
          <p:cNvPr id="10" name="TextBox 9">
            <a:extLst>
              <a:ext uri="{FF2B5EF4-FFF2-40B4-BE49-F238E27FC236}">
                <a16:creationId xmlns:a16="http://schemas.microsoft.com/office/drawing/2014/main" id="{5296395D-AF2F-494B-882E-20D71FBB48BA}"/>
              </a:ext>
            </a:extLst>
          </p:cNvPr>
          <p:cNvSpPr txBox="1"/>
          <p:nvPr/>
        </p:nvSpPr>
        <p:spPr>
          <a:xfrm>
            <a:off x="1056027" y="3978475"/>
            <a:ext cx="1257300" cy="369332"/>
          </a:xfrm>
          <a:prstGeom prst="rect">
            <a:avLst/>
          </a:prstGeom>
          <a:noFill/>
          <a:ln>
            <a:noFill/>
          </a:ln>
        </p:spPr>
        <p:txBody>
          <a:bodyPr wrap="square" rtlCol="0">
            <a:spAutoFit/>
          </a:bodyPr>
          <a:lstStyle/>
          <a:p>
            <a:pPr algn="ctr"/>
            <a:r>
              <a:rPr lang="fr-CH" b="1" dirty="0">
                <a:solidFill>
                  <a:schemeClr val="accent1">
                    <a:lumMod val="50000"/>
                  </a:schemeClr>
                </a:solidFill>
                <a:effectLst>
                  <a:glow rad="127000">
                    <a:schemeClr val="bg1"/>
                  </a:glow>
                </a:effectLst>
              </a:rPr>
              <a:t>Abr</a:t>
            </a:r>
          </a:p>
        </p:txBody>
      </p:sp>
      <p:sp>
        <p:nvSpPr>
          <p:cNvPr id="12" name="TextBox 28">
            <a:extLst>
              <a:ext uri="{FF2B5EF4-FFF2-40B4-BE49-F238E27FC236}">
                <a16:creationId xmlns:a16="http://schemas.microsoft.com/office/drawing/2014/main" id="{4F12D889-9358-4F36-A539-16EF55111669}"/>
              </a:ext>
            </a:extLst>
          </p:cNvPr>
          <p:cNvSpPr txBox="1"/>
          <p:nvPr/>
        </p:nvSpPr>
        <p:spPr>
          <a:xfrm>
            <a:off x="2470700" y="3978475"/>
            <a:ext cx="1257300" cy="369332"/>
          </a:xfrm>
          <a:prstGeom prst="rect">
            <a:avLst/>
          </a:prstGeom>
          <a:noFill/>
          <a:ln>
            <a:noFill/>
          </a:ln>
        </p:spPr>
        <p:txBody>
          <a:bodyPr wrap="square" rtlCol="0">
            <a:spAutoFit/>
          </a:bodyPr>
          <a:lstStyle/>
          <a:p>
            <a:pPr algn="ctr"/>
            <a:r>
              <a:rPr lang="fr-CH" b="1">
                <a:solidFill>
                  <a:schemeClr val="accent1">
                    <a:lumMod val="50000"/>
                  </a:schemeClr>
                </a:solidFill>
                <a:effectLst>
                  <a:glow rad="127000">
                    <a:schemeClr val="bg1"/>
                  </a:glow>
                </a:effectLst>
              </a:rPr>
              <a:t>Jun </a:t>
            </a:r>
          </a:p>
        </p:txBody>
      </p:sp>
      <p:sp>
        <p:nvSpPr>
          <p:cNvPr id="13" name="TextBox 7">
            <a:extLst>
              <a:ext uri="{FF2B5EF4-FFF2-40B4-BE49-F238E27FC236}">
                <a16:creationId xmlns:a16="http://schemas.microsoft.com/office/drawing/2014/main" id="{00C70677-55DE-4407-B7CC-D57B4F4D6498}"/>
              </a:ext>
            </a:extLst>
          </p:cNvPr>
          <p:cNvSpPr txBox="1"/>
          <p:nvPr/>
        </p:nvSpPr>
        <p:spPr>
          <a:xfrm>
            <a:off x="5300046" y="3978475"/>
            <a:ext cx="1257300" cy="369332"/>
          </a:xfrm>
          <a:prstGeom prst="rect">
            <a:avLst/>
          </a:prstGeom>
          <a:noFill/>
          <a:ln>
            <a:noFill/>
          </a:ln>
        </p:spPr>
        <p:txBody>
          <a:bodyPr wrap="square" rtlCol="0">
            <a:spAutoFit/>
          </a:bodyPr>
          <a:lstStyle/>
          <a:p>
            <a:pPr algn="ctr"/>
            <a:r>
              <a:rPr lang="es-AR" b="1" dirty="0">
                <a:solidFill>
                  <a:schemeClr val="accent1">
                    <a:lumMod val="50000"/>
                  </a:schemeClr>
                </a:solidFill>
                <a:effectLst>
                  <a:glow rad="127000">
                    <a:schemeClr val="bg1"/>
                  </a:glow>
                </a:effectLst>
              </a:rPr>
              <a:t>Oct</a:t>
            </a:r>
            <a:r>
              <a:rPr lang="fr-CH" b="1" dirty="0">
                <a:solidFill>
                  <a:schemeClr val="accent1">
                    <a:lumMod val="50000"/>
                  </a:schemeClr>
                </a:solidFill>
                <a:effectLst>
                  <a:glow rad="127000">
                    <a:schemeClr val="bg1"/>
                  </a:glow>
                </a:effectLst>
              </a:rPr>
              <a:t> </a:t>
            </a:r>
          </a:p>
        </p:txBody>
      </p:sp>
      <p:sp>
        <p:nvSpPr>
          <p:cNvPr id="14" name="TextBox 7">
            <a:extLst>
              <a:ext uri="{FF2B5EF4-FFF2-40B4-BE49-F238E27FC236}">
                <a16:creationId xmlns:a16="http://schemas.microsoft.com/office/drawing/2014/main" id="{10D831F6-CC3C-4576-B5A2-487F9A86CD4C}"/>
              </a:ext>
            </a:extLst>
          </p:cNvPr>
          <p:cNvSpPr txBox="1"/>
          <p:nvPr/>
        </p:nvSpPr>
        <p:spPr>
          <a:xfrm>
            <a:off x="6613543" y="3978475"/>
            <a:ext cx="1257300" cy="369332"/>
          </a:xfrm>
          <a:prstGeom prst="rect">
            <a:avLst/>
          </a:prstGeom>
          <a:noFill/>
          <a:ln>
            <a:noFill/>
          </a:ln>
        </p:spPr>
        <p:txBody>
          <a:bodyPr wrap="square" rtlCol="0">
            <a:spAutoFit/>
          </a:bodyPr>
          <a:lstStyle/>
          <a:p>
            <a:pPr algn="ctr"/>
            <a:r>
              <a:rPr lang="fr-CH" b="1" dirty="0">
                <a:solidFill>
                  <a:schemeClr val="accent1">
                    <a:lumMod val="50000"/>
                  </a:schemeClr>
                </a:solidFill>
                <a:effectLst>
                  <a:glow rad="127000">
                    <a:schemeClr val="bg1"/>
                  </a:glow>
                </a:effectLst>
              </a:rPr>
              <a:t>Dic </a:t>
            </a:r>
          </a:p>
        </p:txBody>
      </p:sp>
      <p:sp>
        <p:nvSpPr>
          <p:cNvPr id="17" name="Rectangle 16">
            <a:extLst>
              <a:ext uri="{FF2B5EF4-FFF2-40B4-BE49-F238E27FC236}">
                <a16:creationId xmlns:a16="http://schemas.microsoft.com/office/drawing/2014/main" id="{AFCDCF27-60B6-45AF-B21F-299EF8376BA5}"/>
              </a:ext>
            </a:extLst>
          </p:cNvPr>
          <p:cNvSpPr/>
          <p:nvPr/>
        </p:nvSpPr>
        <p:spPr>
          <a:xfrm>
            <a:off x="534608" y="1924151"/>
            <a:ext cx="2300138" cy="923330"/>
          </a:xfrm>
          <a:prstGeom prst="rect">
            <a:avLst/>
          </a:prstGeom>
        </p:spPr>
        <p:txBody>
          <a:bodyPr wrap="square">
            <a:spAutoFit/>
          </a:bodyPr>
          <a:lstStyle/>
          <a:p>
            <a:pPr algn="ctr"/>
            <a:r>
              <a:rPr lang="es-AR" b="1" dirty="0">
                <a:solidFill>
                  <a:srgbClr val="D60A87"/>
                </a:solidFill>
              </a:rPr>
              <a:t>Encuesta de país </a:t>
            </a:r>
            <a:r>
              <a:rPr lang="es-AR" b="1" dirty="0">
                <a:solidFill>
                  <a:schemeClr val="accent1">
                    <a:lumMod val="50000"/>
                  </a:schemeClr>
                </a:solidFill>
              </a:rPr>
              <a:t>disponible</a:t>
            </a:r>
          </a:p>
          <a:p>
            <a:pPr algn="ctr"/>
            <a:r>
              <a:rPr lang="es-AR" b="1" dirty="0">
                <a:solidFill>
                  <a:srgbClr val="D60A87"/>
                </a:solidFill>
              </a:rPr>
              <a:t>Abril 2024</a:t>
            </a:r>
          </a:p>
        </p:txBody>
      </p:sp>
      <p:sp>
        <p:nvSpPr>
          <p:cNvPr id="18" name="Rectangle 17">
            <a:extLst>
              <a:ext uri="{FF2B5EF4-FFF2-40B4-BE49-F238E27FC236}">
                <a16:creationId xmlns:a16="http://schemas.microsoft.com/office/drawing/2014/main" id="{C690AA03-6AE8-4C58-A1F7-7E0E8166E8F6}"/>
              </a:ext>
            </a:extLst>
          </p:cNvPr>
          <p:cNvSpPr/>
          <p:nvPr/>
        </p:nvSpPr>
        <p:spPr>
          <a:xfrm>
            <a:off x="1203658" y="4704815"/>
            <a:ext cx="2735118" cy="646331"/>
          </a:xfrm>
          <a:prstGeom prst="rect">
            <a:avLst/>
          </a:prstGeom>
          <a:ln>
            <a:noFill/>
          </a:ln>
        </p:spPr>
        <p:txBody>
          <a:bodyPr wrap="square">
            <a:spAutoFit/>
          </a:bodyPr>
          <a:lstStyle/>
          <a:p>
            <a:pPr algn="ctr"/>
            <a:r>
              <a:rPr lang="es-AR" b="1" dirty="0">
                <a:solidFill>
                  <a:schemeClr val="accent1">
                    <a:lumMod val="50000"/>
                  </a:schemeClr>
                </a:solidFill>
              </a:rPr>
              <a:t>Sesiones de capacitación regionales sobre el GLAAS</a:t>
            </a:r>
          </a:p>
        </p:txBody>
      </p:sp>
      <p:sp>
        <p:nvSpPr>
          <p:cNvPr id="19" name="ZoneTexte 1">
            <a:extLst>
              <a:ext uri="{FF2B5EF4-FFF2-40B4-BE49-F238E27FC236}">
                <a16:creationId xmlns:a16="http://schemas.microsoft.com/office/drawing/2014/main" id="{1ED211ED-5F01-4EAC-A237-D16861FCA484}"/>
              </a:ext>
            </a:extLst>
          </p:cNvPr>
          <p:cNvSpPr txBox="1"/>
          <p:nvPr/>
        </p:nvSpPr>
        <p:spPr>
          <a:xfrm>
            <a:off x="4400116" y="4795395"/>
            <a:ext cx="3171906" cy="646331"/>
          </a:xfrm>
          <a:prstGeom prst="rect">
            <a:avLst/>
          </a:prstGeom>
          <a:noFill/>
          <a:ln>
            <a:noFill/>
          </a:ln>
        </p:spPr>
        <p:txBody>
          <a:bodyPr wrap="square" rtlCol="0">
            <a:spAutoFit/>
          </a:bodyPr>
          <a:lstStyle/>
          <a:p>
            <a:pPr algn="ctr"/>
            <a:r>
              <a:rPr lang="es-AR" b="1" dirty="0">
                <a:solidFill>
                  <a:schemeClr val="accent1">
                    <a:lumMod val="50000"/>
                  </a:schemeClr>
                </a:solidFill>
              </a:rPr>
              <a:t>Gestión de datos, incluyendo la garantía de calidad</a:t>
            </a:r>
            <a:endParaRPr lang="es-AR" dirty="0">
              <a:solidFill>
                <a:schemeClr val="accent1">
                  <a:lumMod val="50000"/>
                </a:schemeClr>
              </a:solidFill>
            </a:endParaRPr>
          </a:p>
        </p:txBody>
      </p:sp>
      <p:sp>
        <p:nvSpPr>
          <p:cNvPr id="21" name="TextBox 23">
            <a:extLst>
              <a:ext uri="{FF2B5EF4-FFF2-40B4-BE49-F238E27FC236}">
                <a16:creationId xmlns:a16="http://schemas.microsoft.com/office/drawing/2014/main" id="{0C7136B4-E3AA-4A7D-90A2-2AD7EBD88AE4}"/>
              </a:ext>
            </a:extLst>
          </p:cNvPr>
          <p:cNvSpPr txBox="1"/>
          <p:nvPr/>
        </p:nvSpPr>
        <p:spPr>
          <a:xfrm>
            <a:off x="-20341" y="3957962"/>
            <a:ext cx="1076367" cy="400110"/>
          </a:xfrm>
          <a:prstGeom prst="rect">
            <a:avLst/>
          </a:prstGeom>
          <a:noFill/>
          <a:ln>
            <a:noFill/>
          </a:ln>
        </p:spPr>
        <p:txBody>
          <a:bodyPr wrap="square" rtlCol="0">
            <a:spAutoFit/>
          </a:bodyPr>
          <a:lstStyle/>
          <a:p>
            <a:pPr algn="ctr"/>
            <a:r>
              <a:rPr lang="fr-CH" sz="2000" b="1" dirty="0">
                <a:solidFill>
                  <a:schemeClr val="accent1">
                    <a:lumMod val="50000"/>
                  </a:schemeClr>
                </a:solidFill>
                <a:effectLst>
                  <a:glow rad="127000">
                    <a:schemeClr val="bg1"/>
                  </a:glow>
                </a:effectLst>
              </a:rPr>
              <a:t>2024</a:t>
            </a:r>
            <a:endParaRPr lang="en-US" sz="2000" b="1" dirty="0">
              <a:solidFill>
                <a:schemeClr val="accent1">
                  <a:lumMod val="50000"/>
                </a:schemeClr>
              </a:solidFill>
              <a:effectLst>
                <a:glow rad="127000">
                  <a:schemeClr val="bg1"/>
                </a:glow>
              </a:effectLst>
            </a:endParaRPr>
          </a:p>
        </p:txBody>
      </p:sp>
      <p:cxnSp>
        <p:nvCxnSpPr>
          <p:cNvPr id="24" name="Straight Arrow Connector 23">
            <a:extLst>
              <a:ext uri="{FF2B5EF4-FFF2-40B4-BE49-F238E27FC236}">
                <a16:creationId xmlns:a16="http://schemas.microsoft.com/office/drawing/2014/main" id="{374F050B-69C2-43B7-921F-F53AFBB1C4D1}"/>
              </a:ext>
            </a:extLst>
          </p:cNvPr>
          <p:cNvCxnSpPr>
            <a:cxnSpLocks/>
          </p:cNvCxnSpPr>
          <p:nvPr/>
        </p:nvCxnSpPr>
        <p:spPr>
          <a:xfrm>
            <a:off x="1684677" y="3080688"/>
            <a:ext cx="0" cy="867112"/>
          </a:xfrm>
          <a:prstGeom prst="straightConnector1">
            <a:avLst/>
          </a:prstGeom>
          <a:ln w="28575">
            <a:solidFill>
              <a:schemeClr val="accent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Left Brace 25">
            <a:extLst>
              <a:ext uri="{FF2B5EF4-FFF2-40B4-BE49-F238E27FC236}">
                <a16:creationId xmlns:a16="http://schemas.microsoft.com/office/drawing/2014/main" id="{102E3DFE-D668-4CDC-B24E-5B7AB2A70279}"/>
              </a:ext>
            </a:extLst>
          </p:cNvPr>
          <p:cNvSpPr/>
          <p:nvPr/>
        </p:nvSpPr>
        <p:spPr>
          <a:xfrm rot="16200000">
            <a:off x="2167314" y="3829705"/>
            <a:ext cx="437322" cy="1442591"/>
          </a:xfrm>
          <a:prstGeom prst="lef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lumMod val="50000"/>
                </a:schemeClr>
              </a:solidFill>
            </a:endParaRPr>
          </a:p>
        </p:txBody>
      </p:sp>
      <p:sp>
        <p:nvSpPr>
          <p:cNvPr id="27" name="Left Brace 26">
            <a:extLst>
              <a:ext uri="{FF2B5EF4-FFF2-40B4-BE49-F238E27FC236}">
                <a16:creationId xmlns:a16="http://schemas.microsoft.com/office/drawing/2014/main" id="{2B117192-960D-4A26-9FFD-B1428B62CDFD}"/>
              </a:ext>
            </a:extLst>
          </p:cNvPr>
          <p:cNvSpPr/>
          <p:nvPr/>
        </p:nvSpPr>
        <p:spPr>
          <a:xfrm rot="16200000">
            <a:off x="5647907" y="3134070"/>
            <a:ext cx="437322" cy="2885327"/>
          </a:xfrm>
          <a:prstGeom prst="lef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lumMod val="50000"/>
                </a:schemeClr>
              </a:solidFill>
            </a:endParaRPr>
          </a:p>
        </p:txBody>
      </p:sp>
      <p:cxnSp>
        <p:nvCxnSpPr>
          <p:cNvPr id="28" name="Straight Arrow Connector 27">
            <a:extLst>
              <a:ext uri="{FF2B5EF4-FFF2-40B4-BE49-F238E27FC236}">
                <a16:creationId xmlns:a16="http://schemas.microsoft.com/office/drawing/2014/main" id="{6FEA36CA-1E90-4D52-8438-8876378AB6F7}"/>
              </a:ext>
            </a:extLst>
          </p:cNvPr>
          <p:cNvCxnSpPr>
            <a:cxnSpLocks/>
          </p:cNvCxnSpPr>
          <p:nvPr/>
        </p:nvCxnSpPr>
        <p:spPr>
          <a:xfrm>
            <a:off x="10534193" y="2701159"/>
            <a:ext cx="0" cy="1364917"/>
          </a:xfrm>
          <a:prstGeom prst="straightConnector1">
            <a:avLst/>
          </a:prstGeom>
          <a:ln w="28575">
            <a:solidFill>
              <a:schemeClr val="accent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CCBA1BC-0777-41DD-9355-008819AF269A}"/>
              </a:ext>
            </a:extLst>
          </p:cNvPr>
          <p:cNvSpPr txBox="1"/>
          <p:nvPr/>
        </p:nvSpPr>
        <p:spPr>
          <a:xfrm>
            <a:off x="9273018" y="1654625"/>
            <a:ext cx="2551845" cy="923330"/>
          </a:xfrm>
          <a:prstGeom prst="rect">
            <a:avLst/>
          </a:prstGeom>
          <a:noFill/>
        </p:spPr>
        <p:txBody>
          <a:bodyPr wrap="square" rtlCol="0">
            <a:spAutoFit/>
          </a:bodyPr>
          <a:lstStyle/>
          <a:p>
            <a:pPr algn="ctr"/>
            <a:r>
              <a:rPr lang="es-AR" b="1" dirty="0">
                <a:solidFill>
                  <a:srgbClr val="D60A87"/>
                </a:solidFill>
              </a:rPr>
              <a:t>Informe GLAAS 2025 </a:t>
            </a:r>
            <a:r>
              <a:rPr lang="es-AR" b="1" dirty="0">
                <a:solidFill>
                  <a:schemeClr val="accent1">
                    <a:lumMod val="50000"/>
                  </a:schemeClr>
                </a:solidFill>
              </a:rPr>
              <a:t>y datos disponibles en el portal de datos GLAAS</a:t>
            </a:r>
          </a:p>
        </p:txBody>
      </p:sp>
      <p:sp>
        <p:nvSpPr>
          <p:cNvPr id="32" name="Rectangle 31">
            <a:extLst>
              <a:ext uri="{FF2B5EF4-FFF2-40B4-BE49-F238E27FC236}">
                <a16:creationId xmlns:a16="http://schemas.microsoft.com/office/drawing/2014/main" id="{B7937340-79CD-93E8-941C-AFF53E64B188}"/>
              </a:ext>
            </a:extLst>
          </p:cNvPr>
          <p:cNvSpPr/>
          <p:nvPr/>
        </p:nvSpPr>
        <p:spPr>
          <a:xfrm>
            <a:off x="6917624" y="1284204"/>
            <a:ext cx="2465525" cy="923330"/>
          </a:xfrm>
          <a:prstGeom prst="rect">
            <a:avLst/>
          </a:prstGeom>
        </p:spPr>
        <p:txBody>
          <a:bodyPr wrap="square">
            <a:spAutoFit/>
          </a:bodyPr>
          <a:lstStyle/>
          <a:p>
            <a:pPr algn="ctr"/>
            <a:r>
              <a:rPr lang="es-AR" b="1" dirty="0">
                <a:solidFill>
                  <a:schemeClr val="accent1">
                    <a:lumMod val="50000"/>
                  </a:schemeClr>
                </a:solidFill>
              </a:rPr>
              <a:t>Aspectos destacados en el portal de datos GLAAS</a:t>
            </a:r>
          </a:p>
        </p:txBody>
      </p:sp>
      <p:sp>
        <p:nvSpPr>
          <p:cNvPr id="36" name="ZoneTexte 1">
            <a:extLst>
              <a:ext uri="{FF2B5EF4-FFF2-40B4-BE49-F238E27FC236}">
                <a16:creationId xmlns:a16="http://schemas.microsoft.com/office/drawing/2014/main" id="{FF121F3D-4B0A-2DD6-0774-EAECCF203E7B}"/>
              </a:ext>
            </a:extLst>
          </p:cNvPr>
          <p:cNvSpPr txBox="1"/>
          <p:nvPr/>
        </p:nvSpPr>
        <p:spPr>
          <a:xfrm>
            <a:off x="3987963" y="5772299"/>
            <a:ext cx="5859321" cy="646331"/>
          </a:xfrm>
          <a:prstGeom prst="rect">
            <a:avLst/>
          </a:prstGeom>
          <a:noFill/>
        </p:spPr>
        <p:txBody>
          <a:bodyPr wrap="square" rtlCol="0">
            <a:spAutoFit/>
          </a:bodyPr>
          <a:lstStyle/>
          <a:p>
            <a:pPr algn="ctr"/>
            <a:r>
              <a:rPr lang="es-AR" b="1" i="1" dirty="0">
                <a:solidFill>
                  <a:srgbClr val="D60A87"/>
                </a:solidFill>
              </a:rPr>
              <a:t>Uso de los datos del GLAAS para los procesos del país y reporte sobre los ODS</a:t>
            </a:r>
          </a:p>
        </p:txBody>
      </p:sp>
      <p:sp>
        <p:nvSpPr>
          <p:cNvPr id="20" name="TextBox 23">
            <a:extLst>
              <a:ext uri="{FF2B5EF4-FFF2-40B4-BE49-F238E27FC236}">
                <a16:creationId xmlns:a16="http://schemas.microsoft.com/office/drawing/2014/main" id="{EF6C0CE3-94DA-4582-9345-46945DA932B9}"/>
              </a:ext>
            </a:extLst>
          </p:cNvPr>
          <p:cNvSpPr txBox="1"/>
          <p:nvPr/>
        </p:nvSpPr>
        <p:spPr>
          <a:xfrm>
            <a:off x="7784306" y="3963331"/>
            <a:ext cx="732162" cy="400110"/>
          </a:xfrm>
          <a:prstGeom prst="rect">
            <a:avLst/>
          </a:prstGeom>
          <a:solidFill>
            <a:schemeClr val="bg1"/>
          </a:solidFill>
          <a:ln>
            <a:noFill/>
          </a:ln>
        </p:spPr>
        <p:txBody>
          <a:bodyPr wrap="square" rtlCol="0">
            <a:spAutoFit/>
          </a:bodyPr>
          <a:lstStyle/>
          <a:p>
            <a:pPr algn="ctr"/>
            <a:r>
              <a:rPr lang="fr-CH" sz="2000" b="1">
                <a:solidFill>
                  <a:schemeClr val="accent1">
                    <a:lumMod val="50000"/>
                  </a:schemeClr>
                </a:solidFill>
                <a:effectLst>
                  <a:glow rad="127000">
                    <a:schemeClr val="bg1"/>
                  </a:glow>
                </a:effectLst>
              </a:rPr>
              <a:t>2025</a:t>
            </a:r>
            <a:endParaRPr lang="en-US" sz="2000" b="1">
              <a:solidFill>
                <a:schemeClr val="accent1">
                  <a:lumMod val="50000"/>
                </a:schemeClr>
              </a:solidFill>
              <a:effectLst>
                <a:glow rad="127000">
                  <a:schemeClr val="bg1"/>
                </a:glow>
              </a:effectLst>
            </a:endParaRPr>
          </a:p>
        </p:txBody>
      </p:sp>
      <p:cxnSp>
        <p:nvCxnSpPr>
          <p:cNvPr id="30" name="Straight Arrow Connector 29">
            <a:extLst>
              <a:ext uri="{FF2B5EF4-FFF2-40B4-BE49-F238E27FC236}">
                <a16:creationId xmlns:a16="http://schemas.microsoft.com/office/drawing/2014/main" id="{E70720FF-DE97-26F1-631A-4CF76A9EB9AA}"/>
              </a:ext>
            </a:extLst>
          </p:cNvPr>
          <p:cNvCxnSpPr>
            <a:cxnSpLocks/>
          </p:cNvCxnSpPr>
          <p:nvPr/>
        </p:nvCxnSpPr>
        <p:spPr>
          <a:xfrm>
            <a:off x="8136967" y="2237305"/>
            <a:ext cx="3638" cy="1737360"/>
          </a:xfrm>
          <a:prstGeom prst="straightConnector1">
            <a:avLst/>
          </a:prstGeom>
          <a:ln w="28575">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Left Brace 1">
            <a:extLst>
              <a:ext uri="{FF2B5EF4-FFF2-40B4-BE49-F238E27FC236}">
                <a16:creationId xmlns:a16="http://schemas.microsoft.com/office/drawing/2014/main" id="{BA37FC8B-8020-8175-0E53-CE02B14B5601}"/>
              </a:ext>
            </a:extLst>
          </p:cNvPr>
          <p:cNvSpPr/>
          <p:nvPr/>
        </p:nvSpPr>
        <p:spPr>
          <a:xfrm rot="16200000">
            <a:off x="6338685" y="601827"/>
            <a:ext cx="437322" cy="10011647"/>
          </a:xfrm>
          <a:prstGeom prst="lef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140693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624C6-8AF0-44C4-83D8-3A2C2CD4ECF7}"/>
              </a:ext>
            </a:extLst>
          </p:cNvPr>
          <p:cNvSpPr>
            <a:spLocks noGrp="1"/>
          </p:cNvSpPr>
          <p:nvPr>
            <p:ph type="title"/>
          </p:nvPr>
        </p:nvSpPr>
        <p:spPr>
          <a:xfrm>
            <a:off x="504000" y="1819807"/>
            <a:ext cx="11184000" cy="3446460"/>
          </a:xfrm>
        </p:spPr>
        <p:txBody>
          <a:bodyPr>
            <a:normAutofit/>
          </a:bodyPr>
          <a:lstStyle/>
          <a:p>
            <a:pPr algn="ctr"/>
            <a:r>
              <a:rPr lang="es-AR" sz="6000" dirty="0"/>
              <a:t>¡Muchas gracias!</a:t>
            </a:r>
            <a:br>
              <a:rPr lang="es-AR" sz="2800" b="0" dirty="0"/>
            </a:br>
            <a:br>
              <a:rPr lang="es-AR" sz="2800" b="0" dirty="0"/>
            </a:br>
            <a:br>
              <a:rPr lang="es-AR" sz="2800" b="0" dirty="0"/>
            </a:br>
            <a:br>
              <a:rPr lang="es-AR" sz="2800" b="0" dirty="0"/>
            </a:br>
            <a:r>
              <a:rPr lang="es-AR" sz="1800" b="0" i="1" dirty="0"/>
              <a:t>Para información adicional, contáctese con </a:t>
            </a:r>
            <a:br>
              <a:rPr lang="es-AR" sz="1800" b="0" i="1" dirty="0"/>
            </a:br>
            <a:r>
              <a:rPr lang="es-AR" sz="1800" b="0" i="1" u="sng" dirty="0"/>
              <a:t>glaas@who.int</a:t>
            </a:r>
            <a:br>
              <a:rPr lang="es-AR" sz="2800" b="0" dirty="0"/>
            </a:br>
            <a:endParaRPr lang="es-AR" sz="2400" b="0" dirty="0"/>
          </a:p>
        </p:txBody>
      </p:sp>
    </p:spTree>
    <p:extLst>
      <p:ext uri="{BB962C8B-B14F-4D97-AF65-F5344CB8AC3E}">
        <p14:creationId xmlns:p14="http://schemas.microsoft.com/office/powerpoint/2010/main" val="114992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402246-721E-4BFE-B7EE-0072901EC322}"/>
              </a:ext>
            </a:extLst>
          </p:cNvPr>
          <p:cNvSpPr>
            <a:spLocks noGrp="1"/>
          </p:cNvSpPr>
          <p:nvPr>
            <p:ph type="title"/>
          </p:nvPr>
        </p:nvSpPr>
        <p:spPr/>
        <p:txBody>
          <a:bodyPr/>
          <a:lstStyle/>
          <a:p>
            <a:r>
              <a:rPr lang="es-ES" sz="4000" dirty="0"/>
              <a:t>Visión general</a:t>
            </a:r>
            <a:r>
              <a:rPr lang="en-US" dirty="0"/>
              <a:t>	</a:t>
            </a:r>
          </a:p>
        </p:txBody>
      </p:sp>
      <p:sp>
        <p:nvSpPr>
          <p:cNvPr id="2" name="Content Placeholder 1">
            <a:extLst>
              <a:ext uri="{FF2B5EF4-FFF2-40B4-BE49-F238E27FC236}">
                <a16:creationId xmlns:a16="http://schemas.microsoft.com/office/drawing/2014/main" id="{D802B05C-4EAA-4DF4-914E-CD54C3A52C8F}"/>
              </a:ext>
            </a:extLst>
          </p:cNvPr>
          <p:cNvSpPr>
            <a:spLocks noGrp="1"/>
          </p:cNvSpPr>
          <p:nvPr>
            <p:ph idx="1"/>
          </p:nvPr>
        </p:nvSpPr>
        <p:spPr>
          <a:xfrm>
            <a:off x="609600" y="1424762"/>
            <a:ext cx="10997618" cy="5149916"/>
          </a:xfrm>
        </p:spPr>
        <p:txBody>
          <a:bodyPr>
            <a:normAutofit/>
          </a:bodyPr>
          <a:lstStyle/>
          <a:p>
            <a:pPr>
              <a:spcAft>
                <a:spcPts val="600"/>
              </a:spcAft>
            </a:pPr>
            <a:r>
              <a:rPr lang="es-ES" sz="4000" dirty="0"/>
              <a:t>En este módulo se presenta una visión general del </a:t>
            </a:r>
            <a:r>
              <a:rPr lang="es-ES" sz="4000" b="1" dirty="0"/>
              <a:t>proceso propuesto </a:t>
            </a:r>
            <a:r>
              <a:rPr lang="es-ES" sz="4000" dirty="0"/>
              <a:t>para aplicar el GLAAS a nivel nacional.</a:t>
            </a:r>
            <a:endParaRPr lang="en-GB" sz="4000" dirty="0"/>
          </a:p>
          <a:p>
            <a:pPr>
              <a:spcAft>
                <a:spcPts val="600"/>
              </a:spcAft>
            </a:pPr>
            <a:r>
              <a:rPr lang="es-ES" sz="4000" dirty="0"/>
              <a:t>Este módulo brinda un listado de documentos que deben presentarse junto con el formulario de la encuesta</a:t>
            </a:r>
            <a:r>
              <a:rPr lang="en-GB" sz="4000" dirty="0"/>
              <a:t>. </a:t>
            </a:r>
          </a:p>
          <a:p>
            <a:pPr>
              <a:spcAft>
                <a:spcPts val="600"/>
              </a:spcAft>
            </a:pPr>
            <a:r>
              <a:rPr lang="en-GB" sz="4000" dirty="0"/>
              <a:t>La </a:t>
            </a:r>
            <a:r>
              <a:rPr lang="es-AR" sz="4000" dirty="0"/>
              <a:t>fecha límite para presentar la encuesta GLAAS 2024 es el </a:t>
            </a:r>
            <a:r>
              <a:rPr lang="es-AR" sz="4000" b="1" dirty="0"/>
              <a:t>15 de octubre de 2024</a:t>
            </a:r>
            <a:r>
              <a:rPr lang="en-GB" sz="4000" dirty="0"/>
              <a:t>. </a:t>
            </a:r>
          </a:p>
        </p:txBody>
      </p:sp>
    </p:spTree>
    <p:extLst>
      <p:ext uri="{BB962C8B-B14F-4D97-AF65-F5344CB8AC3E}">
        <p14:creationId xmlns:p14="http://schemas.microsoft.com/office/powerpoint/2010/main" val="362552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3492D5E-9AFC-4219-8C15-851834E43D29}"/>
              </a:ext>
            </a:extLst>
          </p:cNvPr>
          <p:cNvGrpSpPr/>
          <p:nvPr/>
        </p:nvGrpSpPr>
        <p:grpSpPr>
          <a:xfrm>
            <a:off x="1085231" y="442841"/>
            <a:ext cx="1500973" cy="5159424"/>
            <a:chOff x="6401397" y="291049"/>
            <a:chExt cx="1500973" cy="5159424"/>
          </a:xfrm>
        </p:grpSpPr>
        <p:sp>
          <p:nvSpPr>
            <p:cNvPr id="31" name="Rounded Rectangle 5">
              <a:extLst>
                <a:ext uri="{FF2B5EF4-FFF2-40B4-BE49-F238E27FC236}">
                  <a16:creationId xmlns:a16="http://schemas.microsoft.com/office/drawing/2014/main" id="{70BC946A-CD8A-4EB9-A900-AB076F37EFFE}"/>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Decisión de participar</a:t>
              </a:r>
            </a:p>
          </p:txBody>
        </p:sp>
        <p:sp>
          <p:nvSpPr>
            <p:cNvPr id="32" name="Rounded Rectangle 8">
              <a:extLst>
                <a:ext uri="{FF2B5EF4-FFF2-40B4-BE49-F238E27FC236}">
                  <a16:creationId xmlns:a16="http://schemas.microsoft.com/office/drawing/2014/main" id="{73A1E1BE-9165-4419-8C01-6C73A1D69B4C}"/>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Presentación del GLAAS</a:t>
              </a:r>
            </a:p>
          </p:txBody>
        </p:sp>
        <p:sp>
          <p:nvSpPr>
            <p:cNvPr id="33" name="Rounded Rectangle 9">
              <a:extLst>
                <a:ext uri="{FF2B5EF4-FFF2-40B4-BE49-F238E27FC236}">
                  <a16:creationId xmlns:a16="http://schemas.microsoft.com/office/drawing/2014/main" id="{1C08EC55-7D4D-4043-8E8A-0BF3FE0077DA}"/>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dirty="0">
                  <a:ln>
                    <a:noFill/>
                  </a:ln>
                  <a:solidFill>
                    <a:srgbClr val="1F497D">
                      <a:lumMod val="75000"/>
                    </a:srgbClr>
                  </a:solidFill>
                  <a:effectLst/>
                  <a:uLnTx/>
                  <a:uFillTx/>
                  <a:latin typeface="Calibri"/>
                  <a:ea typeface="+mn-ea"/>
                  <a:cs typeface="+mn-cs"/>
                </a:rPr>
                <a:t>Antes de la recopilación de datos</a:t>
              </a:r>
            </a:p>
          </p:txBody>
        </p:sp>
        <p:sp>
          <p:nvSpPr>
            <p:cNvPr id="34" name="Rounded Rectangle 10">
              <a:extLst>
                <a:ext uri="{FF2B5EF4-FFF2-40B4-BE49-F238E27FC236}">
                  <a16:creationId xmlns:a16="http://schemas.microsoft.com/office/drawing/2014/main" id="{841A8056-DEDF-4365-9C2E-6164F3D52DDA}"/>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Recopilación de datos</a:t>
              </a:r>
            </a:p>
          </p:txBody>
        </p:sp>
        <p:sp>
          <p:nvSpPr>
            <p:cNvPr id="35" name="Rounded Rectangle 11">
              <a:extLst>
                <a:ext uri="{FF2B5EF4-FFF2-40B4-BE49-F238E27FC236}">
                  <a16:creationId xmlns:a16="http://schemas.microsoft.com/office/drawing/2014/main" id="{6F713546-3B52-4D3A-8522-7B6103EEDB9A}"/>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Validación y presentación</a:t>
              </a:r>
            </a:p>
          </p:txBody>
        </p:sp>
        <p:sp>
          <p:nvSpPr>
            <p:cNvPr id="36" name="Rounded Rectangle 12">
              <a:extLst>
                <a:ext uri="{FF2B5EF4-FFF2-40B4-BE49-F238E27FC236}">
                  <a16:creationId xmlns:a16="http://schemas.microsoft.com/office/drawing/2014/main" id="{E72CBE28-22BA-42E5-8533-C0EAD075B3D3}"/>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Gestión de datos</a:t>
              </a:r>
            </a:p>
          </p:txBody>
        </p:sp>
        <p:sp>
          <p:nvSpPr>
            <p:cNvPr id="37" name="Rounded Rectangle 13">
              <a:extLst>
                <a:ext uri="{FF2B5EF4-FFF2-40B4-BE49-F238E27FC236}">
                  <a16:creationId xmlns:a16="http://schemas.microsoft.com/office/drawing/2014/main" id="{90A8E015-5F78-43BB-B73D-AA42CFE9808B}"/>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400" b="1" kern="0" dirty="0">
                  <a:solidFill>
                    <a:srgbClr val="1F497D">
                      <a:lumMod val="75000"/>
                    </a:srgbClr>
                  </a:solidFill>
                </a:rPr>
                <a:t>Informe y datos sobre el GLAAS 2025</a:t>
              </a:r>
            </a:p>
          </p:txBody>
        </p:sp>
      </p:grpSp>
      <p:grpSp>
        <p:nvGrpSpPr>
          <p:cNvPr id="38" name="Group 37">
            <a:extLst>
              <a:ext uri="{FF2B5EF4-FFF2-40B4-BE49-F238E27FC236}">
                <a16:creationId xmlns:a16="http://schemas.microsoft.com/office/drawing/2014/main" id="{233D4432-E72E-4158-A9FA-7D378E6CFFB9}"/>
              </a:ext>
            </a:extLst>
          </p:cNvPr>
          <p:cNvGrpSpPr/>
          <p:nvPr/>
        </p:nvGrpSpPr>
        <p:grpSpPr>
          <a:xfrm>
            <a:off x="1748604" y="1002135"/>
            <a:ext cx="174224" cy="4040837"/>
            <a:chOff x="7064770" y="850343"/>
            <a:chExt cx="174224" cy="4040837"/>
          </a:xfrm>
        </p:grpSpPr>
        <p:sp>
          <p:nvSpPr>
            <p:cNvPr id="39" name="Right Arrow 6">
              <a:extLst>
                <a:ext uri="{FF2B5EF4-FFF2-40B4-BE49-F238E27FC236}">
                  <a16:creationId xmlns:a16="http://schemas.microsoft.com/office/drawing/2014/main" id="{CE942E03-43EA-464F-8764-C16EC0048C74}"/>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Right Arrow 7">
              <a:extLst>
                <a:ext uri="{FF2B5EF4-FFF2-40B4-BE49-F238E27FC236}">
                  <a16:creationId xmlns:a16="http://schemas.microsoft.com/office/drawing/2014/main" id="{A402ED08-2487-4037-BB20-EB845E1549C7}"/>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Right Arrow 14">
              <a:extLst>
                <a:ext uri="{FF2B5EF4-FFF2-40B4-BE49-F238E27FC236}">
                  <a16:creationId xmlns:a16="http://schemas.microsoft.com/office/drawing/2014/main" id="{06A3F954-7B08-45E6-ACB5-F1056D2C5CCC}"/>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Right Arrow 15">
              <a:extLst>
                <a:ext uri="{FF2B5EF4-FFF2-40B4-BE49-F238E27FC236}">
                  <a16:creationId xmlns:a16="http://schemas.microsoft.com/office/drawing/2014/main" id="{B31F3BAC-0A8B-4F9C-A8F0-F4E426B5F140}"/>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Right Arrow 16">
              <a:extLst>
                <a:ext uri="{FF2B5EF4-FFF2-40B4-BE49-F238E27FC236}">
                  <a16:creationId xmlns:a16="http://schemas.microsoft.com/office/drawing/2014/main" id="{41009CA2-ED90-4371-B396-536C9E8C3E6F}"/>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Right Arrow 17">
              <a:extLst>
                <a:ext uri="{FF2B5EF4-FFF2-40B4-BE49-F238E27FC236}">
                  <a16:creationId xmlns:a16="http://schemas.microsoft.com/office/drawing/2014/main" id="{65FC5E0E-ABB1-44CB-8657-FF19D5202D7B}"/>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D1FE5A84-2807-4B86-A331-61942CFE94B5}"/>
              </a:ext>
            </a:extLst>
          </p:cNvPr>
          <p:cNvGrpSpPr/>
          <p:nvPr/>
        </p:nvGrpSpPr>
        <p:grpSpPr>
          <a:xfrm>
            <a:off x="605984" y="548667"/>
            <a:ext cx="364812" cy="4947770"/>
            <a:chOff x="5877145" y="396875"/>
            <a:chExt cx="364812" cy="4947770"/>
          </a:xfrm>
        </p:grpSpPr>
        <p:sp>
          <p:nvSpPr>
            <p:cNvPr id="46" name="Oval 45">
              <a:extLst>
                <a:ext uri="{FF2B5EF4-FFF2-40B4-BE49-F238E27FC236}">
                  <a16:creationId xmlns:a16="http://schemas.microsoft.com/office/drawing/2014/main" id="{0A3EBB72-1A6D-4426-A5DD-64F2DA642A37}"/>
                </a:ext>
              </a:extLst>
            </p:cNvPr>
            <p:cNvSpPr/>
            <p:nvPr/>
          </p:nvSpPr>
          <p:spPr>
            <a:xfrm>
              <a:off x="5877145"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47" name="Oval 46">
              <a:extLst>
                <a:ext uri="{FF2B5EF4-FFF2-40B4-BE49-F238E27FC236}">
                  <a16:creationId xmlns:a16="http://schemas.microsoft.com/office/drawing/2014/main" id="{7A98B0C5-4387-4372-B9CB-84338C210BBB}"/>
                </a:ext>
              </a:extLst>
            </p:cNvPr>
            <p:cNvSpPr/>
            <p:nvPr/>
          </p:nvSpPr>
          <p:spPr>
            <a:xfrm>
              <a:off x="5877145"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48" name="Oval 47">
              <a:extLst>
                <a:ext uri="{FF2B5EF4-FFF2-40B4-BE49-F238E27FC236}">
                  <a16:creationId xmlns:a16="http://schemas.microsoft.com/office/drawing/2014/main" id="{6F69EF13-54EF-4D13-9CC1-6DB81D102AF0}"/>
                </a:ext>
              </a:extLst>
            </p:cNvPr>
            <p:cNvSpPr/>
            <p:nvPr/>
          </p:nvSpPr>
          <p:spPr>
            <a:xfrm>
              <a:off x="5877145"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49" name="Oval 48">
              <a:extLst>
                <a:ext uri="{FF2B5EF4-FFF2-40B4-BE49-F238E27FC236}">
                  <a16:creationId xmlns:a16="http://schemas.microsoft.com/office/drawing/2014/main" id="{B45521AB-33D2-4AF3-8EDE-D1CF5D857FDC}"/>
                </a:ext>
              </a:extLst>
            </p:cNvPr>
            <p:cNvSpPr/>
            <p:nvPr/>
          </p:nvSpPr>
          <p:spPr>
            <a:xfrm>
              <a:off x="5881917"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50" name="Oval 49">
              <a:extLst>
                <a:ext uri="{FF2B5EF4-FFF2-40B4-BE49-F238E27FC236}">
                  <a16:creationId xmlns:a16="http://schemas.microsoft.com/office/drawing/2014/main" id="{0FD5C06E-3970-4822-A5F5-8CB5EC2F911B}"/>
                </a:ext>
              </a:extLst>
            </p:cNvPr>
            <p:cNvSpPr/>
            <p:nvPr/>
          </p:nvSpPr>
          <p:spPr>
            <a:xfrm>
              <a:off x="5881917"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51" name="Oval 50">
              <a:extLst>
                <a:ext uri="{FF2B5EF4-FFF2-40B4-BE49-F238E27FC236}">
                  <a16:creationId xmlns:a16="http://schemas.microsoft.com/office/drawing/2014/main" id="{75B3C3FF-E980-4631-A887-299B2D30BEEB}"/>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52" name="Oval 51">
              <a:extLst>
                <a:ext uri="{FF2B5EF4-FFF2-40B4-BE49-F238E27FC236}">
                  <a16:creationId xmlns:a16="http://schemas.microsoft.com/office/drawing/2014/main" id="{21BC3E76-CC90-457F-B356-F19B987538A4}"/>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
        <p:nvSpPr>
          <p:cNvPr id="54" name="Title 2">
            <a:extLst>
              <a:ext uri="{FF2B5EF4-FFF2-40B4-BE49-F238E27FC236}">
                <a16:creationId xmlns:a16="http://schemas.microsoft.com/office/drawing/2014/main" id="{0C1CA417-6803-4008-9D3D-58A8EC68E410}"/>
              </a:ext>
            </a:extLst>
          </p:cNvPr>
          <p:cNvSpPr txBox="1">
            <a:spLocks/>
          </p:cNvSpPr>
          <p:nvPr/>
        </p:nvSpPr>
        <p:spPr>
          <a:xfrm>
            <a:off x="4260823" y="2428622"/>
            <a:ext cx="7121324" cy="840218"/>
          </a:xfrm>
          <a:prstGeom prst="rect">
            <a:avLst/>
          </a:prstGeom>
        </p:spPr>
        <p:txBody>
          <a:bodyPr anchor="ct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s-ES" sz="4400" dirty="0"/>
              <a:t>Proceso propuesto del GLAAS</a:t>
            </a:r>
            <a:endParaRPr lang="es-ES" sz="3600" dirty="0"/>
          </a:p>
        </p:txBody>
      </p:sp>
      <p:cxnSp>
        <p:nvCxnSpPr>
          <p:cNvPr id="3" name="Straight Connector 2">
            <a:extLst>
              <a:ext uri="{FF2B5EF4-FFF2-40B4-BE49-F238E27FC236}">
                <a16:creationId xmlns:a16="http://schemas.microsoft.com/office/drawing/2014/main" id="{D3F018BB-529F-4104-8939-E4E0A597321B}"/>
              </a:ext>
            </a:extLst>
          </p:cNvPr>
          <p:cNvCxnSpPr/>
          <p:nvPr/>
        </p:nvCxnSpPr>
        <p:spPr>
          <a:xfrm>
            <a:off x="260949" y="495752"/>
            <a:ext cx="0" cy="5053598"/>
          </a:xfrm>
          <a:prstGeom prst="line">
            <a:avLst/>
          </a:prstGeom>
          <a:ln w="28575">
            <a:solidFill>
              <a:srgbClr val="D60A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82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EC6000F-56C2-6C91-62DE-9942A15EF5FC}"/>
              </a:ext>
            </a:extLst>
          </p:cNvPr>
          <p:cNvGrpSpPr/>
          <p:nvPr/>
        </p:nvGrpSpPr>
        <p:grpSpPr>
          <a:xfrm>
            <a:off x="386535" y="531710"/>
            <a:ext cx="1500973" cy="5159424"/>
            <a:chOff x="6401397" y="291049"/>
            <a:chExt cx="1500973" cy="5159424"/>
          </a:xfrm>
        </p:grpSpPr>
        <p:sp>
          <p:nvSpPr>
            <p:cNvPr id="4" name="Rounded Rectangle 4">
              <a:extLst>
                <a:ext uri="{FF2B5EF4-FFF2-40B4-BE49-F238E27FC236}">
                  <a16:creationId xmlns:a16="http://schemas.microsoft.com/office/drawing/2014/main" id="{1A46DD0C-38C4-A7E1-CEEA-41B6BDF58E58}"/>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Decisión de participar</a:t>
              </a:r>
            </a:p>
          </p:txBody>
        </p:sp>
        <p:sp>
          <p:nvSpPr>
            <p:cNvPr id="5" name="Rounded Rectangle 5">
              <a:extLst>
                <a:ext uri="{FF2B5EF4-FFF2-40B4-BE49-F238E27FC236}">
                  <a16:creationId xmlns:a16="http://schemas.microsoft.com/office/drawing/2014/main" id="{823BC12C-D476-E570-4F66-449A7525A5BC}"/>
                </a:ext>
              </a:extLst>
            </p:cNvPr>
            <p:cNvSpPr/>
            <p:nvPr/>
          </p:nvSpPr>
          <p:spPr>
            <a:xfrm>
              <a:off x="6424051" y="291049"/>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prstClr val="white"/>
                  </a:solidFill>
                  <a:effectLst/>
                  <a:uLnTx/>
                  <a:uFillTx/>
                  <a:latin typeface="Calibri"/>
                  <a:ea typeface="+mn-ea"/>
                  <a:cs typeface="+mn-cs"/>
                </a:rPr>
                <a:t>Presentación</a:t>
              </a:r>
              <a:r>
                <a:rPr kumimoji="0" lang="en-GB" sz="1600" b="1" i="0" u="none" strike="noStrike" kern="0" cap="none" spc="0" normalizeH="0" baseline="0" noProof="0" dirty="0">
                  <a:ln>
                    <a:noFill/>
                  </a:ln>
                  <a:solidFill>
                    <a:prstClr val="white"/>
                  </a:solidFill>
                  <a:effectLst/>
                  <a:uLnTx/>
                  <a:uFillTx/>
                  <a:latin typeface="Calibri"/>
                  <a:ea typeface="+mn-ea"/>
                  <a:cs typeface="+mn-cs"/>
                </a:rPr>
                <a:t> del GLAAS</a:t>
              </a:r>
            </a:p>
          </p:txBody>
        </p:sp>
        <p:sp>
          <p:nvSpPr>
            <p:cNvPr id="6" name="Rounded Rectangle 6">
              <a:extLst>
                <a:ext uri="{FF2B5EF4-FFF2-40B4-BE49-F238E27FC236}">
                  <a16:creationId xmlns:a16="http://schemas.microsoft.com/office/drawing/2014/main" id="{DD40701C-B93C-3DFF-FAD9-964D1EB63FB1}"/>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dirty="0">
                  <a:ln>
                    <a:noFill/>
                  </a:ln>
                  <a:solidFill>
                    <a:srgbClr val="1F497D">
                      <a:lumMod val="75000"/>
                    </a:srgbClr>
                  </a:solidFill>
                  <a:effectLst/>
                  <a:uLnTx/>
                  <a:uFillTx/>
                  <a:latin typeface="Calibri"/>
                  <a:ea typeface="+mn-ea"/>
                  <a:cs typeface="+mn-cs"/>
                </a:rPr>
                <a:t>Antes de la recopilación de datos</a:t>
              </a:r>
            </a:p>
          </p:txBody>
        </p:sp>
        <p:sp>
          <p:nvSpPr>
            <p:cNvPr id="7" name="Rounded Rectangle 7">
              <a:extLst>
                <a:ext uri="{FF2B5EF4-FFF2-40B4-BE49-F238E27FC236}">
                  <a16:creationId xmlns:a16="http://schemas.microsoft.com/office/drawing/2014/main" id="{EAB0C9CB-7F58-97D0-6AC1-DBC385133F38}"/>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Recolección de datos</a:t>
              </a:r>
            </a:p>
          </p:txBody>
        </p:sp>
        <p:sp>
          <p:nvSpPr>
            <p:cNvPr id="8" name="Rounded Rectangle 8">
              <a:extLst>
                <a:ext uri="{FF2B5EF4-FFF2-40B4-BE49-F238E27FC236}">
                  <a16:creationId xmlns:a16="http://schemas.microsoft.com/office/drawing/2014/main" id="{5FDCA058-19A8-2549-4FCE-DC395F67DB63}"/>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Validación y presentación</a:t>
              </a:r>
            </a:p>
          </p:txBody>
        </p:sp>
        <p:sp>
          <p:nvSpPr>
            <p:cNvPr id="9" name="Rounded Rectangle 9">
              <a:extLst>
                <a:ext uri="{FF2B5EF4-FFF2-40B4-BE49-F238E27FC236}">
                  <a16:creationId xmlns:a16="http://schemas.microsoft.com/office/drawing/2014/main" id="{5CC2AB62-0BC1-ED21-3A69-C0FAD228ECE0}"/>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Gestión de datos</a:t>
              </a:r>
            </a:p>
          </p:txBody>
        </p:sp>
        <p:sp>
          <p:nvSpPr>
            <p:cNvPr id="10" name="Rounded Rectangle 10">
              <a:extLst>
                <a:ext uri="{FF2B5EF4-FFF2-40B4-BE49-F238E27FC236}">
                  <a16:creationId xmlns:a16="http://schemas.microsoft.com/office/drawing/2014/main" id="{5850B407-A58C-2A60-8EDE-C78BAAE89F7A}"/>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400" b="1" kern="0" dirty="0">
                  <a:solidFill>
                    <a:srgbClr val="1F497D">
                      <a:lumMod val="75000"/>
                    </a:srgbClr>
                  </a:solidFill>
                </a:rPr>
                <a:t>Informe y datos sobre el GLAAS 2025</a:t>
              </a:r>
            </a:p>
          </p:txBody>
        </p:sp>
      </p:grpSp>
      <p:grpSp>
        <p:nvGrpSpPr>
          <p:cNvPr id="11" name="Group 10">
            <a:extLst>
              <a:ext uri="{FF2B5EF4-FFF2-40B4-BE49-F238E27FC236}">
                <a16:creationId xmlns:a16="http://schemas.microsoft.com/office/drawing/2014/main" id="{5FFD5B87-229A-AD92-B77B-59446CE355BC}"/>
              </a:ext>
            </a:extLst>
          </p:cNvPr>
          <p:cNvGrpSpPr/>
          <p:nvPr/>
        </p:nvGrpSpPr>
        <p:grpSpPr>
          <a:xfrm>
            <a:off x="1049908" y="1091004"/>
            <a:ext cx="174224" cy="4040837"/>
            <a:chOff x="7064770" y="850343"/>
            <a:chExt cx="174224" cy="4040837"/>
          </a:xfrm>
        </p:grpSpPr>
        <p:sp>
          <p:nvSpPr>
            <p:cNvPr id="12" name="Right Arrow 12">
              <a:extLst>
                <a:ext uri="{FF2B5EF4-FFF2-40B4-BE49-F238E27FC236}">
                  <a16:creationId xmlns:a16="http://schemas.microsoft.com/office/drawing/2014/main" id="{E527B6A1-1A5E-6EAC-6ACC-91AB59472637}"/>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4E6B99BD-FE48-2644-0350-E612023E9F87}"/>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06FD60A8-DEEF-A287-691E-F882642ABF65}"/>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5424944A-ED11-D072-B6E5-7955714B4793}"/>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9730F0DD-FE84-AFFD-B724-A1B5D9542A97}"/>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E0568936-AE8D-251F-022E-94BF6F16D8B2}"/>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81BC0354-1D93-C5DE-F9E1-CEFA5A42BF4E}"/>
              </a:ext>
            </a:extLst>
          </p:cNvPr>
          <p:cNvGrpSpPr/>
          <p:nvPr/>
        </p:nvGrpSpPr>
        <p:grpSpPr>
          <a:xfrm>
            <a:off x="204129" y="625477"/>
            <a:ext cx="364812" cy="4947770"/>
            <a:chOff x="5877145" y="396875"/>
            <a:chExt cx="364812" cy="4947770"/>
          </a:xfrm>
        </p:grpSpPr>
        <p:sp>
          <p:nvSpPr>
            <p:cNvPr id="19" name="Oval 18">
              <a:extLst>
                <a:ext uri="{FF2B5EF4-FFF2-40B4-BE49-F238E27FC236}">
                  <a16:creationId xmlns:a16="http://schemas.microsoft.com/office/drawing/2014/main" id="{91132C9C-8C7F-9A02-2EF8-BC27FCDCE8E9}"/>
                </a:ext>
              </a:extLst>
            </p:cNvPr>
            <p:cNvSpPr/>
            <p:nvPr/>
          </p:nvSpPr>
          <p:spPr>
            <a:xfrm>
              <a:off x="5877145" y="396875"/>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1</a:t>
              </a:r>
            </a:p>
          </p:txBody>
        </p:sp>
        <p:sp>
          <p:nvSpPr>
            <p:cNvPr id="20" name="Oval 19">
              <a:extLst>
                <a:ext uri="{FF2B5EF4-FFF2-40B4-BE49-F238E27FC236}">
                  <a16:creationId xmlns:a16="http://schemas.microsoft.com/office/drawing/2014/main" id="{29C4ACFB-39EE-1871-1DEC-48D1501FB37B}"/>
                </a:ext>
              </a:extLst>
            </p:cNvPr>
            <p:cNvSpPr/>
            <p:nvPr/>
          </p:nvSpPr>
          <p:spPr>
            <a:xfrm>
              <a:off x="5877145"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21" name="Oval 20">
              <a:extLst>
                <a:ext uri="{FF2B5EF4-FFF2-40B4-BE49-F238E27FC236}">
                  <a16:creationId xmlns:a16="http://schemas.microsoft.com/office/drawing/2014/main" id="{E8F7A9DD-056F-1D69-5F8B-145221ECEE80}"/>
                </a:ext>
              </a:extLst>
            </p:cNvPr>
            <p:cNvSpPr/>
            <p:nvPr/>
          </p:nvSpPr>
          <p:spPr>
            <a:xfrm>
              <a:off x="5877145"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22" name="Oval 21">
              <a:extLst>
                <a:ext uri="{FF2B5EF4-FFF2-40B4-BE49-F238E27FC236}">
                  <a16:creationId xmlns:a16="http://schemas.microsoft.com/office/drawing/2014/main" id="{3399E137-AE6E-14E4-9F3A-042883573B77}"/>
                </a:ext>
              </a:extLst>
            </p:cNvPr>
            <p:cNvSpPr/>
            <p:nvPr/>
          </p:nvSpPr>
          <p:spPr>
            <a:xfrm>
              <a:off x="5881917"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23" name="Oval 22">
              <a:extLst>
                <a:ext uri="{FF2B5EF4-FFF2-40B4-BE49-F238E27FC236}">
                  <a16:creationId xmlns:a16="http://schemas.microsoft.com/office/drawing/2014/main" id="{032D33A1-4F97-AAB7-68A7-C1750E54DC9E}"/>
                </a:ext>
              </a:extLst>
            </p:cNvPr>
            <p:cNvSpPr/>
            <p:nvPr/>
          </p:nvSpPr>
          <p:spPr>
            <a:xfrm>
              <a:off x="5881917"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24" name="Oval 23">
              <a:extLst>
                <a:ext uri="{FF2B5EF4-FFF2-40B4-BE49-F238E27FC236}">
                  <a16:creationId xmlns:a16="http://schemas.microsoft.com/office/drawing/2014/main" id="{86BCCD77-52F0-BB59-9169-6D99764DA140}"/>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25" name="Oval 24">
              <a:extLst>
                <a:ext uri="{FF2B5EF4-FFF2-40B4-BE49-F238E27FC236}">
                  <a16:creationId xmlns:a16="http://schemas.microsoft.com/office/drawing/2014/main" id="{6F4DC74B-4785-B4CC-F7E3-A4FFFAD6C7BA}"/>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
        <p:nvSpPr>
          <p:cNvPr id="26" name="Content Placeholder 50">
            <a:extLst>
              <a:ext uri="{FF2B5EF4-FFF2-40B4-BE49-F238E27FC236}">
                <a16:creationId xmlns:a16="http://schemas.microsoft.com/office/drawing/2014/main" id="{8F54220F-747B-0E4B-85B8-C41A5BA6F81C}"/>
              </a:ext>
            </a:extLst>
          </p:cNvPr>
          <p:cNvSpPr txBox="1">
            <a:spLocks/>
          </p:cNvSpPr>
          <p:nvPr/>
        </p:nvSpPr>
        <p:spPr>
          <a:xfrm>
            <a:off x="2276474" y="1280166"/>
            <a:ext cx="9244966" cy="4505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rgbClr val="4472C4">
                    <a:lumMod val="50000"/>
                  </a:srgbClr>
                </a:solidFill>
              </a:rPr>
              <a:t>Intercambios entre las oficinas regionales y de país de la OMS y los socios, incluido UNICEF, con representantes del gobierno </a:t>
            </a:r>
            <a:br>
              <a:rPr lang="es-ES" dirty="0">
                <a:solidFill>
                  <a:srgbClr val="4472C4">
                    <a:lumMod val="50000"/>
                  </a:srgbClr>
                </a:solidFill>
              </a:rPr>
            </a:br>
            <a:r>
              <a:rPr lang="es-ES" dirty="0">
                <a:solidFill>
                  <a:srgbClr val="4472C4">
                    <a:lumMod val="50000"/>
                  </a:srgbClr>
                </a:solidFill>
              </a:rPr>
              <a:t>y las principales partes interesadas para evaluar el interés en participar en el proceso GLAAS</a:t>
            </a:r>
            <a:endParaRPr lang="en-GB" dirty="0">
              <a:solidFill>
                <a:schemeClr val="tx2">
                  <a:lumMod val="75000"/>
                </a:schemeClr>
              </a:solidFill>
            </a:endParaRPr>
          </a:p>
        </p:txBody>
      </p:sp>
      <p:sp>
        <p:nvSpPr>
          <p:cNvPr id="27" name="Title 2">
            <a:extLst>
              <a:ext uri="{FF2B5EF4-FFF2-40B4-BE49-F238E27FC236}">
                <a16:creationId xmlns:a16="http://schemas.microsoft.com/office/drawing/2014/main" id="{D3F96193-A778-DE65-3CC6-49F8ED68C87C}"/>
              </a:ext>
            </a:extLst>
          </p:cNvPr>
          <p:cNvSpPr txBox="1">
            <a:spLocks/>
          </p:cNvSpPr>
          <p:nvPr/>
        </p:nvSpPr>
        <p:spPr>
          <a:xfrm>
            <a:off x="2276474" y="390670"/>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s-AR" sz="3600" dirty="0"/>
              <a:t>Presentación</a:t>
            </a:r>
            <a:r>
              <a:rPr lang="en-US" sz="3600" dirty="0"/>
              <a:t> del GLAAS</a:t>
            </a:r>
          </a:p>
        </p:txBody>
      </p:sp>
    </p:spTree>
    <p:extLst>
      <p:ext uri="{BB962C8B-B14F-4D97-AF65-F5344CB8AC3E}">
        <p14:creationId xmlns:p14="http://schemas.microsoft.com/office/powerpoint/2010/main" val="284121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0CDB07-B902-2B6A-F111-57488C2FC74C}"/>
              </a:ext>
            </a:extLst>
          </p:cNvPr>
          <p:cNvGrpSpPr/>
          <p:nvPr/>
        </p:nvGrpSpPr>
        <p:grpSpPr>
          <a:xfrm>
            <a:off x="386535" y="531710"/>
            <a:ext cx="1500973" cy="5159424"/>
            <a:chOff x="6401397" y="291049"/>
            <a:chExt cx="1500973" cy="5159424"/>
          </a:xfrm>
        </p:grpSpPr>
        <p:sp>
          <p:nvSpPr>
            <p:cNvPr id="4" name="Rounded Rectangle 4">
              <a:extLst>
                <a:ext uri="{FF2B5EF4-FFF2-40B4-BE49-F238E27FC236}">
                  <a16:creationId xmlns:a16="http://schemas.microsoft.com/office/drawing/2014/main" id="{74196BBB-85D3-CF16-2F9E-B06D4DEDF98D}"/>
                </a:ext>
              </a:extLst>
            </p:cNvPr>
            <p:cNvSpPr/>
            <p:nvPr/>
          </p:nvSpPr>
          <p:spPr>
            <a:xfrm>
              <a:off x="6401397" y="1057737"/>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prstClr val="white"/>
                  </a:solidFill>
                  <a:effectLst/>
                  <a:uLnTx/>
                  <a:uFillTx/>
                  <a:latin typeface="Calibri"/>
                  <a:ea typeface="+mn-ea"/>
                  <a:cs typeface="+mn-cs"/>
                </a:rPr>
                <a:t>Decisión de participar</a:t>
              </a:r>
            </a:p>
          </p:txBody>
        </p:sp>
        <p:sp>
          <p:nvSpPr>
            <p:cNvPr id="5" name="Rounded Rectangle 5">
              <a:extLst>
                <a:ext uri="{FF2B5EF4-FFF2-40B4-BE49-F238E27FC236}">
                  <a16:creationId xmlns:a16="http://schemas.microsoft.com/office/drawing/2014/main" id="{3D0C2812-6DEA-54AB-FF7B-77427750A290}"/>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Presentación</a:t>
              </a:r>
              <a:r>
                <a:rPr lang="en-GB" sz="1600" b="1" kern="0" dirty="0">
                  <a:solidFill>
                    <a:srgbClr val="1F497D">
                      <a:lumMod val="75000"/>
                    </a:srgbClr>
                  </a:solidFill>
                </a:rPr>
                <a:t> del GLAAS</a:t>
              </a:r>
            </a:p>
          </p:txBody>
        </p:sp>
        <p:sp>
          <p:nvSpPr>
            <p:cNvPr id="6" name="Rounded Rectangle 6">
              <a:extLst>
                <a:ext uri="{FF2B5EF4-FFF2-40B4-BE49-F238E27FC236}">
                  <a16:creationId xmlns:a16="http://schemas.microsoft.com/office/drawing/2014/main" id="{04393A24-ABC6-6DAC-BAD3-CE9D71771A7B}"/>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dirty="0">
                  <a:ln>
                    <a:noFill/>
                  </a:ln>
                  <a:solidFill>
                    <a:srgbClr val="1F497D">
                      <a:lumMod val="75000"/>
                    </a:srgbClr>
                  </a:solidFill>
                  <a:effectLst/>
                  <a:uLnTx/>
                  <a:uFillTx/>
                  <a:latin typeface="Calibri"/>
                  <a:ea typeface="+mn-ea"/>
                  <a:cs typeface="+mn-cs"/>
                </a:rPr>
                <a:t>Antes de</a:t>
              </a:r>
              <a:r>
                <a:rPr kumimoji="0" lang="es-AR" sz="1400" b="1" i="0" u="none" strike="noStrike" kern="0" cap="none" spc="0" normalizeH="0" dirty="0">
                  <a:ln>
                    <a:noFill/>
                  </a:ln>
                  <a:solidFill>
                    <a:srgbClr val="1F497D">
                      <a:lumMod val="75000"/>
                    </a:srgbClr>
                  </a:solidFill>
                  <a:effectLst/>
                  <a:uLnTx/>
                  <a:uFillTx/>
                  <a:latin typeface="Calibri"/>
                  <a:ea typeface="+mn-ea"/>
                  <a:cs typeface="+mn-cs"/>
                </a:rPr>
                <a:t> la recopilación de datos</a:t>
              </a:r>
              <a:endParaRPr kumimoji="0" lang="es-AR" sz="1400" b="1" i="0" u="none" strike="noStrike" kern="0" cap="none" spc="0" normalizeH="0" baseline="0" dirty="0">
                <a:ln>
                  <a:noFill/>
                </a:ln>
                <a:solidFill>
                  <a:srgbClr val="1F497D">
                    <a:lumMod val="75000"/>
                  </a:srgbClr>
                </a:solidFill>
                <a:effectLst/>
                <a:uLnTx/>
                <a:uFillTx/>
                <a:latin typeface="Calibri"/>
                <a:ea typeface="+mn-ea"/>
                <a:cs typeface="+mn-cs"/>
              </a:endParaRPr>
            </a:p>
          </p:txBody>
        </p:sp>
        <p:sp>
          <p:nvSpPr>
            <p:cNvPr id="7" name="Rounded Rectangle 7">
              <a:extLst>
                <a:ext uri="{FF2B5EF4-FFF2-40B4-BE49-F238E27FC236}">
                  <a16:creationId xmlns:a16="http://schemas.microsoft.com/office/drawing/2014/main" id="{8BB6A21E-D76E-8AB1-3665-DB09BB12916C}"/>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Recopilación</a:t>
              </a:r>
              <a:r>
                <a:rPr kumimoji="0" lang="es-AR" sz="1600" b="1" i="0" u="none" strike="noStrike" kern="0" cap="none" spc="0" normalizeH="0" dirty="0">
                  <a:ln>
                    <a:noFill/>
                  </a:ln>
                  <a:solidFill>
                    <a:srgbClr val="1F497D">
                      <a:lumMod val="75000"/>
                    </a:srgbClr>
                  </a:solidFill>
                  <a:effectLst/>
                  <a:uLnTx/>
                  <a:uFillTx/>
                  <a:latin typeface="Calibri"/>
                  <a:ea typeface="+mn-ea"/>
                  <a:cs typeface="+mn-cs"/>
                </a:rPr>
                <a:t> de datos</a:t>
              </a:r>
              <a:endParaRPr kumimoji="0" lang="es-AR" sz="1600" b="1" i="0" u="none" strike="noStrike" kern="0" cap="none" spc="0" normalizeH="0" baseline="0" dirty="0">
                <a:ln>
                  <a:noFill/>
                </a:ln>
                <a:solidFill>
                  <a:srgbClr val="1F497D">
                    <a:lumMod val="75000"/>
                  </a:srgbClr>
                </a:solidFill>
                <a:effectLst/>
                <a:uLnTx/>
                <a:uFillTx/>
                <a:latin typeface="Calibri"/>
                <a:ea typeface="+mn-ea"/>
                <a:cs typeface="+mn-cs"/>
              </a:endParaRPr>
            </a:p>
          </p:txBody>
        </p:sp>
        <p:sp>
          <p:nvSpPr>
            <p:cNvPr id="8" name="Rounded Rectangle 8">
              <a:extLst>
                <a:ext uri="{FF2B5EF4-FFF2-40B4-BE49-F238E27FC236}">
                  <a16:creationId xmlns:a16="http://schemas.microsoft.com/office/drawing/2014/main" id="{490CC2A2-D64A-92EB-FB49-9748A868A4D6}"/>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Validación y presentación</a:t>
              </a:r>
            </a:p>
          </p:txBody>
        </p:sp>
        <p:sp>
          <p:nvSpPr>
            <p:cNvPr id="9" name="Rounded Rectangle 9">
              <a:extLst>
                <a:ext uri="{FF2B5EF4-FFF2-40B4-BE49-F238E27FC236}">
                  <a16:creationId xmlns:a16="http://schemas.microsoft.com/office/drawing/2014/main" id="{B0DFD714-FA36-30D0-F90C-0E4ADD8720AD}"/>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Gestión de datos</a:t>
              </a:r>
            </a:p>
          </p:txBody>
        </p:sp>
        <p:sp>
          <p:nvSpPr>
            <p:cNvPr id="10" name="Rounded Rectangle 10">
              <a:extLst>
                <a:ext uri="{FF2B5EF4-FFF2-40B4-BE49-F238E27FC236}">
                  <a16:creationId xmlns:a16="http://schemas.microsoft.com/office/drawing/2014/main" id="{89A6317D-45DC-998E-419C-01C049E1AE8F}"/>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400" b="1" kern="0" dirty="0">
                  <a:solidFill>
                    <a:srgbClr val="1F497D">
                      <a:lumMod val="75000"/>
                    </a:srgbClr>
                  </a:solidFill>
                </a:rPr>
                <a:t>Informe y datos sobre el GLAAS 2025</a:t>
              </a:r>
            </a:p>
          </p:txBody>
        </p:sp>
      </p:grpSp>
      <p:grpSp>
        <p:nvGrpSpPr>
          <p:cNvPr id="11" name="Group 10">
            <a:extLst>
              <a:ext uri="{FF2B5EF4-FFF2-40B4-BE49-F238E27FC236}">
                <a16:creationId xmlns:a16="http://schemas.microsoft.com/office/drawing/2014/main" id="{28331788-D668-600E-EB1A-3E8F26813A4B}"/>
              </a:ext>
            </a:extLst>
          </p:cNvPr>
          <p:cNvGrpSpPr/>
          <p:nvPr/>
        </p:nvGrpSpPr>
        <p:grpSpPr>
          <a:xfrm>
            <a:off x="1049908" y="1091004"/>
            <a:ext cx="174224" cy="4040837"/>
            <a:chOff x="7064770" y="850343"/>
            <a:chExt cx="174224" cy="4040837"/>
          </a:xfrm>
        </p:grpSpPr>
        <p:sp>
          <p:nvSpPr>
            <p:cNvPr id="12" name="Right Arrow 12">
              <a:extLst>
                <a:ext uri="{FF2B5EF4-FFF2-40B4-BE49-F238E27FC236}">
                  <a16:creationId xmlns:a16="http://schemas.microsoft.com/office/drawing/2014/main" id="{86EA83F7-B6C3-147E-D1CB-155D8AABEC13}"/>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D7AC3685-4FEC-160C-5499-4C072DA329C1}"/>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22170F09-93F0-480B-FE81-AB7C09747B78}"/>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72B7E40F-D79E-E4A9-7E7A-A0ECE1190022}"/>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3AADD6F5-96EC-BB30-9D74-B3381BD273E0}"/>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2664DBD4-5177-3A4A-2A23-EFC9AF0D9762}"/>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009E65CA-9138-091A-E58D-E3E6C845D560}"/>
              </a:ext>
            </a:extLst>
          </p:cNvPr>
          <p:cNvGrpSpPr/>
          <p:nvPr/>
        </p:nvGrpSpPr>
        <p:grpSpPr>
          <a:xfrm>
            <a:off x="204129" y="625477"/>
            <a:ext cx="364812" cy="4947770"/>
            <a:chOff x="204129" y="396875"/>
            <a:chExt cx="364812" cy="4947770"/>
          </a:xfrm>
        </p:grpSpPr>
        <p:sp>
          <p:nvSpPr>
            <p:cNvPr id="19" name="Oval 18">
              <a:extLst>
                <a:ext uri="{FF2B5EF4-FFF2-40B4-BE49-F238E27FC236}">
                  <a16:creationId xmlns:a16="http://schemas.microsoft.com/office/drawing/2014/main" id="{912EF10C-7DF0-A9CA-D4AA-7DCEBB348121}"/>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20" name="Oval 19">
              <a:extLst>
                <a:ext uri="{FF2B5EF4-FFF2-40B4-BE49-F238E27FC236}">
                  <a16:creationId xmlns:a16="http://schemas.microsoft.com/office/drawing/2014/main" id="{3135E91A-2D17-B21D-9EC7-C379E3A4D377}"/>
                </a:ext>
              </a:extLst>
            </p:cNvPr>
            <p:cNvSpPr/>
            <p:nvPr/>
          </p:nvSpPr>
          <p:spPr>
            <a:xfrm>
              <a:off x="204129" y="1163563"/>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2</a:t>
              </a:r>
            </a:p>
          </p:txBody>
        </p:sp>
        <p:sp>
          <p:nvSpPr>
            <p:cNvPr id="21" name="Oval 20">
              <a:extLst>
                <a:ext uri="{FF2B5EF4-FFF2-40B4-BE49-F238E27FC236}">
                  <a16:creationId xmlns:a16="http://schemas.microsoft.com/office/drawing/2014/main" id="{965D02DC-ACBE-A986-6220-7D30640DA506}"/>
                </a:ext>
              </a:extLst>
            </p:cNvPr>
            <p:cNvSpPr/>
            <p:nvPr/>
          </p:nvSpPr>
          <p:spPr>
            <a:xfrm>
              <a:off x="204129"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22" name="Oval 21">
              <a:extLst>
                <a:ext uri="{FF2B5EF4-FFF2-40B4-BE49-F238E27FC236}">
                  <a16:creationId xmlns:a16="http://schemas.microsoft.com/office/drawing/2014/main" id="{B1E1A8A0-2D98-89CE-C627-5FFDB674B7E2}"/>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23" name="Oval 22">
              <a:extLst>
                <a:ext uri="{FF2B5EF4-FFF2-40B4-BE49-F238E27FC236}">
                  <a16:creationId xmlns:a16="http://schemas.microsoft.com/office/drawing/2014/main" id="{48AC4E46-F7E0-80A2-6CE7-FC37EE91A327}"/>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24" name="Oval 23">
              <a:extLst>
                <a:ext uri="{FF2B5EF4-FFF2-40B4-BE49-F238E27FC236}">
                  <a16:creationId xmlns:a16="http://schemas.microsoft.com/office/drawing/2014/main" id="{740DFC53-7898-3AB3-A749-0A104E9816E4}"/>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25" name="Oval 24">
              <a:extLst>
                <a:ext uri="{FF2B5EF4-FFF2-40B4-BE49-F238E27FC236}">
                  <a16:creationId xmlns:a16="http://schemas.microsoft.com/office/drawing/2014/main" id="{9C90EBC1-7D02-EA97-86C8-7036D137282B}"/>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
        <p:nvSpPr>
          <p:cNvPr id="26" name="Content Placeholder 50">
            <a:extLst>
              <a:ext uri="{FF2B5EF4-FFF2-40B4-BE49-F238E27FC236}">
                <a16:creationId xmlns:a16="http://schemas.microsoft.com/office/drawing/2014/main" id="{E3BE531C-7B25-4B91-984A-455163C43873}"/>
              </a:ext>
            </a:extLst>
          </p:cNvPr>
          <p:cNvSpPr>
            <a:spLocks noGrp="1"/>
          </p:cNvSpPr>
          <p:nvPr>
            <p:ph idx="1"/>
          </p:nvPr>
        </p:nvSpPr>
        <p:spPr>
          <a:xfrm>
            <a:off x="2348753" y="1280166"/>
            <a:ext cx="9233646" cy="4505491"/>
          </a:xfrm>
        </p:spPr>
        <p:txBody>
          <a:bodyPr>
            <a:normAutofit/>
          </a:bodyPr>
          <a:lstStyle/>
          <a:p>
            <a:pPr marL="233363" indent="-233363"/>
            <a:r>
              <a:rPr lang="es-AR" sz="3600" dirty="0"/>
              <a:t>Decisión del gobierno de participar en el GLAAS</a:t>
            </a:r>
          </a:p>
          <a:p>
            <a:pPr marL="233363" indent="-233363"/>
            <a:r>
              <a:rPr lang="es-AR" sz="3600" dirty="0"/>
              <a:t>Identificar a una persona focal nacional del gobierno</a:t>
            </a:r>
            <a:r>
              <a:rPr lang="en-US" sz="3600" dirty="0"/>
              <a:t> </a:t>
            </a:r>
          </a:p>
          <a:p>
            <a:pPr marL="914400" lvl="1" indent="-457200"/>
            <a:r>
              <a:rPr lang="es-AR" sz="3200" baseline="0" dirty="0"/>
              <a:t>Preferiblemente</a:t>
            </a:r>
            <a:r>
              <a:rPr lang="es-AR" sz="3200" dirty="0"/>
              <a:t> de un ministerio líder o departamento que será el principal coordinador del GLAAS</a:t>
            </a:r>
            <a:endParaRPr lang="es-AR" sz="3200" baseline="0" dirty="0"/>
          </a:p>
          <a:p>
            <a:pPr marL="341313" indent="-230188"/>
            <a:r>
              <a:rPr lang="es-AR" sz="3600" dirty="0"/>
              <a:t>Identificar los recursos necesarios y definir un </a:t>
            </a:r>
            <a:r>
              <a:rPr lang="es-AR" sz="3600" i="1" dirty="0"/>
              <a:t>breve</a:t>
            </a:r>
            <a:r>
              <a:rPr lang="es-AR" sz="3600" dirty="0"/>
              <a:t> plan de trabajo</a:t>
            </a:r>
            <a:endParaRPr lang="es-AR" sz="3200" baseline="0" dirty="0"/>
          </a:p>
        </p:txBody>
      </p:sp>
      <p:sp>
        <p:nvSpPr>
          <p:cNvPr id="27" name="Title 2">
            <a:extLst>
              <a:ext uri="{FF2B5EF4-FFF2-40B4-BE49-F238E27FC236}">
                <a16:creationId xmlns:a16="http://schemas.microsoft.com/office/drawing/2014/main" id="{10F65450-0EE1-6F49-E849-96A36081DCE6}"/>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s-AR" sz="3600" dirty="0"/>
              <a:t>Decisión de participar</a:t>
            </a:r>
          </a:p>
        </p:txBody>
      </p:sp>
    </p:spTree>
    <p:extLst>
      <p:ext uri="{BB962C8B-B14F-4D97-AF65-F5344CB8AC3E}">
        <p14:creationId xmlns:p14="http://schemas.microsoft.com/office/powerpoint/2010/main" val="213838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2676A-83F0-78D2-0695-ED5E15B9F59C}"/>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3AF5E10E-B839-C17F-5EB1-D2BF2C7A1795}"/>
              </a:ext>
            </a:extLst>
          </p:cNvPr>
          <p:cNvGrpSpPr/>
          <p:nvPr/>
        </p:nvGrpSpPr>
        <p:grpSpPr>
          <a:xfrm>
            <a:off x="386535" y="531710"/>
            <a:ext cx="1500973" cy="5159424"/>
            <a:chOff x="6401397" y="291049"/>
            <a:chExt cx="1500973" cy="5159424"/>
          </a:xfrm>
        </p:grpSpPr>
        <p:sp>
          <p:nvSpPr>
            <p:cNvPr id="19" name="Rounded Rectangle 4">
              <a:extLst>
                <a:ext uri="{FF2B5EF4-FFF2-40B4-BE49-F238E27FC236}">
                  <a16:creationId xmlns:a16="http://schemas.microsoft.com/office/drawing/2014/main" id="{F169163D-C08B-0481-2472-8725E6B2D836}"/>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Decisión de participar</a:t>
              </a:r>
            </a:p>
          </p:txBody>
        </p:sp>
        <p:sp>
          <p:nvSpPr>
            <p:cNvPr id="20" name="Rounded Rectangle 5">
              <a:extLst>
                <a:ext uri="{FF2B5EF4-FFF2-40B4-BE49-F238E27FC236}">
                  <a16:creationId xmlns:a16="http://schemas.microsoft.com/office/drawing/2014/main" id="{021A8C4A-08E7-D761-F00E-0794CA1C6115}"/>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Presentación del GLAAS</a:t>
              </a:r>
            </a:p>
          </p:txBody>
        </p:sp>
        <p:sp>
          <p:nvSpPr>
            <p:cNvPr id="21" name="Rounded Rectangle 6">
              <a:extLst>
                <a:ext uri="{FF2B5EF4-FFF2-40B4-BE49-F238E27FC236}">
                  <a16:creationId xmlns:a16="http://schemas.microsoft.com/office/drawing/2014/main" id="{D41B3B43-92E2-81E0-26BB-3DC04FDD33F0}"/>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dirty="0">
                  <a:ln>
                    <a:noFill/>
                  </a:ln>
                  <a:solidFill>
                    <a:prstClr val="white"/>
                  </a:solidFill>
                  <a:effectLst/>
                  <a:uLnTx/>
                  <a:uFillTx/>
                  <a:latin typeface="Calibri"/>
                  <a:ea typeface="+mn-ea"/>
                  <a:cs typeface="+mn-cs"/>
                </a:rPr>
                <a:t>Antes</a:t>
              </a:r>
              <a:r>
                <a:rPr kumimoji="0" lang="es-AR" sz="1400" b="1" i="0" u="none" strike="noStrike" kern="0" cap="none" spc="0" normalizeH="0" dirty="0">
                  <a:ln>
                    <a:noFill/>
                  </a:ln>
                  <a:solidFill>
                    <a:prstClr val="white"/>
                  </a:solidFill>
                  <a:effectLst/>
                  <a:uLnTx/>
                  <a:uFillTx/>
                  <a:latin typeface="Calibri"/>
                  <a:ea typeface="+mn-ea"/>
                  <a:cs typeface="+mn-cs"/>
                </a:rPr>
                <a:t> de la recopilación de datos</a:t>
              </a:r>
              <a:endParaRPr kumimoji="0" lang="es-AR" sz="1400" b="1" i="0" u="none" strike="noStrike" kern="0" cap="none" spc="0" normalizeH="0" baseline="0" dirty="0">
                <a:ln>
                  <a:noFill/>
                </a:ln>
                <a:solidFill>
                  <a:prstClr val="white"/>
                </a:solidFill>
                <a:effectLst/>
                <a:uLnTx/>
                <a:uFillTx/>
                <a:latin typeface="Calibri"/>
                <a:ea typeface="+mn-ea"/>
                <a:cs typeface="+mn-cs"/>
              </a:endParaRPr>
            </a:p>
          </p:txBody>
        </p:sp>
        <p:sp>
          <p:nvSpPr>
            <p:cNvPr id="22" name="Rounded Rectangle 7">
              <a:extLst>
                <a:ext uri="{FF2B5EF4-FFF2-40B4-BE49-F238E27FC236}">
                  <a16:creationId xmlns:a16="http://schemas.microsoft.com/office/drawing/2014/main" id="{3CA671C1-CEC8-D4A3-F2C1-DDAF03F1D7A7}"/>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Recopilación de datos</a:t>
              </a:r>
            </a:p>
          </p:txBody>
        </p:sp>
        <p:sp>
          <p:nvSpPr>
            <p:cNvPr id="23" name="Rounded Rectangle 8">
              <a:extLst>
                <a:ext uri="{FF2B5EF4-FFF2-40B4-BE49-F238E27FC236}">
                  <a16:creationId xmlns:a16="http://schemas.microsoft.com/office/drawing/2014/main" id="{489FD18A-A63A-48BF-C089-D90A3F4D8CB9}"/>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Validación y presentación</a:t>
              </a:r>
            </a:p>
          </p:txBody>
        </p:sp>
        <p:sp>
          <p:nvSpPr>
            <p:cNvPr id="24" name="Rounded Rectangle 9">
              <a:extLst>
                <a:ext uri="{FF2B5EF4-FFF2-40B4-BE49-F238E27FC236}">
                  <a16:creationId xmlns:a16="http://schemas.microsoft.com/office/drawing/2014/main" id="{FF594B1F-78E1-36C5-EAC5-664F207E5EAD}"/>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Gestión de datos</a:t>
              </a:r>
            </a:p>
          </p:txBody>
        </p:sp>
        <p:sp>
          <p:nvSpPr>
            <p:cNvPr id="25" name="Rounded Rectangle 10">
              <a:extLst>
                <a:ext uri="{FF2B5EF4-FFF2-40B4-BE49-F238E27FC236}">
                  <a16:creationId xmlns:a16="http://schemas.microsoft.com/office/drawing/2014/main" id="{8241FA2F-1BCB-7A52-0DEE-4AE194363FD0}"/>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400" b="1" kern="0" dirty="0">
                  <a:solidFill>
                    <a:srgbClr val="1F497D">
                      <a:lumMod val="75000"/>
                    </a:srgbClr>
                  </a:solidFill>
                </a:rPr>
                <a:t>Informe y datos sobre el GLAAS 2025</a:t>
              </a:r>
            </a:p>
          </p:txBody>
        </p:sp>
      </p:grpSp>
      <p:grpSp>
        <p:nvGrpSpPr>
          <p:cNvPr id="26" name="Group 25">
            <a:extLst>
              <a:ext uri="{FF2B5EF4-FFF2-40B4-BE49-F238E27FC236}">
                <a16:creationId xmlns:a16="http://schemas.microsoft.com/office/drawing/2014/main" id="{07DFB51A-37A5-7A90-DF5E-5D8D585E3C4B}"/>
              </a:ext>
            </a:extLst>
          </p:cNvPr>
          <p:cNvGrpSpPr/>
          <p:nvPr/>
        </p:nvGrpSpPr>
        <p:grpSpPr>
          <a:xfrm>
            <a:off x="1049908" y="1091004"/>
            <a:ext cx="174224" cy="4040837"/>
            <a:chOff x="7064770" y="850343"/>
            <a:chExt cx="174224" cy="4040837"/>
          </a:xfrm>
        </p:grpSpPr>
        <p:sp>
          <p:nvSpPr>
            <p:cNvPr id="27" name="Right Arrow 12">
              <a:extLst>
                <a:ext uri="{FF2B5EF4-FFF2-40B4-BE49-F238E27FC236}">
                  <a16:creationId xmlns:a16="http://schemas.microsoft.com/office/drawing/2014/main" id="{5A1773FF-05A9-AEEA-3E89-1D16C00B1C42}"/>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Right Arrow 13">
              <a:extLst>
                <a:ext uri="{FF2B5EF4-FFF2-40B4-BE49-F238E27FC236}">
                  <a16:creationId xmlns:a16="http://schemas.microsoft.com/office/drawing/2014/main" id="{AD2C119D-DB6A-C0D3-A18B-AE35DAB000CD}"/>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Right Arrow 14">
              <a:extLst>
                <a:ext uri="{FF2B5EF4-FFF2-40B4-BE49-F238E27FC236}">
                  <a16:creationId xmlns:a16="http://schemas.microsoft.com/office/drawing/2014/main" id="{C18E04C0-FEB6-8CB4-7CAA-3F4CBC8AAAE4}"/>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Right Arrow 15">
              <a:extLst>
                <a:ext uri="{FF2B5EF4-FFF2-40B4-BE49-F238E27FC236}">
                  <a16:creationId xmlns:a16="http://schemas.microsoft.com/office/drawing/2014/main" id="{E8071BDD-A021-DE73-6ED7-1B9274D01264}"/>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ight Arrow 16">
              <a:extLst>
                <a:ext uri="{FF2B5EF4-FFF2-40B4-BE49-F238E27FC236}">
                  <a16:creationId xmlns:a16="http://schemas.microsoft.com/office/drawing/2014/main" id="{EE223DEB-3230-B506-F565-F1FFCB56CEA7}"/>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Right Arrow 17">
              <a:extLst>
                <a:ext uri="{FF2B5EF4-FFF2-40B4-BE49-F238E27FC236}">
                  <a16:creationId xmlns:a16="http://schemas.microsoft.com/office/drawing/2014/main" id="{304564F5-B8FD-1B02-0035-C00DD178803A}"/>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37EBE3D7-C3EF-35EC-CCB1-FEDD6B1BD67D}"/>
              </a:ext>
            </a:extLst>
          </p:cNvPr>
          <p:cNvGrpSpPr/>
          <p:nvPr/>
        </p:nvGrpSpPr>
        <p:grpSpPr>
          <a:xfrm>
            <a:off x="204129" y="625477"/>
            <a:ext cx="364812" cy="4947770"/>
            <a:chOff x="204129" y="396875"/>
            <a:chExt cx="364812" cy="4947770"/>
          </a:xfrm>
        </p:grpSpPr>
        <p:sp>
          <p:nvSpPr>
            <p:cNvPr id="34" name="Oval 33">
              <a:extLst>
                <a:ext uri="{FF2B5EF4-FFF2-40B4-BE49-F238E27FC236}">
                  <a16:creationId xmlns:a16="http://schemas.microsoft.com/office/drawing/2014/main" id="{2884705B-2067-FE60-09C0-FD8162543E1C}"/>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35" name="Oval 34">
              <a:extLst>
                <a:ext uri="{FF2B5EF4-FFF2-40B4-BE49-F238E27FC236}">
                  <a16:creationId xmlns:a16="http://schemas.microsoft.com/office/drawing/2014/main" id="{A9556597-DE1A-2F11-77CC-FEB0502102D0}"/>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36" name="Oval 35">
              <a:extLst>
                <a:ext uri="{FF2B5EF4-FFF2-40B4-BE49-F238E27FC236}">
                  <a16:creationId xmlns:a16="http://schemas.microsoft.com/office/drawing/2014/main" id="{F9888D82-B339-1855-B373-A6C763157A6E}"/>
                </a:ext>
              </a:extLst>
            </p:cNvPr>
            <p:cNvSpPr/>
            <p:nvPr/>
          </p:nvSpPr>
          <p:spPr>
            <a:xfrm>
              <a:off x="204129" y="1930251"/>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3</a:t>
              </a:r>
            </a:p>
          </p:txBody>
        </p:sp>
        <p:sp>
          <p:nvSpPr>
            <p:cNvPr id="37" name="Oval 36">
              <a:extLst>
                <a:ext uri="{FF2B5EF4-FFF2-40B4-BE49-F238E27FC236}">
                  <a16:creationId xmlns:a16="http://schemas.microsoft.com/office/drawing/2014/main" id="{0C28EA41-07C1-8298-97B0-7062D484895F}"/>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38" name="Oval 37">
              <a:extLst>
                <a:ext uri="{FF2B5EF4-FFF2-40B4-BE49-F238E27FC236}">
                  <a16:creationId xmlns:a16="http://schemas.microsoft.com/office/drawing/2014/main" id="{3573D027-A7D4-7504-A971-94C7A5499253}"/>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39" name="Oval 38">
              <a:extLst>
                <a:ext uri="{FF2B5EF4-FFF2-40B4-BE49-F238E27FC236}">
                  <a16:creationId xmlns:a16="http://schemas.microsoft.com/office/drawing/2014/main" id="{D21C38A2-24D3-69C7-AF63-B872FA8C26D6}"/>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40" name="Oval 39">
              <a:extLst>
                <a:ext uri="{FF2B5EF4-FFF2-40B4-BE49-F238E27FC236}">
                  <a16:creationId xmlns:a16="http://schemas.microsoft.com/office/drawing/2014/main" id="{8DDF2C86-CE5C-886F-EC14-A083C0ACB85D}"/>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
        <p:nvSpPr>
          <p:cNvPr id="41" name="Content Placeholder 50">
            <a:extLst>
              <a:ext uri="{FF2B5EF4-FFF2-40B4-BE49-F238E27FC236}">
                <a16:creationId xmlns:a16="http://schemas.microsoft.com/office/drawing/2014/main" id="{2F35E57D-FF90-97D7-BCF7-9235ECD475D8}"/>
              </a:ext>
            </a:extLst>
          </p:cNvPr>
          <p:cNvSpPr>
            <a:spLocks noGrp="1"/>
          </p:cNvSpPr>
          <p:nvPr>
            <p:ph idx="1"/>
          </p:nvPr>
        </p:nvSpPr>
        <p:spPr>
          <a:xfrm>
            <a:off x="2371060" y="1280166"/>
            <a:ext cx="9211340" cy="4505491"/>
          </a:xfrm>
        </p:spPr>
        <p:txBody>
          <a:bodyPr>
            <a:normAutofit fontScale="92500" lnSpcReduction="10000"/>
          </a:bodyPr>
          <a:lstStyle/>
          <a:p>
            <a:pPr>
              <a:spcBef>
                <a:spcPts val="0"/>
              </a:spcBef>
              <a:spcAft>
                <a:spcPts val="1200"/>
              </a:spcAft>
              <a:buFont typeface="Wingdings" panose="05000000000000000000" pitchFamily="2" charset="2"/>
              <a:buChar char="§"/>
            </a:pPr>
            <a:r>
              <a:rPr lang="es-AR" sz="3200" dirty="0"/>
              <a:t>Escoja si prefiere completar la encuesta GLAAS 2024 usando el </a:t>
            </a:r>
            <a:r>
              <a:rPr lang="es-AR" sz="3200" b="1" dirty="0"/>
              <a:t>PDF</a:t>
            </a:r>
            <a:r>
              <a:rPr lang="es-AR" sz="3200" dirty="0"/>
              <a:t> editable o mediante </a:t>
            </a:r>
            <a:r>
              <a:rPr lang="es-AR" sz="3200" b="1" dirty="0"/>
              <a:t>eGLAAS (opción de recopilación de datos en línea)</a:t>
            </a:r>
            <a:r>
              <a:rPr lang="es-AR" sz="3200" dirty="0"/>
              <a:t>.</a:t>
            </a:r>
          </a:p>
          <a:p>
            <a:pPr lvl="1">
              <a:spcBef>
                <a:spcPts val="0"/>
              </a:spcBef>
              <a:spcAft>
                <a:spcPts val="1200"/>
              </a:spcAft>
            </a:pPr>
            <a:r>
              <a:rPr lang="es-AR" sz="2800" dirty="0"/>
              <a:t>Para más información sobre el PDF editable y eGLAAS, revise el documento de guía de la encuesta y el módulo 4. </a:t>
            </a:r>
          </a:p>
          <a:p>
            <a:pPr lvl="1">
              <a:spcBef>
                <a:spcPts val="0"/>
              </a:spcBef>
              <a:spcAft>
                <a:spcPts val="1200"/>
              </a:spcAft>
            </a:pPr>
            <a:r>
              <a:rPr lang="es-AR" sz="2800" dirty="0"/>
              <a:t>Tenga en cuenta que el proceso participativo para completar la encuesta GLAAS con reuniones/talleres es el mismo, sin importar si se utiliza el PDF editable y eGLAAS. </a:t>
            </a:r>
          </a:p>
          <a:p>
            <a:pPr lvl="1">
              <a:spcBef>
                <a:spcPts val="0"/>
              </a:spcBef>
              <a:spcAft>
                <a:spcPts val="1200"/>
              </a:spcAft>
            </a:pPr>
            <a:r>
              <a:rPr lang="es-AR" sz="2800" dirty="0"/>
              <a:t>Los países que decidan usar eGLAAS deberán contactarse con la oficina </a:t>
            </a:r>
            <a:r>
              <a:rPr lang="en-US" sz="2800" dirty="0"/>
              <a:t>regional de OMS y </a:t>
            </a:r>
            <a:r>
              <a:rPr lang="es-AR" sz="2800" dirty="0"/>
              <a:t>la sede central (HQ) lo antes posible para establecer el acceso.  </a:t>
            </a:r>
          </a:p>
          <a:p>
            <a:pPr marL="457200" lvl="1" indent="0">
              <a:spcBef>
                <a:spcPts val="0"/>
              </a:spcBef>
              <a:buNone/>
            </a:pPr>
            <a:endParaRPr lang="en-GB" sz="2800" dirty="0"/>
          </a:p>
        </p:txBody>
      </p:sp>
      <p:sp>
        <p:nvSpPr>
          <p:cNvPr id="42" name="Title 2">
            <a:extLst>
              <a:ext uri="{FF2B5EF4-FFF2-40B4-BE49-F238E27FC236}">
                <a16:creationId xmlns:a16="http://schemas.microsoft.com/office/drawing/2014/main" id="{1EB9B2D0-F408-0DFF-00BC-D8184314440E}"/>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s-AR" sz="3600" dirty="0"/>
              <a:t>Antes de la recopilación de datos</a:t>
            </a:r>
          </a:p>
        </p:txBody>
      </p:sp>
    </p:spTree>
    <p:extLst>
      <p:ext uri="{BB962C8B-B14F-4D97-AF65-F5344CB8AC3E}">
        <p14:creationId xmlns:p14="http://schemas.microsoft.com/office/powerpoint/2010/main" val="240749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0A54A85-1ABA-16D6-EED9-2788DC1C5B60}"/>
              </a:ext>
            </a:extLst>
          </p:cNvPr>
          <p:cNvGrpSpPr/>
          <p:nvPr/>
        </p:nvGrpSpPr>
        <p:grpSpPr>
          <a:xfrm>
            <a:off x="386535" y="531710"/>
            <a:ext cx="1500973" cy="5159424"/>
            <a:chOff x="6401397" y="291049"/>
            <a:chExt cx="1500973" cy="5159424"/>
          </a:xfrm>
        </p:grpSpPr>
        <p:sp>
          <p:nvSpPr>
            <p:cNvPr id="19" name="Rounded Rectangle 4">
              <a:extLst>
                <a:ext uri="{FF2B5EF4-FFF2-40B4-BE49-F238E27FC236}">
                  <a16:creationId xmlns:a16="http://schemas.microsoft.com/office/drawing/2014/main" id="{BE2465E5-B828-6F9B-7A50-950E3396BA21}"/>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Decisión de participar</a:t>
              </a:r>
            </a:p>
          </p:txBody>
        </p:sp>
        <p:sp>
          <p:nvSpPr>
            <p:cNvPr id="20" name="Rounded Rectangle 5">
              <a:extLst>
                <a:ext uri="{FF2B5EF4-FFF2-40B4-BE49-F238E27FC236}">
                  <a16:creationId xmlns:a16="http://schemas.microsoft.com/office/drawing/2014/main" id="{4C3E9827-4DF5-AEEC-3839-EC6BD4E0090F}"/>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Presentación del GLAAS</a:t>
              </a:r>
            </a:p>
          </p:txBody>
        </p:sp>
        <p:sp>
          <p:nvSpPr>
            <p:cNvPr id="21" name="Rounded Rectangle 6">
              <a:extLst>
                <a:ext uri="{FF2B5EF4-FFF2-40B4-BE49-F238E27FC236}">
                  <a16:creationId xmlns:a16="http://schemas.microsoft.com/office/drawing/2014/main" id="{AF4122FC-0CE4-818A-B155-0D3B73EB32E7}"/>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dirty="0">
                  <a:ln>
                    <a:noFill/>
                  </a:ln>
                  <a:solidFill>
                    <a:prstClr val="white"/>
                  </a:solidFill>
                  <a:effectLst/>
                  <a:uLnTx/>
                  <a:uFillTx/>
                  <a:latin typeface="Calibri"/>
                  <a:ea typeface="+mn-ea"/>
                  <a:cs typeface="+mn-cs"/>
                </a:rPr>
                <a:t>Antes de la recopilación de datos</a:t>
              </a:r>
            </a:p>
          </p:txBody>
        </p:sp>
        <p:sp>
          <p:nvSpPr>
            <p:cNvPr id="22" name="Rounded Rectangle 7">
              <a:extLst>
                <a:ext uri="{FF2B5EF4-FFF2-40B4-BE49-F238E27FC236}">
                  <a16:creationId xmlns:a16="http://schemas.microsoft.com/office/drawing/2014/main" id="{E483DAAA-66CE-150D-E8C8-70A4844F7C1C}"/>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Recopilación de datos</a:t>
              </a:r>
            </a:p>
          </p:txBody>
        </p:sp>
        <p:sp>
          <p:nvSpPr>
            <p:cNvPr id="23" name="Rounded Rectangle 8">
              <a:extLst>
                <a:ext uri="{FF2B5EF4-FFF2-40B4-BE49-F238E27FC236}">
                  <a16:creationId xmlns:a16="http://schemas.microsoft.com/office/drawing/2014/main" id="{6006C8CE-DDE1-FDD3-17F7-78D18428382E}"/>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Validación y presentación</a:t>
              </a:r>
            </a:p>
          </p:txBody>
        </p:sp>
        <p:sp>
          <p:nvSpPr>
            <p:cNvPr id="24" name="Rounded Rectangle 9">
              <a:extLst>
                <a:ext uri="{FF2B5EF4-FFF2-40B4-BE49-F238E27FC236}">
                  <a16:creationId xmlns:a16="http://schemas.microsoft.com/office/drawing/2014/main" id="{81C808D6-8B23-C896-4CA5-A0294FFA58A5}"/>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Gestión de datos</a:t>
              </a:r>
            </a:p>
          </p:txBody>
        </p:sp>
        <p:sp>
          <p:nvSpPr>
            <p:cNvPr id="25" name="Rounded Rectangle 10">
              <a:extLst>
                <a:ext uri="{FF2B5EF4-FFF2-40B4-BE49-F238E27FC236}">
                  <a16:creationId xmlns:a16="http://schemas.microsoft.com/office/drawing/2014/main" id="{779FEC49-89AC-584A-CA72-02E367D70203}"/>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400" b="1" kern="0" dirty="0">
                  <a:solidFill>
                    <a:srgbClr val="1F497D">
                      <a:lumMod val="75000"/>
                    </a:srgbClr>
                  </a:solidFill>
                </a:rPr>
                <a:t>Informe y datos sobre el GLAAS 2025</a:t>
              </a:r>
            </a:p>
          </p:txBody>
        </p:sp>
      </p:grpSp>
      <p:grpSp>
        <p:nvGrpSpPr>
          <p:cNvPr id="26" name="Group 25">
            <a:extLst>
              <a:ext uri="{FF2B5EF4-FFF2-40B4-BE49-F238E27FC236}">
                <a16:creationId xmlns:a16="http://schemas.microsoft.com/office/drawing/2014/main" id="{6A33A231-2FBE-3025-A32D-8DCEB0E34276}"/>
              </a:ext>
            </a:extLst>
          </p:cNvPr>
          <p:cNvGrpSpPr/>
          <p:nvPr/>
        </p:nvGrpSpPr>
        <p:grpSpPr>
          <a:xfrm>
            <a:off x="1049908" y="1091004"/>
            <a:ext cx="174224" cy="4040837"/>
            <a:chOff x="7064770" y="850343"/>
            <a:chExt cx="174224" cy="4040837"/>
          </a:xfrm>
        </p:grpSpPr>
        <p:sp>
          <p:nvSpPr>
            <p:cNvPr id="27" name="Right Arrow 12">
              <a:extLst>
                <a:ext uri="{FF2B5EF4-FFF2-40B4-BE49-F238E27FC236}">
                  <a16:creationId xmlns:a16="http://schemas.microsoft.com/office/drawing/2014/main" id="{1AD19284-6864-0F9A-F0A9-C478BD2F555C}"/>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Right Arrow 13">
              <a:extLst>
                <a:ext uri="{FF2B5EF4-FFF2-40B4-BE49-F238E27FC236}">
                  <a16:creationId xmlns:a16="http://schemas.microsoft.com/office/drawing/2014/main" id="{E401DDF6-998C-C9E0-4A9D-AEAD8D9B5D72}"/>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Right Arrow 14">
              <a:extLst>
                <a:ext uri="{FF2B5EF4-FFF2-40B4-BE49-F238E27FC236}">
                  <a16:creationId xmlns:a16="http://schemas.microsoft.com/office/drawing/2014/main" id="{4CA08884-FF85-DE5E-102E-32205EEC8D82}"/>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Right Arrow 15">
              <a:extLst>
                <a:ext uri="{FF2B5EF4-FFF2-40B4-BE49-F238E27FC236}">
                  <a16:creationId xmlns:a16="http://schemas.microsoft.com/office/drawing/2014/main" id="{A9561A44-C1E2-D6D9-62F2-58B2CECD1425}"/>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ight Arrow 16">
              <a:extLst>
                <a:ext uri="{FF2B5EF4-FFF2-40B4-BE49-F238E27FC236}">
                  <a16:creationId xmlns:a16="http://schemas.microsoft.com/office/drawing/2014/main" id="{C28B2D71-5E72-60B9-AF92-8CAD5A3F24CF}"/>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Right Arrow 17">
              <a:extLst>
                <a:ext uri="{FF2B5EF4-FFF2-40B4-BE49-F238E27FC236}">
                  <a16:creationId xmlns:a16="http://schemas.microsoft.com/office/drawing/2014/main" id="{61ECFCF8-CDE2-9D0B-8A4A-D359D5F129E0}"/>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2FBF7E83-3529-8357-4DC9-2DC512C7CC40}"/>
              </a:ext>
            </a:extLst>
          </p:cNvPr>
          <p:cNvGrpSpPr/>
          <p:nvPr/>
        </p:nvGrpSpPr>
        <p:grpSpPr>
          <a:xfrm>
            <a:off x="204129" y="625477"/>
            <a:ext cx="364812" cy="4947770"/>
            <a:chOff x="204129" y="396875"/>
            <a:chExt cx="364812" cy="4947770"/>
          </a:xfrm>
        </p:grpSpPr>
        <p:sp>
          <p:nvSpPr>
            <p:cNvPr id="34" name="Oval 33">
              <a:extLst>
                <a:ext uri="{FF2B5EF4-FFF2-40B4-BE49-F238E27FC236}">
                  <a16:creationId xmlns:a16="http://schemas.microsoft.com/office/drawing/2014/main" id="{BC8F2994-CAC1-75F7-B655-FC83D8795A69}"/>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35" name="Oval 34">
              <a:extLst>
                <a:ext uri="{FF2B5EF4-FFF2-40B4-BE49-F238E27FC236}">
                  <a16:creationId xmlns:a16="http://schemas.microsoft.com/office/drawing/2014/main" id="{CB17C7D8-FBAB-9B34-AEEB-DDE48EFAA421}"/>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36" name="Oval 35">
              <a:extLst>
                <a:ext uri="{FF2B5EF4-FFF2-40B4-BE49-F238E27FC236}">
                  <a16:creationId xmlns:a16="http://schemas.microsoft.com/office/drawing/2014/main" id="{FFC7713C-7CD3-24CE-4C87-3A4376A03F8C}"/>
                </a:ext>
              </a:extLst>
            </p:cNvPr>
            <p:cNvSpPr/>
            <p:nvPr/>
          </p:nvSpPr>
          <p:spPr>
            <a:xfrm>
              <a:off x="204129" y="1930251"/>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3</a:t>
              </a:r>
            </a:p>
          </p:txBody>
        </p:sp>
        <p:sp>
          <p:nvSpPr>
            <p:cNvPr id="37" name="Oval 36">
              <a:extLst>
                <a:ext uri="{FF2B5EF4-FFF2-40B4-BE49-F238E27FC236}">
                  <a16:creationId xmlns:a16="http://schemas.microsoft.com/office/drawing/2014/main" id="{E35D6B06-D22E-C6A3-42C3-B290C1DF0141}"/>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38" name="Oval 37">
              <a:extLst>
                <a:ext uri="{FF2B5EF4-FFF2-40B4-BE49-F238E27FC236}">
                  <a16:creationId xmlns:a16="http://schemas.microsoft.com/office/drawing/2014/main" id="{CCAEADCB-9969-05F7-D29F-2658492452C0}"/>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39" name="Oval 38">
              <a:extLst>
                <a:ext uri="{FF2B5EF4-FFF2-40B4-BE49-F238E27FC236}">
                  <a16:creationId xmlns:a16="http://schemas.microsoft.com/office/drawing/2014/main" id="{ECB3B839-A8D3-2693-D9AE-E17B75E125DC}"/>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40" name="Oval 39">
              <a:extLst>
                <a:ext uri="{FF2B5EF4-FFF2-40B4-BE49-F238E27FC236}">
                  <a16:creationId xmlns:a16="http://schemas.microsoft.com/office/drawing/2014/main" id="{603B03F0-2D79-ADD2-DE03-6D0A31728D14}"/>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
        <p:nvSpPr>
          <p:cNvPr id="41" name="Content Placeholder 50">
            <a:extLst>
              <a:ext uri="{FF2B5EF4-FFF2-40B4-BE49-F238E27FC236}">
                <a16:creationId xmlns:a16="http://schemas.microsoft.com/office/drawing/2014/main" id="{A7863C52-24D6-8BF2-6D39-97341DD34E93}"/>
              </a:ext>
            </a:extLst>
          </p:cNvPr>
          <p:cNvSpPr>
            <a:spLocks noGrp="1"/>
          </p:cNvSpPr>
          <p:nvPr>
            <p:ph idx="1"/>
          </p:nvPr>
        </p:nvSpPr>
        <p:spPr>
          <a:xfrm>
            <a:off x="2276474" y="1280166"/>
            <a:ext cx="9395050" cy="4667587"/>
          </a:xfrm>
        </p:spPr>
        <p:txBody>
          <a:bodyPr>
            <a:normAutofit lnSpcReduction="10000"/>
          </a:bodyPr>
          <a:lstStyle/>
          <a:p>
            <a:pPr>
              <a:spcBef>
                <a:spcPts val="0"/>
              </a:spcBef>
              <a:spcAft>
                <a:spcPts val="1200"/>
              </a:spcAft>
              <a:buFont typeface="Wingdings" panose="05000000000000000000" pitchFamily="2" charset="2"/>
              <a:buChar char="§"/>
            </a:pPr>
            <a:r>
              <a:rPr lang="es-AR" sz="3600" dirty="0"/>
              <a:t>Identificar quiénes son los principales interesados directos, entre ellos:</a:t>
            </a:r>
          </a:p>
          <a:p>
            <a:pPr marL="801688" lvl="1" indent="-344488">
              <a:spcBef>
                <a:spcPts val="0"/>
              </a:spcBef>
              <a:buFont typeface="Wingdings" panose="05000000000000000000" pitchFamily="2" charset="2"/>
              <a:buChar char="§"/>
            </a:pPr>
            <a:r>
              <a:rPr lang="es-AR" dirty="0"/>
              <a:t>Ministerios relacionados con el sector WASH </a:t>
            </a:r>
          </a:p>
          <a:p>
            <a:pPr marL="801688" lvl="1" indent="-344488">
              <a:spcBef>
                <a:spcPts val="0"/>
              </a:spcBef>
              <a:buFont typeface="Wingdings" panose="05000000000000000000" pitchFamily="2" charset="2"/>
              <a:buChar char="§"/>
            </a:pPr>
            <a:r>
              <a:rPr lang="es-AR" dirty="0"/>
              <a:t>Oficina Nacional de Estadísticas </a:t>
            </a:r>
          </a:p>
          <a:p>
            <a:pPr marL="801688" lvl="1" indent="-344488">
              <a:spcBef>
                <a:spcPts val="0"/>
              </a:spcBef>
              <a:buFont typeface="Wingdings" panose="05000000000000000000" pitchFamily="2" charset="2"/>
              <a:buChar char="§"/>
            </a:pPr>
            <a:r>
              <a:rPr lang="es-AR" dirty="0"/>
              <a:t>Ministerio de Finanzas</a:t>
            </a:r>
          </a:p>
          <a:p>
            <a:pPr marL="801688" lvl="1" indent="-344488">
              <a:spcBef>
                <a:spcPts val="0"/>
              </a:spcBef>
              <a:buFont typeface="Wingdings" panose="05000000000000000000" pitchFamily="2" charset="2"/>
              <a:buChar char="§"/>
            </a:pPr>
            <a:r>
              <a:rPr lang="es-AR" dirty="0"/>
              <a:t>Ministerio de Salud</a:t>
            </a:r>
          </a:p>
          <a:p>
            <a:pPr marL="801688" lvl="1" indent="-344488">
              <a:spcBef>
                <a:spcPts val="0"/>
              </a:spcBef>
              <a:buFont typeface="Wingdings" panose="05000000000000000000" pitchFamily="2" charset="2"/>
              <a:buChar char="§"/>
            </a:pPr>
            <a:r>
              <a:rPr lang="es-AR" dirty="0"/>
              <a:t>Ministerio de Educación</a:t>
            </a:r>
          </a:p>
          <a:p>
            <a:pPr marL="801688" lvl="1" indent="-344488">
              <a:spcBef>
                <a:spcPts val="0"/>
              </a:spcBef>
              <a:buFont typeface="Wingdings" panose="05000000000000000000" pitchFamily="2" charset="2"/>
              <a:buChar char="§"/>
            </a:pPr>
            <a:r>
              <a:rPr lang="es-AR" dirty="0"/>
              <a:t>Reguladores del agua potable y aguas residuales </a:t>
            </a:r>
          </a:p>
          <a:p>
            <a:pPr marL="801688" lvl="1" indent="-344488">
              <a:spcBef>
                <a:spcPts val="0"/>
              </a:spcBef>
              <a:buFont typeface="Wingdings" panose="05000000000000000000" pitchFamily="2" charset="2"/>
              <a:buChar char="§"/>
            </a:pPr>
            <a:r>
              <a:rPr lang="es-AR" dirty="0"/>
              <a:t>Ministerio de Recursos Hídricos o equivalente </a:t>
            </a:r>
          </a:p>
          <a:p>
            <a:pPr marL="801688" lvl="1" indent="-344488">
              <a:spcBef>
                <a:spcPts val="0"/>
              </a:spcBef>
              <a:buFont typeface="Wingdings" panose="05000000000000000000" pitchFamily="2" charset="2"/>
              <a:buChar char="§"/>
            </a:pPr>
            <a:r>
              <a:rPr lang="es-AR" dirty="0"/>
              <a:t>Ministerio liderando acciones de resiliencia climática </a:t>
            </a:r>
          </a:p>
          <a:p>
            <a:pPr marL="801688" lvl="1" indent="-344488">
              <a:spcBef>
                <a:spcPts val="0"/>
              </a:spcBef>
              <a:buFont typeface="Wingdings" panose="05000000000000000000" pitchFamily="2" charset="2"/>
              <a:buChar char="§"/>
            </a:pPr>
            <a:r>
              <a:rPr lang="es-AR" dirty="0"/>
              <a:t>Socios de desarrollo en el país  (p. ej. donantes, ONGs, etc.)</a:t>
            </a:r>
          </a:p>
          <a:p>
            <a:pPr marL="801688" lvl="1" indent="-344488">
              <a:spcBef>
                <a:spcPts val="0"/>
              </a:spcBef>
              <a:buFont typeface="Wingdings" panose="05000000000000000000" pitchFamily="2" charset="2"/>
              <a:buChar char="§"/>
            </a:pPr>
            <a:r>
              <a:rPr lang="es-AR" dirty="0"/>
              <a:t>Sector privado</a:t>
            </a:r>
          </a:p>
          <a:p>
            <a:pPr marL="801688" lvl="1" indent="-344488">
              <a:spcBef>
                <a:spcPts val="0"/>
              </a:spcBef>
            </a:pPr>
            <a:r>
              <a:rPr lang="es-AR" dirty="0"/>
              <a:t>Otros puntos focales de iniciativas de seguimiento nacionales, regionales o mundiales, como el punto focal para el ODS 6 y el punto focal reportando sobre los ODS  de la Oficina Nacional de Estadística </a:t>
            </a:r>
            <a:endParaRPr lang="es-AR" sz="6000" dirty="0"/>
          </a:p>
        </p:txBody>
      </p:sp>
      <p:sp>
        <p:nvSpPr>
          <p:cNvPr id="42" name="Title 2">
            <a:extLst>
              <a:ext uri="{FF2B5EF4-FFF2-40B4-BE49-F238E27FC236}">
                <a16:creationId xmlns:a16="http://schemas.microsoft.com/office/drawing/2014/main" id="{8FFD3F2A-0D1B-2C34-D7CE-51BD798208E7}"/>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s-AR" sz="3600" dirty="0"/>
              <a:t>Antes de la recopilación de datos</a:t>
            </a:r>
          </a:p>
        </p:txBody>
      </p:sp>
    </p:spTree>
    <p:extLst>
      <p:ext uri="{BB962C8B-B14F-4D97-AF65-F5344CB8AC3E}">
        <p14:creationId xmlns:p14="http://schemas.microsoft.com/office/powerpoint/2010/main" val="427113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3F34D8-101A-8409-D345-44C96286B109}"/>
              </a:ext>
            </a:extLst>
          </p:cNvPr>
          <p:cNvGrpSpPr/>
          <p:nvPr/>
        </p:nvGrpSpPr>
        <p:grpSpPr>
          <a:xfrm>
            <a:off x="386535" y="531710"/>
            <a:ext cx="1500973" cy="5159424"/>
            <a:chOff x="6401397" y="291049"/>
            <a:chExt cx="1500973" cy="5159424"/>
          </a:xfrm>
        </p:grpSpPr>
        <p:sp>
          <p:nvSpPr>
            <p:cNvPr id="4" name="Rounded Rectangle 4">
              <a:extLst>
                <a:ext uri="{FF2B5EF4-FFF2-40B4-BE49-F238E27FC236}">
                  <a16:creationId xmlns:a16="http://schemas.microsoft.com/office/drawing/2014/main" id="{20E6FF20-B2D1-3CD9-5BAE-1F6A885677D0}"/>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Decisión de participar</a:t>
              </a:r>
            </a:p>
          </p:txBody>
        </p:sp>
        <p:sp>
          <p:nvSpPr>
            <p:cNvPr id="5" name="Rounded Rectangle 5">
              <a:extLst>
                <a:ext uri="{FF2B5EF4-FFF2-40B4-BE49-F238E27FC236}">
                  <a16:creationId xmlns:a16="http://schemas.microsoft.com/office/drawing/2014/main" id="{4FC1F110-AD4C-D916-0CA1-F335F6F9B352}"/>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Presentación del GLAAS</a:t>
              </a:r>
            </a:p>
          </p:txBody>
        </p:sp>
        <p:sp>
          <p:nvSpPr>
            <p:cNvPr id="6" name="Rounded Rectangle 6">
              <a:extLst>
                <a:ext uri="{FF2B5EF4-FFF2-40B4-BE49-F238E27FC236}">
                  <a16:creationId xmlns:a16="http://schemas.microsoft.com/office/drawing/2014/main" id="{6858F1A9-14CE-58DA-4818-4B59E792A2D7}"/>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dirty="0">
                  <a:ln>
                    <a:noFill/>
                  </a:ln>
                  <a:solidFill>
                    <a:prstClr val="white"/>
                  </a:solidFill>
                  <a:effectLst/>
                  <a:uLnTx/>
                  <a:uFillTx/>
                  <a:latin typeface="Calibri"/>
                  <a:ea typeface="+mn-ea"/>
                  <a:cs typeface="+mn-cs"/>
                </a:rPr>
                <a:t>Antes de la recopilación de datos</a:t>
              </a:r>
            </a:p>
          </p:txBody>
        </p:sp>
        <p:sp>
          <p:nvSpPr>
            <p:cNvPr id="7" name="Rounded Rectangle 7">
              <a:extLst>
                <a:ext uri="{FF2B5EF4-FFF2-40B4-BE49-F238E27FC236}">
                  <a16:creationId xmlns:a16="http://schemas.microsoft.com/office/drawing/2014/main" id="{43325AD2-9525-2E1E-8C2B-68645774135C}"/>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Recopilación de datos</a:t>
              </a:r>
            </a:p>
          </p:txBody>
        </p:sp>
        <p:sp>
          <p:nvSpPr>
            <p:cNvPr id="8" name="Rounded Rectangle 8">
              <a:extLst>
                <a:ext uri="{FF2B5EF4-FFF2-40B4-BE49-F238E27FC236}">
                  <a16:creationId xmlns:a16="http://schemas.microsoft.com/office/drawing/2014/main" id="{FE4F5F56-1BC9-22F6-4059-2F5201214401}"/>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Validación y presentación</a:t>
              </a:r>
            </a:p>
          </p:txBody>
        </p:sp>
        <p:sp>
          <p:nvSpPr>
            <p:cNvPr id="9" name="Rounded Rectangle 9">
              <a:extLst>
                <a:ext uri="{FF2B5EF4-FFF2-40B4-BE49-F238E27FC236}">
                  <a16:creationId xmlns:a16="http://schemas.microsoft.com/office/drawing/2014/main" id="{D2DFA96F-AA88-4DD4-426A-F713F44C5AC2}"/>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Gestión de datos</a:t>
              </a:r>
            </a:p>
          </p:txBody>
        </p:sp>
        <p:sp>
          <p:nvSpPr>
            <p:cNvPr id="10" name="Rounded Rectangle 10">
              <a:extLst>
                <a:ext uri="{FF2B5EF4-FFF2-40B4-BE49-F238E27FC236}">
                  <a16:creationId xmlns:a16="http://schemas.microsoft.com/office/drawing/2014/main" id="{BDC394FE-B0BF-7B5A-B0E7-257813E92588}"/>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400" b="1" kern="0" dirty="0">
                  <a:solidFill>
                    <a:srgbClr val="1F497D">
                      <a:lumMod val="75000"/>
                    </a:srgbClr>
                  </a:solidFill>
                </a:rPr>
                <a:t>Informe y datos sobre el GLAAS 2025</a:t>
              </a:r>
            </a:p>
          </p:txBody>
        </p:sp>
      </p:grpSp>
      <p:grpSp>
        <p:nvGrpSpPr>
          <p:cNvPr id="11" name="Group 10">
            <a:extLst>
              <a:ext uri="{FF2B5EF4-FFF2-40B4-BE49-F238E27FC236}">
                <a16:creationId xmlns:a16="http://schemas.microsoft.com/office/drawing/2014/main" id="{022F84AB-592E-9A7F-868C-8B4DD9DEE3FE}"/>
              </a:ext>
            </a:extLst>
          </p:cNvPr>
          <p:cNvGrpSpPr/>
          <p:nvPr/>
        </p:nvGrpSpPr>
        <p:grpSpPr>
          <a:xfrm>
            <a:off x="1049908" y="1091004"/>
            <a:ext cx="174224" cy="4040837"/>
            <a:chOff x="7064770" y="850343"/>
            <a:chExt cx="174224" cy="4040837"/>
          </a:xfrm>
        </p:grpSpPr>
        <p:sp>
          <p:nvSpPr>
            <p:cNvPr id="12" name="Right Arrow 12">
              <a:extLst>
                <a:ext uri="{FF2B5EF4-FFF2-40B4-BE49-F238E27FC236}">
                  <a16:creationId xmlns:a16="http://schemas.microsoft.com/office/drawing/2014/main" id="{BA911AD3-D4CC-3F45-24F7-FE20B97EF806}"/>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81CE3416-B522-DE7A-45DA-709E0107D1CA}"/>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F33FA040-50AB-2F2B-D2F9-AC8E9FE1FD41}"/>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B0B99E62-0777-2A8E-5AA9-B7492E4C8239}"/>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B175DD6C-A82A-F50F-541E-7D4B499A3143}"/>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72891B3C-6B61-A029-CB11-157DEA84D56B}"/>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5FC0C9F2-DFF0-0EB0-C2DA-0F4BC2FFF8CA}"/>
              </a:ext>
            </a:extLst>
          </p:cNvPr>
          <p:cNvGrpSpPr/>
          <p:nvPr/>
        </p:nvGrpSpPr>
        <p:grpSpPr>
          <a:xfrm>
            <a:off x="204129" y="625477"/>
            <a:ext cx="364812" cy="4947770"/>
            <a:chOff x="204129" y="396875"/>
            <a:chExt cx="364812" cy="4947770"/>
          </a:xfrm>
        </p:grpSpPr>
        <p:sp>
          <p:nvSpPr>
            <p:cNvPr id="19" name="Oval 18">
              <a:extLst>
                <a:ext uri="{FF2B5EF4-FFF2-40B4-BE49-F238E27FC236}">
                  <a16:creationId xmlns:a16="http://schemas.microsoft.com/office/drawing/2014/main" id="{13411633-46B5-4C7F-76FA-2A227742C975}"/>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20" name="Oval 19">
              <a:extLst>
                <a:ext uri="{FF2B5EF4-FFF2-40B4-BE49-F238E27FC236}">
                  <a16:creationId xmlns:a16="http://schemas.microsoft.com/office/drawing/2014/main" id="{486CE196-0571-7B45-0C07-071D634D6CE6}"/>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21" name="Oval 20">
              <a:extLst>
                <a:ext uri="{FF2B5EF4-FFF2-40B4-BE49-F238E27FC236}">
                  <a16:creationId xmlns:a16="http://schemas.microsoft.com/office/drawing/2014/main" id="{44929A14-C68D-30A0-E8A3-D661A6161C9A}"/>
                </a:ext>
              </a:extLst>
            </p:cNvPr>
            <p:cNvSpPr/>
            <p:nvPr/>
          </p:nvSpPr>
          <p:spPr>
            <a:xfrm>
              <a:off x="204129" y="1930251"/>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3</a:t>
              </a:r>
            </a:p>
          </p:txBody>
        </p:sp>
        <p:sp>
          <p:nvSpPr>
            <p:cNvPr id="22" name="Oval 21">
              <a:extLst>
                <a:ext uri="{FF2B5EF4-FFF2-40B4-BE49-F238E27FC236}">
                  <a16:creationId xmlns:a16="http://schemas.microsoft.com/office/drawing/2014/main" id="{0BE9CEEC-100E-2427-F8D0-FD6947FD7837}"/>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23" name="Oval 22">
              <a:extLst>
                <a:ext uri="{FF2B5EF4-FFF2-40B4-BE49-F238E27FC236}">
                  <a16:creationId xmlns:a16="http://schemas.microsoft.com/office/drawing/2014/main" id="{701077C8-9733-08D7-9605-8F3D18D1B421}"/>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24" name="Oval 23">
              <a:extLst>
                <a:ext uri="{FF2B5EF4-FFF2-40B4-BE49-F238E27FC236}">
                  <a16:creationId xmlns:a16="http://schemas.microsoft.com/office/drawing/2014/main" id="{5374539B-2C44-F40E-1DB0-796B59FE6A81}"/>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25" name="Oval 24">
              <a:extLst>
                <a:ext uri="{FF2B5EF4-FFF2-40B4-BE49-F238E27FC236}">
                  <a16:creationId xmlns:a16="http://schemas.microsoft.com/office/drawing/2014/main" id="{96D752EE-2C09-67B2-617F-E1DFBA8E89F8}"/>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
        <p:nvSpPr>
          <p:cNvPr id="26" name="Content Placeholder 50">
            <a:extLst>
              <a:ext uri="{FF2B5EF4-FFF2-40B4-BE49-F238E27FC236}">
                <a16:creationId xmlns:a16="http://schemas.microsoft.com/office/drawing/2014/main" id="{0A851DCE-354B-C710-517C-F89CC6C530A8}"/>
              </a:ext>
            </a:extLst>
          </p:cNvPr>
          <p:cNvSpPr>
            <a:spLocks noGrp="1"/>
          </p:cNvSpPr>
          <p:nvPr>
            <p:ph idx="1"/>
          </p:nvPr>
        </p:nvSpPr>
        <p:spPr>
          <a:xfrm>
            <a:off x="2276474" y="1280166"/>
            <a:ext cx="9305926" cy="4505491"/>
          </a:xfrm>
        </p:spPr>
        <p:txBody>
          <a:bodyPr>
            <a:normAutofit/>
          </a:bodyPr>
          <a:lstStyle/>
          <a:p>
            <a:pPr>
              <a:spcAft>
                <a:spcPts val="2400"/>
              </a:spcAft>
              <a:buFont typeface="Wingdings" panose="05000000000000000000" pitchFamily="2" charset="2"/>
              <a:buChar char="§"/>
            </a:pPr>
            <a:r>
              <a:rPr lang="es-AR" sz="3600" dirty="0"/>
              <a:t>Reunir copias de todos los documentos relevantes del sector, políticas y planes e identificar otras fuentes de información. </a:t>
            </a:r>
          </a:p>
          <a:p>
            <a:pPr>
              <a:spcAft>
                <a:spcPts val="2400"/>
              </a:spcAft>
              <a:buFont typeface="Wingdings" panose="05000000000000000000" pitchFamily="2" charset="2"/>
              <a:buChar char="§"/>
            </a:pPr>
            <a:r>
              <a:rPr lang="es-AR" sz="3600" dirty="0"/>
              <a:t>Para preparar la recopilación de datos del GLAAS, organice una reunión o taller inicial para presentar el GLAAS y debatir sobre el proceso de recopilación de datos con el gobierno y otras partes interesadas. </a:t>
            </a:r>
          </a:p>
        </p:txBody>
      </p:sp>
      <p:sp>
        <p:nvSpPr>
          <p:cNvPr id="27" name="Title 2">
            <a:extLst>
              <a:ext uri="{FF2B5EF4-FFF2-40B4-BE49-F238E27FC236}">
                <a16:creationId xmlns:a16="http://schemas.microsoft.com/office/drawing/2014/main" id="{94E0B451-DEE0-BBFE-12B1-A3D9E69A19E9}"/>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s-AR" sz="3600" dirty="0"/>
              <a:t>Antes de la recopilación de datos</a:t>
            </a:r>
          </a:p>
        </p:txBody>
      </p:sp>
    </p:spTree>
    <p:extLst>
      <p:ext uri="{BB962C8B-B14F-4D97-AF65-F5344CB8AC3E}">
        <p14:creationId xmlns:p14="http://schemas.microsoft.com/office/powerpoint/2010/main" val="209374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69E76B-7BBB-404B-D5D2-EDC3BBB648AA}"/>
              </a:ext>
            </a:extLst>
          </p:cNvPr>
          <p:cNvGrpSpPr/>
          <p:nvPr/>
        </p:nvGrpSpPr>
        <p:grpSpPr>
          <a:xfrm>
            <a:off x="386535" y="531710"/>
            <a:ext cx="1500973" cy="5159424"/>
            <a:chOff x="6401397" y="291049"/>
            <a:chExt cx="1500973" cy="5159424"/>
          </a:xfrm>
        </p:grpSpPr>
        <p:sp>
          <p:nvSpPr>
            <p:cNvPr id="4" name="Rounded Rectangle 4">
              <a:extLst>
                <a:ext uri="{FF2B5EF4-FFF2-40B4-BE49-F238E27FC236}">
                  <a16:creationId xmlns:a16="http://schemas.microsoft.com/office/drawing/2014/main" id="{9DE014A9-6083-024F-4CB6-9DCB0A88D76B}"/>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srgbClr val="1F497D">
                      <a:lumMod val="75000"/>
                    </a:srgbClr>
                  </a:solidFill>
                  <a:effectLst/>
                  <a:uLnTx/>
                  <a:uFillTx/>
                  <a:latin typeface="Calibri"/>
                  <a:ea typeface="+mn-ea"/>
                  <a:cs typeface="+mn-cs"/>
                </a:rPr>
                <a:t>Decisión de participar</a:t>
              </a:r>
            </a:p>
          </p:txBody>
        </p:sp>
        <p:sp>
          <p:nvSpPr>
            <p:cNvPr id="5" name="Rounded Rectangle 5">
              <a:extLst>
                <a:ext uri="{FF2B5EF4-FFF2-40B4-BE49-F238E27FC236}">
                  <a16:creationId xmlns:a16="http://schemas.microsoft.com/office/drawing/2014/main" id="{B073EDBD-B6D2-2C32-30AF-7280900C31D2}"/>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Presentación del GLAAS</a:t>
              </a:r>
            </a:p>
          </p:txBody>
        </p:sp>
        <p:sp>
          <p:nvSpPr>
            <p:cNvPr id="6" name="Rounded Rectangle 6">
              <a:extLst>
                <a:ext uri="{FF2B5EF4-FFF2-40B4-BE49-F238E27FC236}">
                  <a16:creationId xmlns:a16="http://schemas.microsoft.com/office/drawing/2014/main" id="{BAF4B4A4-465C-0CEB-E4A9-7BBD510C202C}"/>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400" b="1" i="0" u="none" strike="noStrike" kern="0" cap="none" spc="0" normalizeH="0" baseline="0" dirty="0">
                  <a:ln>
                    <a:noFill/>
                  </a:ln>
                  <a:solidFill>
                    <a:srgbClr val="1F497D">
                      <a:lumMod val="75000"/>
                    </a:srgbClr>
                  </a:solidFill>
                  <a:effectLst/>
                  <a:uLnTx/>
                  <a:uFillTx/>
                  <a:latin typeface="Calibri"/>
                  <a:ea typeface="+mn-ea"/>
                  <a:cs typeface="+mn-cs"/>
                </a:rPr>
                <a:t>Antes de la recopilación de datos</a:t>
              </a:r>
            </a:p>
          </p:txBody>
        </p:sp>
        <p:sp>
          <p:nvSpPr>
            <p:cNvPr id="7" name="Rounded Rectangle 7">
              <a:extLst>
                <a:ext uri="{FF2B5EF4-FFF2-40B4-BE49-F238E27FC236}">
                  <a16:creationId xmlns:a16="http://schemas.microsoft.com/office/drawing/2014/main" id="{1437AC07-F0C5-F1EF-50F1-43DAABEF59FE}"/>
                </a:ext>
              </a:extLst>
            </p:cNvPr>
            <p:cNvSpPr/>
            <p:nvPr/>
          </p:nvSpPr>
          <p:spPr>
            <a:xfrm>
              <a:off x="6408947" y="2591113"/>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600" b="1" i="0" u="none" strike="noStrike" kern="0" cap="none" spc="0" normalizeH="0" baseline="0" dirty="0">
                  <a:ln>
                    <a:noFill/>
                  </a:ln>
                  <a:solidFill>
                    <a:prstClr val="white"/>
                  </a:solidFill>
                  <a:effectLst/>
                  <a:uLnTx/>
                  <a:uFillTx/>
                  <a:latin typeface="Calibri"/>
                  <a:ea typeface="+mn-ea"/>
                  <a:cs typeface="+mn-cs"/>
                </a:rPr>
                <a:t>Recopilación de datos</a:t>
              </a:r>
            </a:p>
          </p:txBody>
        </p:sp>
        <p:sp>
          <p:nvSpPr>
            <p:cNvPr id="8" name="Rounded Rectangle 8">
              <a:extLst>
                <a:ext uri="{FF2B5EF4-FFF2-40B4-BE49-F238E27FC236}">
                  <a16:creationId xmlns:a16="http://schemas.microsoft.com/office/drawing/2014/main" id="{CE2AB830-D451-D209-7B70-40A6F0A4E8AA}"/>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Validación y presentación</a:t>
              </a:r>
            </a:p>
          </p:txBody>
        </p:sp>
        <p:sp>
          <p:nvSpPr>
            <p:cNvPr id="9" name="Rounded Rectangle 9">
              <a:extLst>
                <a:ext uri="{FF2B5EF4-FFF2-40B4-BE49-F238E27FC236}">
                  <a16:creationId xmlns:a16="http://schemas.microsoft.com/office/drawing/2014/main" id="{5593E1D0-B905-2046-4B62-7F85C4FD3BF7}"/>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600" b="1" kern="0" dirty="0">
                  <a:solidFill>
                    <a:srgbClr val="1F497D">
                      <a:lumMod val="75000"/>
                    </a:srgbClr>
                  </a:solidFill>
                </a:rPr>
                <a:t>Gestión de datos</a:t>
              </a:r>
            </a:p>
          </p:txBody>
        </p:sp>
        <p:sp>
          <p:nvSpPr>
            <p:cNvPr id="10" name="Rounded Rectangle 10">
              <a:extLst>
                <a:ext uri="{FF2B5EF4-FFF2-40B4-BE49-F238E27FC236}">
                  <a16:creationId xmlns:a16="http://schemas.microsoft.com/office/drawing/2014/main" id="{774BE7E9-4D2B-25F7-2761-628176C3B6A1}"/>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es-AR" sz="1400" b="1" kern="0" dirty="0">
                  <a:solidFill>
                    <a:srgbClr val="1F497D">
                      <a:lumMod val="75000"/>
                    </a:srgbClr>
                  </a:solidFill>
                </a:rPr>
                <a:t>Informe y datos sobre el GLAAS 2025</a:t>
              </a:r>
            </a:p>
          </p:txBody>
        </p:sp>
      </p:grpSp>
      <p:grpSp>
        <p:nvGrpSpPr>
          <p:cNvPr id="11" name="Group 10">
            <a:extLst>
              <a:ext uri="{FF2B5EF4-FFF2-40B4-BE49-F238E27FC236}">
                <a16:creationId xmlns:a16="http://schemas.microsoft.com/office/drawing/2014/main" id="{F5335716-F0E5-87F7-0315-2779D293C16C}"/>
              </a:ext>
            </a:extLst>
          </p:cNvPr>
          <p:cNvGrpSpPr/>
          <p:nvPr/>
        </p:nvGrpSpPr>
        <p:grpSpPr>
          <a:xfrm>
            <a:off x="1049908" y="1091004"/>
            <a:ext cx="174224" cy="4040837"/>
            <a:chOff x="7064770" y="850343"/>
            <a:chExt cx="174224" cy="4040837"/>
          </a:xfrm>
        </p:grpSpPr>
        <p:sp>
          <p:nvSpPr>
            <p:cNvPr id="12" name="Right Arrow 12">
              <a:extLst>
                <a:ext uri="{FF2B5EF4-FFF2-40B4-BE49-F238E27FC236}">
                  <a16:creationId xmlns:a16="http://schemas.microsoft.com/office/drawing/2014/main" id="{24D9D5A6-43AE-C46A-FDFA-53C797550097}"/>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E05A9A82-ED9A-DD07-59D4-70EE65B76E34}"/>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8EADCD7A-917A-1CDF-490F-FDAE86B9E426}"/>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6D842FD7-67D1-DD1C-1614-837E047D239D}"/>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212C180E-95E9-B4F6-8AA5-B2647CF85AFB}"/>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696229B6-C74C-BCB2-4937-402DE3FA0EB9}"/>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9415E1D6-43A0-66CA-96A6-4CEDC74AF7A6}"/>
              </a:ext>
            </a:extLst>
          </p:cNvPr>
          <p:cNvGrpSpPr/>
          <p:nvPr/>
        </p:nvGrpSpPr>
        <p:grpSpPr>
          <a:xfrm>
            <a:off x="204129" y="625477"/>
            <a:ext cx="364812" cy="4947770"/>
            <a:chOff x="204129" y="396875"/>
            <a:chExt cx="364812" cy="4947770"/>
          </a:xfrm>
        </p:grpSpPr>
        <p:sp>
          <p:nvSpPr>
            <p:cNvPr id="19" name="Oval 18">
              <a:extLst>
                <a:ext uri="{FF2B5EF4-FFF2-40B4-BE49-F238E27FC236}">
                  <a16:creationId xmlns:a16="http://schemas.microsoft.com/office/drawing/2014/main" id="{9BDA5A70-7793-D5EA-A3DB-D514A161CDE8}"/>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1</a:t>
              </a:r>
            </a:p>
          </p:txBody>
        </p:sp>
        <p:sp>
          <p:nvSpPr>
            <p:cNvPr id="20" name="Oval 19">
              <a:extLst>
                <a:ext uri="{FF2B5EF4-FFF2-40B4-BE49-F238E27FC236}">
                  <a16:creationId xmlns:a16="http://schemas.microsoft.com/office/drawing/2014/main" id="{B918756F-0B36-256E-230D-D4A3C0765EEA}"/>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21" name="Oval 20">
              <a:extLst>
                <a:ext uri="{FF2B5EF4-FFF2-40B4-BE49-F238E27FC236}">
                  <a16:creationId xmlns:a16="http://schemas.microsoft.com/office/drawing/2014/main" id="{C9D8E6CF-B5FC-DDDE-E2E9-98C3A0950B7F}"/>
                </a:ext>
              </a:extLst>
            </p:cNvPr>
            <p:cNvSpPr/>
            <p:nvPr/>
          </p:nvSpPr>
          <p:spPr>
            <a:xfrm>
              <a:off x="204129"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22" name="Oval 21">
              <a:extLst>
                <a:ext uri="{FF2B5EF4-FFF2-40B4-BE49-F238E27FC236}">
                  <a16:creationId xmlns:a16="http://schemas.microsoft.com/office/drawing/2014/main" id="{06351512-7920-B1C9-37A6-27D3812388FE}"/>
                </a:ext>
              </a:extLst>
            </p:cNvPr>
            <p:cNvSpPr/>
            <p:nvPr/>
          </p:nvSpPr>
          <p:spPr>
            <a:xfrm>
              <a:off x="208901" y="2696939"/>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a:ea typeface="+mn-ea"/>
                  <a:cs typeface="+mn-cs"/>
                </a:rPr>
                <a:t>4</a:t>
              </a:r>
            </a:p>
          </p:txBody>
        </p:sp>
        <p:sp>
          <p:nvSpPr>
            <p:cNvPr id="23" name="Oval 22">
              <a:extLst>
                <a:ext uri="{FF2B5EF4-FFF2-40B4-BE49-F238E27FC236}">
                  <a16:creationId xmlns:a16="http://schemas.microsoft.com/office/drawing/2014/main" id="{E049DF0C-39A1-FE32-2FD7-0DC8FA64AC17}"/>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24" name="Oval 23">
              <a:extLst>
                <a:ext uri="{FF2B5EF4-FFF2-40B4-BE49-F238E27FC236}">
                  <a16:creationId xmlns:a16="http://schemas.microsoft.com/office/drawing/2014/main" id="{8B53A996-118F-527C-D1FA-2B36A98EC097}"/>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25" name="Oval 24">
              <a:extLst>
                <a:ext uri="{FF2B5EF4-FFF2-40B4-BE49-F238E27FC236}">
                  <a16:creationId xmlns:a16="http://schemas.microsoft.com/office/drawing/2014/main" id="{4CA51C33-5D4C-766A-D0EF-85BC690A0059}"/>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
        <p:nvSpPr>
          <p:cNvPr id="26" name="Content Placeholder 50">
            <a:extLst>
              <a:ext uri="{FF2B5EF4-FFF2-40B4-BE49-F238E27FC236}">
                <a16:creationId xmlns:a16="http://schemas.microsoft.com/office/drawing/2014/main" id="{A12C391B-4BEC-8232-46D7-077D828A240F}"/>
              </a:ext>
            </a:extLst>
          </p:cNvPr>
          <p:cNvSpPr>
            <a:spLocks noGrp="1"/>
          </p:cNvSpPr>
          <p:nvPr>
            <p:ph idx="1"/>
          </p:nvPr>
        </p:nvSpPr>
        <p:spPr>
          <a:xfrm>
            <a:off x="2276474" y="1280166"/>
            <a:ext cx="9305926" cy="4505491"/>
          </a:xfrm>
        </p:spPr>
        <p:txBody>
          <a:bodyPr>
            <a:normAutofit/>
          </a:bodyPr>
          <a:lstStyle/>
          <a:p>
            <a:pPr>
              <a:spcAft>
                <a:spcPts val="2400"/>
              </a:spcAft>
              <a:buFont typeface="Wingdings" panose="05000000000000000000" pitchFamily="2" charset="2"/>
              <a:buChar char="§"/>
            </a:pPr>
            <a:r>
              <a:rPr lang="es-AR" sz="3600" dirty="0"/>
              <a:t>El punto focal nacional coordina las respuestas a la encuesta GLAAS por parte de las diferentes partes interesadas </a:t>
            </a:r>
          </a:p>
          <a:p>
            <a:pPr>
              <a:spcAft>
                <a:spcPts val="2400"/>
              </a:spcAft>
              <a:buFont typeface="Wingdings" panose="05000000000000000000" pitchFamily="2" charset="2"/>
              <a:buChar char="§"/>
            </a:pPr>
            <a:r>
              <a:rPr lang="es-AR" sz="3600" dirty="0"/>
              <a:t>Se requieren reuniones y discusiones regulares entre las partes interesadas para completar cada una de las secciones de la encuesta</a:t>
            </a:r>
          </a:p>
        </p:txBody>
      </p:sp>
      <p:sp>
        <p:nvSpPr>
          <p:cNvPr id="27" name="Title 2">
            <a:extLst>
              <a:ext uri="{FF2B5EF4-FFF2-40B4-BE49-F238E27FC236}">
                <a16:creationId xmlns:a16="http://schemas.microsoft.com/office/drawing/2014/main" id="{22528D7A-A3D5-ED4F-60EE-7962616F0FF7}"/>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es-AR" sz="3600" dirty="0"/>
              <a:t>Fase de recopilación de datos</a:t>
            </a:r>
          </a:p>
        </p:txBody>
      </p:sp>
    </p:spTree>
    <p:extLst>
      <p:ext uri="{BB962C8B-B14F-4D97-AF65-F5344CB8AC3E}">
        <p14:creationId xmlns:p14="http://schemas.microsoft.com/office/powerpoint/2010/main" val="3268794574"/>
      </p:ext>
    </p:extLst>
  </p:cSld>
  <p:clrMapOvr>
    <a:masterClrMapping/>
  </p:clrMapOvr>
</p:sld>
</file>

<file path=ppt/theme/theme1.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C33C4DE855BF469F0AA519760570D6" ma:contentTypeVersion="6" ma:contentTypeDescription="Create a new document." ma:contentTypeScope="" ma:versionID="17bf7935abcde74bc55a7355ccf037ef">
  <xsd:schema xmlns:xsd="http://www.w3.org/2001/XMLSchema" xmlns:xs="http://www.w3.org/2001/XMLSchema" xmlns:p="http://schemas.microsoft.com/office/2006/metadata/properties" xmlns:ns2="7da2a9a0-f64b-4550-95b3-c67d34dbd72d" targetNamespace="http://schemas.microsoft.com/office/2006/metadata/properties" ma:root="true" ma:fieldsID="7a53f7d250534cfe9ebbbacdc52be709" ns2:_="">
    <xsd:import namespace="7da2a9a0-f64b-4550-95b3-c67d34dbd7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anguage"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2a9a0-f64b-4550-95b3-c67d34dbd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anguage" ma:index="12" nillable="true" ma:displayName="Language" ma:format="Dropdown" ma:internalName="Language">
      <xsd:simpleType>
        <xsd:restriction base="dms:Choice">
          <xsd:enumeration value="English"/>
          <xsd:enumeration value="French"/>
          <xsd:enumeration value="Spanish"/>
          <xsd:enumeration value="Russian"/>
          <xsd:enumeration value="Arabic"/>
          <xsd:enumeration value="Portuguese "/>
          <xsd:enumeration value="Chinese"/>
        </xsd:restriction>
      </xsd:simpleType>
    </xsd:element>
    <xsd:element name="DocumentType" ma:index="13" nillable="true" ma:displayName="Document Type" ma:format="Dropdown" ma:internalName="DocumentType">
      <xsd:simpleType>
        <xsd:restriction base="dms:Choice">
          <xsd:enumeration value="Country survey"/>
          <xsd:enumeration value="Survey guidance"/>
          <xsd:enumeration value="Modules"/>
          <xsd:enumeration value="Consent"/>
          <xsd:enumeration value="Feedback form"/>
          <xsd:enumeration value="ToR"/>
          <xsd:enumeration value="Data u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ype xmlns="7da2a9a0-f64b-4550-95b3-c67d34dbd72d">Modules</DocumentType>
    <Language xmlns="7da2a9a0-f64b-4550-95b3-c67d34dbd72d">Spanish</Language>
  </documentManagement>
</p:properties>
</file>

<file path=customXml/itemProps1.xml><?xml version="1.0" encoding="utf-8"?>
<ds:datastoreItem xmlns:ds="http://schemas.openxmlformats.org/officeDocument/2006/customXml" ds:itemID="{A647A4D6-80CB-4327-B3DF-E6BE8A37AD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a2a9a0-f64b-4550-95b3-c67d34dbd7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3.xml><?xml version="1.0" encoding="utf-8"?>
<ds:datastoreItem xmlns:ds="http://schemas.openxmlformats.org/officeDocument/2006/customXml" ds:itemID="{F2D5FE5E-37CC-4CE9-96F5-D43556D39C96}">
  <ds:schemaRefs>
    <ds:schemaRef ds:uri="7da2a9a0-f64b-4550-95b3-c67d34dbd72d"/>
    <ds:schemaRef ds:uri="http://www.w3.org/XML/1998/namespace"/>
    <ds:schemaRef ds:uri="http://purl.org/dc/terms/"/>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181</TotalTime>
  <Words>1526</Words>
  <Application>Microsoft Macintosh PowerPoint</Application>
  <PresentationFormat>Widescreen</PresentationFormat>
  <Paragraphs>255</Paragraphs>
  <Slides>16</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Wingdings</vt:lpstr>
      <vt:lpstr>GLAAS Main Template</vt:lpstr>
      <vt:lpstr>GLAAS 2019 Report Template</vt:lpstr>
      <vt:lpstr>1_GLAAS Main Template</vt:lpstr>
      <vt:lpstr>Módulo 2 de información sobre el GLAAS:  El proceso GLAAS  Encuesta GLAAS a los países 2024</vt:lpstr>
      <vt:lpstr>Visión general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Cronograma del ciclo del GLAAS 2024/2025</vt:lpstr>
      <vt:lpstr>¡Muchas gracias!    Para información adicional, contáctese con  glaas@who.int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Betsy Engebretson</cp:lastModifiedBy>
  <cp:revision>15</cp:revision>
  <dcterms:created xsi:type="dcterms:W3CDTF">2019-09-12T12:12:51Z</dcterms:created>
  <dcterms:modified xsi:type="dcterms:W3CDTF">2024-03-26T21:57:55Z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0x0101008DC33C4DE855BF469F0AA519760570D6</vt:lpwstr>
  </property>
</Properties>
</file>