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8" r:id="rId6"/>
  </p:sldMasterIdLst>
  <p:notesMasterIdLst>
    <p:notesMasterId r:id="rId23"/>
  </p:notesMasterIdLst>
  <p:handoutMasterIdLst>
    <p:handoutMasterId r:id="rId24"/>
  </p:handoutMasterIdLst>
  <p:sldIdLst>
    <p:sldId id="258" r:id="rId7"/>
    <p:sldId id="292" r:id="rId8"/>
    <p:sldId id="293" r:id="rId9"/>
    <p:sldId id="312" r:id="rId10"/>
    <p:sldId id="290" r:id="rId11"/>
    <p:sldId id="291" r:id="rId12"/>
    <p:sldId id="304" r:id="rId13"/>
    <p:sldId id="306" r:id="rId14"/>
    <p:sldId id="305" r:id="rId15"/>
    <p:sldId id="309" r:id="rId16"/>
    <p:sldId id="310" r:id="rId17"/>
    <p:sldId id="311" r:id="rId18"/>
    <p:sldId id="300" r:id="rId19"/>
    <p:sldId id="299" r:id="rId20"/>
    <p:sldId id="301" r:id="rId21"/>
    <p:sldId id="32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926287-3076-50EA-A243-435638BCBB9B}" name="MURAD, Sofia Jenny Juliette" initials="SM" userId="S::murads@who.int::609d3eb8-04db-4da7-84a5-b39f1996835f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FM" userId="S::goref@who.int::8990c2d0-068d-4ea4-a7b0-fc9e7bcf8844" providerId="AD"/>
  <p188:author id="{729ACBFA-FDC7-BA5B-B8E4-B00B5A38B2BF}" name="TAKANE, Marina" initials="TM" userId="S::takanem@who.int::0c62abb9-5f1e-4540-b5da-327c1000617a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11" clrIdx="0"/>
  <p:cmAuthor id="2" name="MURAD, Sofia Jenny Juliette" initials="MSJJ" lastIdx="33" clrIdx="1"/>
  <p:cmAuthor id="3" name="Elizabeth ENGEBRETSON" initials="EE" lastIdx="10" clrIdx="2"/>
  <p:cmAuthor id="4" name="Sofia Jenny Juliette MURAD" initials="SJJM" lastIdx="5" clrIdx="3"/>
  <p:cmAuthor id="5" name="GORE, Fiona Margaret" initials="GM" lastIdx="7" clrIdx="4"/>
  <p:cmAuthor id="6" name="TAKANE, Marina" initials="TM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A87"/>
    <a:srgbClr val="29486C"/>
    <a:srgbClr val="7BD0EF"/>
    <a:srgbClr val="F79646"/>
    <a:srgbClr val="F59952"/>
    <a:srgbClr val="17375E"/>
    <a:srgbClr val="4F81BD"/>
    <a:srgbClr val="505F73"/>
    <a:srgbClr val="358D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3370" autoAdjust="0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ENGEBRETSON" userId="3432f663-7c0c-4f2e-b85b-b6f4c97bdf77" providerId="ADAL" clId="{F7C60599-C3E1-9241-82A8-D98843C03D89}"/>
    <pc:docChg chg="undo custSel delSld modSld">
      <pc:chgData name="Elizabeth ENGEBRETSON" userId="3432f663-7c0c-4f2e-b85b-b6f4c97bdf77" providerId="ADAL" clId="{F7C60599-C3E1-9241-82A8-D98843C03D89}" dt="2021-08-19T21:06:46.106" v="751" actId="20577"/>
      <pc:docMkLst>
        <pc:docMk/>
      </pc:docMkLst>
      <pc:sldChg chg="modSp mod delCm">
        <pc:chgData name="Elizabeth ENGEBRETSON" userId="3432f663-7c0c-4f2e-b85b-b6f4c97bdf77" providerId="ADAL" clId="{F7C60599-C3E1-9241-82A8-D98843C03D89}" dt="2021-08-06T16:48:52.908" v="264" actId="1592"/>
        <pc:sldMkLst>
          <pc:docMk/>
          <pc:sldMk cId="4154322372" sldId="258"/>
        </pc:sldMkLst>
        <pc:spChg chg="mod">
          <ac:chgData name="Elizabeth ENGEBRETSON" userId="3432f663-7c0c-4f2e-b85b-b6f4c97bdf77" providerId="ADAL" clId="{F7C60599-C3E1-9241-82A8-D98843C03D89}" dt="2021-08-06T16:48:51.076" v="263" actId="20577"/>
          <ac:spMkLst>
            <pc:docMk/>
            <pc:sldMk cId="4154322372" sldId="258"/>
            <ac:spMk id="4" creationId="{EEB624C6-8AF0-44C4-83D8-3A2C2CD4ECF7}"/>
          </ac:spMkLst>
        </pc:spChg>
      </pc:sldChg>
      <pc:sldChg chg="modSp mod addCm modCm">
        <pc:chgData name="Elizabeth ENGEBRETSON" userId="3432f663-7c0c-4f2e-b85b-b6f4c97bdf77" providerId="ADAL" clId="{F7C60599-C3E1-9241-82A8-D98843C03D89}" dt="2021-08-09T15:44:58.739" v="376" actId="1076"/>
        <pc:sldMkLst>
          <pc:docMk/>
          <pc:sldMk cId="3903434070" sldId="290"/>
        </pc:sldMkLst>
        <pc:spChg chg="mod">
          <ac:chgData name="Elizabeth ENGEBRETSON" userId="3432f663-7c0c-4f2e-b85b-b6f4c97bdf77" providerId="ADAL" clId="{F7C60599-C3E1-9241-82A8-D98843C03D89}" dt="2021-08-09T15:44:53.124" v="375" actId="790"/>
          <ac:spMkLst>
            <pc:docMk/>
            <pc:sldMk cId="3903434070" sldId="290"/>
            <ac:spMk id="17" creationId="{D1A50BEB-12B4-4D98-A8F3-315E9A365BD1}"/>
          </ac:spMkLst>
        </pc:spChg>
        <pc:spChg chg="mod">
          <ac:chgData name="Elizabeth ENGEBRETSON" userId="3432f663-7c0c-4f2e-b85b-b6f4c97bdf77" providerId="ADAL" clId="{F7C60599-C3E1-9241-82A8-D98843C03D89}" dt="2021-08-06T16:52:09.726" v="271" actId="20577"/>
          <ac:spMkLst>
            <pc:docMk/>
            <pc:sldMk cId="3903434070" sldId="290"/>
            <ac:spMk id="22" creationId="{E83F14C6-7ECF-40AA-81AC-58E6A494A09F}"/>
          </ac:spMkLst>
        </pc:spChg>
        <pc:spChg chg="mod">
          <ac:chgData name="Elizabeth ENGEBRETSON" userId="3432f663-7c0c-4f2e-b85b-b6f4c97bdf77" providerId="ADAL" clId="{F7C60599-C3E1-9241-82A8-D98843C03D89}" dt="2021-08-06T16:51:51.657" v="268" actId="207"/>
          <ac:spMkLst>
            <pc:docMk/>
            <pc:sldMk cId="3903434070" sldId="290"/>
            <ac:spMk id="40" creationId="{1C4CE0BF-1636-4C14-8BFA-05348A61FFFC}"/>
          </ac:spMkLst>
        </pc:spChg>
        <pc:spChg chg="mod">
          <ac:chgData name="Elizabeth ENGEBRETSON" userId="3432f663-7c0c-4f2e-b85b-b6f4c97bdf77" providerId="ADAL" clId="{F7C60599-C3E1-9241-82A8-D98843C03D89}" dt="2021-08-06T16:53:13.824" v="278" actId="207"/>
          <ac:spMkLst>
            <pc:docMk/>
            <pc:sldMk cId="3903434070" sldId="290"/>
            <ac:spMk id="41" creationId="{98B79DC2-B767-4840-8D99-741147AFD25F}"/>
          </ac:spMkLst>
        </pc:spChg>
        <pc:spChg chg="mod">
          <ac:chgData name="Elizabeth ENGEBRETSON" userId="3432f663-7c0c-4f2e-b85b-b6f4c97bdf77" providerId="ADAL" clId="{F7C60599-C3E1-9241-82A8-D98843C03D89}" dt="2021-08-06T16:53:03.799" v="276" actId="113"/>
          <ac:spMkLst>
            <pc:docMk/>
            <pc:sldMk cId="3903434070" sldId="290"/>
            <ac:spMk id="42" creationId="{EBF40303-303E-4D67-93EE-2179834E21BA}"/>
          </ac:spMkLst>
        </pc:spChg>
        <pc:spChg chg="mod">
          <ac:chgData name="Elizabeth ENGEBRETSON" userId="3432f663-7c0c-4f2e-b85b-b6f4c97bdf77" providerId="ADAL" clId="{F7C60599-C3E1-9241-82A8-D98843C03D89}" dt="2021-08-09T15:44:58.739" v="376" actId="1076"/>
          <ac:spMkLst>
            <pc:docMk/>
            <pc:sldMk cId="3903434070" sldId="290"/>
            <ac:spMk id="45" creationId="{E4B17FD4-E669-4F05-97C3-09D23F475969}"/>
          </ac:spMkLst>
        </pc:spChg>
      </pc:sldChg>
      <pc:sldChg chg="modSp mod delCm">
        <pc:chgData name="Elizabeth ENGEBRETSON" userId="3432f663-7c0c-4f2e-b85b-b6f4c97bdf77" providerId="ADAL" clId="{F7C60599-C3E1-9241-82A8-D98843C03D89}" dt="2021-08-19T21:06:46.106" v="751" actId="20577"/>
        <pc:sldMkLst>
          <pc:docMk/>
          <pc:sldMk cId="918050556" sldId="297"/>
        </pc:sldMkLst>
        <pc:spChg chg="mod">
          <ac:chgData name="Elizabeth ENGEBRETSON" userId="3432f663-7c0c-4f2e-b85b-b6f4c97bdf77" providerId="ADAL" clId="{F7C60599-C3E1-9241-82A8-D98843C03D89}" dt="2021-08-19T21:06:46.106" v="751" actId="20577"/>
          <ac:spMkLst>
            <pc:docMk/>
            <pc:sldMk cId="918050556" sldId="297"/>
            <ac:spMk id="3" creationId="{DD224635-F7E5-4A5E-AA6A-CBB1DD34AB8C}"/>
          </ac:spMkLst>
        </pc:spChg>
      </pc:sldChg>
      <pc:sldChg chg="del addCm">
        <pc:chgData name="Elizabeth ENGEBRETSON" userId="3432f663-7c0c-4f2e-b85b-b6f4c97bdf77" providerId="ADAL" clId="{F7C60599-C3E1-9241-82A8-D98843C03D89}" dt="2021-08-06T15:40:26.935" v="105" actId="2696"/>
        <pc:sldMkLst>
          <pc:docMk/>
          <pc:sldMk cId="1038130878" sldId="298"/>
        </pc:sldMkLst>
      </pc:sldChg>
      <pc:sldChg chg="addSp delSp modSp mod delCm">
        <pc:chgData name="Elizabeth ENGEBRETSON" userId="3432f663-7c0c-4f2e-b85b-b6f4c97bdf77" providerId="ADAL" clId="{F7C60599-C3E1-9241-82A8-D98843C03D89}" dt="2021-08-06T17:00:23.188" v="373" actId="20577"/>
        <pc:sldMkLst>
          <pc:docMk/>
          <pc:sldMk cId="1917870044" sldId="299"/>
        </pc:sldMkLst>
        <pc:spChg chg="mod">
          <ac:chgData name="Elizabeth ENGEBRETSON" userId="3432f663-7c0c-4f2e-b85b-b6f4c97bdf77" providerId="ADAL" clId="{F7C60599-C3E1-9241-82A8-D98843C03D89}" dt="2021-08-06T16:38:41.043" v="154" actId="2085"/>
          <ac:spMkLst>
            <pc:docMk/>
            <pc:sldMk cId="1917870044" sldId="299"/>
            <ac:spMk id="2" creationId="{FDE06021-9C6B-4869-8F56-A3B351898576}"/>
          </ac:spMkLst>
        </pc:spChg>
        <pc:spChg chg="mod">
          <ac:chgData name="Elizabeth ENGEBRETSON" userId="3432f663-7c0c-4f2e-b85b-b6f4c97bdf77" providerId="ADAL" clId="{F7C60599-C3E1-9241-82A8-D98843C03D89}" dt="2021-08-06T17:00:23.188" v="373" actId="20577"/>
          <ac:spMkLst>
            <pc:docMk/>
            <pc:sldMk cId="1917870044" sldId="299"/>
            <ac:spMk id="3" creationId="{05DA4DBB-1597-4E1A-B32F-16E05F293312}"/>
          </ac:spMkLst>
        </pc:spChg>
        <pc:picChg chg="add del mod">
          <ac:chgData name="Elizabeth ENGEBRETSON" userId="3432f663-7c0c-4f2e-b85b-b6f4c97bdf77" providerId="ADAL" clId="{F7C60599-C3E1-9241-82A8-D98843C03D89}" dt="2021-08-06T16:46:34.280" v="198" actId="478"/>
          <ac:picMkLst>
            <pc:docMk/>
            <pc:sldMk cId="1917870044" sldId="299"/>
            <ac:picMk id="4" creationId="{B284062A-78ED-D347-81E1-A1234D94D651}"/>
          </ac:picMkLst>
        </pc:picChg>
        <pc:picChg chg="add mod">
          <ac:chgData name="Elizabeth ENGEBRETSON" userId="3432f663-7c0c-4f2e-b85b-b6f4c97bdf77" providerId="ADAL" clId="{F7C60599-C3E1-9241-82A8-D98843C03D89}" dt="2021-08-06T16:46:44.228" v="204" actId="1076"/>
          <ac:picMkLst>
            <pc:docMk/>
            <pc:sldMk cId="1917870044" sldId="299"/>
            <ac:picMk id="5" creationId="{9D503ACF-2020-BC43-9A06-376E9973A8DC}"/>
          </ac:picMkLst>
        </pc:picChg>
      </pc:sldChg>
      <pc:sldChg chg="modSp mod addCm modCm">
        <pc:chgData name="Elizabeth ENGEBRETSON" userId="3432f663-7c0c-4f2e-b85b-b6f4c97bdf77" providerId="ADAL" clId="{F7C60599-C3E1-9241-82A8-D98843C03D89}" dt="2021-08-11T19:27:39.372" v="556" actId="20577"/>
        <pc:sldMkLst>
          <pc:docMk/>
          <pc:sldMk cId="3519505002" sldId="300"/>
        </pc:sldMkLst>
        <pc:spChg chg="mod">
          <ac:chgData name="Elizabeth ENGEBRETSON" userId="3432f663-7c0c-4f2e-b85b-b6f4c97bdf77" providerId="ADAL" clId="{F7C60599-C3E1-9241-82A8-D98843C03D89}" dt="2021-08-11T19:27:39.372" v="556" actId="20577"/>
          <ac:spMkLst>
            <pc:docMk/>
            <pc:sldMk cId="3519505002" sldId="300"/>
            <ac:spMk id="3" creationId="{6322D6DC-530A-4F8B-8E77-4A7209F0C3A9}"/>
          </ac:spMkLst>
        </pc:spChg>
      </pc:sldChg>
      <pc:sldChg chg="modSp mod delCm">
        <pc:chgData name="Elizabeth ENGEBRETSON" userId="3432f663-7c0c-4f2e-b85b-b6f4c97bdf77" providerId="ADAL" clId="{F7C60599-C3E1-9241-82A8-D98843C03D89}" dt="2021-08-06T16:45:37.582" v="188" actId="1592"/>
        <pc:sldMkLst>
          <pc:docMk/>
          <pc:sldMk cId="4206552246" sldId="301"/>
        </pc:sldMkLst>
        <pc:spChg chg="mod">
          <ac:chgData name="Elizabeth ENGEBRETSON" userId="3432f663-7c0c-4f2e-b85b-b6f4c97bdf77" providerId="ADAL" clId="{F7C60599-C3E1-9241-82A8-D98843C03D89}" dt="2021-08-06T16:45:06.713" v="161" actId="20577"/>
          <ac:spMkLst>
            <pc:docMk/>
            <pc:sldMk cId="4206552246" sldId="301"/>
            <ac:spMk id="2" creationId="{FDE06021-9C6B-4869-8F56-A3B351898576}"/>
          </ac:spMkLst>
        </pc:spChg>
        <pc:spChg chg="mod">
          <ac:chgData name="Elizabeth ENGEBRETSON" userId="3432f663-7c0c-4f2e-b85b-b6f4c97bdf77" providerId="ADAL" clId="{F7C60599-C3E1-9241-82A8-D98843C03D89}" dt="2021-08-06T16:45:30.028" v="187" actId="20577"/>
          <ac:spMkLst>
            <pc:docMk/>
            <pc:sldMk cId="4206552246" sldId="301"/>
            <ac:spMk id="3" creationId="{05DA4DBB-1597-4E1A-B32F-16E05F293312}"/>
          </ac:spMkLst>
        </pc:spChg>
      </pc:sldChg>
      <pc:sldChg chg="modSp mod addCm delCm modCm">
        <pc:chgData name="Elizabeth ENGEBRETSON" userId="3432f663-7c0c-4f2e-b85b-b6f4c97bdf77" providerId="ADAL" clId="{F7C60599-C3E1-9241-82A8-D98843C03D89}" dt="2021-08-19T21:05:37.651" v="750" actId="207"/>
        <pc:sldMkLst>
          <pc:docMk/>
          <pc:sldMk cId="648517133" sldId="302"/>
        </pc:sldMkLst>
        <pc:spChg chg="mod">
          <ac:chgData name="Elizabeth ENGEBRETSON" userId="3432f663-7c0c-4f2e-b85b-b6f4c97bdf77" providerId="ADAL" clId="{F7C60599-C3E1-9241-82A8-D98843C03D89}" dt="2021-08-06T16:38:51.965" v="155" actId="2085"/>
          <ac:spMkLst>
            <pc:docMk/>
            <pc:sldMk cId="648517133" sldId="302"/>
            <ac:spMk id="2" creationId="{FDE06021-9C6B-4869-8F56-A3B351898576}"/>
          </ac:spMkLst>
        </pc:spChg>
        <pc:spChg chg="mod">
          <ac:chgData name="Elizabeth ENGEBRETSON" userId="3432f663-7c0c-4f2e-b85b-b6f4c97bdf77" providerId="ADAL" clId="{F7C60599-C3E1-9241-82A8-D98843C03D89}" dt="2021-08-19T21:05:37.651" v="750" actId="207"/>
          <ac:spMkLst>
            <pc:docMk/>
            <pc:sldMk cId="648517133" sldId="302"/>
            <ac:spMk id="3" creationId="{05DA4DBB-1597-4E1A-B32F-16E05F293312}"/>
          </ac:spMkLst>
        </pc:spChg>
      </pc:sldChg>
      <pc:sldChg chg="modSp mod delCm">
        <pc:chgData name="Elizabeth ENGEBRETSON" userId="3432f663-7c0c-4f2e-b85b-b6f4c97bdf77" providerId="ADAL" clId="{F7C60599-C3E1-9241-82A8-D98843C03D89}" dt="2021-08-19T21:03:01.160" v="742" actId="20577"/>
        <pc:sldMkLst>
          <pc:docMk/>
          <pc:sldMk cId="278431427" sldId="304"/>
        </pc:sldMkLst>
        <pc:spChg chg="mod">
          <ac:chgData name="Elizabeth ENGEBRETSON" userId="3432f663-7c0c-4f2e-b85b-b6f4c97bdf77" providerId="ADAL" clId="{F7C60599-C3E1-9241-82A8-D98843C03D89}" dt="2021-08-19T21:03:01.160" v="742" actId="20577"/>
          <ac:spMkLst>
            <pc:docMk/>
            <pc:sldMk cId="278431427" sldId="304"/>
            <ac:spMk id="3" creationId="{9BCA7347-3817-4A9E-8E31-22D8C66055CB}"/>
          </ac:spMkLst>
        </pc:spChg>
      </pc:sldChg>
      <pc:sldChg chg="modSp mod addCm delCm modCm">
        <pc:chgData name="Elizabeth ENGEBRETSON" userId="3432f663-7c0c-4f2e-b85b-b6f4c97bdf77" providerId="ADAL" clId="{F7C60599-C3E1-9241-82A8-D98843C03D89}" dt="2021-08-19T21:03:50.705" v="749" actId="27636"/>
        <pc:sldMkLst>
          <pc:docMk/>
          <pc:sldMk cId="371595077" sldId="305"/>
        </pc:sldMkLst>
        <pc:spChg chg="mod">
          <ac:chgData name="Elizabeth ENGEBRETSON" userId="3432f663-7c0c-4f2e-b85b-b6f4c97bdf77" providerId="ADAL" clId="{F7C60599-C3E1-9241-82A8-D98843C03D89}" dt="2021-08-19T21:03:50.705" v="749" actId="27636"/>
          <ac:spMkLst>
            <pc:docMk/>
            <pc:sldMk cId="371595077" sldId="305"/>
            <ac:spMk id="3" creationId="{E99B6CE8-EF08-4AB8-8546-783238289DAB}"/>
          </ac:spMkLst>
        </pc:spChg>
      </pc:sldChg>
      <pc:sldChg chg="modSp mod addCm delCm modCm">
        <pc:chgData name="Elizabeth ENGEBRETSON" userId="3432f663-7c0c-4f2e-b85b-b6f4c97bdf77" providerId="ADAL" clId="{F7C60599-C3E1-9241-82A8-D98843C03D89}" dt="2021-08-19T21:03:23.217" v="746" actId="20577"/>
        <pc:sldMkLst>
          <pc:docMk/>
          <pc:sldMk cId="4165685282" sldId="306"/>
        </pc:sldMkLst>
        <pc:spChg chg="mod">
          <ac:chgData name="Elizabeth ENGEBRETSON" userId="3432f663-7c0c-4f2e-b85b-b6f4c97bdf77" providerId="ADAL" clId="{F7C60599-C3E1-9241-82A8-D98843C03D89}" dt="2021-08-19T21:03:23.217" v="746" actId="20577"/>
          <ac:spMkLst>
            <pc:docMk/>
            <pc:sldMk cId="4165685282" sldId="306"/>
            <ac:spMk id="3" creationId="{E99B6CE8-EF08-4AB8-8546-783238289DAB}"/>
          </ac:spMkLst>
        </pc:spChg>
      </pc:sldChg>
      <pc:sldChg chg="modSp del mod addCm delCm modCm">
        <pc:chgData name="Elizabeth ENGEBRETSON" userId="3432f663-7c0c-4f2e-b85b-b6f4c97bdf77" providerId="ADAL" clId="{F7C60599-C3E1-9241-82A8-D98843C03D89}" dt="2021-08-06T15:40:31.139" v="106" actId="2696"/>
        <pc:sldMkLst>
          <pc:docMk/>
          <pc:sldMk cId="1445905636" sldId="307"/>
        </pc:sldMkLst>
        <pc:spChg chg="mod">
          <ac:chgData name="Elizabeth ENGEBRETSON" userId="3432f663-7c0c-4f2e-b85b-b6f4c97bdf77" providerId="ADAL" clId="{F7C60599-C3E1-9241-82A8-D98843C03D89}" dt="2021-08-05T21:30:27.378" v="98" actId="20577"/>
          <ac:spMkLst>
            <pc:docMk/>
            <pc:sldMk cId="1445905636" sldId="307"/>
            <ac:spMk id="3" creationId="{DD793453-ED01-4443-B99E-5FA6754D9A33}"/>
          </ac:spMkLst>
        </pc:spChg>
      </pc:sldChg>
      <pc:sldChg chg="modSp mod delCm modNotesTx">
        <pc:chgData name="Elizabeth ENGEBRETSON" userId="3432f663-7c0c-4f2e-b85b-b6f4c97bdf77" providerId="ADAL" clId="{F7C60599-C3E1-9241-82A8-D98843C03D89}" dt="2021-08-11T19:28:00.713" v="568" actId="20577"/>
        <pc:sldMkLst>
          <pc:docMk/>
          <pc:sldMk cId="4048728723" sldId="308"/>
        </pc:sldMkLst>
        <pc:spChg chg="mod">
          <ac:chgData name="Elizabeth ENGEBRETSON" userId="3432f663-7c0c-4f2e-b85b-b6f4c97bdf77" providerId="ADAL" clId="{F7C60599-C3E1-9241-82A8-D98843C03D89}" dt="2021-08-09T16:24:49.414" v="451" actId="20577"/>
          <ac:spMkLst>
            <pc:docMk/>
            <pc:sldMk cId="4048728723" sldId="308"/>
            <ac:spMk id="3" creationId="{2C2CAB3F-8537-4EB5-A9D9-2E3CEB9DDDF3}"/>
          </ac:spMkLst>
        </pc:spChg>
      </pc:sldChg>
    </pc:docChg>
  </pc:docChgLst>
  <pc:docChgLst>
    <pc:chgData name="ENGEBRETSON, Elizabeth" userId="3432f663-7c0c-4f2e-b85b-b6f4c97bdf77" providerId="ADAL" clId="{09587F12-7DFA-954E-A18D-4D04512A24B0}"/>
    <pc:docChg chg="undo custSel addSld delSld modSld sldOrd">
      <pc:chgData name="ENGEBRETSON, Elizabeth" userId="3432f663-7c0c-4f2e-b85b-b6f4c97bdf77" providerId="ADAL" clId="{09587F12-7DFA-954E-A18D-4D04512A24B0}" dt="2024-03-01T18:18:36.312" v="3790"/>
      <pc:docMkLst>
        <pc:docMk/>
      </pc:docMkLst>
      <pc:sldChg chg="mod modClrScheme chgLayout">
        <pc:chgData name="ENGEBRETSON, Elizabeth" userId="3432f663-7c0c-4f2e-b85b-b6f4c97bdf77" providerId="ADAL" clId="{09587F12-7DFA-954E-A18D-4D04512A24B0}" dt="2024-01-08T23:48:24.545" v="79" actId="700"/>
        <pc:sldMkLst>
          <pc:docMk/>
          <pc:sldMk cId="2525285846" sldId="257"/>
        </pc:sldMkLst>
      </pc:sldChg>
      <pc:sldChg chg="addSp delSp modSp mod modClrScheme addCm delCm modCm chgLayout">
        <pc:chgData name="ENGEBRETSON, Elizabeth" userId="3432f663-7c0c-4f2e-b85b-b6f4c97bdf77" providerId="ADAL" clId="{09587F12-7DFA-954E-A18D-4D04512A24B0}" dt="2024-02-20T23:40:39.602" v="3385"/>
        <pc:sldMkLst>
          <pc:docMk/>
          <pc:sldMk cId="4154322372" sldId="258"/>
        </pc:sldMkLst>
        <pc:spChg chg="add del mod ord">
          <ac:chgData name="ENGEBRETSON, Elizabeth" userId="3432f663-7c0c-4f2e-b85b-b6f4c97bdf77" providerId="ADAL" clId="{09587F12-7DFA-954E-A18D-4D04512A24B0}" dt="2024-01-08T23:07:06.314" v="4" actId="478"/>
          <ac:spMkLst>
            <pc:docMk/>
            <pc:sldMk cId="4154322372" sldId="258"/>
            <ac:spMk id="2" creationId="{48135479-1CBC-E0CA-C414-92F5058C7190}"/>
          </ac:spMkLst>
        </pc:spChg>
        <pc:spChg chg="mod ord">
          <ac:chgData name="ENGEBRETSON, Elizabeth" userId="3432f663-7c0c-4f2e-b85b-b6f4c97bdf77" providerId="ADAL" clId="{09587F12-7DFA-954E-A18D-4D04512A24B0}" dt="2024-02-20T23:40:28.544" v="3383" actId="20577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2-20T23:40:37.539" v="3384"/>
              <pc2:cmMkLst xmlns:pc2="http://schemas.microsoft.com/office/powerpoint/2019/9/main/command">
                <pc:docMk/>
                <pc:sldMk cId="4154322372" sldId="258"/>
                <pc2:cmMk id="{96960D33-D586-3644-BFF0-C157B6B5D77B}"/>
              </pc2:cmMkLst>
            </pc226:cmChg>
            <pc226:cmChg xmlns:pc226="http://schemas.microsoft.com/office/powerpoint/2022/06/main/command" chg="del mod">
              <pc226:chgData name="ENGEBRETSON, Elizabeth" userId="3432f663-7c0c-4f2e-b85b-b6f4c97bdf77" providerId="ADAL" clId="{09587F12-7DFA-954E-A18D-4D04512A24B0}" dt="2024-02-20T23:40:39.602" v="3385"/>
              <pc2:cmMkLst xmlns:pc2="http://schemas.microsoft.com/office/powerpoint/2019/9/main/command">
                <pc:docMk/>
                <pc:sldMk cId="4154322372" sldId="258"/>
                <pc2:cmMk id="{7567BC8A-2C0C-42C6-8C97-99756774AFB6}"/>
              </pc2:cmMkLst>
            </pc226:cmChg>
          </p:ext>
        </pc:extLst>
      </pc:sldChg>
      <pc:sldChg chg="modSp mod modClrScheme chgLayout">
        <pc:chgData name="ENGEBRETSON, Elizabeth" userId="3432f663-7c0c-4f2e-b85b-b6f4c97bdf77" providerId="ADAL" clId="{09587F12-7DFA-954E-A18D-4D04512A24B0}" dt="2024-01-08T23:12:42.501" v="38" actId="255"/>
        <pc:sldMkLst>
          <pc:docMk/>
          <pc:sldMk cId="3903434070" sldId="290"/>
        </pc:sldMkLst>
        <pc:spChg chg="mod ord">
          <ac:chgData name="ENGEBRETSON, Elizabeth" userId="3432f663-7c0c-4f2e-b85b-b6f4c97bdf77" providerId="ADAL" clId="{09587F12-7DFA-954E-A18D-4D04512A24B0}" dt="2024-01-08T23:12:36.055" v="37" actId="700"/>
          <ac:spMkLst>
            <pc:docMk/>
            <pc:sldMk cId="3903434070" sldId="290"/>
            <ac:spMk id="2" creationId="{47CDD159-1340-496E-87B4-61C56BB8DD40}"/>
          </ac:spMkLst>
        </pc:spChg>
        <pc:spChg chg="mod ord">
          <ac:chgData name="ENGEBRETSON, Elizabeth" userId="3432f663-7c0c-4f2e-b85b-b6f4c97bdf77" providerId="ADAL" clId="{09587F12-7DFA-954E-A18D-4D04512A24B0}" dt="2024-01-08T23:12:42.501" v="38" actId="255"/>
          <ac:spMkLst>
            <pc:docMk/>
            <pc:sldMk cId="3903434070" sldId="290"/>
            <ac:spMk id="48" creationId="{76796B33-6C0C-464E-BF04-EDCBA3417FD4}"/>
          </ac:spMkLst>
        </pc:spChg>
      </pc:sldChg>
      <pc:sldChg chg="modSp mod">
        <pc:chgData name="ENGEBRETSON, Elizabeth" userId="3432f663-7c0c-4f2e-b85b-b6f4c97bdf77" providerId="ADAL" clId="{09587F12-7DFA-954E-A18D-4D04512A24B0}" dt="2024-01-08T23:14:03.580" v="44" actId="207"/>
        <pc:sldMkLst>
          <pc:docMk/>
          <pc:sldMk cId="1948055383" sldId="291"/>
        </pc:sldMkLst>
        <pc:spChg chg="mod">
          <ac:chgData name="ENGEBRETSON, Elizabeth" userId="3432f663-7c0c-4f2e-b85b-b6f4c97bdf77" providerId="ADAL" clId="{09587F12-7DFA-954E-A18D-4D04512A24B0}" dt="2024-01-08T23:13:55.387" v="42" actId="14100"/>
          <ac:spMkLst>
            <pc:docMk/>
            <pc:sldMk cId="1948055383" sldId="291"/>
            <ac:spMk id="5" creationId="{88DE4F39-9224-4073-893D-4471C45561D5}"/>
          </ac:spMkLst>
        </pc:spChg>
        <pc:spChg chg="mod">
          <ac:chgData name="ENGEBRETSON, Elizabeth" userId="3432f663-7c0c-4f2e-b85b-b6f4c97bdf77" providerId="ADAL" clId="{09587F12-7DFA-954E-A18D-4D04512A24B0}" dt="2024-01-08T23:14:03.580" v="44" actId="207"/>
          <ac:spMkLst>
            <pc:docMk/>
            <pc:sldMk cId="1948055383" sldId="291"/>
            <ac:spMk id="6" creationId="{EACF2B9A-E6B3-43BB-ABB0-5241747FB156}"/>
          </ac:spMkLst>
        </pc:spChg>
        <pc:spChg chg="mod">
          <ac:chgData name="ENGEBRETSON, Elizabeth" userId="3432f663-7c0c-4f2e-b85b-b6f4c97bdf77" providerId="ADAL" clId="{09587F12-7DFA-954E-A18D-4D04512A24B0}" dt="2024-01-08T23:09:12.792" v="34" actId="20577"/>
          <ac:spMkLst>
            <pc:docMk/>
            <pc:sldMk cId="1948055383" sldId="291"/>
            <ac:spMk id="8" creationId="{F5BCAF2A-589E-470D-ACD9-A2B08B3A81D2}"/>
          </ac:spMkLst>
        </pc:spChg>
        <pc:spChg chg="mod">
          <ac:chgData name="ENGEBRETSON, Elizabeth" userId="3432f663-7c0c-4f2e-b85b-b6f4c97bdf77" providerId="ADAL" clId="{09587F12-7DFA-954E-A18D-4D04512A24B0}" dt="2024-01-08T23:09:10.490" v="33" actId="108"/>
          <ac:spMkLst>
            <pc:docMk/>
            <pc:sldMk cId="1948055383" sldId="291"/>
            <ac:spMk id="9" creationId="{7332030C-79FF-409F-9926-87A848797C37}"/>
          </ac:spMkLst>
        </pc:spChg>
      </pc:sldChg>
      <pc:sldChg chg="addSp delSp modSp mod modClrScheme chgLayout">
        <pc:chgData name="ENGEBRETSON, Elizabeth" userId="3432f663-7c0c-4f2e-b85b-b6f4c97bdf77" providerId="ADAL" clId="{09587F12-7DFA-954E-A18D-4D04512A24B0}" dt="2024-01-08T23:08:15.313" v="22" actId="478"/>
        <pc:sldMkLst>
          <pc:docMk/>
          <pc:sldMk cId="4089523311" sldId="292"/>
        </pc:sldMkLst>
        <pc:spChg chg="add del mod ord">
          <ac:chgData name="ENGEBRETSON, Elizabeth" userId="3432f663-7c0c-4f2e-b85b-b6f4c97bdf77" providerId="ADAL" clId="{09587F12-7DFA-954E-A18D-4D04512A24B0}" dt="2024-01-08T23:08:15.313" v="22" actId="478"/>
          <ac:spMkLst>
            <pc:docMk/>
            <pc:sldMk cId="4089523311" sldId="292"/>
            <ac:spMk id="2" creationId="{997F7537-FE8E-A84F-2E16-2905CEF901C4}"/>
          </ac:spMkLst>
        </pc:spChg>
        <pc:spChg chg="mod ord">
          <ac:chgData name="ENGEBRETSON, Elizabeth" userId="3432f663-7c0c-4f2e-b85b-b6f4c97bdf77" providerId="ADAL" clId="{09587F12-7DFA-954E-A18D-4D04512A24B0}" dt="2024-01-08T23:08:11.034" v="21" actId="700"/>
          <ac:spMkLst>
            <pc:docMk/>
            <pc:sldMk cId="4089523311" sldId="292"/>
            <ac:spMk id="3" creationId="{789BCBC6-56C1-4B72-AFA8-E15F2563FA4C}"/>
          </ac:spMkLst>
        </pc:spChg>
        <pc:spChg chg="mod">
          <ac:chgData name="ENGEBRETSON, Elizabeth" userId="3432f663-7c0c-4f2e-b85b-b6f4c97bdf77" providerId="ADAL" clId="{09587F12-7DFA-954E-A18D-4D04512A24B0}" dt="2024-01-08T23:08:04.200" v="20" actId="20577"/>
          <ac:spMkLst>
            <pc:docMk/>
            <pc:sldMk cId="4089523311" sldId="292"/>
            <ac:spMk id="6" creationId="{C8E93225-0B34-4BA1-9C57-56C7F626F9AA}"/>
          </ac:spMkLst>
        </pc:spChg>
        <pc:spChg chg="mod">
          <ac:chgData name="ENGEBRETSON, Elizabeth" userId="3432f663-7c0c-4f2e-b85b-b6f4c97bdf77" providerId="ADAL" clId="{09587F12-7DFA-954E-A18D-4D04512A24B0}" dt="2024-01-08T23:07:57.748" v="18" actId="108"/>
          <ac:spMkLst>
            <pc:docMk/>
            <pc:sldMk cId="4089523311" sldId="292"/>
            <ac:spMk id="7" creationId="{E409F8FE-DAF3-4FD5-B89E-D2ABA118F117}"/>
          </ac:spMkLst>
        </pc:spChg>
        <pc:spChg chg="mod">
          <ac:chgData name="ENGEBRETSON, Elizabeth" userId="3432f663-7c0c-4f2e-b85b-b6f4c97bdf77" providerId="ADAL" clId="{09587F12-7DFA-954E-A18D-4D04512A24B0}" dt="2024-01-08T23:08:01.443" v="19" actId="108"/>
          <ac:spMkLst>
            <pc:docMk/>
            <pc:sldMk cId="4089523311" sldId="292"/>
            <ac:spMk id="8" creationId="{99D49888-BAD8-49D7-80DC-FD5D8966C1D1}"/>
          </ac:spMkLst>
        </pc:spChg>
        <pc:spChg chg="del mod ord">
          <ac:chgData name="ENGEBRETSON, Elizabeth" userId="3432f663-7c0c-4f2e-b85b-b6f4c97bdf77" providerId="ADAL" clId="{09587F12-7DFA-954E-A18D-4D04512A24B0}" dt="2024-01-08T23:08:11.034" v="21" actId="700"/>
          <ac:spMkLst>
            <pc:docMk/>
            <pc:sldMk cId="4089523311" sldId="292"/>
            <ac:spMk id="29" creationId="{1680F476-59F7-4FFC-B381-33869377B4BA}"/>
          </ac:spMkLst>
        </pc:spChg>
      </pc:sldChg>
      <pc:sldChg chg="modSp mod">
        <pc:chgData name="ENGEBRETSON, Elizabeth" userId="3432f663-7c0c-4f2e-b85b-b6f4c97bdf77" providerId="ADAL" clId="{09587F12-7DFA-954E-A18D-4D04512A24B0}" dt="2024-01-08T23:08:42.165" v="29" actId="20577"/>
        <pc:sldMkLst>
          <pc:docMk/>
          <pc:sldMk cId="453725808" sldId="293"/>
        </pc:sldMkLst>
        <pc:spChg chg="mod">
          <ac:chgData name="ENGEBRETSON, Elizabeth" userId="3432f663-7c0c-4f2e-b85b-b6f4c97bdf77" providerId="ADAL" clId="{09587F12-7DFA-954E-A18D-4D04512A24B0}" dt="2024-01-08T23:08:42.165" v="29" actId="20577"/>
          <ac:spMkLst>
            <pc:docMk/>
            <pc:sldMk cId="453725808" sldId="293"/>
            <ac:spMk id="6" creationId="{C8E93225-0B34-4BA1-9C57-56C7F626F9AA}"/>
          </ac:spMkLst>
        </pc:spChg>
        <pc:spChg chg="mod">
          <ac:chgData name="ENGEBRETSON, Elizabeth" userId="3432f663-7c0c-4f2e-b85b-b6f4c97bdf77" providerId="ADAL" clId="{09587F12-7DFA-954E-A18D-4D04512A24B0}" dt="2024-01-08T23:08:36.702" v="27" actId="108"/>
          <ac:spMkLst>
            <pc:docMk/>
            <pc:sldMk cId="453725808" sldId="293"/>
            <ac:spMk id="7" creationId="{E409F8FE-DAF3-4FD5-B89E-D2ABA118F117}"/>
          </ac:spMkLst>
        </pc:spChg>
        <pc:spChg chg="mod">
          <ac:chgData name="ENGEBRETSON, Elizabeth" userId="3432f663-7c0c-4f2e-b85b-b6f4c97bdf77" providerId="ADAL" clId="{09587F12-7DFA-954E-A18D-4D04512A24B0}" dt="2024-01-08T23:08:39.854" v="28" actId="108"/>
          <ac:spMkLst>
            <pc:docMk/>
            <pc:sldMk cId="453725808" sldId="293"/>
            <ac:spMk id="8" creationId="{99D49888-BAD8-49D7-80DC-FD5D8966C1D1}"/>
          </ac:spMkLst>
        </pc:spChg>
      </pc:sldChg>
      <pc:sldChg chg="add del">
        <pc:chgData name="ENGEBRETSON, Elizabeth" userId="3432f663-7c0c-4f2e-b85b-b6f4c97bdf77" providerId="ADAL" clId="{09587F12-7DFA-954E-A18D-4D04512A24B0}" dt="2024-01-08T23:07:07.169" v="5" actId="2696"/>
        <pc:sldMkLst>
          <pc:docMk/>
          <pc:sldMk cId="2060349002" sldId="294"/>
        </pc:sldMkLst>
      </pc:sldChg>
      <pc:sldChg chg="modSp del mod addCm">
        <pc:chgData name="ENGEBRETSON, Elizabeth" userId="3432f663-7c0c-4f2e-b85b-b6f4c97bdf77" providerId="ADAL" clId="{09587F12-7DFA-954E-A18D-4D04512A24B0}" dt="2024-01-31T14:12:08.990" v="1481" actId="2696"/>
        <pc:sldMkLst>
          <pc:docMk/>
          <pc:sldMk cId="918050556" sldId="297"/>
        </pc:sldMkLst>
        <pc:spChg chg="mod">
          <ac:chgData name="ENGEBRETSON, Elizabeth" userId="3432f663-7c0c-4f2e-b85b-b6f4c97bdf77" providerId="ADAL" clId="{09587F12-7DFA-954E-A18D-4D04512A24B0}" dt="2024-01-08T23:41:05.133" v="74" actId="108"/>
          <ac:spMkLst>
            <pc:docMk/>
            <pc:sldMk cId="918050556" sldId="297"/>
            <ac:spMk id="2" creationId="{8BBBDFA1-0274-4E00-8115-24C80D7758FB}"/>
          </ac:spMkLst>
        </pc:spChg>
        <pc:spChg chg="mod">
          <ac:chgData name="ENGEBRETSON, Elizabeth" userId="3432f663-7c0c-4f2e-b85b-b6f4c97bdf77" providerId="ADAL" clId="{09587F12-7DFA-954E-A18D-4D04512A24B0}" dt="2024-01-08T23:47:55.103" v="75" actId="12"/>
          <ac:spMkLst>
            <pc:docMk/>
            <pc:sldMk cId="918050556" sldId="297"/>
            <ac:spMk id="3" creationId="{DD224635-F7E5-4A5E-AA6A-CBB1DD34AB8C}"/>
          </ac:spMkLst>
        </pc:spChg>
      </pc:sldChg>
      <pc:sldChg chg="modSp mod addCm delCm modCm">
        <pc:chgData name="ENGEBRETSON, Elizabeth" userId="3432f663-7c0c-4f2e-b85b-b6f4c97bdf77" providerId="ADAL" clId="{09587F12-7DFA-954E-A18D-4D04512A24B0}" dt="2024-02-21T22:53:12.081" v="3580"/>
        <pc:sldMkLst>
          <pc:docMk/>
          <pc:sldMk cId="1917870044" sldId="299"/>
        </pc:sldMkLst>
        <pc:spChg chg="mod">
          <ac:chgData name="ENGEBRETSON, Elizabeth" userId="3432f663-7c0c-4f2e-b85b-b6f4c97bdf77" providerId="ADAL" clId="{09587F12-7DFA-954E-A18D-4D04512A24B0}" dt="2024-01-08T23:15:58.956" v="54" actId="255"/>
          <ac:spMkLst>
            <pc:docMk/>
            <pc:sldMk cId="1917870044" sldId="299"/>
            <ac:spMk id="2" creationId="{FDE06021-9C6B-4869-8F56-A3B351898576}"/>
          </ac:spMkLst>
        </pc:spChg>
        <pc:spChg chg="mod">
          <ac:chgData name="ENGEBRETSON, Elizabeth" userId="3432f663-7c0c-4f2e-b85b-b6f4c97bdf77" providerId="ADAL" clId="{09587F12-7DFA-954E-A18D-4D04512A24B0}" dt="2024-01-25T20:08:05.966" v="205" actId="20577"/>
          <ac:spMkLst>
            <pc:docMk/>
            <pc:sldMk cId="1917870044" sldId="299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53:12.081" v="3580"/>
              <pc2:cmMkLst xmlns:pc2="http://schemas.microsoft.com/office/powerpoint/2019/9/main/command">
                <pc:docMk/>
                <pc:sldMk cId="1917870044" sldId="299"/>
                <pc2:cmMk id="{8D1000DA-F366-4721-B30D-07B5F0DB6A37}"/>
              </pc2:cmMkLst>
            </pc226:cmChg>
          </p:ext>
        </pc:extLst>
      </pc:sldChg>
      <pc:sldChg chg="modSp mod ord addCm delCm modCm">
        <pc:chgData name="ENGEBRETSON, Elizabeth" userId="3432f663-7c0c-4f2e-b85b-b6f4c97bdf77" providerId="ADAL" clId="{09587F12-7DFA-954E-A18D-4D04512A24B0}" dt="2024-03-01T18:18:36.312" v="3790"/>
        <pc:sldMkLst>
          <pc:docMk/>
          <pc:sldMk cId="3519505002" sldId="300"/>
        </pc:sldMkLst>
        <pc:spChg chg="mod">
          <ac:chgData name="ENGEBRETSON, Elizabeth" userId="3432f663-7c0c-4f2e-b85b-b6f4c97bdf77" providerId="ADAL" clId="{09587F12-7DFA-954E-A18D-4D04512A24B0}" dt="2024-03-01T18:17:37.802" v="3771" actId="255"/>
          <ac:spMkLst>
            <pc:docMk/>
            <pc:sldMk cId="3519505002" sldId="300"/>
            <ac:spMk id="2" creationId="{FFAAD8B9-12E7-4858-B601-603C256F317D}"/>
          </ac:spMkLst>
        </pc:spChg>
        <pc:spChg chg="mod">
          <ac:chgData name="ENGEBRETSON, Elizabeth" userId="3432f663-7c0c-4f2e-b85b-b6f4c97bdf77" providerId="ADAL" clId="{09587F12-7DFA-954E-A18D-4D04512A24B0}" dt="2024-03-01T18:17:52.697" v="3787" actId="20577"/>
          <ac:spMkLst>
            <pc:docMk/>
            <pc:sldMk cId="3519505002" sldId="300"/>
            <ac:spMk id="3" creationId="{6322D6DC-530A-4F8B-8E77-4A7209F0C3A9}"/>
          </ac:spMkLst>
        </pc:spChg>
        <pc:picChg chg="mod">
          <ac:chgData name="ENGEBRETSON, Elizabeth" userId="3432f663-7c0c-4f2e-b85b-b6f4c97bdf77" providerId="ADAL" clId="{09587F12-7DFA-954E-A18D-4D04512A24B0}" dt="2024-03-01T18:18:25.494" v="3789" actId="1076"/>
          <ac:picMkLst>
            <pc:docMk/>
            <pc:sldMk cId="3519505002" sldId="300"/>
            <ac:picMk id="4" creationId="{8240CB98-822B-4539-ACC0-ABC424564C5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3-01T18:18:36.312" v="3790"/>
              <pc2:cmMkLst xmlns:pc2="http://schemas.microsoft.com/office/powerpoint/2019/9/main/command">
                <pc:docMk/>
                <pc:sldMk cId="3519505002" sldId="300"/>
                <pc2:cmMk id="{634E0007-63BE-B144-B509-7157AAF912BC}"/>
              </pc2:cmMkLst>
            </pc226:cmChg>
          </p:ext>
        </pc:extLst>
      </pc:sldChg>
      <pc:sldChg chg="modSp mod ord addCm delCm modCm">
        <pc:chgData name="ENGEBRETSON, Elizabeth" userId="3432f663-7c0c-4f2e-b85b-b6f4c97bdf77" providerId="ADAL" clId="{09587F12-7DFA-954E-A18D-4D04512A24B0}" dt="2024-02-22T14:45:19.996" v="3686"/>
        <pc:sldMkLst>
          <pc:docMk/>
          <pc:sldMk cId="4206552246" sldId="301"/>
        </pc:sldMkLst>
        <pc:spChg chg="mod">
          <ac:chgData name="ENGEBRETSON, Elizabeth" userId="3432f663-7c0c-4f2e-b85b-b6f4c97bdf77" providerId="ADAL" clId="{09587F12-7DFA-954E-A18D-4D04512A24B0}" dt="2024-02-06T22:28:39.159" v="3153" actId="1076"/>
          <ac:spMkLst>
            <pc:docMk/>
            <pc:sldMk cId="4206552246" sldId="301"/>
            <ac:spMk id="2" creationId="{FDE06021-9C6B-4869-8F56-A3B351898576}"/>
          </ac:spMkLst>
        </pc:spChg>
        <pc:spChg chg="mod">
          <ac:chgData name="ENGEBRETSON, Elizabeth" userId="3432f663-7c0c-4f2e-b85b-b6f4c97bdf77" providerId="ADAL" clId="{09587F12-7DFA-954E-A18D-4D04512A24B0}" dt="2024-02-21T22:57:05.326" v="3681" actId="20577"/>
          <ac:spMkLst>
            <pc:docMk/>
            <pc:sldMk cId="4206552246" sldId="301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NGEBRETSON, Elizabeth" userId="3432f663-7c0c-4f2e-b85b-b6f4c97bdf77" providerId="ADAL" clId="{09587F12-7DFA-954E-A18D-4D04512A24B0}" dt="2024-02-22T14:45:19.996" v="3686"/>
              <pc2:cmMkLst xmlns:pc2="http://schemas.microsoft.com/office/powerpoint/2019/9/main/command">
                <pc:docMk/>
                <pc:sldMk cId="4206552246" sldId="301"/>
                <pc2:cmMk id="{1B9AED65-26D4-2B4E-A0A3-5824AB07D90D}"/>
              </pc2:cmMkLst>
              <pc226:cmRplyChg chg="add">
                <pc226:chgData name="ENGEBRETSON, Elizabeth" userId="3432f663-7c0c-4f2e-b85b-b6f4c97bdf77" providerId="ADAL" clId="{09587F12-7DFA-954E-A18D-4D04512A24B0}" dt="2024-02-21T22:55:43.894" v="3672"/>
                <pc2:cmRplyMkLst xmlns:pc2="http://schemas.microsoft.com/office/powerpoint/2019/9/main/command">
                  <pc:docMk/>
                  <pc:sldMk cId="4206552246" sldId="301"/>
                  <pc2:cmMk id="{1B9AED65-26D4-2B4E-A0A3-5824AB07D90D}"/>
                  <pc2:cmRplyMk id="{07B23C77-DB43-C846-8E12-7C9757A1CDB4}"/>
                </pc2:cmRplyMkLst>
              </pc226:cmRplyChg>
            </pc226:cmChg>
            <pc226:cmChg xmlns:pc226="http://schemas.microsoft.com/office/powerpoint/2022/06/main/command" chg="mod">
              <pc226:chgData name="ENGEBRETSON, Elizabeth" userId="3432f663-7c0c-4f2e-b85b-b6f4c97bdf77" providerId="ADAL" clId="{09587F12-7DFA-954E-A18D-4D04512A24B0}" dt="2024-02-21T22:57:05.326" v="3681" actId="20577"/>
              <pc2:cmMkLst xmlns:pc2="http://schemas.microsoft.com/office/powerpoint/2019/9/main/command">
                <pc:docMk/>
                <pc:sldMk cId="4206552246" sldId="301"/>
                <pc2:cmMk id="{D325AF9C-E89C-6F42-B55C-AD0C72E255D8}"/>
              </pc2:cmMkLst>
            </pc226:cmChg>
          </p:ext>
        </pc:extLst>
      </pc:sldChg>
      <pc:sldChg chg="modSp del mod addCm">
        <pc:chgData name="ENGEBRETSON, Elizabeth" userId="3432f663-7c0c-4f2e-b85b-b6f4c97bdf77" providerId="ADAL" clId="{09587F12-7DFA-954E-A18D-4D04512A24B0}" dt="2024-01-18T23:31:55.039" v="182" actId="2696"/>
        <pc:sldMkLst>
          <pc:docMk/>
          <pc:sldMk cId="648517133" sldId="302"/>
        </pc:sldMkLst>
        <pc:spChg chg="mod">
          <ac:chgData name="ENGEBRETSON, Elizabeth" userId="3432f663-7c0c-4f2e-b85b-b6f4c97bdf77" providerId="ADAL" clId="{09587F12-7DFA-954E-A18D-4D04512A24B0}" dt="2024-01-08T23:17:15.321" v="64"/>
          <ac:spMkLst>
            <pc:docMk/>
            <pc:sldMk cId="648517133" sldId="302"/>
            <ac:spMk id="2" creationId="{FDE06021-9C6B-4869-8F56-A3B351898576}"/>
          </ac:spMkLst>
        </pc:spChg>
        <pc:spChg chg="mod">
          <ac:chgData name="ENGEBRETSON, Elizabeth" userId="3432f663-7c0c-4f2e-b85b-b6f4c97bdf77" providerId="ADAL" clId="{09587F12-7DFA-954E-A18D-4D04512A24B0}" dt="2024-01-08T23:40:10.858" v="67" actId="12"/>
          <ac:spMkLst>
            <pc:docMk/>
            <pc:sldMk cId="648517133" sldId="302"/>
            <ac:spMk id="3" creationId="{05DA4DBB-1597-4E1A-B32F-16E05F293312}"/>
          </ac:spMkLst>
        </pc:spChg>
      </pc:sldChg>
      <pc:sldChg chg="modSp mod modClrScheme addCm delCm chgLayout">
        <pc:chgData name="ENGEBRETSON, Elizabeth" userId="3432f663-7c0c-4f2e-b85b-b6f4c97bdf77" providerId="ADAL" clId="{09587F12-7DFA-954E-A18D-4D04512A24B0}" dt="2024-02-20T23:43:19.418" v="3415"/>
        <pc:sldMkLst>
          <pc:docMk/>
          <pc:sldMk cId="278431427" sldId="304"/>
        </pc:sldMkLst>
        <pc:spChg chg="mod ord">
          <ac:chgData name="ENGEBRETSON, Elizabeth" userId="3432f663-7c0c-4f2e-b85b-b6f4c97bdf77" providerId="ADAL" clId="{09587F12-7DFA-954E-A18D-4D04512A24B0}" dt="2024-01-08T23:14:17.345" v="45" actId="700"/>
          <ac:spMkLst>
            <pc:docMk/>
            <pc:sldMk cId="278431427" sldId="304"/>
            <ac:spMk id="2" creationId="{CEB8D494-2D85-477D-8D9D-F9522DD1901F}"/>
          </ac:spMkLst>
        </pc:spChg>
        <pc:spChg chg="mod ord">
          <ac:chgData name="ENGEBRETSON, Elizabeth" userId="3432f663-7c0c-4f2e-b85b-b6f4c97bdf77" providerId="ADAL" clId="{09587F12-7DFA-954E-A18D-4D04512A24B0}" dt="2024-02-20T23:42:55.427" v="3413" actId="20577"/>
          <ac:spMkLst>
            <pc:docMk/>
            <pc:sldMk cId="278431427" sldId="304"/>
            <ac:spMk id="3" creationId="{9BCA7347-3817-4A9E-8E31-22D8C66055C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0T23:43:19.418" v="3415"/>
              <pc2:cmMkLst xmlns:pc2="http://schemas.microsoft.com/office/powerpoint/2019/9/main/command">
                <pc:docMk/>
                <pc:sldMk cId="278431427" sldId="304"/>
                <pc2:cmMk id="{85D5DB12-0548-4A16-A641-876388BB5336}"/>
              </pc2:cmMkLst>
            </pc226:cmChg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2-20T23:43:17.119" v="3414"/>
              <pc2:cmMkLst xmlns:pc2="http://schemas.microsoft.com/office/powerpoint/2019/9/main/command">
                <pc:docMk/>
                <pc:sldMk cId="278431427" sldId="304"/>
                <pc2:cmMk id="{C0A54075-B074-2046-A6A8-D2C03EE17E55}"/>
              </pc2:cmMkLst>
            </pc226:cmChg>
          </p:ext>
        </pc:extLst>
      </pc:sldChg>
      <pc:sldChg chg="modSp mod addCm">
        <pc:chgData name="ENGEBRETSON, Elizabeth" userId="3432f663-7c0c-4f2e-b85b-b6f4c97bdf77" providerId="ADAL" clId="{09587F12-7DFA-954E-A18D-4D04512A24B0}" dt="2024-01-25T20:07:44.308" v="203"/>
        <pc:sldMkLst>
          <pc:docMk/>
          <pc:sldMk cId="371595077" sldId="305"/>
        </pc:sldMkLst>
        <pc:spChg chg="mod">
          <ac:chgData name="ENGEBRETSON, Elizabeth" userId="3432f663-7c0c-4f2e-b85b-b6f4c97bdf77" providerId="ADAL" clId="{09587F12-7DFA-954E-A18D-4D04512A24B0}" dt="2024-01-25T20:07:34.688" v="202" actId="20577"/>
          <ac:spMkLst>
            <pc:docMk/>
            <pc:sldMk cId="371595077" sldId="305"/>
            <ac:spMk id="3" creationId="{E99B6CE8-EF08-4AB8-8546-783238289DAB}"/>
          </ac:spMkLst>
        </pc:spChg>
      </pc:sldChg>
      <pc:sldChg chg="modSp mod modClrScheme addCm modCm chgLayout">
        <pc:chgData name="ENGEBRETSON, Elizabeth" userId="3432f663-7c0c-4f2e-b85b-b6f4c97bdf77" providerId="ADAL" clId="{09587F12-7DFA-954E-A18D-4D04512A24B0}" dt="2024-02-06T21:52:37.126" v="2056"/>
        <pc:sldMkLst>
          <pc:docMk/>
          <pc:sldMk cId="4165685282" sldId="306"/>
        </pc:sldMkLst>
        <pc:spChg chg="mod ord">
          <ac:chgData name="ENGEBRETSON, Elizabeth" userId="3432f663-7c0c-4f2e-b85b-b6f4c97bdf77" providerId="ADAL" clId="{09587F12-7DFA-954E-A18D-4D04512A24B0}" dt="2024-01-08T23:14:37.556" v="48" actId="700"/>
          <ac:spMkLst>
            <pc:docMk/>
            <pc:sldMk cId="4165685282" sldId="306"/>
            <ac:spMk id="2" creationId="{4B9914B0-D3E0-411C-AC3D-13714DC9F35D}"/>
          </ac:spMkLst>
        </pc:spChg>
        <pc:spChg chg="mod ord">
          <ac:chgData name="ENGEBRETSON, Elizabeth" userId="3432f663-7c0c-4f2e-b85b-b6f4c97bdf77" providerId="ADAL" clId="{09587F12-7DFA-954E-A18D-4D04512A24B0}" dt="2024-01-25T20:06:51.298" v="190" actId="20577"/>
          <ac:spMkLst>
            <pc:docMk/>
            <pc:sldMk cId="4165685282" sldId="306"/>
            <ac:spMk id="3" creationId="{E99B6CE8-EF08-4AB8-8546-783238289DAB}"/>
          </ac:spMkLst>
        </pc:spChg>
      </pc:sldChg>
      <pc:sldChg chg="modSp del mod addCm">
        <pc:chgData name="ENGEBRETSON, Elizabeth" userId="3432f663-7c0c-4f2e-b85b-b6f4c97bdf77" providerId="ADAL" clId="{09587F12-7DFA-954E-A18D-4D04512A24B0}" dt="2024-01-31T14:12:15.516" v="1482" actId="2696"/>
        <pc:sldMkLst>
          <pc:docMk/>
          <pc:sldMk cId="4048728723" sldId="308"/>
        </pc:sldMkLst>
        <pc:spChg chg="mod">
          <ac:chgData name="ENGEBRETSON, Elizabeth" userId="3432f663-7c0c-4f2e-b85b-b6f4c97bdf77" providerId="ADAL" clId="{09587F12-7DFA-954E-A18D-4D04512A24B0}" dt="2024-01-08T23:48:00.880" v="76" actId="108"/>
          <ac:spMkLst>
            <pc:docMk/>
            <pc:sldMk cId="4048728723" sldId="308"/>
            <ac:spMk id="2" creationId="{2AD47738-9075-4F5B-8F99-6073C1066FE3}"/>
          </ac:spMkLst>
        </pc:spChg>
        <pc:spChg chg="mod">
          <ac:chgData name="ENGEBRETSON, Elizabeth" userId="3432f663-7c0c-4f2e-b85b-b6f4c97bdf77" providerId="ADAL" clId="{09587F12-7DFA-954E-A18D-4D04512A24B0}" dt="2024-01-08T23:48:17.510" v="78" actId="12"/>
          <ac:spMkLst>
            <pc:docMk/>
            <pc:sldMk cId="4048728723" sldId="308"/>
            <ac:spMk id="3" creationId="{2C2CAB3F-8537-4EB5-A9D9-2E3CEB9DDDF3}"/>
          </ac:spMkLst>
        </pc:spChg>
      </pc:sldChg>
      <pc:sldChg chg="addSp delSp modSp new mod ord modClrScheme addCm chgLayout">
        <pc:chgData name="ENGEBRETSON, Elizabeth" userId="3432f663-7c0c-4f2e-b85b-b6f4c97bdf77" providerId="ADAL" clId="{09587F12-7DFA-954E-A18D-4D04512A24B0}" dt="2024-02-22T14:44:08.858" v="3682"/>
        <pc:sldMkLst>
          <pc:docMk/>
          <pc:sldMk cId="4130888302" sldId="309"/>
        </pc:sldMkLst>
        <pc:spChg chg="del mod ord">
          <ac:chgData name="ENGEBRETSON, Elizabeth" userId="3432f663-7c0c-4f2e-b85b-b6f4c97bdf77" providerId="ADAL" clId="{09587F12-7DFA-954E-A18D-4D04512A24B0}" dt="2024-01-08T23:48:47.318" v="82" actId="700"/>
          <ac:spMkLst>
            <pc:docMk/>
            <pc:sldMk cId="4130888302" sldId="309"/>
            <ac:spMk id="2" creationId="{D8881BA7-67DF-2402-3F21-A0E814A022AA}"/>
          </ac:spMkLst>
        </pc:spChg>
        <pc:spChg chg="del mod ord">
          <ac:chgData name="ENGEBRETSON, Elizabeth" userId="3432f663-7c0c-4f2e-b85b-b6f4c97bdf77" providerId="ADAL" clId="{09587F12-7DFA-954E-A18D-4D04512A24B0}" dt="2024-01-08T23:48:47.318" v="82" actId="700"/>
          <ac:spMkLst>
            <pc:docMk/>
            <pc:sldMk cId="4130888302" sldId="309"/>
            <ac:spMk id="3" creationId="{A8A0E7E7-96ED-EC63-C45A-5A8ABF84A709}"/>
          </ac:spMkLst>
        </pc:spChg>
        <pc:spChg chg="add mod ord">
          <ac:chgData name="ENGEBRETSON, Elizabeth" userId="3432f663-7c0c-4f2e-b85b-b6f4c97bdf77" providerId="ADAL" clId="{09587F12-7DFA-954E-A18D-4D04512A24B0}" dt="2024-01-08T23:49:02.150" v="120" actId="27636"/>
          <ac:spMkLst>
            <pc:docMk/>
            <pc:sldMk cId="4130888302" sldId="309"/>
            <ac:spMk id="4" creationId="{3E9D335D-02AA-15BE-2FB7-1F7DBD3658D3}"/>
          </ac:spMkLst>
        </pc:spChg>
        <pc:spChg chg="add mod ord">
          <ac:chgData name="ENGEBRETSON, Elizabeth" userId="3432f663-7c0c-4f2e-b85b-b6f4c97bdf77" providerId="ADAL" clId="{09587F12-7DFA-954E-A18D-4D04512A24B0}" dt="2024-01-31T14:10:00.609" v="1478" actId="27636"/>
          <ac:spMkLst>
            <pc:docMk/>
            <pc:sldMk cId="4130888302" sldId="309"/>
            <ac:spMk id="5" creationId="{8D984A5A-5C39-3032-E279-A3DB3AAD22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09587F12-7DFA-954E-A18D-4D04512A24B0}" dt="2024-02-22T14:44:08.858" v="3682"/>
              <pc2:cmMkLst xmlns:pc2="http://schemas.microsoft.com/office/powerpoint/2019/9/main/command">
                <pc:docMk/>
                <pc:sldMk cId="4130888302" sldId="309"/>
                <pc2:cmMk id="{000DF85D-66C4-B141-A8A5-F32D1E50D4E6}"/>
              </pc2:cmMkLst>
            </pc226:cmChg>
          </p:ext>
        </pc:extLst>
      </pc:sldChg>
      <pc:sldChg chg="modSp new mod addCm delCm modCm">
        <pc:chgData name="ENGEBRETSON, Elizabeth" userId="3432f663-7c0c-4f2e-b85b-b6f4c97bdf77" providerId="ADAL" clId="{09587F12-7DFA-954E-A18D-4D04512A24B0}" dt="2024-02-21T22:42:43.821" v="3481"/>
        <pc:sldMkLst>
          <pc:docMk/>
          <pc:sldMk cId="2937497553" sldId="310"/>
        </pc:sldMkLst>
        <pc:spChg chg="mod">
          <ac:chgData name="ENGEBRETSON, Elizabeth" userId="3432f663-7c0c-4f2e-b85b-b6f4c97bdf77" providerId="ADAL" clId="{09587F12-7DFA-954E-A18D-4D04512A24B0}" dt="2024-02-21T22:42:23.374" v="3480" actId="27636"/>
          <ac:spMkLst>
            <pc:docMk/>
            <pc:sldMk cId="2937497553" sldId="310"/>
            <ac:spMk id="2" creationId="{C2BADC17-D099-7D76-8D4E-71DFDBEC9C61}"/>
          </ac:spMkLst>
        </pc:spChg>
        <pc:spChg chg="mod">
          <ac:chgData name="ENGEBRETSON, Elizabeth" userId="3432f663-7c0c-4f2e-b85b-b6f4c97bdf77" providerId="ADAL" clId="{09587F12-7DFA-954E-A18D-4D04512A24B0}" dt="2024-01-08T23:49:15.339" v="181" actId="27636"/>
          <ac:spMkLst>
            <pc:docMk/>
            <pc:sldMk cId="2937497553" sldId="310"/>
            <ac:spMk id="3" creationId="{DFAAB4F4-5EAD-6F44-12CF-A289B5F4E97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42:43.821" v="3481"/>
              <pc2:cmMkLst xmlns:pc2="http://schemas.microsoft.com/office/powerpoint/2019/9/main/command">
                <pc:docMk/>
                <pc:sldMk cId="2937497553" sldId="310"/>
                <pc2:cmMk id="{6253BF04-ED91-5047-9862-7BA8B20605E5}"/>
              </pc2:cmMkLst>
            </pc226:cmChg>
          </p:ext>
        </pc:extLst>
      </pc:sldChg>
      <pc:sldChg chg="addSp modSp new mod ord addCm delCm modCm">
        <pc:chgData name="ENGEBRETSON, Elizabeth" userId="3432f663-7c0c-4f2e-b85b-b6f4c97bdf77" providerId="ADAL" clId="{09587F12-7DFA-954E-A18D-4D04512A24B0}" dt="2024-03-01T18:16:55.701" v="3711" actId="20577"/>
        <pc:sldMkLst>
          <pc:docMk/>
          <pc:sldMk cId="681234636" sldId="311"/>
        </pc:sldMkLst>
        <pc:spChg chg="mod">
          <ac:chgData name="ENGEBRETSON, Elizabeth" userId="3432f663-7c0c-4f2e-b85b-b6f4c97bdf77" providerId="ADAL" clId="{09587F12-7DFA-954E-A18D-4D04512A24B0}" dt="2024-02-21T22:51:02.683" v="3561" actId="20577"/>
          <ac:spMkLst>
            <pc:docMk/>
            <pc:sldMk cId="681234636" sldId="311"/>
            <ac:spMk id="2" creationId="{0F863D0F-0288-79BF-8DF3-472CB755187F}"/>
          </ac:spMkLst>
        </pc:spChg>
        <pc:spChg chg="mod">
          <ac:chgData name="ENGEBRETSON, Elizabeth" userId="3432f663-7c0c-4f2e-b85b-b6f4c97bdf77" providerId="ADAL" clId="{09587F12-7DFA-954E-A18D-4D04512A24B0}" dt="2024-03-01T18:16:55.701" v="3711" actId="20577"/>
          <ac:spMkLst>
            <pc:docMk/>
            <pc:sldMk cId="681234636" sldId="311"/>
            <ac:spMk id="3" creationId="{A308EAF6-A908-AA5E-32FC-EB7B75314139}"/>
          </ac:spMkLst>
        </pc:spChg>
        <pc:picChg chg="add mod">
          <ac:chgData name="ENGEBRETSON, Elizabeth" userId="3432f663-7c0c-4f2e-b85b-b6f4c97bdf77" providerId="ADAL" clId="{09587F12-7DFA-954E-A18D-4D04512A24B0}" dt="2024-02-06T22:26:55.089" v="3133" actId="1076"/>
          <ac:picMkLst>
            <pc:docMk/>
            <pc:sldMk cId="681234636" sldId="311"/>
            <ac:picMk id="4" creationId="{ABE71E59-141F-A151-1140-5E8EA771A1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42:50.661" v="3482"/>
              <pc2:cmMkLst xmlns:pc2="http://schemas.microsoft.com/office/powerpoint/2019/9/main/command">
                <pc:docMk/>
                <pc:sldMk cId="681234636" sldId="311"/>
                <pc2:cmMk id="{4A724B01-23E5-0A40-9381-60CAFEBAEE7D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52:45.832" v="3579"/>
              <pc2:cmMkLst xmlns:pc2="http://schemas.microsoft.com/office/powerpoint/2019/9/main/command">
                <pc:docMk/>
                <pc:sldMk cId="681234636" sldId="311"/>
                <pc2:cmMk id="{2DC3F427-6709-477E-9070-7E42660B4D2D}"/>
              </pc2:cmMkLst>
            </pc226:cmChg>
            <pc226:cmChg xmlns:pc226="http://schemas.microsoft.com/office/powerpoint/2022/06/main/command" chg="add del">
              <pc226:chgData name="ENGEBRETSON, Elizabeth" userId="3432f663-7c0c-4f2e-b85b-b6f4c97bdf77" providerId="ADAL" clId="{09587F12-7DFA-954E-A18D-4D04512A24B0}" dt="2024-02-22T14:44:45.468" v="3685"/>
              <pc2:cmMkLst xmlns:pc2="http://schemas.microsoft.com/office/powerpoint/2019/9/main/command">
                <pc:docMk/>
                <pc:sldMk cId="681234636" sldId="311"/>
                <pc2:cmMk id="{C4CBC474-F1C2-814A-AE13-D1BDA8D2F3AF}"/>
              </pc2:cmMkLst>
            </pc226:cmChg>
            <pc226:cmChg xmlns:pc226="http://schemas.microsoft.com/office/powerpoint/2022/06/main/command" chg="del mod">
              <pc226:chgData name="ENGEBRETSON, Elizabeth" userId="3432f663-7c0c-4f2e-b85b-b6f4c97bdf77" providerId="ADAL" clId="{09587F12-7DFA-954E-A18D-4D04512A24B0}" dt="2024-02-21T22:52:42.885" v="3578"/>
              <pc2:cmMkLst xmlns:pc2="http://schemas.microsoft.com/office/powerpoint/2019/9/main/command">
                <pc:docMk/>
                <pc:sldMk cId="681234636" sldId="311"/>
                <pc2:cmMk id="{4B6E94B3-6700-426C-8098-CA70C26F433D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09587F12-7DFA-954E-A18D-4D04512A24B0}" dt="2024-02-21T22:44:13.500" v="3491"/>
              <pc2:cmMkLst xmlns:pc2="http://schemas.microsoft.com/office/powerpoint/2019/9/main/command">
                <pc:docMk/>
                <pc:sldMk cId="681234636" sldId="311"/>
                <pc2:cmMk id="{1A2650E2-3231-4E2F-8C0A-00A9F196332D}"/>
              </pc2:cmMkLst>
            </pc226:cmChg>
          </p:ext>
        </pc:extLst>
      </pc:sldChg>
      <pc:sldChg chg="modSp new del mod">
        <pc:chgData name="ENGEBRETSON, Elizabeth" userId="3432f663-7c0c-4f2e-b85b-b6f4c97bdf77" providerId="ADAL" clId="{09587F12-7DFA-954E-A18D-4D04512A24B0}" dt="2024-02-06T22:24:55.962" v="2581" actId="2696"/>
        <pc:sldMkLst>
          <pc:docMk/>
          <pc:sldMk cId="956053273" sldId="312"/>
        </pc:sldMkLst>
        <pc:spChg chg="mod">
          <ac:chgData name="ENGEBRETSON, Elizabeth" userId="3432f663-7c0c-4f2e-b85b-b6f4c97bdf77" providerId="ADAL" clId="{09587F12-7DFA-954E-A18D-4D04512A24B0}" dt="2024-02-06T22:12:16.076" v="2579"/>
          <ac:spMkLst>
            <pc:docMk/>
            <pc:sldMk cId="956053273" sldId="312"/>
            <ac:spMk id="3" creationId="{86D8741A-03D5-7578-5383-0C4173C85F77}"/>
          </ac:spMkLst>
        </pc:spChg>
      </pc:sldChg>
      <pc:sldChg chg="modSp new del mod">
        <pc:chgData name="ENGEBRETSON, Elizabeth" userId="3432f663-7c0c-4f2e-b85b-b6f4c97bdf77" providerId="ADAL" clId="{09587F12-7DFA-954E-A18D-4D04512A24B0}" dt="2024-02-21T22:40:08.712" v="3418" actId="2696"/>
        <pc:sldMkLst>
          <pc:docMk/>
          <pc:sldMk cId="2696041399" sldId="312"/>
        </pc:sldMkLst>
        <pc:spChg chg="mod">
          <ac:chgData name="ENGEBRETSON, Elizabeth" userId="3432f663-7c0c-4f2e-b85b-b6f4c97bdf77" providerId="ADAL" clId="{09587F12-7DFA-954E-A18D-4D04512A24B0}" dt="2024-02-21T22:40:02.605" v="3417"/>
          <ac:spMkLst>
            <pc:docMk/>
            <pc:sldMk cId="2696041399" sldId="312"/>
            <ac:spMk id="3" creationId="{7C83E91D-6E86-5C3A-FBE0-070DC8B4943C}"/>
          </ac:spMkLst>
        </pc:spChg>
      </pc:sldChg>
    </pc:docChg>
  </pc:docChgLst>
  <pc:docChgLst>
    <pc:chgData name="LARREA, Christian" userId="1cbcec65-4ef2-4c9d-8acd-f62e48665bf7" providerId="ADAL" clId="{29C80ACC-1F79-4577-B519-C4F12DC918F0}"/>
    <pc:docChg chg="">
      <pc:chgData name="LARREA, Christian" userId="1cbcec65-4ef2-4c9d-8acd-f62e48665bf7" providerId="ADAL" clId="{29C80ACC-1F79-4577-B519-C4F12DC918F0}" dt="2024-02-01T08:54:15.810" v="2"/>
      <pc:docMkLst>
        <pc:docMk/>
      </pc:docMkLst>
      <pc:sldChg chg="addCm">
        <pc:chgData name="LARREA, Christian" userId="1cbcec65-4ef2-4c9d-8acd-f62e48665bf7" providerId="ADAL" clId="{29C80ACC-1F79-4577-B519-C4F12DC918F0}" dt="2024-02-01T08:51:56.522" v="0"/>
        <pc:sldMkLst>
          <pc:docMk/>
          <pc:sldMk cId="4165685282" sldId="306"/>
        </pc:sldMkLst>
      </pc:sldChg>
      <pc:sldChg chg="addCm delCm">
        <pc:chgData name="LARREA, Christian" userId="1cbcec65-4ef2-4c9d-8acd-f62e48665bf7" providerId="ADAL" clId="{29C80ACC-1F79-4577-B519-C4F12DC918F0}" dt="2024-02-01T08:54:15.810" v="2"/>
        <pc:sldMkLst>
          <pc:docMk/>
          <pc:sldMk cId="4130888302" sldId="309"/>
        </pc:sldMkLst>
      </pc:sldChg>
    </pc:docChg>
  </pc:docChgLst>
  <pc:docChgLst>
    <pc:chgData name="GORE, Fiona Margaret" userId="8990c2d0-068d-4ea4-a7b0-fc9e7bcf8844" providerId="ADAL" clId="{861885D9-2216-4560-A1E5-9A59CFA8CA4C}"/>
    <pc:docChg chg="">
      <pc:chgData name="GORE, Fiona Margaret" userId="8990c2d0-068d-4ea4-a7b0-fc9e7bcf8844" providerId="ADAL" clId="{861885D9-2216-4560-A1E5-9A59CFA8CA4C}" dt="2024-02-19T18:02:10.433" v="7"/>
      <pc:docMkLst>
        <pc:docMk/>
      </pc:docMkLst>
      <pc:sldChg chg="modCm">
        <pc:chgData name="GORE, Fiona Margaret" userId="8990c2d0-068d-4ea4-a7b0-fc9e7bcf8844" providerId="ADAL" clId="{861885D9-2216-4560-A1E5-9A59CFA8CA4C}" dt="2024-02-19T17:59:22.789" v="5"/>
        <pc:sldMkLst>
          <pc:docMk/>
          <pc:sldMk cId="1917870044" sldId="299"/>
        </pc:sldMkLst>
      </pc:sldChg>
      <pc:sldChg chg="modCm">
        <pc:chgData name="GORE, Fiona Margaret" userId="8990c2d0-068d-4ea4-a7b0-fc9e7bcf8844" providerId="ADAL" clId="{861885D9-2216-4560-A1E5-9A59CFA8CA4C}" dt="2024-02-19T18:02:10.433" v="7"/>
        <pc:sldMkLst>
          <pc:docMk/>
          <pc:sldMk cId="4206552246" sldId="301"/>
        </pc:sldMkLst>
      </pc:sldChg>
      <pc:sldChg chg="addCm">
        <pc:chgData name="GORE, Fiona Margaret" userId="8990c2d0-068d-4ea4-a7b0-fc9e7bcf8844" providerId="ADAL" clId="{861885D9-2216-4560-A1E5-9A59CFA8CA4C}" dt="2024-02-19T17:51:56.254" v="0"/>
        <pc:sldMkLst>
          <pc:docMk/>
          <pc:sldMk cId="278431427" sldId="304"/>
        </pc:sldMkLst>
      </pc:sldChg>
      <pc:sldChg chg="modCm">
        <pc:chgData name="GORE, Fiona Margaret" userId="8990c2d0-068d-4ea4-a7b0-fc9e7bcf8844" providerId="ADAL" clId="{861885D9-2216-4560-A1E5-9A59CFA8CA4C}" dt="2024-02-19T17:53:10.833" v="1"/>
        <pc:sldMkLst>
          <pc:docMk/>
          <pc:sldMk cId="2937497553" sldId="310"/>
        </pc:sldMkLst>
      </pc:sldChg>
      <pc:sldChg chg="addCm modCm">
        <pc:chgData name="GORE, Fiona Margaret" userId="8990c2d0-068d-4ea4-a7b0-fc9e7bcf8844" providerId="ADAL" clId="{861885D9-2216-4560-A1E5-9A59CFA8CA4C}" dt="2024-02-19T17:57:45.120" v="4"/>
        <pc:sldMkLst>
          <pc:docMk/>
          <pc:sldMk cId="681234636" sldId="311"/>
        </pc:sldMkLst>
      </pc:sldChg>
    </pc:docChg>
  </pc:docChgLst>
  <pc:docChgLst>
    <pc:chgData name="MURAD, Sofia Jenny Juliette" userId="609d3eb8-04db-4da7-84a5-b39f1996835f" providerId="ADAL" clId="{248A8F36-54A7-483E-B333-D2EC8847FD56}"/>
    <pc:docChg chg="undo redo custSel modSld modMainMaster">
      <pc:chgData name="MURAD, Sofia Jenny Juliette" userId="609d3eb8-04db-4da7-84a5-b39f1996835f" providerId="ADAL" clId="{248A8F36-54A7-483E-B333-D2EC8847FD56}" dt="2024-03-01T12:10:40.174" v="195" actId="1076"/>
      <pc:docMkLst>
        <pc:docMk/>
      </pc:docMkLst>
      <pc:sldChg chg="modSp mod addCm">
        <pc:chgData name="MURAD, Sofia Jenny Juliette" userId="609d3eb8-04db-4da7-84a5-b39f1996835f" providerId="ADAL" clId="{248A8F36-54A7-483E-B333-D2EC8847FD56}" dt="2024-02-20T14:55:22.728" v="188"/>
        <pc:sldMkLst>
          <pc:docMk/>
          <pc:sldMk cId="4154322372" sldId="258"/>
        </pc:sldMkLst>
        <pc:spChg chg="mod">
          <ac:chgData name="MURAD, Sofia Jenny Juliette" userId="609d3eb8-04db-4da7-84a5-b39f1996835f" providerId="ADAL" clId="{248A8F36-54A7-483E-B333-D2EC8847FD56}" dt="2024-02-07T10:52:02.660" v="97" actId="207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RAD, Sofia Jenny Juliette" userId="609d3eb8-04db-4da7-84a5-b39f1996835f" providerId="ADAL" clId="{248A8F36-54A7-483E-B333-D2EC8847FD56}" dt="2024-02-20T14:55:22.728" v="188"/>
              <pc2:cmMkLst xmlns:pc2="http://schemas.microsoft.com/office/powerpoint/2019/9/main/command">
                <pc:docMk/>
                <pc:sldMk cId="4154322372" sldId="258"/>
                <pc2:cmMk id="{7567BC8A-2C0C-42C6-8C97-99756774AFB6}"/>
              </pc2:cmMkLst>
            </pc226:cmChg>
          </p:ext>
        </pc:extLst>
      </pc:sldChg>
      <pc:sldChg chg="modSp mod">
        <pc:chgData name="MURAD, Sofia Jenny Juliette" userId="609d3eb8-04db-4da7-84a5-b39f1996835f" providerId="ADAL" clId="{248A8F36-54A7-483E-B333-D2EC8847FD56}" dt="2024-02-01T13:57:12.634" v="1" actId="1076"/>
        <pc:sldMkLst>
          <pc:docMk/>
          <pc:sldMk cId="3903434070" sldId="290"/>
        </pc:sldMkLst>
        <pc:spChg chg="mod">
          <ac:chgData name="MURAD, Sofia Jenny Juliette" userId="609d3eb8-04db-4da7-84a5-b39f1996835f" providerId="ADAL" clId="{248A8F36-54A7-483E-B333-D2EC8847FD56}" dt="2024-02-01T13:57:12.634" v="1" actId="1076"/>
          <ac:spMkLst>
            <pc:docMk/>
            <pc:sldMk cId="3903434070" sldId="290"/>
            <ac:spMk id="2" creationId="{47CDD159-1340-496E-87B4-61C56BB8DD40}"/>
          </ac:spMkLst>
        </pc:spChg>
      </pc:sldChg>
      <pc:sldChg chg="addSp delSp modSp mod modClrScheme modCm chgLayout">
        <pc:chgData name="MURAD, Sofia Jenny Juliette" userId="609d3eb8-04db-4da7-84a5-b39f1996835f" providerId="ADAL" clId="{248A8F36-54A7-483E-B333-D2EC8847FD56}" dt="2024-02-20T09:43:27.060" v="182"/>
        <pc:sldMkLst>
          <pc:docMk/>
          <pc:sldMk cId="4089523311" sldId="292"/>
        </pc:sldMkLst>
        <pc:spChg chg="add del mod ord">
          <ac:chgData name="MURAD, Sofia Jenny Juliette" userId="609d3eb8-04db-4da7-84a5-b39f1996835f" providerId="ADAL" clId="{248A8F36-54A7-483E-B333-D2EC8847FD56}" dt="2024-02-19T12:37:02.345" v="161" actId="478"/>
          <ac:spMkLst>
            <pc:docMk/>
            <pc:sldMk cId="4089523311" sldId="292"/>
            <ac:spMk id="2" creationId="{4DA894D5-2B20-7957-69C5-E89A7BF3C655}"/>
          </ac:spMkLst>
        </pc:spChg>
        <pc:spChg chg="mod ord">
          <ac:chgData name="MURAD, Sofia Jenny Juliette" userId="609d3eb8-04db-4da7-84a5-b39f1996835f" providerId="ADAL" clId="{248A8F36-54A7-483E-B333-D2EC8847FD56}" dt="2024-02-19T12:36:59.755" v="160" actId="700"/>
          <ac:spMkLst>
            <pc:docMk/>
            <pc:sldMk cId="4089523311" sldId="292"/>
            <ac:spMk id="3" creationId="{789BCBC6-56C1-4B72-AFA8-E15F2563FA4C}"/>
          </ac:spMkLst>
        </pc:spChg>
        <pc:spChg chg="mod">
          <ac:chgData name="MURAD, Sofia Jenny Juliette" userId="609d3eb8-04db-4da7-84a5-b39f1996835f" providerId="ADAL" clId="{248A8F36-54A7-483E-B333-D2EC8847FD56}" dt="2024-02-19T12:36:55.230" v="157" actId="1036"/>
          <ac:spMkLst>
            <pc:docMk/>
            <pc:sldMk cId="4089523311" sldId="292"/>
            <ac:spMk id="6" creationId="{C8E93225-0B34-4BA1-9C57-56C7F626F9AA}"/>
          </ac:spMkLst>
        </pc:spChg>
        <pc:spChg chg="mod">
          <ac:chgData name="MURAD, Sofia Jenny Juliette" userId="609d3eb8-04db-4da7-84a5-b39f1996835f" providerId="ADAL" clId="{248A8F36-54A7-483E-B333-D2EC8847FD56}" dt="2024-02-19T12:36:55.230" v="157" actId="1036"/>
          <ac:spMkLst>
            <pc:docMk/>
            <pc:sldMk cId="4089523311" sldId="292"/>
            <ac:spMk id="7" creationId="{E409F8FE-DAF3-4FD5-B89E-D2ABA118F117}"/>
          </ac:spMkLst>
        </pc:spChg>
        <pc:spChg chg="mod">
          <ac:chgData name="MURAD, Sofia Jenny Juliette" userId="609d3eb8-04db-4da7-84a5-b39f1996835f" providerId="ADAL" clId="{248A8F36-54A7-483E-B333-D2EC8847FD56}" dt="2024-02-19T12:36:55.230" v="157" actId="1036"/>
          <ac:spMkLst>
            <pc:docMk/>
            <pc:sldMk cId="4089523311" sldId="292"/>
            <ac:spMk id="8" creationId="{99D49888-BAD8-49D7-80DC-FD5D8966C1D1}"/>
          </ac:spMkLst>
        </pc:spChg>
        <pc:picChg chg="mod">
          <ac:chgData name="MURAD, Sofia Jenny Juliette" userId="609d3eb8-04db-4da7-84a5-b39f1996835f" providerId="ADAL" clId="{248A8F36-54A7-483E-B333-D2EC8847FD56}" dt="2024-02-19T12:36:55.230" v="157" actId="1036"/>
          <ac:picMkLst>
            <pc:docMk/>
            <pc:sldMk cId="4089523311" sldId="292"/>
            <ac:picMk id="30" creationId="{90539628-1186-4B5F-BE66-5F776580A3E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URAD, Sofia Jenny Juliette" userId="609d3eb8-04db-4da7-84a5-b39f1996835f" providerId="ADAL" clId="{248A8F36-54A7-483E-B333-D2EC8847FD56}" dt="2024-02-20T09:43:27.060" v="182"/>
              <pc2:cmMkLst xmlns:pc2="http://schemas.microsoft.com/office/powerpoint/2019/9/main/command">
                <pc:docMk/>
                <pc:sldMk cId="4089523311" sldId="292"/>
                <pc2:cmMk id="{BEFA05D0-F52E-4AD6-B2EC-0FE0047F15E4}"/>
              </pc2:cmMkLst>
            </pc226:cmChg>
          </p:ext>
        </pc:extLst>
      </pc:sldChg>
      <pc:sldChg chg="addSp delSp modSp mod modClrScheme chgLayout">
        <pc:chgData name="MURAD, Sofia Jenny Juliette" userId="609d3eb8-04db-4da7-84a5-b39f1996835f" providerId="ADAL" clId="{248A8F36-54A7-483E-B333-D2EC8847FD56}" dt="2024-02-19T12:37:11.806" v="163" actId="478"/>
        <pc:sldMkLst>
          <pc:docMk/>
          <pc:sldMk cId="453725808" sldId="293"/>
        </pc:sldMkLst>
        <pc:spChg chg="mod ord">
          <ac:chgData name="MURAD, Sofia Jenny Juliette" userId="609d3eb8-04db-4da7-84a5-b39f1996835f" providerId="ADAL" clId="{248A8F36-54A7-483E-B333-D2EC8847FD56}" dt="2024-02-19T12:37:09.358" v="162" actId="700"/>
          <ac:spMkLst>
            <pc:docMk/>
            <pc:sldMk cId="453725808" sldId="293"/>
            <ac:spMk id="3" creationId="{789BCBC6-56C1-4B72-AFA8-E15F2563FA4C}"/>
          </ac:spMkLst>
        </pc:spChg>
        <pc:spChg chg="add del mod ord">
          <ac:chgData name="MURAD, Sofia Jenny Juliette" userId="609d3eb8-04db-4da7-84a5-b39f1996835f" providerId="ADAL" clId="{248A8F36-54A7-483E-B333-D2EC8847FD56}" dt="2024-02-19T12:36:54.385" v="156" actId="700"/>
          <ac:spMkLst>
            <pc:docMk/>
            <pc:sldMk cId="453725808" sldId="293"/>
            <ac:spMk id="4" creationId="{FFAD2F61-8AE5-91CE-EAA0-F9ED0A9B776D}"/>
          </ac:spMkLst>
        </pc:spChg>
        <pc:spChg chg="add del mod ord">
          <ac:chgData name="MURAD, Sofia Jenny Juliette" userId="609d3eb8-04db-4da7-84a5-b39f1996835f" providerId="ADAL" clId="{248A8F36-54A7-483E-B333-D2EC8847FD56}" dt="2024-02-19T12:37:11.806" v="163" actId="478"/>
          <ac:spMkLst>
            <pc:docMk/>
            <pc:sldMk cId="453725808" sldId="293"/>
            <ac:spMk id="5" creationId="{A94A1497-0B06-4056-1A73-6E85EC8CF3EA}"/>
          </ac:spMkLst>
        </pc:spChg>
        <pc:spChg chg="add del mod ord">
          <ac:chgData name="MURAD, Sofia Jenny Juliette" userId="609d3eb8-04db-4da7-84a5-b39f1996835f" providerId="ADAL" clId="{248A8F36-54A7-483E-B333-D2EC8847FD56}" dt="2024-02-19T12:37:09.358" v="162" actId="700"/>
          <ac:spMkLst>
            <pc:docMk/>
            <pc:sldMk cId="453725808" sldId="293"/>
            <ac:spMk id="10" creationId="{B2A2F813-2C40-41C9-AD98-B31CB0B5108C}"/>
          </ac:spMkLst>
        </pc:spChg>
      </pc:sldChg>
      <pc:sldChg chg="addSp delSp modSp mod modClrScheme chgLayout">
        <pc:chgData name="MURAD, Sofia Jenny Juliette" userId="609d3eb8-04db-4da7-84a5-b39f1996835f" providerId="ADAL" clId="{248A8F36-54A7-483E-B333-D2EC8847FD56}" dt="2024-02-19T12:37:18.290" v="165" actId="478"/>
        <pc:sldMkLst>
          <pc:docMk/>
          <pc:sldMk cId="1439976084" sldId="295"/>
        </pc:sldMkLst>
        <pc:spChg chg="mod ord">
          <ac:chgData name="MURAD, Sofia Jenny Juliette" userId="609d3eb8-04db-4da7-84a5-b39f1996835f" providerId="ADAL" clId="{248A8F36-54A7-483E-B333-D2EC8847FD56}" dt="2024-02-19T12:37:16.297" v="164" actId="700"/>
          <ac:spMkLst>
            <pc:docMk/>
            <pc:sldMk cId="1439976084" sldId="295"/>
            <ac:spMk id="3" creationId="{789BCBC6-56C1-4B72-AFA8-E15F2563FA4C}"/>
          </ac:spMkLst>
        </pc:spChg>
        <pc:spChg chg="add del mod ord">
          <ac:chgData name="MURAD, Sofia Jenny Juliette" userId="609d3eb8-04db-4da7-84a5-b39f1996835f" providerId="ADAL" clId="{248A8F36-54A7-483E-B333-D2EC8847FD56}" dt="2024-02-19T12:37:18.290" v="165" actId="478"/>
          <ac:spMkLst>
            <pc:docMk/>
            <pc:sldMk cId="1439976084" sldId="295"/>
            <ac:spMk id="4" creationId="{9E9A31DC-4B51-16D8-2640-622BD6B5F78E}"/>
          </ac:spMkLst>
        </pc:spChg>
        <pc:spChg chg="del mod ord">
          <ac:chgData name="MURAD, Sofia Jenny Juliette" userId="609d3eb8-04db-4da7-84a5-b39f1996835f" providerId="ADAL" clId="{248A8F36-54A7-483E-B333-D2EC8847FD56}" dt="2024-02-19T12:37:16.297" v="164" actId="700"/>
          <ac:spMkLst>
            <pc:docMk/>
            <pc:sldMk cId="1439976084" sldId="295"/>
            <ac:spMk id="10" creationId="{B2A2F813-2C40-41C9-AD98-B31CB0B5108C}"/>
          </ac:spMkLst>
        </pc:spChg>
      </pc:sldChg>
      <pc:sldChg chg="modSp mod addCm modCm">
        <pc:chgData name="MURAD, Sofia Jenny Juliette" userId="609d3eb8-04db-4da7-84a5-b39f1996835f" providerId="ADAL" clId="{248A8F36-54A7-483E-B333-D2EC8847FD56}" dt="2024-02-01T14:05:16.180" v="95"/>
        <pc:sldMkLst>
          <pc:docMk/>
          <pc:sldMk cId="1917870044" sldId="299"/>
        </pc:sldMkLst>
        <pc:spChg chg="mod">
          <ac:chgData name="MURAD, Sofia Jenny Juliette" userId="609d3eb8-04db-4da7-84a5-b39f1996835f" providerId="ADAL" clId="{248A8F36-54A7-483E-B333-D2EC8847FD56}" dt="2024-02-01T14:03:36.931" v="93" actId="14100"/>
          <ac:spMkLst>
            <pc:docMk/>
            <pc:sldMk cId="1917870044" sldId="299"/>
            <ac:spMk id="3" creationId="{05DA4DBB-1597-4E1A-B32F-16E05F293312}"/>
          </ac:spMkLst>
        </pc:spChg>
      </pc:sldChg>
      <pc:sldChg chg="modSp mod">
        <pc:chgData name="MURAD, Sofia Jenny Juliette" userId="609d3eb8-04db-4da7-84a5-b39f1996835f" providerId="ADAL" clId="{248A8F36-54A7-483E-B333-D2EC8847FD56}" dt="2024-02-20T09:44:29.326" v="187" actId="1076"/>
        <pc:sldMkLst>
          <pc:docMk/>
          <pc:sldMk cId="3519505002" sldId="300"/>
        </pc:sldMkLst>
        <pc:spChg chg="mod">
          <ac:chgData name="MURAD, Sofia Jenny Juliette" userId="609d3eb8-04db-4da7-84a5-b39f1996835f" providerId="ADAL" clId="{248A8F36-54A7-483E-B333-D2EC8847FD56}" dt="2024-02-20T09:44:26.085" v="186" actId="948"/>
          <ac:spMkLst>
            <pc:docMk/>
            <pc:sldMk cId="3519505002" sldId="300"/>
            <ac:spMk id="3" creationId="{6322D6DC-530A-4F8B-8E77-4A7209F0C3A9}"/>
          </ac:spMkLst>
        </pc:spChg>
        <pc:picChg chg="mod">
          <ac:chgData name="MURAD, Sofia Jenny Juliette" userId="609d3eb8-04db-4da7-84a5-b39f1996835f" providerId="ADAL" clId="{248A8F36-54A7-483E-B333-D2EC8847FD56}" dt="2024-02-20T09:44:29.326" v="187" actId="1076"/>
          <ac:picMkLst>
            <pc:docMk/>
            <pc:sldMk cId="3519505002" sldId="300"/>
            <ac:picMk id="4" creationId="{8240CB98-822B-4539-ACC0-ABC424564C57}"/>
          </ac:picMkLst>
        </pc:picChg>
      </pc:sldChg>
      <pc:sldChg chg="modSp mod modClrScheme chgLayout">
        <pc:chgData name="MURAD, Sofia Jenny Juliette" userId="609d3eb8-04db-4da7-84a5-b39f1996835f" providerId="ADAL" clId="{248A8F36-54A7-483E-B333-D2EC8847FD56}" dt="2024-02-19T12:40:10.790" v="179" actId="700"/>
        <pc:sldMkLst>
          <pc:docMk/>
          <pc:sldMk cId="278431427" sldId="304"/>
        </pc:sldMkLst>
        <pc:spChg chg="mod ord">
          <ac:chgData name="MURAD, Sofia Jenny Juliette" userId="609d3eb8-04db-4da7-84a5-b39f1996835f" providerId="ADAL" clId="{248A8F36-54A7-483E-B333-D2EC8847FD56}" dt="2024-02-19T12:40:10.790" v="179" actId="700"/>
          <ac:spMkLst>
            <pc:docMk/>
            <pc:sldMk cId="278431427" sldId="304"/>
            <ac:spMk id="2" creationId="{CEB8D494-2D85-477D-8D9D-F9522DD1901F}"/>
          </ac:spMkLst>
        </pc:spChg>
        <pc:spChg chg="mod ord">
          <ac:chgData name="MURAD, Sofia Jenny Juliette" userId="609d3eb8-04db-4da7-84a5-b39f1996835f" providerId="ADAL" clId="{248A8F36-54A7-483E-B333-D2EC8847FD56}" dt="2024-02-19T12:40:10.790" v="179" actId="700"/>
          <ac:spMkLst>
            <pc:docMk/>
            <pc:sldMk cId="278431427" sldId="304"/>
            <ac:spMk id="3" creationId="{9BCA7347-3817-4A9E-8E31-22D8C66055CB}"/>
          </ac:spMkLst>
        </pc:spChg>
      </pc:sldChg>
      <pc:sldChg chg="modSp mod modClrScheme chgLayout">
        <pc:chgData name="MURAD, Sofia Jenny Juliette" userId="609d3eb8-04db-4da7-84a5-b39f1996835f" providerId="ADAL" clId="{248A8F36-54A7-483E-B333-D2EC8847FD56}" dt="2024-02-19T12:38:12.547" v="174" actId="27636"/>
        <pc:sldMkLst>
          <pc:docMk/>
          <pc:sldMk cId="371595077" sldId="305"/>
        </pc:sldMkLst>
        <pc:spChg chg="mod ord">
          <ac:chgData name="MURAD, Sofia Jenny Juliette" userId="609d3eb8-04db-4da7-84a5-b39f1996835f" providerId="ADAL" clId="{248A8F36-54A7-483E-B333-D2EC8847FD56}" dt="2024-02-19T12:38:05.688" v="169" actId="700"/>
          <ac:spMkLst>
            <pc:docMk/>
            <pc:sldMk cId="371595077" sldId="305"/>
            <ac:spMk id="2" creationId="{4B9914B0-D3E0-411C-AC3D-13714DC9F35D}"/>
          </ac:spMkLst>
        </pc:spChg>
        <pc:spChg chg="mod ord">
          <ac:chgData name="MURAD, Sofia Jenny Juliette" userId="609d3eb8-04db-4da7-84a5-b39f1996835f" providerId="ADAL" clId="{248A8F36-54A7-483E-B333-D2EC8847FD56}" dt="2024-02-19T12:38:12.547" v="174" actId="27636"/>
          <ac:spMkLst>
            <pc:docMk/>
            <pc:sldMk cId="371595077" sldId="305"/>
            <ac:spMk id="3" creationId="{E99B6CE8-EF08-4AB8-8546-783238289DAB}"/>
          </ac:spMkLst>
        </pc:spChg>
      </pc:sldChg>
      <pc:sldChg chg="modSp mod modClrScheme addCm delCm modCm chgLayout">
        <pc:chgData name="MURAD, Sofia Jenny Juliette" userId="609d3eb8-04db-4da7-84a5-b39f1996835f" providerId="ADAL" clId="{248A8F36-54A7-483E-B333-D2EC8847FD56}" dt="2024-02-19T12:38:16.644" v="175" actId="14100"/>
        <pc:sldMkLst>
          <pc:docMk/>
          <pc:sldMk cId="4165685282" sldId="306"/>
        </pc:sldMkLst>
        <pc:spChg chg="mod ord">
          <ac:chgData name="MURAD, Sofia Jenny Juliette" userId="609d3eb8-04db-4da7-84a5-b39f1996835f" providerId="ADAL" clId="{248A8F36-54A7-483E-B333-D2EC8847FD56}" dt="2024-02-19T12:37:45.590" v="166" actId="700"/>
          <ac:spMkLst>
            <pc:docMk/>
            <pc:sldMk cId="4165685282" sldId="306"/>
            <ac:spMk id="2" creationId="{4B9914B0-D3E0-411C-AC3D-13714DC9F35D}"/>
          </ac:spMkLst>
        </pc:spChg>
        <pc:spChg chg="mod ord">
          <ac:chgData name="MURAD, Sofia Jenny Juliette" userId="609d3eb8-04db-4da7-84a5-b39f1996835f" providerId="ADAL" clId="{248A8F36-54A7-483E-B333-D2EC8847FD56}" dt="2024-02-19T12:38:16.644" v="175" actId="14100"/>
          <ac:spMkLst>
            <pc:docMk/>
            <pc:sldMk cId="4165685282" sldId="306"/>
            <ac:spMk id="3" creationId="{E99B6CE8-EF08-4AB8-8546-783238289DAB}"/>
          </ac:spMkLst>
        </pc:spChg>
      </pc:sldChg>
      <pc:sldChg chg="modSp mod modClrScheme chgLayout">
        <pc:chgData name="MURAD, Sofia Jenny Juliette" userId="609d3eb8-04db-4da7-84a5-b39f1996835f" providerId="ADAL" clId="{248A8F36-54A7-483E-B333-D2EC8847FD56}" dt="2024-02-19T12:40:33.232" v="181" actId="700"/>
        <pc:sldMkLst>
          <pc:docMk/>
          <pc:sldMk cId="4130888302" sldId="309"/>
        </pc:sldMkLst>
        <pc:spChg chg="mod ord">
          <ac:chgData name="MURAD, Sofia Jenny Juliette" userId="609d3eb8-04db-4da7-84a5-b39f1996835f" providerId="ADAL" clId="{248A8F36-54A7-483E-B333-D2EC8847FD56}" dt="2024-02-19T12:40:33.232" v="181" actId="700"/>
          <ac:spMkLst>
            <pc:docMk/>
            <pc:sldMk cId="4130888302" sldId="309"/>
            <ac:spMk id="4" creationId="{3E9D335D-02AA-15BE-2FB7-1F7DBD3658D3}"/>
          </ac:spMkLst>
        </pc:spChg>
        <pc:spChg chg="mod ord">
          <ac:chgData name="MURAD, Sofia Jenny Juliette" userId="609d3eb8-04db-4da7-84a5-b39f1996835f" providerId="ADAL" clId="{248A8F36-54A7-483E-B333-D2EC8847FD56}" dt="2024-02-19T12:40:33.232" v="181" actId="700"/>
          <ac:spMkLst>
            <pc:docMk/>
            <pc:sldMk cId="4130888302" sldId="309"/>
            <ac:spMk id="5" creationId="{8D984A5A-5C39-3032-E279-A3DB3AAD22DB}"/>
          </ac:spMkLst>
        </pc:spChg>
      </pc:sldChg>
      <pc:sldChg chg="modSp mod modClrScheme chgLayout">
        <pc:chgData name="MURAD, Sofia Jenny Juliette" userId="609d3eb8-04db-4da7-84a5-b39f1996835f" providerId="ADAL" clId="{248A8F36-54A7-483E-B333-D2EC8847FD56}" dt="2024-02-19T12:40:26.765" v="180" actId="700"/>
        <pc:sldMkLst>
          <pc:docMk/>
          <pc:sldMk cId="2937497553" sldId="310"/>
        </pc:sldMkLst>
        <pc:spChg chg="mod ord">
          <ac:chgData name="MURAD, Sofia Jenny Juliette" userId="609d3eb8-04db-4da7-84a5-b39f1996835f" providerId="ADAL" clId="{248A8F36-54A7-483E-B333-D2EC8847FD56}" dt="2024-02-19T12:40:26.765" v="180" actId="700"/>
          <ac:spMkLst>
            <pc:docMk/>
            <pc:sldMk cId="2937497553" sldId="310"/>
            <ac:spMk id="2" creationId="{C2BADC17-D099-7D76-8D4E-71DFDBEC9C61}"/>
          </ac:spMkLst>
        </pc:spChg>
        <pc:spChg chg="mod ord">
          <ac:chgData name="MURAD, Sofia Jenny Juliette" userId="609d3eb8-04db-4da7-84a5-b39f1996835f" providerId="ADAL" clId="{248A8F36-54A7-483E-B333-D2EC8847FD56}" dt="2024-02-19T12:40:26.765" v="180" actId="700"/>
          <ac:spMkLst>
            <pc:docMk/>
            <pc:sldMk cId="2937497553" sldId="310"/>
            <ac:spMk id="3" creationId="{DFAAB4F4-5EAD-6F44-12CF-A289B5F4E976}"/>
          </ac:spMkLst>
        </pc:spChg>
      </pc:sldChg>
      <pc:sldChg chg="modSp mod modCm">
        <pc:chgData name="MURAD, Sofia Jenny Juliette" userId="609d3eb8-04db-4da7-84a5-b39f1996835f" providerId="ADAL" clId="{248A8F36-54A7-483E-B333-D2EC8847FD56}" dt="2024-02-22T10:30:36.600" v="189"/>
        <pc:sldMkLst>
          <pc:docMk/>
          <pc:sldMk cId="681234636" sldId="311"/>
        </pc:sldMkLst>
        <pc:spChg chg="mod">
          <ac:chgData name="MURAD, Sofia Jenny Juliette" userId="609d3eb8-04db-4da7-84a5-b39f1996835f" providerId="ADAL" clId="{248A8F36-54A7-483E-B333-D2EC8847FD56}" dt="2024-02-01T14:03:58.702" v="94" actId="12"/>
          <ac:spMkLst>
            <pc:docMk/>
            <pc:sldMk cId="681234636" sldId="311"/>
            <ac:spMk id="3" creationId="{A308EAF6-A908-AA5E-32FC-EB7B753141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URAD, Sofia Jenny Juliette" userId="609d3eb8-04db-4da7-84a5-b39f1996835f" providerId="ADAL" clId="{248A8F36-54A7-483E-B333-D2EC8847FD56}" dt="2024-02-22T10:30:36.600" v="189"/>
              <pc2:cmMkLst xmlns:pc2="http://schemas.microsoft.com/office/powerpoint/2019/9/main/command">
                <pc:docMk/>
                <pc:sldMk cId="681234636" sldId="311"/>
                <pc2:cmMk id="{C4CBC474-F1C2-814A-AE13-D1BDA8D2F3AF}"/>
              </pc2:cmMkLst>
            </pc226:cmChg>
          </p:ext>
        </pc:extLst>
      </pc:sldChg>
      <pc:sldMasterChg chg="addSp delSp modSp mod">
        <pc:chgData name="MURAD, Sofia Jenny Juliette" userId="609d3eb8-04db-4da7-84a5-b39f1996835f" providerId="ADAL" clId="{248A8F36-54A7-483E-B333-D2EC8847FD56}" dt="2024-03-01T12:10:40.174" v="195" actId="1076"/>
        <pc:sldMasterMkLst>
          <pc:docMk/>
          <pc:sldMasterMk cId="806541482" sldId="2147483758"/>
        </pc:sldMasterMkLst>
        <pc:spChg chg="add mod">
          <ac:chgData name="MURAD, Sofia Jenny Juliette" userId="609d3eb8-04db-4da7-84a5-b39f1996835f" providerId="ADAL" clId="{248A8F36-54A7-483E-B333-D2EC8847FD56}" dt="2024-03-01T12:06:42.311" v="192"/>
          <ac:spMkLst>
            <pc:docMk/>
            <pc:sldMasterMk cId="806541482" sldId="2147483758"/>
            <ac:spMk id="6" creationId="{8F1D423E-8B15-41BD-B67A-2B72633E8C60}"/>
          </ac:spMkLst>
        </pc:spChg>
        <pc:spChg chg="add mod">
          <ac:chgData name="MURAD, Sofia Jenny Juliette" userId="609d3eb8-04db-4da7-84a5-b39f1996835f" providerId="ADAL" clId="{248A8F36-54A7-483E-B333-D2EC8847FD56}" dt="2024-03-01T12:06:42.311" v="192"/>
          <ac:spMkLst>
            <pc:docMk/>
            <pc:sldMasterMk cId="806541482" sldId="2147483758"/>
            <ac:spMk id="8" creationId="{AA50B300-CF84-43C1-BFB3-9466A9B79B6A}"/>
          </ac:spMkLst>
        </pc:spChg>
        <pc:spChg chg="del">
          <ac:chgData name="MURAD, Sofia Jenny Juliette" userId="609d3eb8-04db-4da7-84a5-b39f1996835f" providerId="ADAL" clId="{248A8F36-54A7-483E-B333-D2EC8847FD56}" dt="2024-03-01T12:06:41.963" v="191" actId="478"/>
          <ac:spMkLst>
            <pc:docMk/>
            <pc:sldMasterMk cId="806541482" sldId="2147483758"/>
            <ac:spMk id="41" creationId="{8F1D423E-8B15-41BD-B67A-2B72633E8C60}"/>
          </ac:spMkLst>
        </pc:spChg>
        <pc:grpChg chg="add mod">
          <ac:chgData name="MURAD, Sofia Jenny Juliette" userId="609d3eb8-04db-4da7-84a5-b39f1996835f" providerId="ADAL" clId="{248A8F36-54A7-483E-B333-D2EC8847FD56}" dt="2024-03-01T12:10:40.174" v="195" actId="1076"/>
          <ac:grpSpMkLst>
            <pc:docMk/>
            <pc:sldMasterMk cId="806541482" sldId="2147483758"/>
            <ac:grpSpMk id="4" creationId="{F15FB073-BB83-E172-454D-A364C19BCD3C}"/>
          </ac:grpSpMkLst>
        </pc:grpChg>
        <pc:grpChg chg="add mod">
          <ac:chgData name="MURAD, Sofia Jenny Juliette" userId="609d3eb8-04db-4da7-84a5-b39f1996835f" providerId="ADAL" clId="{248A8F36-54A7-483E-B333-D2EC8847FD56}" dt="2024-03-01T12:06:42.311" v="192"/>
          <ac:grpSpMkLst>
            <pc:docMk/>
            <pc:sldMasterMk cId="806541482" sldId="2147483758"/>
            <ac:grpSpMk id="5" creationId="{27E98DA2-1865-4E97-8590-444FE01B1FE4}"/>
          </ac:grpSpMkLst>
        </pc:grpChg>
        <pc:grpChg chg="del">
          <ac:chgData name="MURAD, Sofia Jenny Juliette" userId="609d3eb8-04db-4da7-84a5-b39f1996835f" providerId="ADAL" clId="{248A8F36-54A7-483E-B333-D2EC8847FD56}" dt="2024-03-01T12:06:39.940" v="190" actId="478"/>
          <ac:grpSpMkLst>
            <pc:docMk/>
            <pc:sldMasterMk cId="806541482" sldId="2147483758"/>
            <ac:grpSpMk id="43" creationId="{27E98DA2-1865-4E97-8590-444FE01B1FE4}"/>
          </ac:grpSpMkLst>
        </pc:grp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7" creationId="{F07FAD92-3BD4-F88E-2ECD-B380A6873080}"/>
          </ac:picMkLst>
        </pc:pic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9" creationId="{65B1804B-41C0-49EC-9CCC-56DC065112D2}"/>
          </ac:picMkLst>
        </pc:pic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10" creationId="{59814F6A-8856-40D8-8CAF-4C5E6641F5AA}"/>
          </ac:picMkLst>
        </pc:picChg>
        <pc:picChg chg="add mod">
          <ac:chgData name="MURAD, Sofia Jenny Juliette" userId="609d3eb8-04db-4da7-84a5-b39f1996835f" providerId="ADAL" clId="{248A8F36-54A7-483E-B333-D2EC8847FD56}" dt="2024-03-01T12:06:42.311" v="192"/>
          <ac:picMkLst>
            <pc:docMk/>
            <pc:sldMasterMk cId="806541482" sldId="2147483758"/>
            <ac:picMk id="11" creationId="{33E73065-C6F7-4816-8CA3-7879EC8065CD}"/>
          </ac:picMkLst>
        </pc:picChg>
      </pc:sldMasterChg>
    </pc:docChg>
  </pc:docChgLst>
  <pc:docChgLst>
    <pc:chgData name="ENGEBRETSON, Elizabeth" userId="3432f663-7c0c-4f2e-b85b-b6f4c97bdf77" providerId="ADAL" clId="{0569D6CC-10D7-AD4E-B0FD-99990C4AC3E4}"/>
    <pc:docChg chg="undo custSel modSld">
      <pc:chgData name="ENGEBRETSON, Elizabeth" userId="3432f663-7c0c-4f2e-b85b-b6f4c97bdf77" providerId="ADAL" clId="{0569D6CC-10D7-AD4E-B0FD-99990C4AC3E4}" dt="2024-03-13T15:41:09.179" v="7" actId="1076"/>
      <pc:docMkLst>
        <pc:docMk/>
      </pc:docMkLst>
      <pc:sldChg chg="modSp mod">
        <pc:chgData name="ENGEBRETSON, Elizabeth" userId="3432f663-7c0c-4f2e-b85b-b6f4c97bdf77" providerId="ADAL" clId="{0569D6CC-10D7-AD4E-B0FD-99990C4AC3E4}" dt="2024-03-13T15:41:09.179" v="7" actId="1076"/>
        <pc:sldMkLst>
          <pc:docMk/>
          <pc:sldMk cId="3903434070" sldId="290"/>
        </pc:sldMkLst>
        <pc:spChg chg="mod">
          <ac:chgData name="ENGEBRETSON, Elizabeth" userId="3432f663-7c0c-4f2e-b85b-b6f4c97bdf77" providerId="ADAL" clId="{0569D6CC-10D7-AD4E-B0FD-99990C4AC3E4}" dt="2024-03-13T15:41:09.179" v="7" actId="1076"/>
          <ac:spMkLst>
            <pc:docMk/>
            <pc:sldMk cId="3903434070" sldId="290"/>
            <ac:spMk id="45" creationId="{E4B17FD4-E669-4F05-97C3-09D23F475969}"/>
          </ac:spMkLst>
        </pc:spChg>
        <pc:grpChg chg="mod">
          <ac:chgData name="ENGEBRETSON, Elizabeth" userId="3432f663-7c0c-4f2e-b85b-b6f4c97bdf77" providerId="ADAL" clId="{0569D6CC-10D7-AD4E-B0FD-99990C4AC3E4}" dt="2024-03-13T15:40:47.601" v="4" actId="1076"/>
          <ac:grpSpMkLst>
            <pc:docMk/>
            <pc:sldMk cId="3903434070" sldId="290"/>
            <ac:grpSpMk id="6" creationId="{159F48B3-67B8-4D20-A6F1-B2CEB20906DF}"/>
          </ac:grpSpMkLst>
        </pc:grpChg>
      </pc:sldChg>
    </pc:docChg>
  </pc:docChgLst>
  <pc:docChgLst>
    <pc:chgData name="GORE, Fiona Margaret" userId="S::goref@who.int::8990c2d0-068d-4ea4-a7b0-fc9e7bcf8844" providerId="AD" clId="Web-{F77F4940-454B-39A4-BA49-56446B8C2B37}"/>
    <pc:docChg chg="modSld">
      <pc:chgData name="GORE, Fiona Margaret" userId="S::goref@who.int::8990c2d0-068d-4ea4-a7b0-fc9e7bcf8844" providerId="AD" clId="Web-{F77F4940-454B-39A4-BA49-56446B8C2B37}" dt="2021-08-11T15:13:36.774" v="285"/>
      <pc:docMkLst>
        <pc:docMk/>
      </pc:docMkLst>
      <pc:sldChg chg="modNotes">
        <pc:chgData name="GORE, Fiona Margaret" userId="S::goref@who.int::8990c2d0-068d-4ea4-a7b0-fc9e7bcf8844" providerId="AD" clId="Web-{F77F4940-454B-39A4-BA49-56446B8C2B37}" dt="2021-08-11T15:13:36.774" v="285"/>
        <pc:sldMkLst>
          <pc:docMk/>
          <pc:sldMk cId="918050556" sldId="297"/>
        </pc:sldMkLst>
      </pc:sldChg>
    </pc:docChg>
  </pc:docChgLst>
  <pc:docChgLst>
    <pc:chgData name="LARREA, Christian" userId="1cbcec65-4ef2-4c9d-8acd-f62e48665bf7" providerId="ADAL" clId="{E65B66EA-D58C-4748-B185-B3A20638A8CE}"/>
    <pc:docChg chg="custSel modSld">
      <pc:chgData name="LARREA, Christian" userId="1cbcec65-4ef2-4c9d-8acd-f62e48665bf7" providerId="ADAL" clId="{E65B66EA-D58C-4748-B185-B3A20638A8CE}" dt="2024-03-25T15:25:26.786" v="171" actId="20577"/>
      <pc:docMkLst>
        <pc:docMk/>
      </pc:docMkLst>
      <pc:sldChg chg="modSp mod">
        <pc:chgData name="LARREA, Christian" userId="1cbcec65-4ef2-4c9d-8acd-f62e48665bf7" providerId="ADAL" clId="{E65B66EA-D58C-4748-B185-B3A20638A8CE}" dt="2024-03-25T15:12:46.974" v="2" actId="14100"/>
        <pc:sldMkLst>
          <pc:docMk/>
          <pc:sldMk cId="4154322372" sldId="258"/>
        </pc:sldMkLst>
        <pc:spChg chg="mod">
          <ac:chgData name="LARREA, Christian" userId="1cbcec65-4ef2-4c9d-8acd-f62e48665bf7" providerId="ADAL" clId="{E65B66EA-D58C-4748-B185-B3A20638A8CE}" dt="2024-03-25T15:12:46.974" v="2" actId="14100"/>
          <ac:spMkLst>
            <pc:docMk/>
            <pc:sldMk cId="4154322372" sldId="258"/>
            <ac:spMk id="4" creationId="{EEB624C6-8AF0-44C4-83D8-3A2C2CD4ECF7}"/>
          </ac:spMkLst>
        </pc:spChg>
      </pc:sldChg>
      <pc:sldChg chg="modSp mod">
        <pc:chgData name="LARREA, Christian" userId="1cbcec65-4ef2-4c9d-8acd-f62e48665bf7" providerId="ADAL" clId="{E65B66EA-D58C-4748-B185-B3A20638A8CE}" dt="2024-03-25T15:14:33.068" v="8" actId="20577"/>
        <pc:sldMkLst>
          <pc:docMk/>
          <pc:sldMk cId="3903434070" sldId="290"/>
        </pc:sldMkLst>
        <pc:spChg chg="mod">
          <ac:chgData name="LARREA, Christian" userId="1cbcec65-4ef2-4c9d-8acd-f62e48665bf7" providerId="ADAL" clId="{E65B66EA-D58C-4748-B185-B3A20638A8CE}" dt="2024-03-25T15:14:33.068" v="8" actId="20577"/>
          <ac:spMkLst>
            <pc:docMk/>
            <pc:sldMk cId="3903434070" sldId="290"/>
            <ac:spMk id="48" creationId="{76796B33-6C0C-464E-BF04-EDCBA3417FD4}"/>
          </ac:spMkLst>
        </pc:spChg>
      </pc:sldChg>
      <pc:sldChg chg="modSp mod">
        <pc:chgData name="LARREA, Christian" userId="1cbcec65-4ef2-4c9d-8acd-f62e48665bf7" providerId="ADAL" clId="{E65B66EA-D58C-4748-B185-B3A20638A8CE}" dt="2024-03-25T15:15:15.534" v="9" actId="14100"/>
        <pc:sldMkLst>
          <pc:docMk/>
          <pc:sldMk cId="1948055383" sldId="291"/>
        </pc:sldMkLst>
        <pc:spChg chg="mod">
          <ac:chgData name="LARREA, Christian" userId="1cbcec65-4ef2-4c9d-8acd-f62e48665bf7" providerId="ADAL" clId="{E65B66EA-D58C-4748-B185-B3A20638A8CE}" dt="2024-03-25T15:15:15.534" v="9" actId="14100"/>
          <ac:spMkLst>
            <pc:docMk/>
            <pc:sldMk cId="1948055383" sldId="291"/>
            <ac:spMk id="8" creationId="{F5BCAF2A-589E-470D-ACD9-A2B08B3A81D2}"/>
          </ac:spMkLst>
        </pc:spChg>
      </pc:sldChg>
      <pc:sldChg chg="modSp mod">
        <pc:chgData name="LARREA, Christian" userId="1cbcec65-4ef2-4c9d-8acd-f62e48665bf7" providerId="ADAL" clId="{E65B66EA-D58C-4748-B185-B3A20638A8CE}" dt="2024-03-25T15:25:26.786" v="171" actId="20577"/>
        <pc:sldMkLst>
          <pc:docMk/>
          <pc:sldMk cId="1917870044" sldId="299"/>
        </pc:sldMkLst>
        <pc:spChg chg="mod">
          <ac:chgData name="LARREA, Christian" userId="1cbcec65-4ef2-4c9d-8acd-f62e48665bf7" providerId="ADAL" clId="{E65B66EA-D58C-4748-B185-B3A20638A8CE}" dt="2024-03-25T15:25:26.786" v="171" actId="20577"/>
          <ac:spMkLst>
            <pc:docMk/>
            <pc:sldMk cId="1917870044" sldId="299"/>
            <ac:spMk id="3" creationId="{05DA4DBB-1597-4E1A-B32F-16E05F293312}"/>
          </ac:spMkLst>
        </pc:spChg>
      </pc:sldChg>
      <pc:sldChg chg="modSp mod">
        <pc:chgData name="LARREA, Christian" userId="1cbcec65-4ef2-4c9d-8acd-f62e48665bf7" providerId="ADAL" clId="{E65B66EA-D58C-4748-B185-B3A20638A8CE}" dt="2024-03-25T15:23:33.818" v="157" actId="20577"/>
        <pc:sldMkLst>
          <pc:docMk/>
          <pc:sldMk cId="3519505002" sldId="300"/>
        </pc:sldMkLst>
        <pc:spChg chg="mod">
          <ac:chgData name="LARREA, Christian" userId="1cbcec65-4ef2-4c9d-8acd-f62e48665bf7" providerId="ADAL" clId="{E65B66EA-D58C-4748-B185-B3A20638A8CE}" dt="2024-03-25T15:23:33.818" v="157" actId="20577"/>
          <ac:spMkLst>
            <pc:docMk/>
            <pc:sldMk cId="3519505002" sldId="300"/>
            <ac:spMk id="3" creationId="{6322D6DC-530A-4F8B-8E77-4A7209F0C3A9}"/>
          </ac:spMkLst>
        </pc:spChg>
      </pc:sldChg>
      <pc:sldChg chg="modSp mod">
        <pc:chgData name="LARREA, Christian" userId="1cbcec65-4ef2-4c9d-8acd-f62e48665bf7" providerId="ADAL" clId="{E65B66EA-D58C-4748-B185-B3A20638A8CE}" dt="2024-03-25T15:17:13.348" v="30" actId="14100"/>
        <pc:sldMkLst>
          <pc:docMk/>
          <pc:sldMk cId="278431427" sldId="304"/>
        </pc:sldMkLst>
        <pc:spChg chg="mod">
          <ac:chgData name="LARREA, Christian" userId="1cbcec65-4ef2-4c9d-8acd-f62e48665bf7" providerId="ADAL" clId="{E65B66EA-D58C-4748-B185-B3A20638A8CE}" dt="2024-03-25T15:17:13.348" v="30" actId="14100"/>
          <ac:spMkLst>
            <pc:docMk/>
            <pc:sldMk cId="278431427" sldId="304"/>
            <ac:spMk id="3" creationId="{9BCA7347-3817-4A9E-8E31-22D8C66055CB}"/>
          </ac:spMkLst>
        </pc:spChg>
      </pc:sldChg>
      <pc:sldChg chg="modSp mod">
        <pc:chgData name="LARREA, Christian" userId="1cbcec65-4ef2-4c9d-8acd-f62e48665bf7" providerId="ADAL" clId="{E65B66EA-D58C-4748-B185-B3A20638A8CE}" dt="2024-03-25T15:17:25.279" v="32" actId="20577"/>
        <pc:sldMkLst>
          <pc:docMk/>
          <pc:sldMk cId="4165685282" sldId="306"/>
        </pc:sldMkLst>
        <pc:spChg chg="mod">
          <ac:chgData name="LARREA, Christian" userId="1cbcec65-4ef2-4c9d-8acd-f62e48665bf7" providerId="ADAL" clId="{E65B66EA-D58C-4748-B185-B3A20638A8CE}" dt="2024-03-25T15:17:25.279" v="32" actId="20577"/>
          <ac:spMkLst>
            <pc:docMk/>
            <pc:sldMk cId="4165685282" sldId="306"/>
            <ac:spMk id="2" creationId="{4B9914B0-D3E0-411C-AC3D-13714DC9F35D}"/>
          </ac:spMkLst>
        </pc:spChg>
      </pc:sldChg>
      <pc:sldChg chg="modSp mod">
        <pc:chgData name="LARREA, Christian" userId="1cbcec65-4ef2-4c9d-8acd-f62e48665bf7" providerId="ADAL" clId="{E65B66EA-D58C-4748-B185-B3A20638A8CE}" dt="2024-03-25T15:19:44.585" v="103" actId="20577"/>
        <pc:sldMkLst>
          <pc:docMk/>
          <pc:sldMk cId="4130888302" sldId="309"/>
        </pc:sldMkLst>
        <pc:spChg chg="mod">
          <ac:chgData name="LARREA, Christian" userId="1cbcec65-4ef2-4c9d-8acd-f62e48665bf7" providerId="ADAL" clId="{E65B66EA-D58C-4748-B185-B3A20638A8CE}" dt="2024-03-25T15:19:44.585" v="103" actId="20577"/>
          <ac:spMkLst>
            <pc:docMk/>
            <pc:sldMk cId="4130888302" sldId="309"/>
            <ac:spMk id="5" creationId="{8D984A5A-5C39-3032-E279-A3DB3AAD22DB}"/>
          </ac:spMkLst>
        </pc:spChg>
      </pc:sldChg>
      <pc:sldChg chg="modSp mod">
        <pc:chgData name="LARREA, Christian" userId="1cbcec65-4ef2-4c9d-8acd-f62e48665bf7" providerId="ADAL" clId="{E65B66EA-D58C-4748-B185-B3A20638A8CE}" dt="2024-03-25T15:20:07.631" v="106" actId="20577"/>
        <pc:sldMkLst>
          <pc:docMk/>
          <pc:sldMk cId="2937497553" sldId="310"/>
        </pc:sldMkLst>
        <pc:spChg chg="mod">
          <ac:chgData name="LARREA, Christian" userId="1cbcec65-4ef2-4c9d-8acd-f62e48665bf7" providerId="ADAL" clId="{E65B66EA-D58C-4748-B185-B3A20638A8CE}" dt="2024-03-25T15:20:07.631" v="106" actId="20577"/>
          <ac:spMkLst>
            <pc:docMk/>
            <pc:sldMk cId="2937497553" sldId="310"/>
            <ac:spMk id="3" creationId="{DFAAB4F4-5EAD-6F44-12CF-A289B5F4E976}"/>
          </ac:spMkLst>
        </pc:spChg>
      </pc:sldChg>
      <pc:sldChg chg="modSp mod">
        <pc:chgData name="LARREA, Christian" userId="1cbcec65-4ef2-4c9d-8acd-f62e48665bf7" providerId="ADAL" clId="{E65B66EA-D58C-4748-B185-B3A20638A8CE}" dt="2024-03-25T15:21:58.496" v="140" actId="20577"/>
        <pc:sldMkLst>
          <pc:docMk/>
          <pc:sldMk cId="681234636" sldId="311"/>
        </pc:sldMkLst>
        <pc:spChg chg="mod">
          <ac:chgData name="LARREA, Christian" userId="1cbcec65-4ef2-4c9d-8acd-f62e48665bf7" providerId="ADAL" clId="{E65B66EA-D58C-4748-B185-B3A20638A8CE}" dt="2024-03-25T15:21:58.496" v="140" actId="20577"/>
          <ac:spMkLst>
            <pc:docMk/>
            <pc:sldMk cId="681234636" sldId="311"/>
            <ac:spMk id="3" creationId="{A308EAF6-A908-AA5E-32FC-EB7B75314139}"/>
          </ac:spMkLst>
        </pc:spChg>
      </pc:sldChg>
    </pc:docChg>
  </pc:docChgLst>
  <pc:docChgLst>
    <pc:chgData name="TAKANE, Marina" userId="0c62abb9-5f1e-4540-b5da-327c1000617a" providerId="ADAL" clId="{154FBC67-647F-4105-87DC-A7D15B33B14B}"/>
    <pc:docChg chg="undo custSel modSld">
      <pc:chgData name="TAKANE, Marina" userId="0c62abb9-5f1e-4540-b5da-327c1000617a" providerId="ADAL" clId="{154FBC67-647F-4105-87DC-A7D15B33B14B}" dt="2024-02-18T11:18:16.812" v="16"/>
      <pc:docMkLst>
        <pc:docMk/>
      </pc:docMkLst>
      <pc:sldChg chg="modSp addCm">
        <pc:chgData name="TAKANE, Marina" userId="0c62abb9-5f1e-4540-b5da-327c1000617a" providerId="ADAL" clId="{154FBC67-647F-4105-87DC-A7D15B33B14B}" dt="2024-02-18T10:05:23.194" v="8"/>
        <pc:sldMkLst>
          <pc:docMk/>
          <pc:sldMk cId="4089523311" sldId="292"/>
        </pc:sldMkLst>
        <pc:spChg chg="mod">
          <ac:chgData name="TAKANE, Marina" userId="0c62abb9-5f1e-4540-b5da-327c1000617a" providerId="ADAL" clId="{154FBC67-647F-4105-87DC-A7D15B33B14B}" dt="2024-02-18T10:05:21.140" v="7" actId="20577"/>
          <ac:spMkLst>
            <pc:docMk/>
            <pc:sldMk cId="4089523311" sldId="292"/>
            <ac:spMk id="8" creationId="{99D49888-BAD8-49D7-80DC-FD5D8966C1D1}"/>
          </ac:spMkLst>
        </pc:spChg>
      </pc:sldChg>
      <pc:sldChg chg="modCm">
        <pc:chgData name="TAKANE, Marina" userId="0c62abb9-5f1e-4540-b5da-327c1000617a" providerId="ADAL" clId="{154FBC67-647F-4105-87DC-A7D15B33B14B}" dt="2024-02-18T11:18:16.812" v="16"/>
        <pc:sldMkLst>
          <pc:docMk/>
          <pc:sldMk cId="1917870044" sldId="299"/>
        </pc:sldMkLst>
      </pc:sldChg>
      <pc:sldChg chg="modSp mod modCm">
        <pc:chgData name="TAKANE, Marina" userId="0c62abb9-5f1e-4540-b5da-327c1000617a" providerId="ADAL" clId="{154FBC67-647F-4105-87DC-A7D15B33B14B}" dt="2024-02-18T11:12:51.112" v="14"/>
        <pc:sldMkLst>
          <pc:docMk/>
          <pc:sldMk cId="2937497553" sldId="310"/>
        </pc:sldMkLst>
        <pc:spChg chg="mod">
          <ac:chgData name="TAKANE, Marina" userId="0c62abb9-5f1e-4540-b5da-327c1000617a" providerId="ADAL" clId="{154FBC67-647F-4105-87DC-A7D15B33B14B}" dt="2024-02-18T11:10:00.849" v="12" actId="12"/>
          <ac:spMkLst>
            <pc:docMk/>
            <pc:sldMk cId="2937497553" sldId="310"/>
            <ac:spMk id="2" creationId="{C2BADC17-D099-7D76-8D4E-71DFDBEC9C61}"/>
          </ac:spMkLst>
        </pc:spChg>
      </pc:sldChg>
      <pc:sldChg chg="addCm">
        <pc:chgData name="TAKANE, Marina" userId="0c62abb9-5f1e-4540-b5da-327c1000617a" providerId="ADAL" clId="{154FBC67-647F-4105-87DC-A7D15B33B14B}" dt="2024-02-18T11:14:32.492" v="15"/>
        <pc:sldMkLst>
          <pc:docMk/>
          <pc:sldMk cId="681234636" sldId="311"/>
        </pc:sldMkLst>
      </pc:sldChg>
    </pc:docChg>
  </pc:docChgLst>
  <pc:docChgLst>
    <pc:chgData name="Sofia Jenny Juliette MURAD" userId="609d3eb8-04db-4da7-84a5-b39f1996835f" providerId="ADAL" clId="{E37B5CF3-2818-4F67-B67A-ECD0F91EDA07}"/>
    <pc:docChg chg="undo redo custSel modSld">
      <pc:chgData name="Sofia Jenny Juliette MURAD" userId="609d3eb8-04db-4da7-84a5-b39f1996835f" providerId="ADAL" clId="{E37B5CF3-2818-4F67-B67A-ECD0F91EDA07}" dt="2021-08-09T12:36:27.817" v="2272"/>
      <pc:docMkLst>
        <pc:docMk/>
      </pc:docMkLst>
      <pc:sldChg chg="delCm modCm">
        <pc:chgData name="Sofia Jenny Juliette MURAD" userId="609d3eb8-04db-4da7-84a5-b39f1996835f" providerId="ADAL" clId="{E37B5CF3-2818-4F67-B67A-ECD0F91EDA07}" dt="2021-08-07T02:48:32.305" v="3" actId="1592"/>
        <pc:sldMkLst>
          <pc:docMk/>
          <pc:sldMk cId="3903434070" sldId="290"/>
        </pc:sldMkLst>
      </pc:sldChg>
      <pc:sldChg chg="modSp mod addCm delCm modCm">
        <pc:chgData name="Sofia Jenny Juliette MURAD" userId="609d3eb8-04db-4da7-84a5-b39f1996835f" providerId="ADAL" clId="{E37B5CF3-2818-4F67-B67A-ECD0F91EDA07}" dt="2021-08-09T12:26:29.760" v="684" actId="207"/>
        <pc:sldMkLst>
          <pc:docMk/>
          <pc:sldMk cId="918050556" sldId="297"/>
        </pc:sldMkLst>
        <pc:spChg chg="mod">
          <ac:chgData name="Sofia Jenny Juliette MURAD" userId="609d3eb8-04db-4da7-84a5-b39f1996835f" providerId="ADAL" clId="{E37B5CF3-2818-4F67-B67A-ECD0F91EDA07}" dt="2021-08-09T12:26:29.760" v="684" actId="207"/>
          <ac:spMkLst>
            <pc:docMk/>
            <pc:sldMk cId="918050556" sldId="297"/>
            <ac:spMk id="3" creationId="{DD224635-F7E5-4A5E-AA6A-CBB1DD34AB8C}"/>
          </ac:spMkLst>
        </pc:spChg>
      </pc:sldChg>
      <pc:sldChg chg="modSp mod">
        <pc:chgData name="Sofia Jenny Juliette MURAD" userId="609d3eb8-04db-4da7-84a5-b39f1996835f" providerId="ADAL" clId="{E37B5CF3-2818-4F67-B67A-ECD0F91EDA07}" dt="2021-08-09T12:26:41.100" v="687" actId="207"/>
        <pc:sldMkLst>
          <pc:docMk/>
          <pc:sldMk cId="4206552246" sldId="301"/>
        </pc:sldMkLst>
        <pc:spChg chg="mod">
          <ac:chgData name="Sofia Jenny Juliette MURAD" userId="609d3eb8-04db-4da7-84a5-b39f1996835f" providerId="ADAL" clId="{E37B5CF3-2818-4F67-B67A-ECD0F91EDA07}" dt="2021-08-09T12:26:41.100" v="687" actId="207"/>
          <ac:spMkLst>
            <pc:docMk/>
            <pc:sldMk cId="4206552246" sldId="301"/>
            <ac:spMk id="3" creationId="{05DA4DBB-1597-4E1A-B32F-16E05F293312}"/>
          </ac:spMkLst>
        </pc:spChg>
      </pc:sldChg>
      <pc:sldChg chg="addCm modCm">
        <pc:chgData name="Sofia Jenny Juliette MURAD" userId="609d3eb8-04db-4da7-84a5-b39f1996835f" providerId="ADAL" clId="{E37B5CF3-2818-4F67-B67A-ECD0F91EDA07}" dt="2021-08-07T02:53:40.866" v="4" actId="1589"/>
        <pc:sldMkLst>
          <pc:docMk/>
          <pc:sldMk cId="371595077" sldId="305"/>
        </pc:sldMkLst>
      </pc:sldChg>
      <pc:sldChg chg="addCm">
        <pc:chgData name="Sofia Jenny Juliette MURAD" userId="609d3eb8-04db-4da7-84a5-b39f1996835f" providerId="ADAL" clId="{E37B5CF3-2818-4F67-B67A-ECD0F91EDA07}" dt="2021-08-09T12:17:38.266" v="431" actId="1589"/>
        <pc:sldMkLst>
          <pc:docMk/>
          <pc:sldMk cId="4165685282" sldId="306"/>
        </pc:sldMkLst>
      </pc:sldChg>
      <pc:sldChg chg="modCm">
        <pc:chgData name="Sofia Jenny Juliette MURAD" userId="609d3eb8-04db-4da7-84a5-b39f1996835f" providerId="ADAL" clId="{E37B5CF3-2818-4F67-B67A-ECD0F91EDA07}" dt="2021-08-06T10:51:58.126" v="0"/>
        <pc:sldMkLst>
          <pc:docMk/>
          <pc:sldMk cId="1445905636" sldId="307"/>
        </pc:sldMkLst>
      </pc:sldChg>
      <pc:sldChg chg="modSp mod addCm delCm modCm modNotesTx">
        <pc:chgData name="Sofia Jenny Juliette MURAD" userId="609d3eb8-04db-4da7-84a5-b39f1996835f" providerId="ADAL" clId="{E37B5CF3-2818-4F67-B67A-ECD0F91EDA07}" dt="2021-08-09T12:36:27.817" v="2272"/>
        <pc:sldMkLst>
          <pc:docMk/>
          <pc:sldMk cId="4048728723" sldId="308"/>
        </pc:sldMkLst>
        <pc:spChg chg="mod">
          <ac:chgData name="Sofia Jenny Juliette MURAD" userId="609d3eb8-04db-4da7-84a5-b39f1996835f" providerId="ADAL" clId="{E37B5CF3-2818-4F67-B67A-ECD0F91EDA07}" dt="2021-08-07T03:16:36.606" v="269" actId="207"/>
          <ac:spMkLst>
            <pc:docMk/>
            <pc:sldMk cId="4048728723" sldId="308"/>
            <ac:spMk id="2" creationId="{2AD47738-9075-4F5B-8F99-6073C1066FE3}"/>
          </ac:spMkLst>
        </pc:spChg>
        <pc:spChg chg="mod">
          <ac:chgData name="Sofia Jenny Juliette MURAD" userId="609d3eb8-04db-4da7-84a5-b39f1996835f" providerId="ADAL" clId="{E37B5CF3-2818-4F67-B67A-ECD0F91EDA07}" dt="2021-08-09T12:36:11.147" v="2270" actId="14100"/>
          <ac:spMkLst>
            <pc:docMk/>
            <pc:sldMk cId="4048728723" sldId="308"/>
            <ac:spMk id="3" creationId="{2C2CAB3F-8537-4EB5-A9D9-2E3CEB9DDDF3}"/>
          </ac:spMkLst>
        </pc:spChg>
      </pc:sldChg>
    </pc:docChg>
  </pc:docChgLst>
  <pc:docChgLst>
    <pc:chgData name="TAKANE, Marina" userId="0c62abb9-5f1e-4540-b5da-327c1000617a" providerId="ADAL" clId="{3DC8380E-EC5B-4BBE-93C7-AA36CFADFD80}"/>
    <pc:docChg chg="custSel modSld">
      <pc:chgData name="TAKANE, Marina" userId="0c62abb9-5f1e-4540-b5da-327c1000617a" providerId="ADAL" clId="{3DC8380E-EC5B-4BBE-93C7-AA36CFADFD80}" dt="2021-08-12T16:09:45.665" v="218" actId="20577"/>
      <pc:docMkLst>
        <pc:docMk/>
      </pc:docMkLst>
      <pc:sldChg chg="modSp">
        <pc:chgData name="TAKANE, Marina" userId="0c62abb9-5f1e-4540-b5da-327c1000617a" providerId="ADAL" clId="{3DC8380E-EC5B-4BBE-93C7-AA36CFADFD80}" dt="2021-08-12T16:09:45.665" v="218" actId="20577"/>
        <pc:sldMkLst>
          <pc:docMk/>
          <pc:sldMk cId="918050556" sldId="297"/>
        </pc:sldMkLst>
        <pc:spChg chg="mod">
          <ac:chgData name="TAKANE, Marina" userId="0c62abb9-5f1e-4540-b5da-327c1000617a" providerId="ADAL" clId="{3DC8380E-EC5B-4BBE-93C7-AA36CFADFD80}" dt="2021-08-12T16:09:45.665" v="218" actId="20577"/>
          <ac:spMkLst>
            <pc:docMk/>
            <pc:sldMk cId="918050556" sldId="297"/>
            <ac:spMk id="3" creationId="{DD224635-F7E5-4A5E-AA6A-CBB1DD34AB8C}"/>
          </ac:spMkLst>
        </pc:spChg>
      </pc:sldChg>
      <pc:sldChg chg="addCm delCm modCm">
        <pc:chgData name="TAKANE, Marina" userId="0c62abb9-5f1e-4540-b5da-327c1000617a" providerId="ADAL" clId="{3DC8380E-EC5B-4BBE-93C7-AA36CFADFD80}" dt="2021-08-12T16:01:12.879" v="8" actId="1592"/>
        <pc:sldMkLst>
          <pc:docMk/>
          <pc:sldMk cId="278431427" sldId="304"/>
        </pc:sldMkLst>
      </pc:sldChg>
      <pc:sldChg chg="modSp addCm">
        <pc:chgData name="TAKANE, Marina" userId="0c62abb9-5f1e-4540-b5da-327c1000617a" providerId="ADAL" clId="{3DC8380E-EC5B-4BBE-93C7-AA36CFADFD80}" dt="2021-08-12T16:03:45.972" v="163" actId="1589"/>
        <pc:sldMkLst>
          <pc:docMk/>
          <pc:sldMk cId="371595077" sldId="305"/>
        </pc:sldMkLst>
        <pc:spChg chg="mod">
          <ac:chgData name="TAKANE, Marina" userId="0c62abb9-5f1e-4540-b5da-327c1000617a" providerId="ADAL" clId="{3DC8380E-EC5B-4BBE-93C7-AA36CFADFD80}" dt="2021-08-12T16:03:36.202" v="162" actId="20577"/>
          <ac:spMkLst>
            <pc:docMk/>
            <pc:sldMk cId="371595077" sldId="305"/>
            <ac:spMk id="3" creationId="{E99B6CE8-EF08-4AB8-8546-783238289DAB}"/>
          </ac:spMkLst>
        </pc:spChg>
      </pc:sldChg>
      <pc:sldChg chg="modSp addCm">
        <pc:chgData name="TAKANE, Marina" userId="0c62abb9-5f1e-4540-b5da-327c1000617a" providerId="ADAL" clId="{3DC8380E-EC5B-4BBE-93C7-AA36CFADFD80}" dt="2021-08-12T15:52:50.092" v="1" actId="1589"/>
        <pc:sldMkLst>
          <pc:docMk/>
          <pc:sldMk cId="4165685282" sldId="306"/>
        </pc:sldMkLst>
        <pc:spChg chg="mod">
          <ac:chgData name="TAKANE, Marina" userId="0c62abb9-5f1e-4540-b5da-327c1000617a" providerId="ADAL" clId="{3DC8380E-EC5B-4BBE-93C7-AA36CFADFD80}" dt="2021-08-12T15:52:31.736" v="0" actId="20577"/>
          <ac:spMkLst>
            <pc:docMk/>
            <pc:sldMk cId="4165685282" sldId="306"/>
            <ac:spMk id="3" creationId="{E99B6CE8-EF08-4AB8-8546-783238289DAB}"/>
          </ac:spMkLst>
        </pc:spChg>
      </pc:sldChg>
      <pc:sldChg chg="modSp">
        <pc:chgData name="TAKANE, Marina" userId="0c62abb9-5f1e-4540-b5da-327c1000617a" providerId="ADAL" clId="{3DC8380E-EC5B-4BBE-93C7-AA36CFADFD80}" dt="2021-08-12T16:08:38.788" v="191" actId="20577"/>
        <pc:sldMkLst>
          <pc:docMk/>
          <pc:sldMk cId="4048728723" sldId="308"/>
        </pc:sldMkLst>
        <pc:spChg chg="mod">
          <ac:chgData name="TAKANE, Marina" userId="0c62abb9-5f1e-4540-b5da-327c1000617a" providerId="ADAL" clId="{3DC8380E-EC5B-4BBE-93C7-AA36CFADFD80}" dt="2021-08-12T16:08:38.788" v="191" actId="20577"/>
          <ac:spMkLst>
            <pc:docMk/>
            <pc:sldMk cId="4048728723" sldId="308"/>
            <ac:spMk id="3" creationId="{2C2CAB3F-8537-4EB5-A9D9-2E3CEB9DDDF3}"/>
          </ac:spMkLst>
        </pc:spChg>
      </pc:sldChg>
    </pc:docChg>
  </pc:docChgLst>
  <pc:docChgLst>
    <pc:chgData name="GORE, Fiona Margaret" userId="S::goref@who.int::8990c2d0-068d-4ea4-a7b0-fc9e7bcf8844" providerId="AD" clId="Web-{D2B95864-F8FF-FB55-3E62-36DE73077EA6}"/>
    <pc:docChg chg="modSld">
      <pc:chgData name="GORE, Fiona Margaret" userId="S::goref@who.int::8990c2d0-068d-4ea4-a7b0-fc9e7bcf8844" providerId="AD" clId="Web-{D2B95864-F8FF-FB55-3E62-36DE73077EA6}" dt="2021-08-11T08:51:27.897" v="216"/>
      <pc:docMkLst>
        <pc:docMk/>
      </pc:docMkLst>
      <pc:sldChg chg="modSp addCm">
        <pc:chgData name="GORE, Fiona Margaret" userId="S::goref@who.int::8990c2d0-068d-4ea4-a7b0-fc9e7bcf8844" providerId="AD" clId="Web-{D2B95864-F8FF-FB55-3E62-36DE73077EA6}" dt="2021-08-11T08:50:57.100" v="215"/>
        <pc:sldMkLst>
          <pc:docMk/>
          <pc:sldMk cId="918050556" sldId="297"/>
        </pc:sldMkLst>
        <pc:spChg chg="mod">
          <ac:chgData name="GORE, Fiona Margaret" userId="S::goref@who.int::8990c2d0-068d-4ea4-a7b0-fc9e7bcf8844" providerId="AD" clId="Web-{D2B95864-F8FF-FB55-3E62-36DE73077EA6}" dt="2021-08-11T08:47:54.486" v="214" actId="1076"/>
          <ac:spMkLst>
            <pc:docMk/>
            <pc:sldMk cId="918050556" sldId="297"/>
            <ac:spMk id="2" creationId="{8BBBDFA1-0274-4E00-8115-24C80D7758FB}"/>
          </ac:spMkLst>
        </pc:spChg>
      </pc:sldChg>
      <pc:sldChg chg="addCm">
        <pc:chgData name="GORE, Fiona Margaret" userId="S::goref@who.int::8990c2d0-068d-4ea4-a7b0-fc9e7bcf8844" providerId="AD" clId="Web-{D2B95864-F8FF-FB55-3E62-36DE73077EA6}" dt="2021-08-11T08:46:58" v="212"/>
        <pc:sldMkLst>
          <pc:docMk/>
          <pc:sldMk cId="3519505002" sldId="300"/>
        </pc:sldMkLst>
      </pc:sldChg>
      <pc:sldChg chg="addSp modSp addCm modNotes">
        <pc:chgData name="GORE, Fiona Margaret" userId="S::goref@who.int::8990c2d0-068d-4ea4-a7b0-fc9e7bcf8844" providerId="AD" clId="Web-{D2B95864-F8FF-FB55-3E62-36DE73077EA6}" dt="2021-08-09T14:35:38.735" v="210"/>
        <pc:sldMkLst>
          <pc:docMk/>
          <pc:sldMk cId="648517133" sldId="302"/>
        </pc:sldMkLst>
        <pc:spChg chg="mod">
          <ac:chgData name="GORE, Fiona Margaret" userId="S::goref@who.int::8990c2d0-068d-4ea4-a7b0-fc9e7bcf8844" providerId="AD" clId="Web-{D2B95864-F8FF-FB55-3E62-36DE73077EA6}" dt="2021-08-09T14:28:40.819" v="19" actId="20577"/>
          <ac:spMkLst>
            <pc:docMk/>
            <pc:sldMk cId="648517133" sldId="302"/>
            <ac:spMk id="2" creationId="{FDE06021-9C6B-4869-8F56-A3B351898576}"/>
          </ac:spMkLst>
        </pc:spChg>
        <pc:spChg chg="mod">
          <ac:chgData name="GORE, Fiona Margaret" userId="S::goref@who.int::8990c2d0-068d-4ea4-a7b0-fc9e7bcf8844" providerId="AD" clId="Web-{D2B95864-F8FF-FB55-3E62-36DE73077EA6}" dt="2021-08-09T14:35:20.750" v="206" actId="14100"/>
          <ac:spMkLst>
            <pc:docMk/>
            <pc:sldMk cId="648517133" sldId="302"/>
            <ac:spMk id="3" creationId="{05DA4DBB-1597-4E1A-B32F-16E05F293312}"/>
          </ac:spMkLst>
        </pc:spChg>
        <pc:picChg chg="add mod">
          <ac:chgData name="GORE, Fiona Margaret" userId="S::goref@who.int::8990c2d0-068d-4ea4-a7b0-fc9e7bcf8844" providerId="AD" clId="Web-{D2B95864-F8FF-FB55-3E62-36DE73077EA6}" dt="2021-08-09T14:35:26.781" v="209" actId="1076"/>
          <ac:picMkLst>
            <pc:docMk/>
            <pc:sldMk cId="648517133" sldId="302"/>
            <ac:picMk id="4" creationId="{6B21FA12-C653-43C9-BA49-ED5186CCC09D}"/>
          </ac:picMkLst>
        </pc:picChg>
      </pc:sldChg>
      <pc:sldChg chg="modSp addCm">
        <pc:chgData name="GORE, Fiona Margaret" userId="S::goref@who.int::8990c2d0-068d-4ea4-a7b0-fc9e7bcf8844" providerId="AD" clId="Web-{D2B95864-F8FF-FB55-3E62-36DE73077EA6}" dt="2021-08-09T14:24:33.891" v="1"/>
        <pc:sldMkLst>
          <pc:docMk/>
          <pc:sldMk cId="278431427" sldId="304"/>
        </pc:sldMkLst>
        <pc:spChg chg="mod">
          <ac:chgData name="GORE, Fiona Margaret" userId="S::goref@who.int::8990c2d0-068d-4ea4-a7b0-fc9e7bcf8844" providerId="AD" clId="Web-{D2B95864-F8FF-FB55-3E62-36DE73077EA6}" dt="2021-08-09T14:24:05.984" v="0" actId="20577"/>
          <ac:spMkLst>
            <pc:docMk/>
            <pc:sldMk cId="278431427" sldId="304"/>
            <ac:spMk id="3" creationId="{9BCA7347-3817-4A9E-8E31-22D8C66055CB}"/>
          </ac:spMkLst>
        </pc:spChg>
      </pc:sldChg>
      <pc:sldChg chg="addCm">
        <pc:chgData name="GORE, Fiona Margaret" userId="S::goref@who.int::8990c2d0-068d-4ea4-a7b0-fc9e7bcf8844" providerId="AD" clId="Web-{D2B95864-F8FF-FB55-3E62-36DE73077EA6}" dt="2021-08-09T14:25:59.456" v="2"/>
        <pc:sldMkLst>
          <pc:docMk/>
          <pc:sldMk cId="4165685282" sldId="306"/>
        </pc:sldMkLst>
      </pc:sldChg>
      <pc:sldChg chg="addCm">
        <pc:chgData name="GORE, Fiona Margaret" userId="S::goref@who.int::8990c2d0-068d-4ea4-a7b0-fc9e7bcf8844" providerId="AD" clId="Web-{D2B95864-F8FF-FB55-3E62-36DE73077EA6}" dt="2021-08-11T08:51:27.897" v="216"/>
        <pc:sldMkLst>
          <pc:docMk/>
          <pc:sldMk cId="4048728723" sldId="308"/>
        </pc:sldMkLst>
      </pc:sldChg>
    </pc:docChg>
  </pc:docChgLst>
  <pc:docChgLst>
    <pc:chgData name="MURAD, Sofia Jenny Juliette" userId="609d3eb8-04db-4da7-84a5-b39f1996835f" providerId="ADAL" clId="{E37B5CF3-2818-4F67-B67A-ECD0F91EDA07}"/>
    <pc:docChg chg="undo redo custSel addSld delSld modSld sldOrd">
      <pc:chgData name="MURAD, Sofia Jenny Juliette" userId="609d3eb8-04db-4da7-84a5-b39f1996835f" providerId="ADAL" clId="{E37B5CF3-2818-4F67-B67A-ECD0F91EDA07}" dt="2021-08-18T11:42:20.586" v="4606" actId="20577"/>
      <pc:docMkLst>
        <pc:docMk/>
      </pc:docMkLst>
      <pc:sldChg chg="modSp mod addCm modCm">
        <pc:chgData name="MURAD, Sofia Jenny Juliette" userId="609d3eb8-04db-4da7-84a5-b39f1996835f" providerId="ADAL" clId="{E37B5CF3-2818-4F67-B67A-ECD0F91EDA07}" dt="2021-08-04T14:16:03.959" v="4470"/>
        <pc:sldMkLst>
          <pc:docMk/>
          <pc:sldMk cId="4154322372" sldId="258"/>
        </pc:sldMkLst>
        <pc:spChg chg="mod">
          <ac:chgData name="MURAD, Sofia Jenny Juliette" userId="609d3eb8-04db-4da7-84a5-b39f1996835f" providerId="ADAL" clId="{E37B5CF3-2818-4F67-B67A-ECD0F91EDA07}" dt="2021-08-04T14:15:06.108" v="4467" actId="20577"/>
          <ac:spMkLst>
            <pc:docMk/>
            <pc:sldMk cId="4154322372" sldId="258"/>
            <ac:spMk id="4" creationId="{EEB624C6-8AF0-44C4-83D8-3A2C2CD4ECF7}"/>
          </ac:spMkLst>
        </pc:spChg>
      </pc:sldChg>
      <pc:sldChg chg="addSp delSp modSp mod modClrScheme delAnim modAnim chgLayout modNotesTx">
        <pc:chgData name="MURAD, Sofia Jenny Juliette" userId="609d3eb8-04db-4da7-84a5-b39f1996835f" providerId="ADAL" clId="{E37B5CF3-2818-4F67-B67A-ECD0F91EDA07}" dt="2021-08-04T13:55:31.143" v="4200" actId="20577"/>
        <pc:sldMkLst>
          <pc:docMk/>
          <pc:sldMk cId="3903434070" sldId="290"/>
        </pc:sldMkLst>
        <pc:spChg chg="add mod ord">
          <ac:chgData name="MURAD, Sofia Jenny Juliette" userId="609d3eb8-04db-4da7-84a5-b39f1996835f" providerId="ADAL" clId="{E37B5CF3-2818-4F67-B67A-ECD0F91EDA07}" dt="2021-08-02T06:16:27.623" v="801" actId="20577"/>
          <ac:spMkLst>
            <pc:docMk/>
            <pc:sldMk cId="3903434070" sldId="290"/>
            <ac:spMk id="2" creationId="{47CDD159-1340-496E-87B4-61C56BB8DD40}"/>
          </ac:spMkLst>
        </pc:spChg>
        <pc:spChg chg="add del mod ord">
          <ac:chgData name="MURAD, Sofia Jenny Juliette" userId="609d3eb8-04db-4da7-84a5-b39f1996835f" providerId="ADAL" clId="{E37B5CF3-2818-4F67-B67A-ECD0F91EDA07}" dt="2021-08-02T06:13:11.685" v="753" actId="478"/>
          <ac:spMkLst>
            <pc:docMk/>
            <pc:sldMk cId="3903434070" sldId="290"/>
            <ac:spMk id="3" creationId="{1C63DAC5-A399-43DA-B752-162772BD2C20}"/>
          </ac:spMkLst>
        </pc:spChg>
        <pc:spChg chg="del mod ord">
          <ac:chgData name="MURAD, Sofia Jenny Juliette" userId="609d3eb8-04db-4da7-84a5-b39f1996835f" providerId="ADAL" clId="{E37B5CF3-2818-4F67-B67A-ECD0F91EDA07}" dt="2021-08-02T06:12:50.372" v="683" actId="700"/>
          <ac:spMkLst>
            <pc:docMk/>
            <pc:sldMk cId="3903434070" sldId="290"/>
            <ac:spMk id="4" creationId="{B5757D70-D78E-4052-AA64-4FE347B4E005}"/>
          </ac:spMkLst>
        </pc:spChg>
        <pc:spChg chg="del mod ord">
          <ac:chgData name="MURAD, Sofia Jenny Juliette" userId="609d3eb8-04db-4da7-84a5-b39f1996835f" providerId="ADAL" clId="{E37B5CF3-2818-4F67-B67A-ECD0F91EDA07}" dt="2021-08-02T06:12:50.372" v="683" actId="700"/>
          <ac:spMkLst>
            <pc:docMk/>
            <pc:sldMk cId="3903434070" sldId="290"/>
            <ac:spMk id="5" creationId="{944A0EEC-0AD3-42B0-9712-C85CFA349A88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4" creationId="{721A53D7-0A81-431D-85FD-63FBFDEE27A4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5" creationId="{2CFBEF02-4717-42FA-A47E-DE4B03F820F6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6" creationId="{9DB0317C-58C1-4BC9-A3C8-4F79B8266CD7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7" creationId="{D1A50BEB-12B4-4D98-A8F3-315E9A365BD1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8" creationId="{37119813-70DB-449A-99EA-2E639C4723EE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19" creationId="{71CE6952-40F2-4A5F-A610-236BD5897897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0" creationId="{72A27C6B-AA6B-44FD-AF56-88CAF7FB9E9C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1" creationId="{F19B7B7A-3EA2-4B2B-9CF8-CCDDC884049D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2" creationId="{E83F14C6-7ECF-40AA-81AC-58E6A494A09F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3" creationId="{0F166FE8-FCC6-416C-8316-5B508AC4F5FF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4" creationId="{31002E93-9E08-4180-88FF-02016D111F8B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5" creationId="{2F287FF8-AA9E-4A9E-A342-C7B7C0AC691F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6" creationId="{FA1E196F-AE48-42BC-9675-8CBF4801ED2B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7" creationId="{90C6CAC2-ABEE-4677-8D40-0B47DD555F39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29" creationId="{E9D6D387-1C71-44C2-AB3B-45564115045A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0" creationId="{9A91B316-2F9D-44AD-B1CC-F26AA3EE2776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1" creationId="{2619B590-0F91-4425-BDA1-85798D2B299D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2" creationId="{C5E830AA-20B0-49CF-8403-0B20927B8C24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3" creationId="{EAC5FE9C-FEA2-43C3-8BE5-BF145B3B01A7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4" creationId="{803B4103-683F-4E8E-AFED-1DE517978826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5" creationId="{45B9FB47-B0C5-457F-AF13-D919FF819295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6" creationId="{B308B111-1630-4A24-BC4D-BAD6BD24401D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7" creationId="{1F0C4DC1-87C4-4476-B4A9-2BEE8861062E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8" creationId="{22E5ADF4-F99E-4765-BDB3-AB81697554D8}"/>
          </ac:spMkLst>
        </pc:spChg>
        <pc:spChg chg="mod">
          <ac:chgData name="MURAD, Sofia Jenny Juliette" userId="609d3eb8-04db-4da7-84a5-b39f1996835f" providerId="ADAL" clId="{E37B5CF3-2818-4F67-B67A-ECD0F91EDA07}" dt="2021-08-02T06:13:13.309" v="754"/>
          <ac:spMkLst>
            <pc:docMk/>
            <pc:sldMk cId="3903434070" sldId="290"/>
            <ac:spMk id="39" creationId="{D47F4B36-A903-4E94-845C-DB5671D668A2}"/>
          </ac:spMkLst>
        </pc:spChg>
        <pc:spChg chg="add mod">
          <ac:chgData name="MURAD, Sofia Jenny Juliette" userId="609d3eb8-04db-4da7-84a5-b39f1996835f" providerId="ADAL" clId="{E37B5CF3-2818-4F67-B67A-ECD0F91EDA07}" dt="2021-08-03T18:27:32.923" v="1720" actId="113"/>
          <ac:spMkLst>
            <pc:docMk/>
            <pc:sldMk cId="3903434070" sldId="290"/>
            <ac:spMk id="40" creationId="{1C4CE0BF-1636-4C14-8BFA-05348A61FFFC}"/>
          </ac:spMkLst>
        </pc:spChg>
        <pc:spChg chg="add mod">
          <ac:chgData name="MURAD, Sofia Jenny Juliette" userId="609d3eb8-04db-4da7-84a5-b39f1996835f" providerId="ADAL" clId="{E37B5CF3-2818-4F67-B67A-ECD0F91EDA07}" dt="2021-08-02T06:14:06.977" v="772" actId="113"/>
          <ac:spMkLst>
            <pc:docMk/>
            <pc:sldMk cId="3903434070" sldId="290"/>
            <ac:spMk id="41" creationId="{98B79DC2-B767-4840-8D99-741147AFD25F}"/>
          </ac:spMkLst>
        </pc:spChg>
        <pc:spChg chg="add mod">
          <ac:chgData name="MURAD, Sofia Jenny Juliette" userId="609d3eb8-04db-4da7-84a5-b39f1996835f" providerId="ADAL" clId="{E37B5CF3-2818-4F67-B67A-ECD0F91EDA07}" dt="2021-08-03T18:27:37.595" v="1722" actId="207"/>
          <ac:spMkLst>
            <pc:docMk/>
            <pc:sldMk cId="3903434070" sldId="290"/>
            <ac:spMk id="42" creationId="{EBF40303-303E-4D67-93EE-2179834E21BA}"/>
          </ac:spMkLst>
        </pc:spChg>
        <pc:spChg chg="add del mod">
          <ac:chgData name="MURAD, Sofia Jenny Juliette" userId="609d3eb8-04db-4da7-84a5-b39f1996835f" providerId="ADAL" clId="{E37B5CF3-2818-4F67-B67A-ECD0F91EDA07}" dt="2021-08-03T18:27:26.678" v="1718" actId="21"/>
          <ac:spMkLst>
            <pc:docMk/>
            <pc:sldMk cId="3903434070" sldId="290"/>
            <ac:spMk id="43" creationId="{2BEB9E06-7393-4343-948D-A510137BD927}"/>
          </ac:spMkLst>
        </pc:spChg>
        <pc:spChg chg="add mod">
          <ac:chgData name="MURAD, Sofia Jenny Juliette" userId="609d3eb8-04db-4da7-84a5-b39f1996835f" providerId="ADAL" clId="{E37B5CF3-2818-4F67-B67A-ECD0F91EDA07}" dt="2021-08-02T06:13:19.925" v="755" actId="1076"/>
          <ac:spMkLst>
            <pc:docMk/>
            <pc:sldMk cId="3903434070" sldId="290"/>
            <ac:spMk id="44" creationId="{235ADBFB-3320-4C43-8456-5EF3FE6BB37C}"/>
          </ac:spMkLst>
        </pc:spChg>
        <pc:spChg chg="add del mod">
          <ac:chgData name="MURAD, Sofia Jenny Juliette" userId="609d3eb8-04db-4da7-84a5-b39f1996835f" providerId="ADAL" clId="{E37B5CF3-2818-4F67-B67A-ECD0F91EDA07}" dt="2021-08-02T06:13:37.039" v="759" actId="478"/>
          <ac:spMkLst>
            <pc:docMk/>
            <pc:sldMk cId="3903434070" sldId="290"/>
            <ac:spMk id="45" creationId="{5D9FDB10-2E5B-40BA-8E76-EBE0B6742D25}"/>
          </ac:spMkLst>
        </pc:spChg>
        <pc:spChg chg="add mod">
          <ac:chgData name="MURAD, Sofia Jenny Juliette" userId="609d3eb8-04db-4da7-84a5-b39f1996835f" providerId="ADAL" clId="{E37B5CF3-2818-4F67-B67A-ECD0F91EDA07}" dt="2021-08-03T18:27:41.156" v="1723"/>
          <ac:spMkLst>
            <pc:docMk/>
            <pc:sldMk cId="3903434070" sldId="290"/>
            <ac:spMk id="45" creationId="{E4B17FD4-E669-4F05-97C3-09D23F475969}"/>
          </ac:spMkLst>
        </pc:spChg>
        <pc:spChg chg="add del mod ord">
          <ac:chgData name="MURAD, Sofia Jenny Juliette" userId="609d3eb8-04db-4da7-84a5-b39f1996835f" providerId="ADAL" clId="{E37B5CF3-2818-4F67-B67A-ECD0F91EDA07}" dt="2021-08-02T06:15:11.412" v="779" actId="478"/>
          <ac:spMkLst>
            <pc:docMk/>
            <pc:sldMk cId="3903434070" sldId="290"/>
            <ac:spMk id="47" creationId="{37C52D29-F462-48D9-949F-D2FCCC254EE2}"/>
          </ac:spMkLst>
        </pc:spChg>
        <pc:spChg chg="add mod">
          <ac:chgData name="MURAD, Sofia Jenny Juliette" userId="609d3eb8-04db-4da7-84a5-b39f1996835f" providerId="ADAL" clId="{E37B5CF3-2818-4F67-B67A-ECD0F91EDA07}" dt="2021-08-04T13:55:31.143" v="4200" actId="20577"/>
          <ac:spMkLst>
            <pc:docMk/>
            <pc:sldMk cId="3903434070" sldId="290"/>
            <ac:spMk id="48" creationId="{76796B33-6C0C-464E-BF04-EDCBA3417FD4}"/>
          </ac:spMkLst>
        </pc:spChg>
        <pc:grpChg chg="add mod">
          <ac:chgData name="MURAD, Sofia Jenny Juliette" userId="609d3eb8-04db-4da7-84a5-b39f1996835f" providerId="ADAL" clId="{E37B5CF3-2818-4F67-B67A-ECD0F91EDA07}" dt="2021-08-02T06:13:19.925" v="755" actId="1076"/>
          <ac:grpSpMkLst>
            <pc:docMk/>
            <pc:sldMk cId="3903434070" sldId="290"/>
            <ac:grpSpMk id="6" creationId="{159F48B3-67B8-4D20-A6F1-B2CEB20906DF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7" creationId="{B12C7CBE-7FDC-4463-A4E9-CAB8AF2866CF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8" creationId="{1CB6714D-CE09-448D-BE9C-7B753571894E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9" creationId="{1586CB52-30D9-4D72-9DD6-01C2B9CD875A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0" creationId="{C6CEEBC8-EC5F-49E5-9DC2-7B3AB5D5208F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1" creationId="{6620C4C2-14A4-4EA6-AB64-12A0F8E624C9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2" creationId="{8B443C20-F0EC-42D3-A5A8-29F81A456E02}"/>
          </ac:grpSpMkLst>
        </pc:grpChg>
        <pc:grpChg chg="mod">
          <ac:chgData name="MURAD, Sofia Jenny Juliette" userId="609d3eb8-04db-4da7-84a5-b39f1996835f" providerId="ADAL" clId="{E37B5CF3-2818-4F67-B67A-ECD0F91EDA07}" dt="2021-08-02T06:13:13.309" v="754"/>
          <ac:grpSpMkLst>
            <pc:docMk/>
            <pc:sldMk cId="3903434070" sldId="290"/>
            <ac:grpSpMk id="13" creationId="{2D62D373-839F-49AA-B486-1DB358E85FAE}"/>
          </ac:grpSpMkLst>
        </pc:grpChg>
        <pc:grpChg chg="add mod">
          <ac:chgData name="MURAD, Sofia Jenny Juliette" userId="609d3eb8-04db-4da7-84a5-b39f1996835f" providerId="ADAL" clId="{E37B5CF3-2818-4F67-B67A-ECD0F91EDA07}" dt="2021-08-02T06:13:19.925" v="755" actId="1076"/>
          <ac:grpSpMkLst>
            <pc:docMk/>
            <pc:sldMk cId="3903434070" sldId="290"/>
            <ac:grpSpMk id="28" creationId="{29C7C177-B609-4243-88EE-8A7767382EFD}"/>
          </ac:grpSpMkLst>
        </pc:grpChg>
        <pc:picChg chg="add del mod">
          <ac:chgData name="MURAD, Sofia Jenny Juliette" userId="609d3eb8-04db-4da7-84a5-b39f1996835f" providerId="ADAL" clId="{E37B5CF3-2818-4F67-B67A-ECD0F91EDA07}" dt="2021-08-02T06:16:30.446" v="802" actId="478"/>
          <ac:picMkLst>
            <pc:docMk/>
            <pc:sldMk cId="3903434070" sldId="290"/>
            <ac:picMk id="46" creationId="{0FF87681-FCA5-4A7B-977A-9C124876E497}"/>
          </ac:picMkLst>
        </pc:picChg>
      </pc:sldChg>
      <pc:sldChg chg="addSp delSp modSp mod modClrScheme modAnim addCm delCm modCm chgLayout">
        <pc:chgData name="MURAD, Sofia Jenny Juliette" userId="609d3eb8-04db-4da7-84a5-b39f1996835f" providerId="ADAL" clId="{E37B5CF3-2818-4F67-B67A-ECD0F91EDA07}" dt="2021-08-04T14:02:03.310" v="4219" actId="1592"/>
        <pc:sldMkLst>
          <pc:docMk/>
          <pc:sldMk cId="1948055383" sldId="291"/>
        </pc:sldMkLst>
        <pc:spChg chg="del">
          <ac:chgData name="MURAD, Sofia Jenny Juliette" userId="609d3eb8-04db-4da7-84a5-b39f1996835f" providerId="ADAL" clId="{E37B5CF3-2818-4F67-B67A-ECD0F91EDA07}" dt="2021-08-02T06:15:48.771" v="781" actId="478"/>
          <ac:spMkLst>
            <pc:docMk/>
            <pc:sldMk cId="1948055383" sldId="291"/>
            <ac:spMk id="2" creationId="{7BE7F431-F160-46B1-80A0-F9BDEA9DEDA6}"/>
          </ac:spMkLst>
        </pc:spChg>
        <pc:spChg chg="del mod ord">
          <ac:chgData name="MURAD, Sofia Jenny Juliette" userId="609d3eb8-04db-4da7-84a5-b39f1996835f" providerId="ADAL" clId="{E37B5CF3-2818-4F67-B67A-ECD0F91EDA07}" dt="2021-08-02T06:15:58.455" v="784" actId="700"/>
          <ac:spMkLst>
            <pc:docMk/>
            <pc:sldMk cId="1948055383" sldId="291"/>
            <ac:spMk id="3" creationId="{C9769128-9DD9-471D-A6B9-DABE008F09F3}"/>
          </ac:spMkLst>
        </pc:spChg>
        <pc:spChg chg="add mod">
          <ac:chgData name="MURAD, Sofia Jenny Juliette" userId="609d3eb8-04db-4da7-84a5-b39f1996835f" providerId="ADAL" clId="{E37B5CF3-2818-4F67-B67A-ECD0F91EDA07}" dt="2021-08-03T18:21:16.662" v="1149" actId="1076"/>
          <ac:spMkLst>
            <pc:docMk/>
            <pc:sldMk cId="1948055383" sldId="291"/>
            <ac:spMk id="5" creationId="{88DE4F39-9224-4073-893D-4471C45561D5}"/>
          </ac:spMkLst>
        </pc:spChg>
        <pc:spChg chg="add mod">
          <ac:chgData name="MURAD, Sofia Jenny Juliette" userId="609d3eb8-04db-4da7-84a5-b39f1996835f" providerId="ADAL" clId="{E37B5CF3-2818-4F67-B67A-ECD0F91EDA07}" dt="2021-08-04T13:56:27.972" v="4208" actId="1076"/>
          <ac:spMkLst>
            <pc:docMk/>
            <pc:sldMk cId="1948055383" sldId="291"/>
            <ac:spMk id="6" creationId="{EACF2B9A-E6B3-43BB-ABB0-5241747FB156}"/>
          </ac:spMkLst>
        </pc:spChg>
        <pc:spChg chg="add mod ord">
          <ac:chgData name="MURAD, Sofia Jenny Juliette" userId="609d3eb8-04db-4da7-84a5-b39f1996835f" providerId="ADAL" clId="{E37B5CF3-2818-4F67-B67A-ECD0F91EDA07}" dt="2021-08-03T18:20:09.527" v="1140" actId="20577"/>
          <ac:spMkLst>
            <pc:docMk/>
            <pc:sldMk cId="1948055383" sldId="291"/>
            <ac:spMk id="7" creationId="{ACD75E75-25B5-437F-AE8C-98D79081D672}"/>
          </ac:spMkLst>
        </pc:spChg>
        <pc:spChg chg="add del mod ord">
          <ac:chgData name="MURAD, Sofia Jenny Juliette" userId="609d3eb8-04db-4da7-84a5-b39f1996835f" providerId="ADAL" clId="{E37B5CF3-2818-4F67-B67A-ECD0F91EDA07}" dt="2021-08-02T06:16:03.609" v="785" actId="478"/>
          <ac:spMkLst>
            <pc:docMk/>
            <pc:sldMk cId="1948055383" sldId="291"/>
            <ac:spMk id="8" creationId="{BE45608D-64ED-4941-8292-35AA096EFE78}"/>
          </ac:spMkLst>
        </pc:spChg>
        <pc:spChg chg="add mod">
          <ac:chgData name="MURAD, Sofia Jenny Juliette" userId="609d3eb8-04db-4da7-84a5-b39f1996835f" providerId="ADAL" clId="{E37B5CF3-2818-4F67-B67A-ECD0F91EDA07}" dt="2021-08-03T18:29:05.976" v="1761" actId="1076"/>
          <ac:spMkLst>
            <pc:docMk/>
            <pc:sldMk cId="1948055383" sldId="291"/>
            <ac:spMk id="8" creationId="{F5BCAF2A-589E-470D-ACD9-A2B08B3A81D2}"/>
          </ac:spMkLst>
        </pc:spChg>
        <pc:spChg chg="add mod">
          <ac:chgData name="MURAD, Sofia Jenny Juliette" userId="609d3eb8-04db-4da7-84a5-b39f1996835f" providerId="ADAL" clId="{E37B5CF3-2818-4F67-B67A-ECD0F91EDA07}" dt="2021-08-03T18:29:14.820" v="1774" actId="20577"/>
          <ac:spMkLst>
            <pc:docMk/>
            <pc:sldMk cId="1948055383" sldId="291"/>
            <ac:spMk id="9" creationId="{7332030C-79FF-409F-9926-87A848797C37}"/>
          </ac:spMkLst>
        </pc:spChg>
        <pc:graphicFrameChg chg="add mod modGraphic">
          <ac:chgData name="MURAD, Sofia Jenny Juliette" userId="609d3eb8-04db-4da7-84a5-b39f1996835f" providerId="ADAL" clId="{E37B5CF3-2818-4F67-B67A-ECD0F91EDA07}" dt="2021-08-04T13:56:22.119" v="4207" actId="20577"/>
          <ac:graphicFrameMkLst>
            <pc:docMk/>
            <pc:sldMk cId="1948055383" sldId="291"/>
            <ac:graphicFrameMk id="4" creationId="{51D6A6B5-A5DE-4861-BE43-72C3598A14A1}"/>
          </ac:graphicFrameMkLst>
        </pc:graphicFrameChg>
      </pc:sldChg>
      <pc:sldChg chg="addSp delSp modSp mod ord modAnim">
        <pc:chgData name="MURAD, Sofia Jenny Juliette" userId="609d3eb8-04db-4da7-84a5-b39f1996835f" providerId="ADAL" clId="{E37B5CF3-2818-4F67-B67A-ECD0F91EDA07}" dt="2021-08-02T05:54:25.829" v="389" actId="478"/>
        <pc:sldMkLst>
          <pc:docMk/>
          <pc:sldMk cId="4089523311" sldId="292"/>
        </pc:sldMkLst>
        <pc:spChg chg="del">
          <ac:chgData name="MURAD, Sofia Jenny Juliette" userId="609d3eb8-04db-4da7-84a5-b39f1996835f" providerId="ADAL" clId="{E37B5CF3-2818-4F67-B67A-ECD0F91EDA07}" dt="2021-08-02T05:48:55.342" v="104" actId="478"/>
          <ac:spMkLst>
            <pc:docMk/>
            <pc:sldMk cId="4089523311" sldId="292"/>
            <ac:spMk id="2" creationId="{50AE077E-588C-4175-8B1E-618EA3264FBF}"/>
          </ac:spMkLst>
        </pc:spChg>
        <pc:spChg chg="mod">
          <ac:chgData name="MURAD, Sofia Jenny Juliette" userId="609d3eb8-04db-4da7-84a5-b39f1996835f" providerId="ADAL" clId="{E37B5CF3-2818-4F67-B67A-ECD0F91EDA07}" dt="2021-08-02T05:50:28.532" v="291" actId="27636"/>
          <ac:spMkLst>
            <pc:docMk/>
            <pc:sldMk cId="4089523311" sldId="292"/>
            <ac:spMk id="3" creationId="{789BCBC6-56C1-4B72-AFA8-E15F2563FA4C}"/>
          </ac:spMkLst>
        </pc:spChg>
        <pc:spChg chg="add mod">
          <ac:chgData name="MURAD, Sofia Jenny Juliette" userId="609d3eb8-04db-4da7-84a5-b39f1996835f" providerId="ADAL" clId="{E37B5CF3-2818-4F67-B67A-ECD0F91EDA07}" dt="2021-08-02T05:52:14.848" v="354" actId="1076"/>
          <ac:spMkLst>
            <pc:docMk/>
            <pc:sldMk cId="4089523311" sldId="292"/>
            <ac:spMk id="6" creationId="{C8E93225-0B34-4BA1-9C57-56C7F626F9AA}"/>
          </ac:spMkLst>
        </pc:spChg>
        <pc:spChg chg="add mod">
          <ac:chgData name="MURAD, Sofia Jenny Juliette" userId="609d3eb8-04db-4da7-84a5-b39f1996835f" providerId="ADAL" clId="{E37B5CF3-2818-4F67-B67A-ECD0F91EDA07}" dt="2021-08-02T05:52:17.106" v="355" actId="1076"/>
          <ac:spMkLst>
            <pc:docMk/>
            <pc:sldMk cId="4089523311" sldId="292"/>
            <ac:spMk id="7" creationId="{E409F8FE-DAF3-4FD5-B89E-D2ABA118F117}"/>
          </ac:spMkLst>
        </pc:spChg>
        <pc:spChg chg="add mod">
          <ac:chgData name="MURAD, Sofia Jenny Juliette" userId="609d3eb8-04db-4da7-84a5-b39f1996835f" providerId="ADAL" clId="{E37B5CF3-2818-4F67-B67A-ECD0F91EDA07}" dt="2021-08-02T05:52:08.146" v="352" actId="1076"/>
          <ac:spMkLst>
            <pc:docMk/>
            <pc:sldMk cId="4089523311" sldId="292"/>
            <ac:spMk id="8" creationId="{99D49888-BAD8-49D7-80DC-FD5D8966C1D1}"/>
          </ac:spMkLst>
        </pc:spChg>
        <pc:spChg chg="add del mod">
          <ac:chgData name="MURAD, Sofia Jenny Juliette" userId="609d3eb8-04db-4da7-84a5-b39f1996835f" providerId="ADAL" clId="{E37B5CF3-2818-4F67-B67A-ECD0F91EDA07}" dt="2021-08-02T05:53:51.709" v="369"/>
          <ac:spMkLst>
            <pc:docMk/>
            <pc:sldMk cId="4089523311" sldId="292"/>
            <ac:spMk id="9" creationId="{87E2CD3E-CE4E-4A0B-9E2E-98370412E711}"/>
          </ac:spMkLst>
        </pc:spChg>
        <pc:spChg chg="add mod">
          <ac:chgData name="MURAD, Sofia Jenny Juliette" userId="609d3eb8-04db-4da7-84a5-b39f1996835f" providerId="ADAL" clId="{E37B5CF3-2818-4F67-B67A-ECD0F91EDA07}" dt="2021-08-02T05:53:58.594" v="370"/>
          <ac:spMkLst>
            <pc:docMk/>
            <pc:sldMk cId="4089523311" sldId="292"/>
            <ac:spMk id="29" creationId="{1680F476-59F7-4FFC-B381-33869377B4BA}"/>
          </ac:spMkLst>
        </pc:spChg>
        <pc:graphicFrameChg chg="add del mod">
          <ac:chgData name="MURAD, Sofia Jenny Juliette" userId="609d3eb8-04db-4da7-84a5-b39f1996835f" providerId="ADAL" clId="{E37B5CF3-2818-4F67-B67A-ECD0F91EDA07}" dt="2021-08-02T05:53:51.709" v="369"/>
          <ac:graphicFrameMkLst>
            <pc:docMk/>
            <pc:sldMk cId="4089523311" sldId="292"/>
            <ac:graphicFrameMk id="28" creationId="{58133E11-1BF4-4EF5-AB03-CF21CCB56C50}"/>
          </ac:graphicFrameMkLst>
        </pc:graphicFrameChg>
        <pc:graphicFrameChg chg="add del mod modGraphic">
          <ac:chgData name="MURAD, Sofia Jenny Juliette" userId="609d3eb8-04db-4da7-84a5-b39f1996835f" providerId="ADAL" clId="{E37B5CF3-2818-4F67-B67A-ECD0F91EDA07}" dt="2021-08-02T05:54:13.064" v="372" actId="478"/>
          <ac:graphicFrameMkLst>
            <pc:docMk/>
            <pc:sldMk cId="4089523311" sldId="292"/>
            <ac:graphicFrameMk id="48" creationId="{4E170A86-9D58-42FD-8986-9DBE3D76FFE6}"/>
          </ac:graphicFrameMkLst>
        </pc:graphicFrameChg>
        <pc:picChg chg="add del mod">
          <ac:chgData name="MURAD, Sofia Jenny Juliette" userId="609d3eb8-04db-4da7-84a5-b39f1996835f" providerId="ADAL" clId="{E37B5CF3-2818-4F67-B67A-ECD0F91EDA07}" dt="2021-08-02T05:53:48.027" v="367" actId="478"/>
          <ac:picMkLst>
            <pc:docMk/>
            <pc:sldMk cId="4089523311" sldId="292"/>
            <ac:picMk id="4" creationId="{805D6382-DE36-4A4D-B33E-CD9E591908F9}"/>
          </ac:picMkLst>
        </pc:picChg>
        <pc:picChg chg="add del mod">
          <ac:chgData name="MURAD, Sofia Jenny Juliette" userId="609d3eb8-04db-4da7-84a5-b39f1996835f" providerId="ADAL" clId="{E37B5CF3-2818-4F67-B67A-ECD0F91EDA07}" dt="2021-08-02T05:49:21.388" v="110" actId="478"/>
          <ac:picMkLst>
            <pc:docMk/>
            <pc:sldMk cId="4089523311" sldId="292"/>
            <ac:picMk id="5" creationId="{60A5F086-E17B-428F-A793-2584D1305AB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0" creationId="{CF876DA2-D7F7-432A-A49C-412B22342BDC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1" creationId="{A923A844-ACC1-49F1-B62A-C9C55525D3A3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2" creationId="{86AA844F-EC2A-47E2-B783-78BCA857AA08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3" creationId="{F24B9B1D-7A25-446C-A0EE-B54AEAECD8E4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4" creationId="{B6AB490A-7B66-4D28-A236-BDE28EEC54BC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5" creationId="{4164A4F5-3CC0-400B-A0E8-986C360E222F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6" creationId="{F7FDAA7E-628D-44E8-9243-015CF7D031F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7" creationId="{079CCA1A-ECBC-480E-9B3F-4B54F95FA9C7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8" creationId="{3E4A6EAB-D375-4D61-A555-88830F0B1F10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19" creationId="{D10279D4-DE99-4933-B077-736D0FA6EBA8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0" creationId="{AF104564-45FF-48FA-AF61-102CA7187CD0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1" creationId="{68D10922-611F-4467-820B-D4B4D003074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2" creationId="{D11AF4DE-ACAF-46E7-A592-ADEBC5B28761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3" creationId="{B8E5B029-4EF7-445C-98C7-F52514E260C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4" creationId="{6234C94A-43DA-4C9D-93B9-B5D3B3A837C1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5" creationId="{DE93ACC2-B46A-45F7-9B78-D26F686C260B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6" creationId="{7C55A792-6C6D-4406-9C69-AF1ED83C2A94}"/>
          </ac:picMkLst>
        </pc:picChg>
        <pc:picChg chg="add del mod">
          <ac:chgData name="MURAD, Sofia Jenny Juliette" userId="609d3eb8-04db-4da7-84a5-b39f1996835f" providerId="ADAL" clId="{E37B5CF3-2818-4F67-B67A-ECD0F91EDA07}" dt="2021-08-02T05:53:51.709" v="369"/>
          <ac:picMkLst>
            <pc:docMk/>
            <pc:sldMk cId="4089523311" sldId="292"/>
            <ac:picMk id="27" creationId="{6F926354-CF1E-4B45-B569-90F9C90669DD}"/>
          </ac:picMkLst>
        </pc:picChg>
        <pc:picChg chg="add mod">
          <ac:chgData name="MURAD, Sofia Jenny Juliette" userId="609d3eb8-04db-4da7-84a5-b39f1996835f" providerId="ADAL" clId="{E37B5CF3-2818-4F67-B67A-ECD0F91EDA07}" dt="2021-08-02T05:53:58.594" v="370"/>
          <ac:picMkLst>
            <pc:docMk/>
            <pc:sldMk cId="4089523311" sldId="292"/>
            <ac:picMk id="30" creationId="{90539628-1186-4B5F-BE66-5F776580A3E7}"/>
          </ac:picMkLst>
        </pc:picChg>
        <pc:picChg chg="add del mod">
          <ac:chgData name="MURAD, Sofia Jenny Juliette" userId="609d3eb8-04db-4da7-84a5-b39f1996835f" providerId="ADAL" clId="{E37B5CF3-2818-4F67-B67A-ECD0F91EDA07}" dt="2021-08-02T05:54:21.737" v="384" actId="478"/>
          <ac:picMkLst>
            <pc:docMk/>
            <pc:sldMk cId="4089523311" sldId="292"/>
            <ac:picMk id="31" creationId="{D34BA945-0F3C-4703-9BF1-0DAFBEB0D000}"/>
          </ac:picMkLst>
        </pc:picChg>
        <pc:picChg chg="add del mod">
          <ac:chgData name="MURAD, Sofia Jenny Juliette" userId="609d3eb8-04db-4da7-84a5-b39f1996835f" providerId="ADAL" clId="{E37B5CF3-2818-4F67-B67A-ECD0F91EDA07}" dt="2021-08-02T05:54:22.810" v="385" actId="478"/>
          <ac:picMkLst>
            <pc:docMk/>
            <pc:sldMk cId="4089523311" sldId="292"/>
            <ac:picMk id="32" creationId="{B452988C-4BBF-4FDA-A3BD-95BC9E29B49B}"/>
          </ac:picMkLst>
        </pc:picChg>
        <pc:picChg chg="add del mod">
          <ac:chgData name="MURAD, Sofia Jenny Juliette" userId="609d3eb8-04db-4da7-84a5-b39f1996835f" providerId="ADAL" clId="{E37B5CF3-2818-4F67-B67A-ECD0F91EDA07}" dt="2021-08-02T05:54:23.391" v="386" actId="478"/>
          <ac:picMkLst>
            <pc:docMk/>
            <pc:sldMk cId="4089523311" sldId="292"/>
            <ac:picMk id="33" creationId="{FFE2663A-B094-4DFE-868F-707029577507}"/>
          </ac:picMkLst>
        </pc:picChg>
        <pc:picChg chg="add del mod">
          <ac:chgData name="MURAD, Sofia Jenny Juliette" userId="609d3eb8-04db-4da7-84a5-b39f1996835f" providerId="ADAL" clId="{E37B5CF3-2818-4F67-B67A-ECD0F91EDA07}" dt="2021-08-02T05:54:24.248" v="387" actId="478"/>
          <ac:picMkLst>
            <pc:docMk/>
            <pc:sldMk cId="4089523311" sldId="292"/>
            <ac:picMk id="34" creationId="{83AC8DA6-D692-4FAC-9484-73360799F5AD}"/>
          </ac:picMkLst>
        </pc:picChg>
        <pc:picChg chg="add del mod">
          <ac:chgData name="MURAD, Sofia Jenny Juliette" userId="609d3eb8-04db-4da7-84a5-b39f1996835f" providerId="ADAL" clId="{E37B5CF3-2818-4F67-B67A-ECD0F91EDA07}" dt="2021-08-02T05:54:24.941" v="388" actId="478"/>
          <ac:picMkLst>
            <pc:docMk/>
            <pc:sldMk cId="4089523311" sldId="292"/>
            <ac:picMk id="35" creationId="{EA6A2175-FAC8-4C3C-A984-3FA656285C21}"/>
          </ac:picMkLst>
        </pc:picChg>
        <pc:picChg chg="add del mod">
          <ac:chgData name="MURAD, Sofia Jenny Juliette" userId="609d3eb8-04db-4da7-84a5-b39f1996835f" providerId="ADAL" clId="{E37B5CF3-2818-4F67-B67A-ECD0F91EDA07}" dt="2021-08-02T05:54:25.829" v="389" actId="478"/>
          <ac:picMkLst>
            <pc:docMk/>
            <pc:sldMk cId="4089523311" sldId="292"/>
            <ac:picMk id="36" creationId="{55E2B2EF-FFD1-41B4-8DF3-9A24C28646CA}"/>
          </ac:picMkLst>
        </pc:picChg>
        <pc:picChg chg="add del mod">
          <ac:chgData name="MURAD, Sofia Jenny Juliette" userId="609d3eb8-04db-4da7-84a5-b39f1996835f" providerId="ADAL" clId="{E37B5CF3-2818-4F67-B67A-ECD0F91EDA07}" dt="2021-08-02T05:54:20.899" v="383" actId="478"/>
          <ac:picMkLst>
            <pc:docMk/>
            <pc:sldMk cId="4089523311" sldId="292"/>
            <ac:picMk id="37" creationId="{2BB3F742-60B6-4849-AD3C-F8EC0FF0FC66}"/>
          </ac:picMkLst>
        </pc:picChg>
        <pc:picChg chg="add del mod">
          <ac:chgData name="MURAD, Sofia Jenny Juliette" userId="609d3eb8-04db-4da7-84a5-b39f1996835f" providerId="ADAL" clId="{E37B5CF3-2818-4F67-B67A-ECD0F91EDA07}" dt="2021-08-02T05:54:14.809" v="373" actId="478"/>
          <ac:picMkLst>
            <pc:docMk/>
            <pc:sldMk cId="4089523311" sldId="292"/>
            <ac:picMk id="38" creationId="{A16F8031-854B-422C-A506-B3E861FF60B2}"/>
          </ac:picMkLst>
        </pc:picChg>
        <pc:picChg chg="add del mod">
          <ac:chgData name="MURAD, Sofia Jenny Juliette" userId="609d3eb8-04db-4da7-84a5-b39f1996835f" providerId="ADAL" clId="{E37B5CF3-2818-4F67-B67A-ECD0F91EDA07}" dt="2021-08-02T05:54:15.330" v="374" actId="478"/>
          <ac:picMkLst>
            <pc:docMk/>
            <pc:sldMk cId="4089523311" sldId="292"/>
            <ac:picMk id="39" creationId="{D823C64E-BB77-4C38-87F7-65A5352E72D9}"/>
          </ac:picMkLst>
        </pc:picChg>
        <pc:picChg chg="add del mod">
          <ac:chgData name="MURAD, Sofia Jenny Juliette" userId="609d3eb8-04db-4da7-84a5-b39f1996835f" providerId="ADAL" clId="{E37B5CF3-2818-4F67-B67A-ECD0F91EDA07}" dt="2021-08-02T05:54:15.923" v="375" actId="478"/>
          <ac:picMkLst>
            <pc:docMk/>
            <pc:sldMk cId="4089523311" sldId="292"/>
            <ac:picMk id="40" creationId="{17CEEC14-5ACB-4ABA-829E-B3DACBE26C7C}"/>
          </ac:picMkLst>
        </pc:picChg>
        <pc:picChg chg="add del mod">
          <ac:chgData name="MURAD, Sofia Jenny Juliette" userId="609d3eb8-04db-4da7-84a5-b39f1996835f" providerId="ADAL" clId="{E37B5CF3-2818-4F67-B67A-ECD0F91EDA07}" dt="2021-08-02T05:54:16.534" v="376" actId="478"/>
          <ac:picMkLst>
            <pc:docMk/>
            <pc:sldMk cId="4089523311" sldId="292"/>
            <ac:picMk id="41" creationId="{7E8C2273-E205-4448-BC53-BCD6521306F7}"/>
          </ac:picMkLst>
        </pc:picChg>
        <pc:picChg chg="add del mod">
          <ac:chgData name="MURAD, Sofia Jenny Juliette" userId="609d3eb8-04db-4da7-84a5-b39f1996835f" providerId="ADAL" clId="{E37B5CF3-2818-4F67-B67A-ECD0F91EDA07}" dt="2021-08-02T05:54:17.255" v="377" actId="478"/>
          <ac:picMkLst>
            <pc:docMk/>
            <pc:sldMk cId="4089523311" sldId="292"/>
            <ac:picMk id="42" creationId="{59FE539D-54D3-4410-9A95-E2D629D665DF}"/>
          </ac:picMkLst>
        </pc:picChg>
        <pc:picChg chg="add del mod">
          <ac:chgData name="MURAD, Sofia Jenny Juliette" userId="609d3eb8-04db-4da7-84a5-b39f1996835f" providerId="ADAL" clId="{E37B5CF3-2818-4F67-B67A-ECD0F91EDA07}" dt="2021-08-02T05:54:20.275" v="382" actId="478"/>
          <ac:picMkLst>
            <pc:docMk/>
            <pc:sldMk cId="4089523311" sldId="292"/>
            <ac:picMk id="43" creationId="{4FD812DF-E63B-4069-89F2-E5790613ED88}"/>
          </ac:picMkLst>
        </pc:picChg>
        <pc:picChg chg="add del mod">
          <ac:chgData name="MURAD, Sofia Jenny Juliette" userId="609d3eb8-04db-4da7-84a5-b39f1996835f" providerId="ADAL" clId="{E37B5CF3-2818-4F67-B67A-ECD0F91EDA07}" dt="2021-08-02T05:54:19.616" v="381" actId="478"/>
          <ac:picMkLst>
            <pc:docMk/>
            <pc:sldMk cId="4089523311" sldId="292"/>
            <ac:picMk id="44" creationId="{AA3CCA60-E667-4B3E-BAF9-415648B46E4B}"/>
          </ac:picMkLst>
        </pc:picChg>
        <pc:picChg chg="add del mod">
          <ac:chgData name="MURAD, Sofia Jenny Juliette" userId="609d3eb8-04db-4da7-84a5-b39f1996835f" providerId="ADAL" clId="{E37B5CF3-2818-4F67-B67A-ECD0F91EDA07}" dt="2021-08-02T05:54:19.009" v="380" actId="478"/>
          <ac:picMkLst>
            <pc:docMk/>
            <pc:sldMk cId="4089523311" sldId="292"/>
            <ac:picMk id="45" creationId="{E55264B2-96CB-4301-B799-4DBCF2089514}"/>
          </ac:picMkLst>
        </pc:picChg>
        <pc:picChg chg="add del mod">
          <ac:chgData name="MURAD, Sofia Jenny Juliette" userId="609d3eb8-04db-4da7-84a5-b39f1996835f" providerId="ADAL" clId="{E37B5CF3-2818-4F67-B67A-ECD0F91EDA07}" dt="2021-08-02T05:54:18.331" v="379" actId="478"/>
          <ac:picMkLst>
            <pc:docMk/>
            <pc:sldMk cId="4089523311" sldId="292"/>
            <ac:picMk id="46" creationId="{8DEBF07B-F3B1-459C-86B2-468F9C08C0F4}"/>
          </ac:picMkLst>
        </pc:picChg>
        <pc:picChg chg="add del mod">
          <ac:chgData name="MURAD, Sofia Jenny Juliette" userId="609d3eb8-04db-4da7-84a5-b39f1996835f" providerId="ADAL" clId="{E37B5CF3-2818-4F67-B67A-ECD0F91EDA07}" dt="2021-08-02T05:54:17.829" v="378" actId="478"/>
          <ac:picMkLst>
            <pc:docMk/>
            <pc:sldMk cId="4089523311" sldId="292"/>
            <ac:picMk id="47" creationId="{666B8D8E-F51E-43B4-983D-566F268147E1}"/>
          </ac:picMkLst>
        </pc:picChg>
      </pc:sldChg>
      <pc:sldChg chg="addSp delSp modSp add mod modAnim">
        <pc:chgData name="MURAD, Sofia Jenny Juliette" userId="609d3eb8-04db-4da7-84a5-b39f1996835f" providerId="ADAL" clId="{E37B5CF3-2818-4F67-B67A-ECD0F91EDA07}" dt="2021-08-02T06:05:03.312" v="676"/>
        <pc:sldMkLst>
          <pc:docMk/>
          <pc:sldMk cId="453725808" sldId="293"/>
        </pc:sldMkLst>
        <pc:spChg chg="add mod">
          <ac:chgData name="MURAD, Sofia Jenny Juliette" userId="609d3eb8-04db-4da7-84a5-b39f1996835f" providerId="ADAL" clId="{E37B5CF3-2818-4F67-B67A-ECD0F91EDA07}" dt="2021-08-02T05:59:28.660" v="610" actId="208"/>
          <ac:spMkLst>
            <pc:docMk/>
            <pc:sldMk cId="453725808" sldId="293"/>
            <ac:spMk id="2" creationId="{D6D9F772-8F29-421D-9440-FF75719D1E0C}"/>
          </ac:spMkLst>
        </pc:spChg>
        <pc:spChg chg="mod">
          <ac:chgData name="MURAD, Sofia Jenny Juliette" userId="609d3eb8-04db-4da7-84a5-b39f1996835f" providerId="ADAL" clId="{E37B5CF3-2818-4F67-B67A-ECD0F91EDA07}" dt="2021-08-02T05:57:39.265" v="529" actId="6549"/>
          <ac:spMkLst>
            <pc:docMk/>
            <pc:sldMk cId="453725808" sldId="293"/>
            <ac:spMk id="3" creationId="{789BCBC6-56C1-4B72-AFA8-E15F2563FA4C}"/>
          </ac:spMkLst>
        </pc:spChg>
        <pc:spChg chg="mod">
          <ac:chgData name="MURAD, Sofia Jenny Juliette" userId="609d3eb8-04db-4da7-84a5-b39f1996835f" providerId="ADAL" clId="{E37B5CF3-2818-4F67-B67A-ECD0F91EDA07}" dt="2021-08-02T05:57:11.069" v="465" actId="20577"/>
          <ac:spMkLst>
            <pc:docMk/>
            <pc:sldMk cId="453725808" sldId="293"/>
            <ac:spMk id="6" creationId="{C8E93225-0B34-4BA1-9C57-56C7F626F9AA}"/>
          </ac:spMkLst>
        </pc:spChg>
        <pc:spChg chg="mod">
          <ac:chgData name="MURAD, Sofia Jenny Juliette" userId="609d3eb8-04db-4da7-84a5-b39f1996835f" providerId="ADAL" clId="{E37B5CF3-2818-4F67-B67A-ECD0F91EDA07}" dt="2021-08-02T05:55:11.323" v="446" actId="20577"/>
          <ac:spMkLst>
            <pc:docMk/>
            <pc:sldMk cId="453725808" sldId="293"/>
            <ac:spMk id="7" creationId="{E409F8FE-DAF3-4FD5-B89E-D2ABA118F117}"/>
          </ac:spMkLst>
        </pc:spChg>
        <pc:spChg chg="mod">
          <ac:chgData name="MURAD, Sofia Jenny Juliette" userId="609d3eb8-04db-4da7-84a5-b39f1996835f" providerId="ADAL" clId="{E37B5CF3-2818-4F67-B67A-ECD0F91EDA07}" dt="2021-08-02T05:55:48.004" v="452" actId="6549"/>
          <ac:spMkLst>
            <pc:docMk/>
            <pc:sldMk cId="453725808" sldId="293"/>
            <ac:spMk id="8" creationId="{99D49888-BAD8-49D7-80DC-FD5D8966C1D1}"/>
          </ac:spMkLst>
        </pc:spChg>
        <pc:spChg chg="add mod">
          <ac:chgData name="MURAD, Sofia Jenny Juliette" userId="609d3eb8-04db-4da7-84a5-b39f1996835f" providerId="ADAL" clId="{E37B5CF3-2818-4F67-B67A-ECD0F91EDA07}" dt="2021-08-02T05:53:40.462" v="366" actId="1076"/>
          <ac:spMkLst>
            <pc:docMk/>
            <pc:sldMk cId="453725808" sldId="293"/>
            <ac:spMk id="10" creationId="{B2A2F813-2C40-41C9-AD98-B31CB0B5108C}"/>
          </ac:spMkLst>
        </pc:spChg>
        <pc:graphicFrameChg chg="add mod modGraphic">
          <ac:chgData name="MURAD, Sofia Jenny Juliette" userId="609d3eb8-04db-4da7-84a5-b39f1996835f" providerId="ADAL" clId="{E37B5CF3-2818-4F67-B67A-ECD0F91EDA07}" dt="2021-08-02T05:55:59.867" v="453" actId="6549"/>
          <ac:graphicFrameMkLst>
            <pc:docMk/>
            <pc:sldMk cId="453725808" sldId="293"/>
            <ac:graphicFrameMk id="29" creationId="{774DD87A-6C8E-44FD-A45E-35464D3C5C04}"/>
          </ac:graphicFrameMkLst>
        </pc:graphicFrameChg>
        <pc:picChg chg="del">
          <ac:chgData name="MURAD, Sofia Jenny Juliette" userId="609d3eb8-04db-4da7-84a5-b39f1996835f" providerId="ADAL" clId="{E37B5CF3-2818-4F67-B67A-ECD0F91EDA07}" dt="2021-08-02T05:52:59.616" v="361" actId="478"/>
          <ac:picMkLst>
            <pc:docMk/>
            <pc:sldMk cId="453725808" sldId="293"/>
            <ac:picMk id="4" creationId="{805D6382-DE36-4A4D-B33E-CD9E591908F9}"/>
          </ac:picMkLst>
        </pc:picChg>
        <pc:picChg chg="add del mod">
          <ac:chgData name="MURAD, Sofia Jenny Juliette" userId="609d3eb8-04db-4da7-84a5-b39f1996835f" providerId="ADAL" clId="{E37B5CF3-2818-4F67-B67A-ECD0F91EDA07}" dt="2021-08-02T05:53:33.946" v="364" actId="478"/>
          <ac:picMkLst>
            <pc:docMk/>
            <pc:sldMk cId="453725808" sldId="293"/>
            <ac:picMk id="9" creationId="{070A0570-4B83-451E-9939-5810CD2044D3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1" creationId="{7C7E5F1A-E760-4D66-A56E-9D0A93A70254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2" creationId="{D259F080-B418-428B-8CA2-BCA4BB0DB656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3" creationId="{04CF2CB0-C1BC-4FA9-A176-3B5FFBB6C0DA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4" creationId="{A569D04A-40C0-4647-913D-92BA8A135574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5" creationId="{C9EB9A2B-E33F-41AA-ABE9-24CDE4F5087B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6" creationId="{C3A7A8E8-BEAA-4FE7-9089-9918F073943E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7" creationId="{0EC8AAD6-40BF-41B0-82D6-BE2CFE21BFC4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8" creationId="{4BB72BD7-C72C-4E0D-813A-DC819E89E1A6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19" creationId="{6F9E4A14-4546-4115-B26F-8CDEF65B88A0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0" creationId="{A9F3986D-4315-40C4-937F-F2D125EBB612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1" creationId="{11CBF2E3-CAE6-435B-A85B-D84DCAAD7F3F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2" creationId="{AC7E9CCF-E496-4274-A10A-C71AD925F65A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3" creationId="{8190069B-60DE-4CA1-8E66-A6962B0448DF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4" creationId="{634A42BF-0859-4116-A6BE-4075E5D068BB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5" creationId="{F8494CD6-102F-42AB-8FD5-55B4D75B4766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6" creationId="{B8F9D936-A4C3-4774-815D-C6D124E2C9F1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7" creationId="{65FBE66C-8E62-4C57-A6E8-BD9CCBC092FE}"/>
          </ac:picMkLst>
        </pc:picChg>
        <pc:picChg chg="add mod">
          <ac:chgData name="MURAD, Sofia Jenny Juliette" userId="609d3eb8-04db-4da7-84a5-b39f1996835f" providerId="ADAL" clId="{E37B5CF3-2818-4F67-B67A-ECD0F91EDA07}" dt="2021-08-02T05:53:40.462" v="366" actId="1076"/>
          <ac:picMkLst>
            <pc:docMk/>
            <pc:sldMk cId="453725808" sldId="293"/>
            <ac:picMk id="28" creationId="{264529B5-1D51-4F96-99C4-B9EFA5F87F06}"/>
          </ac:picMkLst>
        </pc:picChg>
      </pc:sldChg>
      <pc:sldChg chg="add del">
        <pc:chgData name="MURAD, Sofia Jenny Juliette" userId="609d3eb8-04db-4da7-84a5-b39f1996835f" providerId="ADAL" clId="{E37B5CF3-2818-4F67-B67A-ECD0F91EDA07}" dt="2021-08-02T05:59:20.322" v="608" actId="47"/>
        <pc:sldMkLst>
          <pc:docMk/>
          <pc:sldMk cId="702210594" sldId="294"/>
        </pc:sldMkLst>
      </pc:sldChg>
      <pc:sldChg chg="addSp delSp modSp add mod delAnim modAnim">
        <pc:chgData name="MURAD, Sofia Jenny Juliette" userId="609d3eb8-04db-4da7-84a5-b39f1996835f" providerId="ADAL" clId="{E37B5CF3-2818-4F67-B67A-ECD0F91EDA07}" dt="2021-08-02T06:05:24.390" v="682" actId="1035"/>
        <pc:sldMkLst>
          <pc:docMk/>
          <pc:sldMk cId="1439976084" sldId="295"/>
        </pc:sldMkLst>
        <pc:spChg chg="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2" creationId="{D6D9F772-8F29-421D-9440-FF75719D1E0C}"/>
          </ac:spMkLst>
        </pc:spChg>
        <pc:spChg chg="mod">
          <ac:chgData name="MURAD, Sofia Jenny Juliette" userId="609d3eb8-04db-4da7-84a5-b39f1996835f" providerId="ADAL" clId="{E37B5CF3-2818-4F67-B67A-ECD0F91EDA07}" dt="2021-08-02T06:04:19.176" v="668" actId="20577"/>
          <ac:spMkLst>
            <pc:docMk/>
            <pc:sldMk cId="1439976084" sldId="295"/>
            <ac:spMk id="3" creationId="{789BCBC6-56C1-4B72-AFA8-E15F2563FA4C}"/>
          </ac:spMkLst>
        </pc:spChg>
        <pc:spChg chg="del">
          <ac:chgData name="MURAD, Sofia Jenny Juliette" userId="609d3eb8-04db-4da7-84a5-b39f1996835f" providerId="ADAL" clId="{E37B5CF3-2818-4F67-B67A-ECD0F91EDA07}" dt="2021-08-02T05:58:44.017" v="602" actId="478"/>
          <ac:spMkLst>
            <pc:docMk/>
            <pc:sldMk cId="1439976084" sldId="295"/>
            <ac:spMk id="6" creationId="{C8E93225-0B34-4BA1-9C57-56C7F626F9AA}"/>
          </ac:spMkLst>
        </pc:spChg>
        <pc:spChg chg="del">
          <ac:chgData name="MURAD, Sofia Jenny Juliette" userId="609d3eb8-04db-4da7-84a5-b39f1996835f" providerId="ADAL" clId="{E37B5CF3-2818-4F67-B67A-ECD0F91EDA07}" dt="2021-08-02T05:58:44.017" v="602" actId="478"/>
          <ac:spMkLst>
            <pc:docMk/>
            <pc:sldMk cId="1439976084" sldId="295"/>
            <ac:spMk id="7" creationId="{E409F8FE-DAF3-4FD5-B89E-D2ABA118F117}"/>
          </ac:spMkLst>
        </pc:spChg>
        <pc:spChg chg="del">
          <ac:chgData name="MURAD, Sofia Jenny Juliette" userId="609d3eb8-04db-4da7-84a5-b39f1996835f" providerId="ADAL" clId="{E37B5CF3-2818-4F67-B67A-ECD0F91EDA07}" dt="2021-08-02T05:58:44.017" v="602" actId="478"/>
          <ac:spMkLst>
            <pc:docMk/>
            <pc:sldMk cId="1439976084" sldId="295"/>
            <ac:spMk id="8" creationId="{99D49888-BAD8-49D7-80DC-FD5D8966C1D1}"/>
          </ac:spMkLst>
        </pc:spChg>
        <pc:spChg chg="add 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30" creationId="{0A4524DB-B46D-478B-90BA-092CB3BEF481}"/>
          </ac:spMkLst>
        </pc:spChg>
        <pc:spChg chg="add 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31" creationId="{089ED3F5-B60C-41A6-9BF1-C9643AFAF1DE}"/>
          </ac:spMkLst>
        </pc:spChg>
        <pc:spChg chg="add mod">
          <ac:chgData name="MURAD, Sofia Jenny Juliette" userId="609d3eb8-04db-4da7-84a5-b39f1996835f" providerId="ADAL" clId="{E37B5CF3-2818-4F67-B67A-ECD0F91EDA07}" dt="2021-08-02T06:05:15.521" v="677" actId="554"/>
          <ac:spMkLst>
            <pc:docMk/>
            <pc:sldMk cId="1439976084" sldId="295"/>
            <ac:spMk id="32" creationId="{332BFF5E-C734-4A16-8565-E9D00109258C}"/>
          </ac:spMkLst>
        </pc:spChg>
        <pc:spChg chg="add mod">
          <ac:chgData name="MURAD, Sofia Jenny Juliette" userId="609d3eb8-04db-4da7-84a5-b39f1996835f" providerId="ADAL" clId="{E37B5CF3-2818-4F67-B67A-ECD0F91EDA07}" dt="2021-08-02T06:05:20.851" v="680" actId="1036"/>
          <ac:spMkLst>
            <pc:docMk/>
            <pc:sldMk cId="1439976084" sldId="295"/>
            <ac:spMk id="33" creationId="{70A08146-975F-438D-AA43-1FF8BC4C36DD}"/>
          </ac:spMkLst>
        </pc:spChg>
        <pc:spChg chg="add mod">
          <ac:chgData name="MURAD, Sofia Jenny Juliette" userId="609d3eb8-04db-4da7-84a5-b39f1996835f" providerId="ADAL" clId="{E37B5CF3-2818-4F67-B67A-ECD0F91EDA07}" dt="2021-08-02T06:05:24.390" v="682" actId="1035"/>
          <ac:spMkLst>
            <pc:docMk/>
            <pc:sldMk cId="1439976084" sldId="295"/>
            <ac:spMk id="34" creationId="{E27510E8-8B85-4D29-B971-EE15A73B3BD1}"/>
          </ac:spMkLst>
        </pc:spChg>
        <pc:graphicFrameChg chg="mod modGraphic">
          <ac:chgData name="MURAD, Sofia Jenny Juliette" userId="609d3eb8-04db-4da7-84a5-b39f1996835f" providerId="ADAL" clId="{E37B5CF3-2818-4F67-B67A-ECD0F91EDA07}" dt="2021-08-02T06:03:43.033" v="653" actId="404"/>
          <ac:graphicFrameMkLst>
            <pc:docMk/>
            <pc:sldMk cId="1439976084" sldId="295"/>
            <ac:graphicFrameMk id="29" creationId="{774DD87A-6C8E-44FD-A45E-35464D3C5C04}"/>
          </ac:graphicFrameMkLst>
        </pc:graphicFrameChg>
      </pc:sldChg>
      <pc:sldChg chg="addSp delSp modSp add del mod ord delAnim">
        <pc:chgData name="MURAD, Sofia Jenny Juliette" userId="609d3eb8-04db-4da7-84a5-b39f1996835f" providerId="ADAL" clId="{E37B5CF3-2818-4F67-B67A-ECD0F91EDA07}" dt="2021-08-04T13:55:09.045" v="4189" actId="47"/>
        <pc:sldMkLst>
          <pc:docMk/>
          <pc:sldMk cId="2679130972" sldId="296"/>
        </pc:sldMkLst>
        <pc:spChg chg="mod">
          <ac:chgData name="MURAD, Sofia Jenny Juliette" userId="609d3eb8-04db-4da7-84a5-b39f1996835f" providerId="ADAL" clId="{E37B5CF3-2818-4F67-B67A-ECD0F91EDA07}" dt="2021-08-04T13:54:07.717" v="4186" actId="6549"/>
          <ac:spMkLst>
            <pc:docMk/>
            <pc:sldMk cId="2679130972" sldId="296"/>
            <ac:spMk id="2" creationId="{47CDD159-1340-496E-87B4-61C56BB8DD40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0" creationId="{1C4CE0BF-1636-4C14-8BFA-05348A61FFFC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1" creationId="{98B79DC2-B767-4840-8D99-741147AFD25F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2" creationId="{EBF40303-303E-4D67-93EE-2179834E21BA}"/>
          </ac:spMkLst>
        </pc:spChg>
        <pc:spChg chg="del">
          <ac:chgData name="MURAD, Sofia Jenny Juliette" userId="609d3eb8-04db-4da7-84a5-b39f1996835f" providerId="ADAL" clId="{E37B5CF3-2818-4F67-B67A-ECD0F91EDA07}" dt="2021-08-02T06:17:28.670" v="810" actId="478"/>
          <ac:spMkLst>
            <pc:docMk/>
            <pc:sldMk cId="2679130972" sldId="296"/>
            <ac:spMk id="43" creationId="{2BEB9E06-7393-4343-948D-A510137BD927}"/>
          </ac:spMkLst>
        </pc:spChg>
        <pc:spChg chg="del">
          <ac:chgData name="MURAD, Sofia Jenny Juliette" userId="609d3eb8-04db-4da7-84a5-b39f1996835f" providerId="ADAL" clId="{E37B5CF3-2818-4F67-B67A-ECD0F91EDA07}" dt="2021-08-02T06:17:31.677" v="811" actId="478"/>
          <ac:spMkLst>
            <pc:docMk/>
            <pc:sldMk cId="2679130972" sldId="296"/>
            <ac:spMk id="44" creationId="{235ADBFB-3320-4C43-8456-5EF3FE6BB37C}"/>
          </ac:spMkLst>
        </pc:spChg>
        <pc:spChg chg="add mod">
          <ac:chgData name="MURAD, Sofia Jenny Juliette" userId="609d3eb8-04db-4da7-84a5-b39f1996835f" providerId="ADAL" clId="{E37B5CF3-2818-4F67-B67A-ECD0F91EDA07}" dt="2021-08-03T18:17:32.343" v="1095" actId="948"/>
          <ac:spMkLst>
            <pc:docMk/>
            <pc:sldMk cId="2679130972" sldId="296"/>
            <ac:spMk id="45" creationId="{7CAC18AD-B3F7-440D-B530-C94FE9494D99}"/>
          </ac:spMkLst>
        </pc:spChg>
        <pc:grpChg chg="del">
          <ac:chgData name="MURAD, Sofia Jenny Juliette" userId="609d3eb8-04db-4da7-84a5-b39f1996835f" providerId="ADAL" clId="{E37B5CF3-2818-4F67-B67A-ECD0F91EDA07}" dt="2021-08-02T06:17:31.677" v="811" actId="478"/>
          <ac:grpSpMkLst>
            <pc:docMk/>
            <pc:sldMk cId="2679130972" sldId="296"/>
            <ac:grpSpMk id="6" creationId="{159F48B3-67B8-4D20-A6F1-B2CEB20906DF}"/>
          </ac:grpSpMkLst>
        </pc:grpChg>
        <pc:grpChg chg="del">
          <ac:chgData name="MURAD, Sofia Jenny Juliette" userId="609d3eb8-04db-4da7-84a5-b39f1996835f" providerId="ADAL" clId="{E37B5CF3-2818-4F67-B67A-ECD0F91EDA07}" dt="2021-08-02T06:17:35.475" v="812" actId="478"/>
          <ac:grpSpMkLst>
            <pc:docMk/>
            <pc:sldMk cId="2679130972" sldId="296"/>
            <ac:grpSpMk id="28" creationId="{29C7C177-B609-4243-88EE-8A7767382EFD}"/>
          </ac:grpSpMkLst>
        </pc:grpChg>
        <pc:picChg chg="del mod">
          <ac:chgData name="MURAD, Sofia Jenny Juliette" userId="609d3eb8-04db-4da7-84a5-b39f1996835f" providerId="ADAL" clId="{E37B5CF3-2818-4F67-B67A-ECD0F91EDA07}" dt="2021-08-03T18:17:06.623" v="1092" actId="478"/>
          <ac:picMkLst>
            <pc:docMk/>
            <pc:sldMk cId="2679130972" sldId="296"/>
            <ac:picMk id="46" creationId="{0FF87681-FCA5-4A7B-977A-9C124876E497}"/>
          </ac:picMkLst>
        </pc:picChg>
      </pc:sldChg>
      <pc:sldChg chg="modSp new mod addCm modCm">
        <pc:chgData name="MURAD, Sofia Jenny Juliette" userId="609d3eb8-04db-4da7-84a5-b39f1996835f" providerId="ADAL" clId="{E37B5CF3-2818-4F67-B67A-ECD0F91EDA07}" dt="2021-08-04T14:10:13.281" v="4339"/>
        <pc:sldMkLst>
          <pc:docMk/>
          <pc:sldMk cId="918050556" sldId="297"/>
        </pc:sldMkLst>
        <pc:spChg chg="mod">
          <ac:chgData name="MURAD, Sofia Jenny Juliette" userId="609d3eb8-04db-4da7-84a5-b39f1996835f" providerId="ADAL" clId="{E37B5CF3-2818-4F67-B67A-ECD0F91EDA07}" dt="2021-08-03T18:31:50.517" v="1946" actId="20577"/>
          <ac:spMkLst>
            <pc:docMk/>
            <pc:sldMk cId="918050556" sldId="297"/>
            <ac:spMk id="2" creationId="{8BBBDFA1-0274-4E00-8115-24C80D7758FB}"/>
          </ac:spMkLst>
        </pc:spChg>
        <pc:spChg chg="mod">
          <ac:chgData name="MURAD, Sofia Jenny Juliette" userId="609d3eb8-04db-4da7-84a5-b39f1996835f" providerId="ADAL" clId="{E37B5CF3-2818-4F67-B67A-ECD0F91EDA07}" dt="2021-08-04T14:09:24.790" v="4337" actId="14100"/>
          <ac:spMkLst>
            <pc:docMk/>
            <pc:sldMk cId="918050556" sldId="297"/>
            <ac:spMk id="3" creationId="{DD224635-F7E5-4A5E-AA6A-CBB1DD34AB8C}"/>
          </ac:spMkLst>
        </pc:spChg>
      </pc:sldChg>
      <pc:sldChg chg="new del">
        <pc:chgData name="MURAD, Sofia Jenny Juliette" userId="609d3eb8-04db-4da7-84a5-b39f1996835f" providerId="ADAL" clId="{E37B5CF3-2818-4F67-B67A-ECD0F91EDA07}" dt="2021-08-03T18:28:47.840" v="1757" actId="47"/>
        <pc:sldMkLst>
          <pc:docMk/>
          <pc:sldMk cId="2072092998" sldId="297"/>
        </pc:sldMkLst>
      </pc:sldChg>
      <pc:sldChg chg="addSp modSp new mod ord addCm modCm">
        <pc:chgData name="MURAD, Sofia Jenny Juliette" userId="609d3eb8-04db-4da7-84a5-b39f1996835f" providerId="ADAL" clId="{E37B5CF3-2818-4F67-B67A-ECD0F91EDA07}" dt="2021-08-04T14:03:45.086" v="4262"/>
        <pc:sldMkLst>
          <pc:docMk/>
          <pc:sldMk cId="1038130878" sldId="298"/>
        </pc:sldMkLst>
        <pc:spChg chg="mod">
          <ac:chgData name="MURAD, Sofia Jenny Juliette" userId="609d3eb8-04db-4da7-84a5-b39f1996835f" providerId="ADAL" clId="{E37B5CF3-2818-4F67-B67A-ECD0F91EDA07}" dt="2021-08-03T18:56:47.334" v="2713" actId="20577"/>
          <ac:spMkLst>
            <pc:docMk/>
            <pc:sldMk cId="1038130878" sldId="298"/>
            <ac:spMk id="2" creationId="{9B3EE14C-B2C0-4437-BD6B-118CC44CFC82}"/>
          </ac:spMkLst>
        </pc:spChg>
        <pc:spChg chg="mod ord">
          <ac:chgData name="MURAD, Sofia Jenny Juliette" userId="609d3eb8-04db-4da7-84a5-b39f1996835f" providerId="ADAL" clId="{E37B5CF3-2818-4F67-B67A-ECD0F91EDA07}" dt="2021-08-03T19:00:29.635" v="2756" actId="167"/>
          <ac:spMkLst>
            <pc:docMk/>
            <pc:sldMk cId="1038130878" sldId="298"/>
            <ac:spMk id="3" creationId="{5095A706-FBFB-4DD8-AB6C-3EAA0F912AE5}"/>
          </ac:spMkLst>
        </pc:spChg>
        <pc:spChg chg="add mod ord">
          <ac:chgData name="MURAD, Sofia Jenny Juliette" userId="609d3eb8-04db-4da7-84a5-b39f1996835f" providerId="ADAL" clId="{E37B5CF3-2818-4F67-B67A-ECD0F91EDA07}" dt="2021-08-03T19:01:04.023" v="2764" actId="167"/>
          <ac:spMkLst>
            <pc:docMk/>
            <pc:sldMk cId="1038130878" sldId="298"/>
            <ac:spMk id="4" creationId="{9E226190-8877-4035-A3E9-C2DF28D6899D}"/>
          </ac:spMkLst>
        </pc:spChg>
        <pc:spChg chg="add mod">
          <ac:chgData name="MURAD, Sofia Jenny Juliette" userId="609d3eb8-04db-4da7-84a5-b39f1996835f" providerId="ADAL" clId="{E37B5CF3-2818-4F67-B67A-ECD0F91EDA07}" dt="2021-08-03T19:03:13.992" v="2791" actId="1076"/>
          <ac:spMkLst>
            <pc:docMk/>
            <pc:sldMk cId="1038130878" sldId="298"/>
            <ac:spMk id="5" creationId="{7D08B7CE-4D9F-461D-ADFF-9F0313FECE5B}"/>
          </ac:spMkLst>
        </pc:spChg>
      </pc:sldChg>
      <pc:sldChg chg="modSp new mod addCm delCm modCm">
        <pc:chgData name="MURAD, Sofia Jenny Juliette" userId="609d3eb8-04db-4da7-84a5-b39f1996835f" providerId="ADAL" clId="{E37B5CF3-2818-4F67-B67A-ECD0F91EDA07}" dt="2021-08-03T18:41:07.352" v="2347" actId="20577"/>
        <pc:sldMkLst>
          <pc:docMk/>
          <pc:sldMk cId="1917870044" sldId="299"/>
        </pc:sldMkLst>
        <pc:spChg chg="mod">
          <ac:chgData name="MURAD, Sofia Jenny Juliette" userId="609d3eb8-04db-4da7-84a5-b39f1996835f" providerId="ADAL" clId="{E37B5CF3-2818-4F67-B67A-ECD0F91EDA07}" dt="2021-08-03T18:37:24.677" v="2101" actId="207"/>
          <ac:spMkLst>
            <pc:docMk/>
            <pc:sldMk cId="1917870044" sldId="299"/>
            <ac:spMk id="2" creationId="{FDE06021-9C6B-4869-8F56-A3B351898576}"/>
          </ac:spMkLst>
        </pc:spChg>
        <pc:spChg chg="mod">
          <ac:chgData name="MURAD, Sofia Jenny Juliette" userId="609d3eb8-04db-4da7-84a5-b39f1996835f" providerId="ADAL" clId="{E37B5CF3-2818-4F67-B67A-ECD0F91EDA07}" dt="2021-08-03T18:41:07.352" v="2347" actId="20577"/>
          <ac:spMkLst>
            <pc:docMk/>
            <pc:sldMk cId="1917870044" sldId="299"/>
            <ac:spMk id="3" creationId="{05DA4DBB-1597-4E1A-B32F-16E05F293312}"/>
          </ac:spMkLst>
        </pc:spChg>
      </pc:sldChg>
      <pc:sldChg chg="addSp modSp new mod delCm">
        <pc:chgData name="MURAD, Sofia Jenny Juliette" userId="609d3eb8-04db-4da7-84a5-b39f1996835f" providerId="ADAL" clId="{E37B5CF3-2818-4F67-B67A-ECD0F91EDA07}" dt="2021-08-11T12:56:31.295" v="4600" actId="1592"/>
        <pc:sldMkLst>
          <pc:docMk/>
          <pc:sldMk cId="3519505002" sldId="300"/>
        </pc:sldMkLst>
        <pc:spChg chg="mod">
          <ac:chgData name="MURAD, Sofia Jenny Juliette" userId="609d3eb8-04db-4da7-84a5-b39f1996835f" providerId="ADAL" clId="{E37B5CF3-2818-4F67-B67A-ECD0F91EDA07}" dt="2021-08-03T18:32:07.333" v="1968" actId="20577"/>
          <ac:spMkLst>
            <pc:docMk/>
            <pc:sldMk cId="3519505002" sldId="300"/>
            <ac:spMk id="2" creationId="{FFAAD8B9-12E7-4858-B601-603C256F317D}"/>
          </ac:spMkLst>
        </pc:spChg>
        <pc:spChg chg="mod">
          <ac:chgData name="MURAD, Sofia Jenny Juliette" userId="609d3eb8-04db-4da7-84a5-b39f1996835f" providerId="ADAL" clId="{E37B5CF3-2818-4F67-B67A-ECD0F91EDA07}" dt="2021-08-11T12:56:19.745" v="4597" actId="6549"/>
          <ac:spMkLst>
            <pc:docMk/>
            <pc:sldMk cId="3519505002" sldId="300"/>
            <ac:spMk id="3" creationId="{6322D6DC-530A-4F8B-8E77-4A7209F0C3A9}"/>
          </ac:spMkLst>
        </pc:spChg>
        <pc:picChg chg="add mod">
          <ac:chgData name="MURAD, Sofia Jenny Juliette" userId="609d3eb8-04db-4da7-84a5-b39f1996835f" providerId="ADAL" clId="{E37B5CF3-2818-4F67-B67A-ECD0F91EDA07}" dt="2021-08-11T12:56:23.545" v="4598" actId="1076"/>
          <ac:picMkLst>
            <pc:docMk/>
            <pc:sldMk cId="3519505002" sldId="300"/>
            <ac:picMk id="4" creationId="{8240CB98-822B-4539-ACC0-ABC424564C57}"/>
          </ac:picMkLst>
        </pc:picChg>
      </pc:sldChg>
      <pc:sldChg chg="modSp add mod addCm delCm modCm">
        <pc:chgData name="MURAD, Sofia Jenny Juliette" userId="609d3eb8-04db-4da7-84a5-b39f1996835f" providerId="ADAL" clId="{E37B5CF3-2818-4F67-B67A-ECD0F91EDA07}" dt="2021-08-04T14:07:44.986" v="4336" actId="14100"/>
        <pc:sldMkLst>
          <pc:docMk/>
          <pc:sldMk cId="4206552246" sldId="301"/>
        </pc:sldMkLst>
        <pc:spChg chg="mod">
          <ac:chgData name="MURAD, Sofia Jenny Juliette" userId="609d3eb8-04db-4da7-84a5-b39f1996835f" providerId="ADAL" clId="{E37B5CF3-2818-4F67-B67A-ECD0F91EDA07}" dt="2021-08-03T18:42:03.369" v="2348" actId="313"/>
          <ac:spMkLst>
            <pc:docMk/>
            <pc:sldMk cId="4206552246" sldId="301"/>
            <ac:spMk id="2" creationId="{FDE06021-9C6B-4869-8F56-A3B351898576}"/>
          </ac:spMkLst>
        </pc:spChg>
        <pc:spChg chg="mod">
          <ac:chgData name="MURAD, Sofia Jenny Juliette" userId="609d3eb8-04db-4da7-84a5-b39f1996835f" providerId="ADAL" clId="{E37B5CF3-2818-4F67-B67A-ECD0F91EDA07}" dt="2021-08-04T14:07:44.986" v="4336" actId="14100"/>
          <ac:spMkLst>
            <pc:docMk/>
            <pc:sldMk cId="4206552246" sldId="301"/>
            <ac:spMk id="3" creationId="{05DA4DBB-1597-4E1A-B32F-16E05F293312}"/>
          </ac:spMkLst>
        </pc:spChg>
      </pc:sldChg>
      <pc:sldChg chg="modSp add mod addCm delCm modCm">
        <pc:chgData name="MURAD, Sofia Jenny Juliette" userId="609d3eb8-04db-4da7-84a5-b39f1996835f" providerId="ADAL" clId="{E37B5CF3-2818-4F67-B67A-ECD0F91EDA07}" dt="2021-08-11T12:53:04.085" v="4475" actId="1589"/>
        <pc:sldMkLst>
          <pc:docMk/>
          <pc:sldMk cId="648517133" sldId="302"/>
        </pc:sldMkLst>
        <pc:spChg chg="mod">
          <ac:chgData name="MURAD, Sofia Jenny Juliette" userId="609d3eb8-04db-4da7-84a5-b39f1996835f" providerId="ADAL" clId="{E37B5CF3-2818-4F67-B67A-ECD0F91EDA07}" dt="2021-08-03T18:46:40.778" v="2392" actId="13926"/>
          <ac:spMkLst>
            <pc:docMk/>
            <pc:sldMk cId="648517133" sldId="302"/>
            <ac:spMk id="3" creationId="{05DA4DBB-1597-4E1A-B32F-16E05F293312}"/>
          </ac:spMkLst>
        </pc:spChg>
        <pc:picChg chg="mod ord">
          <ac:chgData name="MURAD, Sofia Jenny Juliette" userId="609d3eb8-04db-4da7-84a5-b39f1996835f" providerId="ADAL" clId="{E37B5CF3-2818-4F67-B67A-ECD0F91EDA07}" dt="2021-08-11T12:51:30.686" v="4474" actId="1076"/>
          <ac:picMkLst>
            <pc:docMk/>
            <pc:sldMk cId="648517133" sldId="302"/>
            <ac:picMk id="4" creationId="{6B21FA12-C653-43C9-BA49-ED5186CCC09D}"/>
          </ac:picMkLst>
        </pc:picChg>
      </pc:sldChg>
      <pc:sldChg chg="modSp new del mod">
        <pc:chgData name="MURAD, Sofia Jenny Juliette" userId="609d3eb8-04db-4da7-84a5-b39f1996835f" providerId="ADAL" clId="{E37B5CF3-2818-4F67-B67A-ECD0F91EDA07}" dt="2021-08-03T19:03:24.290" v="2792" actId="47"/>
        <pc:sldMkLst>
          <pc:docMk/>
          <pc:sldMk cId="1567376349" sldId="303"/>
        </pc:sldMkLst>
        <pc:spChg chg="mod">
          <ac:chgData name="MURAD, Sofia Jenny Juliette" userId="609d3eb8-04db-4da7-84a5-b39f1996835f" providerId="ADAL" clId="{E37B5CF3-2818-4F67-B67A-ECD0F91EDA07}" dt="2021-08-03T18:58:46.878" v="2733" actId="5793"/>
          <ac:spMkLst>
            <pc:docMk/>
            <pc:sldMk cId="1567376349" sldId="303"/>
            <ac:spMk id="3" creationId="{9C7C3C7E-9BC9-43D2-AAB4-4BAE1173EF25}"/>
          </ac:spMkLst>
        </pc:spChg>
      </pc:sldChg>
      <pc:sldChg chg="modSp new mod ord addCm delCm modCm">
        <pc:chgData name="MURAD, Sofia Jenny Juliette" userId="609d3eb8-04db-4da7-84a5-b39f1996835f" providerId="ADAL" clId="{E37B5CF3-2818-4F67-B67A-ECD0F91EDA07}" dt="2021-08-04T14:00:55.532" v="4216" actId="1592"/>
        <pc:sldMkLst>
          <pc:docMk/>
          <pc:sldMk cId="278431427" sldId="304"/>
        </pc:sldMkLst>
        <pc:spChg chg="mod">
          <ac:chgData name="MURAD, Sofia Jenny Juliette" userId="609d3eb8-04db-4da7-84a5-b39f1996835f" providerId="ADAL" clId="{E37B5CF3-2818-4F67-B67A-ECD0F91EDA07}" dt="2021-08-03T18:47:21.621" v="2426" actId="20577"/>
          <ac:spMkLst>
            <pc:docMk/>
            <pc:sldMk cId="278431427" sldId="304"/>
            <ac:spMk id="2" creationId="{CEB8D494-2D85-477D-8D9D-F9522DD1901F}"/>
          </ac:spMkLst>
        </pc:spChg>
        <pc:spChg chg="mod">
          <ac:chgData name="MURAD, Sofia Jenny Juliette" userId="609d3eb8-04db-4da7-84a5-b39f1996835f" providerId="ADAL" clId="{E37B5CF3-2818-4F67-B67A-ECD0F91EDA07}" dt="2021-08-04T14:00:53.613" v="4215" actId="6549"/>
          <ac:spMkLst>
            <pc:docMk/>
            <pc:sldMk cId="278431427" sldId="304"/>
            <ac:spMk id="3" creationId="{9BCA7347-3817-4A9E-8E31-22D8C66055CB}"/>
          </ac:spMkLst>
        </pc:spChg>
      </pc:sldChg>
      <pc:sldChg chg="addSp delSp modSp new mod addCm delCm modCm">
        <pc:chgData name="MURAD, Sofia Jenny Juliette" userId="609d3eb8-04db-4da7-84a5-b39f1996835f" providerId="ADAL" clId="{E37B5CF3-2818-4F67-B67A-ECD0F91EDA07}" dt="2021-08-04T14:02:54.085" v="4258" actId="1592"/>
        <pc:sldMkLst>
          <pc:docMk/>
          <pc:sldMk cId="371595077" sldId="305"/>
        </pc:sldMkLst>
        <pc:spChg chg="mod">
          <ac:chgData name="MURAD, Sofia Jenny Juliette" userId="609d3eb8-04db-4da7-84a5-b39f1996835f" providerId="ADAL" clId="{E37B5CF3-2818-4F67-B67A-ECD0F91EDA07}" dt="2021-08-03T19:06:19.726" v="3260" actId="20577"/>
          <ac:spMkLst>
            <pc:docMk/>
            <pc:sldMk cId="371595077" sldId="305"/>
            <ac:spMk id="2" creationId="{4B9914B0-D3E0-411C-AC3D-13714DC9F35D}"/>
          </ac:spMkLst>
        </pc:spChg>
        <pc:spChg chg="mod">
          <ac:chgData name="MURAD, Sofia Jenny Juliette" userId="609d3eb8-04db-4da7-84a5-b39f1996835f" providerId="ADAL" clId="{E37B5CF3-2818-4F67-B67A-ECD0F91EDA07}" dt="2021-08-04T14:02:40.717" v="4257" actId="20577"/>
          <ac:spMkLst>
            <pc:docMk/>
            <pc:sldMk cId="371595077" sldId="305"/>
            <ac:spMk id="3" creationId="{E99B6CE8-EF08-4AB8-8546-783238289DAB}"/>
          </ac:spMkLst>
        </pc:spChg>
        <pc:spChg chg="add del mod">
          <ac:chgData name="MURAD, Sofia Jenny Juliette" userId="609d3eb8-04db-4da7-84a5-b39f1996835f" providerId="ADAL" clId="{E37B5CF3-2818-4F67-B67A-ECD0F91EDA07}" dt="2021-08-03T19:05:31.533" v="3168" actId="478"/>
          <ac:spMkLst>
            <pc:docMk/>
            <pc:sldMk cId="371595077" sldId="305"/>
            <ac:spMk id="5" creationId="{5074FC5D-E97B-46AE-8CCA-C770F9CDAEA3}"/>
          </ac:spMkLst>
        </pc:spChg>
        <pc:picChg chg="add mod">
          <ac:chgData name="MURAD, Sofia Jenny Juliette" userId="609d3eb8-04db-4da7-84a5-b39f1996835f" providerId="ADAL" clId="{E37B5CF3-2818-4F67-B67A-ECD0F91EDA07}" dt="2021-08-03T19:05:36.763" v="3175" actId="1035"/>
          <ac:picMkLst>
            <pc:docMk/>
            <pc:sldMk cId="371595077" sldId="305"/>
            <ac:picMk id="4" creationId="{02763F4F-1778-43E9-AD1E-2E6BC4322FD3}"/>
          </ac:picMkLst>
        </pc:picChg>
      </pc:sldChg>
      <pc:sldChg chg="addSp delSp modSp add mod ord delCm modCm">
        <pc:chgData name="MURAD, Sofia Jenny Juliette" userId="609d3eb8-04db-4da7-84a5-b39f1996835f" providerId="ADAL" clId="{E37B5CF3-2818-4F67-B67A-ECD0F91EDA07}" dt="2021-08-11T12:48:27.020" v="4471"/>
        <pc:sldMkLst>
          <pc:docMk/>
          <pc:sldMk cId="4165685282" sldId="306"/>
        </pc:sldMkLst>
        <pc:spChg chg="mod">
          <ac:chgData name="MURAD, Sofia Jenny Juliette" userId="609d3eb8-04db-4da7-84a5-b39f1996835f" providerId="ADAL" clId="{E37B5CF3-2818-4F67-B67A-ECD0F91EDA07}" dt="2021-08-03T19:07:28.394" v="3283" actId="20577"/>
          <ac:spMkLst>
            <pc:docMk/>
            <pc:sldMk cId="4165685282" sldId="306"/>
            <ac:spMk id="2" creationId="{4B9914B0-D3E0-411C-AC3D-13714DC9F35D}"/>
          </ac:spMkLst>
        </pc:spChg>
        <pc:spChg chg="mod">
          <ac:chgData name="MURAD, Sofia Jenny Juliette" userId="609d3eb8-04db-4da7-84a5-b39f1996835f" providerId="ADAL" clId="{E37B5CF3-2818-4F67-B67A-ECD0F91EDA07}" dt="2021-08-03T19:11:36.738" v="3334" actId="6549"/>
          <ac:spMkLst>
            <pc:docMk/>
            <pc:sldMk cId="4165685282" sldId="306"/>
            <ac:spMk id="3" creationId="{E99B6CE8-EF08-4AB8-8546-783238289DAB}"/>
          </ac:spMkLst>
        </pc:spChg>
        <pc:picChg chg="del">
          <ac:chgData name="MURAD, Sofia Jenny Juliette" userId="609d3eb8-04db-4da7-84a5-b39f1996835f" providerId="ADAL" clId="{E37B5CF3-2818-4F67-B67A-ECD0F91EDA07}" dt="2021-08-03T19:08:32.253" v="3284" actId="478"/>
          <ac:picMkLst>
            <pc:docMk/>
            <pc:sldMk cId="4165685282" sldId="306"/>
            <ac:picMk id="4" creationId="{02763F4F-1778-43E9-AD1E-2E6BC4322FD3}"/>
          </ac:picMkLst>
        </pc:picChg>
        <pc:picChg chg="add mod">
          <ac:chgData name="MURAD, Sofia Jenny Juliette" userId="609d3eb8-04db-4da7-84a5-b39f1996835f" providerId="ADAL" clId="{E37B5CF3-2818-4F67-B67A-ECD0F91EDA07}" dt="2021-08-03T19:08:40.656" v="3286" actId="1076"/>
          <ac:picMkLst>
            <pc:docMk/>
            <pc:sldMk cId="4165685282" sldId="306"/>
            <ac:picMk id="5" creationId="{C42156CD-846B-461A-830E-0DF850E2AD2B}"/>
          </ac:picMkLst>
        </pc:picChg>
      </pc:sldChg>
      <pc:sldChg chg="modSp new mod ord addCm modCm">
        <pc:chgData name="MURAD, Sofia Jenny Juliette" userId="609d3eb8-04db-4da7-84a5-b39f1996835f" providerId="ADAL" clId="{E37B5CF3-2818-4F67-B67A-ECD0F91EDA07}" dt="2021-08-04T14:00:35.030" v="4214" actId="1589"/>
        <pc:sldMkLst>
          <pc:docMk/>
          <pc:sldMk cId="1445905636" sldId="307"/>
        </pc:sldMkLst>
        <pc:spChg chg="mod">
          <ac:chgData name="MURAD, Sofia Jenny Juliette" userId="609d3eb8-04db-4da7-84a5-b39f1996835f" providerId="ADAL" clId="{E37B5CF3-2818-4F67-B67A-ECD0F91EDA07}" dt="2021-08-04T12:34:08.096" v="3369" actId="20577"/>
          <ac:spMkLst>
            <pc:docMk/>
            <pc:sldMk cId="1445905636" sldId="307"/>
            <ac:spMk id="2" creationId="{E3482D55-B783-41E9-B732-36596B2D8B63}"/>
          </ac:spMkLst>
        </pc:spChg>
        <pc:spChg chg="mod">
          <ac:chgData name="MURAD, Sofia Jenny Juliette" userId="609d3eb8-04db-4da7-84a5-b39f1996835f" providerId="ADAL" clId="{E37B5CF3-2818-4F67-B67A-ECD0F91EDA07}" dt="2021-08-04T12:59:45.245" v="4176" actId="20577"/>
          <ac:spMkLst>
            <pc:docMk/>
            <pc:sldMk cId="1445905636" sldId="307"/>
            <ac:spMk id="3" creationId="{DD793453-ED01-4443-B99E-5FA6754D9A33}"/>
          </ac:spMkLst>
        </pc:spChg>
      </pc:sldChg>
      <pc:sldChg chg="addSp modSp new del mod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1836254410" sldId="308"/>
        </pc:sldMkLst>
        <pc:spChg chg="mod">
          <ac:chgData name="MURAD, Sofia Jenny Juliette" userId="609d3eb8-04db-4da7-84a5-b39f1996835f" providerId="ADAL" clId="{E37B5CF3-2818-4F67-B67A-ECD0F91EDA07}" dt="2021-08-04T12:46:09.932" v="3372"/>
          <ac:spMkLst>
            <pc:docMk/>
            <pc:sldMk cId="1836254410" sldId="308"/>
            <ac:spMk id="2" creationId="{3EBC1DD5-6B18-451C-95BC-E4F0DA79C4BF}"/>
          </ac:spMkLst>
        </pc:spChg>
        <pc:spChg chg="mod">
          <ac:chgData name="MURAD, Sofia Jenny Juliette" userId="609d3eb8-04db-4da7-84a5-b39f1996835f" providerId="ADAL" clId="{E37B5CF3-2818-4F67-B67A-ECD0F91EDA07}" dt="2021-08-04T12:49:36.948" v="3486" actId="20577"/>
          <ac:spMkLst>
            <pc:docMk/>
            <pc:sldMk cId="1836254410" sldId="308"/>
            <ac:spMk id="3" creationId="{19D95AD0-DF14-4DFF-A4E0-62919D168095}"/>
          </ac:spMkLst>
        </pc:spChg>
        <pc:spChg chg="add mod">
          <ac:chgData name="MURAD, Sofia Jenny Juliette" userId="609d3eb8-04db-4da7-84a5-b39f1996835f" providerId="ADAL" clId="{E37B5CF3-2818-4F67-B67A-ECD0F91EDA07}" dt="2021-08-04T12:47:21.739" v="3422" actId="1076"/>
          <ac:spMkLst>
            <pc:docMk/>
            <pc:sldMk cId="1836254410" sldId="308"/>
            <ac:spMk id="4" creationId="{BD94557C-12FA-47A5-8E66-F6308DCF658B}"/>
          </ac:spMkLst>
        </pc:spChg>
      </pc:sldChg>
      <pc:sldChg chg="modSp new mod addCm delCm modCm modNotesTx">
        <pc:chgData name="MURAD, Sofia Jenny Juliette" userId="609d3eb8-04db-4da7-84a5-b39f1996835f" providerId="ADAL" clId="{E37B5CF3-2818-4F67-B67A-ECD0F91EDA07}" dt="2021-08-18T11:42:20.586" v="4606" actId="20577"/>
        <pc:sldMkLst>
          <pc:docMk/>
          <pc:sldMk cId="4048728723" sldId="308"/>
        </pc:sldMkLst>
        <pc:spChg chg="mod">
          <ac:chgData name="MURAD, Sofia Jenny Juliette" userId="609d3eb8-04db-4da7-84a5-b39f1996835f" providerId="ADAL" clId="{E37B5CF3-2818-4F67-B67A-ECD0F91EDA07}" dt="2021-08-04T14:12:29.443" v="4388" actId="20577"/>
          <ac:spMkLst>
            <pc:docMk/>
            <pc:sldMk cId="4048728723" sldId="308"/>
            <ac:spMk id="2" creationId="{2AD47738-9075-4F5B-8F99-6073C1066FE3}"/>
          </ac:spMkLst>
        </pc:spChg>
        <pc:spChg chg="mod">
          <ac:chgData name="MURAD, Sofia Jenny Juliette" userId="609d3eb8-04db-4da7-84a5-b39f1996835f" providerId="ADAL" clId="{E37B5CF3-2818-4F67-B67A-ECD0F91EDA07}" dt="2021-08-04T14:13:05.939" v="4390" actId="14100"/>
          <ac:spMkLst>
            <pc:docMk/>
            <pc:sldMk cId="4048728723" sldId="308"/>
            <ac:spMk id="3" creationId="{2C2CAB3F-8537-4EB5-A9D9-2E3CEB9DDDF3}"/>
          </ac:spMkLst>
        </pc:spChg>
      </pc:sldChg>
      <pc:sldChg chg="modSp add del mod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3987042982" sldId="309"/>
        </pc:sldMkLst>
        <pc:spChg chg="mod">
          <ac:chgData name="MURAD, Sofia Jenny Juliette" userId="609d3eb8-04db-4da7-84a5-b39f1996835f" providerId="ADAL" clId="{E37B5CF3-2818-4F67-B67A-ECD0F91EDA07}" dt="2021-08-04T12:49:04.374" v="3463"/>
          <ac:spMkLst>
            <pc:docMk/>
            <pc:sldMk cId="3987042982" sldId="309"/>
            <ac:spMk id="2" creationId="{3EBC1DD5-6B18-451C-95BC-E4F0DA79C4BF}"/>
          </ac:spMkLst>
        </pc:spChg>
        <pc:spChg chg="mod">
          <ac:chgData name="MURAD, Sofia Jenny Juliette" userId="609d3eb8-04db-4da7-84a5-b39f1996835f" providerId="ADAL" clId="{E37B5CF3-2818-4F67-B67A-ECD0F91EDA07}" dt="2021-08-04T12:49:52.424" v="3491" actId="27636"/>
          <ac:spMkLst>
            <pc:docMk/>
            <pc:sldMk cId="3987042982" sldId="309"/>
            <ac:spMk id="3" creationId="{19D95AD0-DF14-4DFF-A4E0-62919D168095}"/>
          </ac:spMkLst>
        </pc:spChg>
        <pc:spChg chg="mod">
          <ac:chgData name="MURAD, Sofia Jenny Juliette" userId="609d3eb8-04db-4da7-84a5-b39f1996835f" providerId="ADAL" clId="{E37B5CF3-2818-4F67-B67A-ECD0F91EDA07}" dt="2021-08-04T12:50:02.745" v="3494" actId="1076"/>
          <ac:spMkLst>
            <pc:docMk/>
            <pc:sldMk cId="3987042982" sldId="309"/>
            <ac:spMk id="4" creationId="{BD94557C-12FA-47A5-8E66-F6308DCF658B}"/>
          </ac:spMkLst>
        </pc:spChg>
      </pc:sldChg>
      <pc:sldChg chg="addSp delSp modSp new del mod addCm modCm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3728205753" sldId="310"/>
        </pc:sldMkLst>
        <pc:spChg chg="mod">
          <ac:chgData name="MURAD, Sofia Jenny Juliette" userId="609d3eb8-04db-4da7-84a5-b39f1996835f" providerId="ADAL" clId="{E37B5CF3-2818-4F67-B67A-ECD0F91EDA07}" dt="2021-08-04T12:50:36.995" v="3524" actId="20577"/>
          <ac:spMkLst>
            <pc:docMk/>
            <pc:sldMk cId="3728205753" sldId="310"/>
            <ac:spMk id="2" creationId="{A1982D75-C355-4467-B5D7-B44EEC4399A3}"/>
          </ac:spMkLst>
        </pc:spChg>
        <pc:spChg chg="del">
          <ac:chgData name="MURAD, Sofia Jenny Juliette" userId="609d3eb8-04db-4da7-84a5-b39f1996835f" providerId="ADAL" clId="{E37B5CF3-2818-4F67-B67A-ECD0F91EDA07}" dt="2021-08-04T12:50:40.612" v="3525" actId="478"/>
          <ac:spMkLst>
            <pc:docMk/>
            <pc:sldMk cId="3728205753" sldId="310"/>
            <ac:spMk id="3" creationId="{69551DBA-8C93-4AF2-A915-3E31141C1164}"/>
          </ac:spMkLst>
        </pc:spChg>
        <pc:spChg chg="add mod">
          <ac:chgData name="MURAD, Sofia Jenny Juliette" userId="609d3eb8-04db-4da7-84a5-b39f1996835f" providerId="ADAL" clId="{E37B5CF3-2818-4F67-B67A-ECD0F91EDA07}" dt="2021-08-04T12:53:37.111" v="3626"/>
          <ac:spMkLst>
            <pc:docMk/>
            <pc:sldMk cId="3728205753" sldId="310"/>
            <ac:spMk id="5" creationId="{15DC1EBD-1A2C-4EF8-970D-79AFFF0828C1}"/>
          </ac:spMkLst>
        </pc:spChg>
        <pc:picChg chg="add mod">
          <ac:chgData name="MURAD, Sofia Jenny Juliette" userId="609d3eb8-04db-4da7-84a5-b39f1996835f" providerId="ADAL" clId="{E37B5CF3-2818-4F67-B67A-ECD0F91EDA07}" dt="2021-08-04T12:53:35.785" v="3625" actId="1076"/>
          <ac:picMkLst>
            <pc:docMk/>
            <pc:sldMk cId="3728205753" sldId="310"/>
            <ac:picMk id="4" creationId="{A367FBC4-0E18-4632-BEC3-03F13243BEAF}"/>
          </ac:picMkLst>
        </pc:picChg>
      </pc:sldChg>
      <pc:sldChg chg="addSp delSp modSp add del mod addCm modCm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1996801067" sldId="311"/>
        </pc:sldMkLst>
        <pc:spChg chg="mod">
          <ac:chgData name="MURAD, Sofia Jenny Juliette" userId="609d3eb8-04db-4da7-84a5-b39f1996835f" providerId="ADAL" clId="{E37B5CF3-2818-4F67-B67A-ECD0F91EDA07}" dt="2021-08-04T12:50:59.929" v="3540" actId="20577"/>
          <ac:spMkLst>
            <pc:docMk/>
            <pc:sldMk cId="1996801067" sldId="311"/>
            <ac:spMk id="2" creationId="{A1982D75-C355-4467-B5D7-B44EEC4399A3}"/>
          </ac:spMkLst>
        </pc:spChg>
        <pc:spChg chg="add del mod">
          <ac:chgData name="MURAD, Sofia Jenny Juliette" userId="609d3eb8-04db-4da7-84a5-b39f1996835f" providerId="ADAL" clId="{E37B5CF3-2818-4F67-B67A-ECD0F91EDA07}" dt="2021-08-04T12:53:09.086" v="3608" actId="478"/>
          <ac:spMkLst>
            <pc:docMk/>
            <pc:sldMk cId="1996801067" sldId="311"/>
            <ac:spMk id="6" creationId="{F41639B5-59E5-436C-85EC-EE55E0957C33}"/>
          </ac:spMkLst>
        </pc:spChg>
        <pc:spChg chg="add mod">
          <ac:chgData name="MURAD, Sofia Jenny Juliette" userId="609d3eb8-04db-4da7-84a5-b39f1996835f" providerId="ADAL" clId="{E37B5CF3-2818-4F67-B67A-ECD0F91EDA07}" dt="2021-08-04T12:53:14.441" v="3622" actId="20577"/>
          <ac:spMkLst>
            <pc:docMk/>
            <pc:sldMk cId="1996801067" sldId="311"/>
            <ac:spMk id="7" creationId="{1C331288-B852-4714-B0DC-3AD19E404813}"/>
          </ac:spMkLst>
        </pc:spChg>
        <pc:picChg chg="del">
          <ac:chgData name="MURAD, Sofia Jenny Juliette" userId="609d3eb8-04db-4da7-84a5-b39f1996835f" providerId="ADAL" clId="{E37B5CF3-2818-4F67-B67A-ECD0F91EDA07}" dt="2021-08-04T12:51:01.927" v="3541" actId="478"/>
          <ac:picMkLst>
            <pc:docMk/>
            <pc:sldMk cId="1996801067" sldId="311"/>
            <ac:picMk id="4" creationId="{A367FBC4-0E18-4632-BEC3-03F13243BEAF}"/>
          </ac:picMkLst>
        </pc:picChg>
        <pc:picChg chg="add mod">
          <ac:chgData name="MURAD, Sofia Jenny Juliette" userId="609d3eb8-04db-4da7-84a5-b39f1996835f" providerId="ADAL" clId="{E37B5CF3-2818-4F67-B67A-ECD0F91EDA07}" dt="2021-08-04T12:52:47.527" v="3605" actId="1076"/>
          <ac:picMkLst>
            <pc:docMk/>
            <pc:sldMk cId="1996801067" sldId="311"/>
            <ac:picMk id="5" creationId="{7D28DB26-E3F6-4350-B9C3-DAC2D0CC5E89}"/>
          </ac:picMkLst>
        </pc:picChg>
      </pc:sldChg>
      <pc:sldChg chg="addSp modSp new del mod">
        <pc:chgData name="MURAD, Sofia Jenny Juliette" userId="609d3eb8-04db-4da7-84a5-b39f1996835f" providerId="ADAL" clId="{E37B5CF3-2818-4F67-B67A-ECD0F91EDA07}" dt="2021-08-04T14:00:17.290" v="4213" actId="47"/>
        <pc:sldMkLst>
          <pc:docMk/>
          <pc:sldMk cId="764271229" sldId="312"/>
        </pc:sldMkLst>
        <pc:spChg chg="mod">
          <ac:chgData name="MURAD, Sofia Jenny Juliette" userId="609d3eb8-04db-4da7-84a5-b39f1996835f" providerId="ADAL" clId="{E37B5CF3-2818-4F67-B67A-ECD0F91EDA07}" dt="2021-08-04T12:52:22.881" v="3591" actId="20577"/>
          <ac:spMkLst>
            <pc:docMk/>
            <pc:sldMk cId="764271229" sldId="312"/>
            <ac:spMk id="2" creationId="{D6322FF7-FEEB-44FA-8A36-4B781561C192}"/>
          </ac:spMkLst>
        </pc:spChg>
        <pc:spChg chg="mod">
          <ac:chgData name="MURAD, Sofia Jenny Juliette" userId="609d3eb8-04db-4da7-84a5-b39f1996835f" providerId="ADAL" clId="{E37B5CF3-2818-4F67-B67A-ECD0F91EDA07}" dt="2021-08-04T12:52:30.609" v="3604" actId="207"/>
          <ac:spMkLst>
            <pc:docMk/>
            <pc:sldMk cId="764271229" sldId="312"/>
            <ac:spMk id="3" creationId="{AC704984-644B-4E28-8C38-31C4076DC18A}"/>
          </ac:spMkLst>
        </pc:spChg>
        <pc:picChg chg="add mod">
          <ac:chgData name="MURAD, Sofia Jenny Juliette" userId="609d3eb8-04db-4da7-84a5-b39f1996835f" providerId="ADAL" clId="{E37B5CF3-2818-4F67-B67A-ECD0F91EDA07}" dt="2021-08-04T12:52:02.604" v="3553" actId="1076"/>
          <ac:picMkLst>
            <pc:docMk/>
            <pc:sldMk cId="764271229" sldId="312"/>
            <ac:picMk id="4" creationId="{07655574-A880-4532-9FE9-587A6BE38D69}"/>
          </ac:picMkLst>
        </pc:picChg>
      </pc:sldChg>
    </pc:docChg>
  </pc:docChgLst>
  <pc:docChgLst>
    <pc:chgData name="MURAD, Sofia Jenny Juliette" userId="609d3eb8-04db-4da7-84a5-b39f1996835f" providerId="ADAL" clId="{FC3C6AEE-9508-4141-8785-B58E7FC8F9F3}"/>
    <pc:docChg chg="modSld">
      <pc:chgData name="MURAD, Sofia Jenny Juliette" userId="609d3eb8-04db-4da7-84a5-b39f1996835f" providerId="ADAL" clId="{FC3C6AEE-9508-4141-8785-B58E7FC8F9F3}" dt="2024-03-29T10:33:11.238" v="18" actId="20577"/>
      <pc:docMkLst>
        <pc:docMk/>
      </pc:docMkLst>
      <pc:sldChg chg="modSp mod">
        <pc:chgData name="MURAD, Sofia Jenny Juliette" userId="609d3eb8-04db-4da7-84a5-b39f1996835f" providerId="ADAL" clId="{FC3C6AEE-9508-4141-8785-B58E7FC8F9F3}" dt="2024-03-29T10:33:11.238" v="18" actId="20577"/>
        <pc:sldMkLst>
          <pc:docMk/>
          <pc:sldMk cId="2937497553" sldId="310"/>
        </pc:sldMkLst>
        <pc:spChg chg="mod">
          <ac:chgData name="MURAD, Sofia Jenny Juliette" userId="609d3eb8-04db-4da7-84a5-b39f1996835f" providerId="ADAL" clId="{FC3C6AEE-9508-4141-8785-B58E7FC8F9F3}" dt="2024-03-29T10:33:11.238" v="18" actId="20577"/>
          <ac:spMkLst>
            <pc:docMk/>
            <pc:sldMk cId="2937497553" sldId="310"/>
            <ac:spMk id="2" creationId="{C2BADC17-D099-7D76-8D4E-71DFDBEC9C61}"/>
          </ac:spMkLst>
        </pc:spChg>
      </pc:sldChg>
    </pc:docChg>
  </pc:docChgLst>
  <pc:docChgLst>
    <pc:chgData name="LARREA, Christian" userId="1cbcec65-4ef2-4c9d-8acd-f62e48665bf7" providerId="ADAL" clId="{E26B2C60-15B1-4867-AAD0-51FB2043A851}"/>
    <pc:docChg chg="undo custSel addSld delSld modSld">
      <pc:chgData name="LARREA, Christian" userId="1cbcec65-4ef2-4c9d-8acd-f62e48665bf7" providerId="ADAL" clId="{E26B2C60-15B1-4867-AAD0-51FB2043A851}" dt="2024-03-22T16:04:00.544" v="584"/>
      <pc:docMkLst>
        <pc:docMk/>
      </pc:docMkLst>
      <pc:sldChg chg="del">
        <pc:chgData name="LARREA, Christian" userId="1cbcec65-4ef2-4c9d-8acd-f62e48665bf7" providerId="ADAL" clId="{E26B2C60-15B1-4867-AAD0-51FB2043A851}" dt="2024-03-22T16:03:18.007" v="583" actId="47"/>
        <pc:sldMkLst>
          <pc:docMk/>
          <pc:sldMk cId="2525285846" sldId="257"/>
        </pc:sldMkLst>
      </pc:sldChg>
      <pc:sldChg chg="modSp mod delCm">
        <pc:chgData name="LARREA, Christian" userId="1cbcec65-4ef2-4c9d-8acd-f62e48665bf7" providerId="ADAL" clId="{E26B2C60-15B1-4867-AAD0-51FB2043A851}" dt="2024-03-22T15:16:15.496" v="21" actId="790"/>
        <pc:sldMkLst>
          <pc:docMk/>
          <pc:sldMk cId="4154322372" sldId="258"/>
        </pc:sldMkLst>
        <pc:spChg chg="mod">
          <ac:chgData name="LARREA, Christian" userId="1cbcec65-4ef2-4c9d-8acd-f62e48665bf7" providerId="ADAL" clId="{E26B2C60-15B1-4867-AAD0-51FB2043A851}" dt="2024-03-22T15:16:15.496" v="21" actId="790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3:20.256" v="1"/>
              <pc2:cmMkLst xmlns:pc2="http://schemas.microsoft.com/office/powerpoint/2019/9/main/command">
                <pc:docMk/>
                <pc:sldMk cId="4154322372" sldId="258"/>
                <pc2:cmMk id="{96960D33-D586-3644-BFF0-C157B6B5D77B}"/>
              </pc2:cmMkLst>
            </pc226:cmChg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3:18.116" v="0"/>
              <pc2:cmMkLst xmlns:pc2="http://schemas.microsoft.com/office/powerpoint/2019/9/main/command">
                <pc:docMk/>
                <pc:sldMk cId="4154322372" sldId="258"/>
                <pc2:cmMk id="{3F48DCCF-7336-9E45-A98F-5E2713ABADB1}"/>
              </pc2:cmMkLst>
            </pc226:cmChg>
          </p:ext>
        </pc:extLst>
      </pc:sldChg>
      <pc:sldChg chg="addSp delSp modSp mod delAnim modAnim modNotesTx">
        <pc:chgData name="LARREA, Christian" userId="1cbcec65-4ef2-4c9d-8acd-f62e48665bf7" providerId="ADAL" clId="{E26B2C60-15B1-4867-AAD0-51FB2043A851}" dt="2024-03-22T15:46:27.330" v="238" actId="20577"/>
        <pc:sldMkLst>
          <pc:docMk/>
          <pc:sldMk cId="3903434070" sldId="290"/>
        </pc:sldMkLst>
        <pc:spChg chg="add mod">
          <ac:chgData name="LARREA, Christian" userId="1cbcec65-4ef2-4c9d-8acd-f62e48665bf7" providerId="ADAL" clId="{E26B2C60-15B1-4867-AAD0-51FB2043A851}" dt="2024-03-22T15:27:49.175" v="174"/>
          <ac:spMkLst>
            <pc:docMk/>
            <pc:sldMk cId="3903434070" sldId="290"/>
            <ac:spMk id="3" creationId="{E4B17FD4-E669-4F05-97C3-09D23F475969}"/>
          </ac:spMkLst>
        </pc:spChg>
        <pc:spChg chg="del">
          <ac:chgData name="LARREA, Christian" userId="1cbcec65-4ef2-4c9d-8acd-f62e48665bf7" providerId="ADAL" clId="{E26B2C60-15B1-4867-AAD0-51FB2043A851}" dt="2024-03-22T15:27:37.585" v="170" actId="21"/>
          <ac:spMkLst>
            <pc:docMk/>
            <pc:sldMk cId="3903434070" sldId="290"/>
            <ac:spMk id="43" creationId="{E4B17FD4-E669-4F05-97C3-09D23F475969}"/>
          </ac:spMkLst>
        </pc:spChg>
        <pc:spChg chg="mod">
          <ac:chgData name="LARREA, Christian" userId="1cbcec65-4ef2-4c9d-8acd-f62e48665bf7" providerId="ADAL" clId="{E26B2C60-15B1-4867-AAD0-51FB2043A851}" dt="2024-03-22T15:46:27.330" v="238" actId="20577"/>
          <ac:spMkLst>
            <pc:docMk/>
            <pc:sldMk cId="3903434070" sldId="290"/>
            <ac:spMk id="48" creationId="{76796B33-6C0C-464E-BF04-EDCBA3417FD4}"/>
          </ac:spMkLst>
        </pc:spChg>
        <pc:spChg chg="mod">
          <ac:chgData name="LARREA, Christian" userId="1cbcec65-4ef2-4c9d-8acd-f62e48665bf7" providerId="ADAL" clId="{E26B2C60-15B1-4867-AAD0-51FB2043A851}" dt="2024-03-22T15:27:46.011" v="173" actId="14100"/>
          <ac:spMkLst>
            <pc:docMk/>
            <pc:sldMk cId="3903434070" sldId="290"/>
            <ac:spMk id="62" creationId="{F19B7B7A-3EA2-4B2B-9CF8-CCDDC884049D}"/>
          </ac:spMkLst>
        </pc:spChg>
      </pc:sldChg>
      <pc:sldChg chg="modSp mod">
        <pc:chgData name="LARREA, Christian" userId="1cbcec65-4ef2-4c9d-8acd-f62e48665bf7" providerId="ADAL" clId="{E26B2C60-15B1-4867-AAD0-51FB2043A851}" dt="2024-03-22T15:47:43.664" v="240" actId="113"/>
        <pc:sldMkLst>
          <pc:docMk/>
          <pc:sldMk cId="1948055383" sldId="291"/>
        </pc:sldMkLst>
        <pc:spChg chg="mod">
          <ac:chgData name="LARREA, Christian" userId="1cbcec65-4ef2-4c9d-8acd-f62e48665bf7" providerId="ADAL" clId="{E26B2C60-15B1-4867-AAD0-51FB2043A851}" dt="2024-03-22T15:28:33.527" v="178" actId="790"/>
          <ac:spMkLst>
            <pc:docMk/>
            <pc:sldMk cId="1948055383" sldId="291"/>
            <ac:spMk id="7" creationId="{ACD75E75-25B5-437F-AE8C-98D79081D672}"/>
          </ac:spMkLst>
        </pc:spChg>
        <pc:spChg chg="mod">
          <ac:chgData name="LARREA, Christian" userId="1cbcec65-4ef2-4c9d-8acd-f62e48665bf7" providerId="ADAL" clId="{E26B2C60-15B1-4867-AAD0-51FB2043A851}" dt="2024-03-22T15:47:41.345" v="239" actId="113"/>
          <ac:spMkLst>
            <pc:docMk/>
            <pc:sldMk cId="1948055383" sldId="291"/>
            <ac:spMk id="8" creationId="{F5BCAF2A-589E-470D-ACD9-A2B08B3A81D2}"/>
          </ac:spMkLst>
        </pc:spChg>
        <pc:spChg chg="mod">
          <ac:chgData name="LARREA, Christian" userId="1cbcec65-4ef2-4c9d-8acd-f62e48665bf7" providerId="ADAL" clId="{E26B2C60-15B1-4867-AAD0-51FB2043A851}" dt="2024-03-22T15:47:43.664" v="240" actId="113"/>
          <ac:spMkLst>
            <pc:docMk/>
            <pc:sldMk cId="1948055383" sldId="291"/>
            <ac:spMk id="9" creationId="{7332030C-79FF-409F-9926-87A848797C37}"/>
          </ac:spMkLst>
        </pc:spChg>
      </pc:sldChg>
      <pc:sldChg chg="modSp mod delCm">
        <pc:chgData name="LARREA, Christian" userId="1cbcec65-4ef2-4c9d-8acd-f62e48665bf7" providerId="ADAL" clId="{E26B2C60-15B1-4867-AAD0-51FB2043A851}" dt="2024-03-22T15:39:41.982" v="225" actId="14100"/>
        <pc:sldMkLst>
          <pc:docMk/>
          <pc:sldMk cId="4089523311" sldId="292"/>
        </pc:sldMkLst>
        <pc:spChg chg="mod">
          <ac:chgData name="LARREA, Christian" userId="1cbcec65-4ef2-4c9d-8acd-f62e48665bf7" providerId="ADAL" clId="{E26B2C60-15B1-4867-AAD0-51FB2043A851}" dt="2024-03-22T15:39:11.820" v="222" actId="1076"/>
          <ac:spMkLst>
            <pc:docMk/>
            <pc:sldMk cId="4089523311" sldId="292"/>
            <ac:spMk id="6" creationId="{C8E93225-0B34-4BA1-9C57-56C7F626F9AA}"/>
          </ac:spMkLst>
        </pc:spChg>
        <pc:spChg chg="mod">
          <ac:chgData name="LARREA, Christian" userId="1cbcec65-4ef2-4c9d-8acd-f62e48665bf7" providerId="ADAL" clId="{E26B2C60-15B1-4867-AAD0-51FB2043A851}" dt="2024-03-22T15:39:41.982" v="225" actId="14100"/>
          <ac:spMkLst>
            <pc:docMk/>
            <pc:sldMk cId="4089523311" sldId="292"/>
            <ac:spMk id="8" creationId="{99D49888-BAD8-49D7-80DC-FD5D8966C1D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3:28.594" v="2"/>
              <pc2:cmMkLst xmlns:pc2="http://schemas.microsoft.com/office/powerpoint/2019/9/main/command">
                <pc:docMk/>
                <pc:sldMk cId="4089523311" sldId="292"/>
                <pc2:cmMk id="{BEFA05D0-F52E-4AD6-B2EC-0FE0047F15E4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6:01:42.582" v="564" actId="20577"/>
        <pc:sldMkLst>
          <pc:docMk/>
          <pc:sldMk cId="1917870044" sldId="299"/>
        </pc:sldMkLst>
        <pc:spChg chg="mod">
          <ac:chgData name="LARREA, Christian" userId="1cbcec65-4ef2-4c9d-8acd-f62e48665bf7" providerId="ADAL" clId="{E26B2C60-15B1-4867-AAD0-51FB2043A851}" dt="2024-03-22T15:31:27.461" v="214" actId="790"/>
          <ac:spMkLst>
            <pc:docMk/>
            <pc:sldMk cId="1917870044" sldId="299"/>
            <ac:spMk id="2" creationId="{FDE06021-9C6B-4869-8F56-A3B351898576}"/>
          </ac:spMkLst>
        </pc:spChg>
        <pc:spChg chg="mod">
          <ac:chgData name="LARREA, Christian" userId="1cbcec65-4ef2-4c9d-8acd-f62e48665bf7" providerId="ADAL" clId="{E26B2C60-15B1-4867-AAD0-51FB2043A851}" dt="2024-03-22T16:01:42.582" v="564" actId="20577"/>
          <ac:spMkLst>
            <pc:docMk/>
            <pc:sldMk cId="1917870044" sldId="299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4:22.056" v="11"/>
              <pc2:cmMkLst xmlns:pc2="http://schemas.microsoft.com/office/powerpoint/2019/9/main/command">
                <pc:docMk/>
                <pc:sldMk cId="1917870044" sldId="299"/>
                <pc2:cmMk id="{5FCDEBA9-BD50-F840-9F0D-863D9A825808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5:59:26.140" v="534" actId="6549"/>
        <pc:sldMkLst>
          <pc:docMk/>
          <pc:sldMk cId="3519505002" sldId="300"/>
        </pc:sldMkLst>
        <pc:spChg chg="mod">
          <ac:chgData name="LARREA, Christian" userId="1cbcec65-4ef2-4c9d-8acd-f62e48665bf7" providerId="ADAL" clId="{E26B2C60-15B1-4867-AAD0-51FB2043A851}" dt="2024-03-22T15:31:17.372" v="213" actId="1037"/>
          <ac:spMkLst>
            <pc:docMk/>
            <pc:sldMk cId="3519505002" sldId="300"/>
            <ac:spMk id="2" creationId="{FFAAD8B9-12E7-4858-B601-603C256F317D}"/>
          </ac:spMkLst>
        </pc:spChg>
        <pc:spChg chg="mod">
          <ac:chgData name="LARREA, Christian" userId="1cbcec65-4ef2-4c9d-8acd-f62e48665bf7" providerId="ADAL" clId="{E26B2C60-15B1-4867-AAD0-51FB2043A851}" dt="2024-03-22T15:59:26.140" v="534" actId="6549"/>
          <ac:spMkLst>
            <pc:docMk/>
            <pc:sldMk cId="3519505002" sldId="300"/>
            <ac:spMk id="3" creationId="{6322D6DC-530A-4F8B-8E77-4A7209F0C3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4:14.259" v="9"/>
              <pc2:cmMkLst xmlns:pc2="http://schemas.microsoft.com/office/powerpoint/2019/9/main/command">
                <pc:docMk/>
                <pc:sldMk cId="3519505002" sldId="300"/>
                <pc2:cmMk id="{17025E02-2340-1540-998E-56203BE2BA12}"/>
              </pc2:cmMkLst>
            </pc226:cmChg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4:16.699" v="10"/>
              <pc2:cmMkLst xmlns:pc2="http://schemas.microsoft.com/office/powerpoint/2019/9/main/command">
                <pc:docMk/>
                <pc:sldMk cId="3519505002" sldId="300"/>
                <pc2:cmMk id="{634E0007-63BE-B144-B509-7157AAF912BC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6:02:49.898" v="582" actId="33524"/>
        <pc:sldMkLst>
          <pc:docMk/>
          <pc:sldMk cId="4206552246" sldId="301"/>
        </pc:sldMkLst>
        <pc:spChg chg="mod">
          <ac:chgData name="LARREA, Christian" userId="1cbcec65-4ef2-4c9d-8acd-f62e48665bf7" providerId="ADAL" clId="{E26B2C60-15B1-4867-AAD0-51FB2043A851}" dt="2024-03-22T15:31:46.466" v="216" actId="790"/>
          <ac:spMkLst>
            <pc:docMk/>
            <pc:sldMk cId="4206552246" sldId="301"/>
            <ac:spMk id="2" creationId="{FDE06021-9C6B-4869-8F56-A3B351898576}"/>
          </ac:spMkLst>
        </pc:spChg>
        <pc:spChg chg="mod">
          <ac:chgData name="LARREA, Christian" userId="1cbcec65-4ef2-4c9d-8acd-f62e48665bf7" providerId="ADAL" clId="{E26B2C60-15B1-4867-AAD0-51FB2043A851}" dt="2024-03-22T16:02:49.898" v="582" actId="33524"/>
          <ac:spMkLst>
            <pc:docMk/>
            <pc:sldMk cId="4206552246" sldId="301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4:33.047" v="13"/>
              <pc2:cmMkLst xmlns:pc2="http://schemas.microsoft.com/office/powerpoint/2019/9/main/command">
                <pc:docMk/>
                <pc:sldMk cId="4206552246" sldId="301"/>
                <pc2:cmMk id="{D325AF9C-E89C-6F42-B55C-AD0C72E255D8}"/>
              </pc2:cmMkLst>
            </pc226:cmChg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4:26.592" v="12"/>
              <pc2:cmMkLst xmlns:pc2="http://schemas.microsoft.com/office/powerpoint/2019/9/main/command">
                <pc:docMk/>
                <pc:sldMk cId="4206552246" sldId="301"/>
                <pc2:cmMk id="{C3B401F6-B296-F24B-9419-9B7DA0963C52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5:48:47.088" v="262" actId="20577"/>
        <pc:sldMkLst>
          <pc:docMk/>
          <pc:sldMk cId="278431427" sldId="304"/>
        </pc:sldMkLst>
        <pc:spChg chg="mod">
          <ac:chgData name="LARREA, Christian" userId="1cbcec65-4ef2-4c9d-8acd-f62e48665bf7" providerId="ADAL" clId="{E26B2C60-15B1-4867-AAD0-51FB2043A851}" dt="2024-03-22T15:48:47.088" v="262" actId="20577"/>
          <ac:spMkLst>
            <pc:docMk/>
            <pc:sldMk cId="278431427" sldId="304"/>
            <ac:spMk id="3" creationId="{9BCA7347-3817-4A9E-8E31-22D8C66055C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3:35.692" v="3"/>
              <pc2:cmMkLst xmlns:pc2="http://schemas.microsoft.com/office/powerpoint/2019/9/main/command">
                <pc:docMk/>
                <pc:sldMk cId="278431427" sldId="304"/>
                <pc2:cmMk id="{C0A54075-B074-2046-A6A8-D2C03EE17E55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5:51:25.012" v="346" actId="20577"/>
        <pc:sldMkLst>
          <pc:docMk/>
          <pc:sldMk cId="371595077" sldId="305"/>
        </pc:sldMkLst>
        <pc:spChg chg="mod">
          <ac:chgData name="LARREA, Christian" userId="1cbcec65-4ef2-4c9d-8acd-f62e48665bf7" providerId="ADAL" clId="{E26B2C60-15B1-4867-AAD0-51FB2043A851}" dt="2024-03-22T15:50:47.243" v="337" actId="14100"/>
          <ac:spMkLst>
            <pc:docMk/>
            <pc:sldMk cId="371595077" sldId="305"/>
            <ac:spMk id="2" creationId="{4B9914B0-D3E0-411C-AC3D-13714DC9F35D}"/>
          </ac:spMkLst>
        </pc:spChg>
        <pc:spChg chg="mod">
          <ac:chgData name="LARREA, Christian" userId="1cbcec65-4ef2-4c9d-8acd-f62e48665bf7" providerId="ADAL" clId="{E26B2C60-15B1-4867-AAD0-51FB2043A851}" dt="2024-03-22T15:51:25.012" v="346" actId="20577"/>
          <ac:spMkLst>
            <pc:docMk/>
            <pc:sldMk cId="371595077" sldId="305"/>
            <ac:spMk id="3" creationId="{E99B6CE8-EF08-4AB8-8546-783238289D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3:51.119" v="5"/>
              <pc2:cmMkLst xmlns:pc2="http://schemas.microsoft.com/office/powerpoint/2019/9/main/command">
                <pc:docMk/>
                <pc:sldMk cId="371595077" sldId="305"/>
                <pc2:cmMk id="{8890800A-C12F-094A-89EA-606CA806EEE7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5:51:28.843" v="347" actId="20577"/>
        <pc:sldMkLst>
          <pc:docMk/>
          <pc:sldMk cId="4165685282" sldId="306"/>
        </pc:sldMkLst>
        <pc:spChg chg="mod">
          <ac:chgData name="LARREA, Christian" userId="1cbcec65-4ef2-4c9d-8acd-f62e48665bf7" providerId="ADAL" clId="{E26B2C60-15B1-4867-AAD0-51FB2043A851}" dt="2024-03-22T15:50:05.130" v="331" actId="20577"/>
          <ac:spMkLst>
            <pc:docMk/>
            <pc:sldMk cId="4165685282" sldId="306"/>
            <ac:spMk id="2" creationId="{4B9914B0-D3E0-411C-AC3D-13714DC9F35D}"/>
          </ac:spMkLst>
        </pc:spChg>
        <pc:spChg chg="mod">
          <ac:chgData name="LARREA, Christian" userId="1cbcec65-4ef2-4c9d-8acd-f62e48665bf7" providerId="ADAL" clId="{E26B2C60-15B1-4867-AAD0-51FB2043A851}" dt="2024-03-22T15:51:28.843" v="347" actId="20577"/>
          <ac:spMkLst>
            <pc:docMk/>
            <pc:sldMk cId="4165685282" sldId="306"/>
            <ac:spMk id="3" creationId="{E99B6CE8-EF08-4AB8-8546-783238289D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3:45.533" v="4"/>
              <pc2:cmMkLst xmlns:pc2="http://schemas.microsoft.com/office/powerpoint/2019/9/main/command">
                <pc:docMk/>
                <pc:sldMk cId="4165685282" sldId="306"/>
                <pc2:cmMk id="{89ECA21D-632F-3D41-BE8D-FD1ED8D9CF6E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5:53:36.284" v="495" actId="20577"/>
        <pc:sldMkLst>
          <pc:docMk/>
          <pc:sldMk cId="4130888302" sldId="309"/>
        </pc:sldMkLst>
        <pc:spChg chg="mod">
          <ac:chgData name="LARREA, Christian" userId="1cbcec65-4ef2-4c9d-8acd-f62e48665bf7" providerId="ADAL" clId="{E26B2C60-15B1-4867-AAD0-51FB2043A851}" dt="2024-03-22T15:52:56.442" v="420" actId="20577"/>
          <ac:spMkLst>
            <pc:docMk/>
            <pc:sldMk cId="4130888302" sldId="309"/>
            <ac:spMk id="4" creationId="{3E9D335D-02AA-15BE-2FB7-1F7DBD3658D3}"/>
          </ac:spMkLst>
        </pc:spChg>
        <pc:spChg chg="mod">
          <ac:chgData name="LARREA, Christian" userId="1cbcec65-4ef2-4c9d-8acd-f62e48665bf7" providerId="ADAL" clId="{E26B2C60-15B1-4867-AAD0-51FB2043A851}" dt="2024-03-22T15:53:36.284" v="495" actId="20577"/>
          <ac:spMkLst>
            <pc:docMk/>
            <pc:sldMk cId="4130888302" sldId="309"/>
            <ac:spMk id="5" creationId="{8D984A5A-5C39-3032-E279-A3DB3AAD22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3:57.517" v="6"/>
              <pc2:cmMkLst xmlns:pc2="http://schemas.microsoft.com/office/powerpoint/2019/9/main/command">
                <pc:docMk/>
                <pc:sldMk cId="4130888302" sldId="309"/>
                <pc2:cmMk id="{000DF85D-66C4-B141-A8A5-F32D1E50D4E6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5:57:21.952" v="503"/>
        <pc:sldMkLst>
          <pc:docMk/>
          <pc:sldMk cId="2937497553" sldId="310"/>
        </pc:sldMkLst>
        <pc:spChg chg="mod">
          <ac:chgData name="LARREA, Christian" userId="1cbcec65-4ef2-4c9d-8acd-f62e48665bf7" providerId="ADAL" clId="{E26B2C60-15B1-4867-AAD0-51FB2043A851}" dt="2024-03-22T15:57:21.952" v="503"/>
          <ac:spMkLst>
            <pc:docMk/>
            <pc:sldMk cId="2937497553" sldId="310"/>
            <ac:spMk id="2" creationId="{C2BADC17-D099-7D76-8D4E-71DFDBEC9C61}"/>
          </ac:spMkLst>
        </pc:spChg>
        <pc:spChg chg="mod">
          <ac:chgData name="LARREA, Christian" userId="1cbcec65-4ef2-4c9d-8acd-f62e48665bf7" providerId="ADAL" clId="{E26B2C60-15B1-4867-AAD0-51FB2043A851}" dt="2024-03-22T15:54:45.516" v="496" actId="14100"/>
          <ac:spMkLst>
            <pc:docMk/>
            <pc:sldMk cId="2937497553" sldId="310"/>
            <ac:spMk id="3" creationId="{DFAAB4F4-5EAD-6F44-12CF-A289B5F4E97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4:01.383" v="7"/>
              <pc2:cmMkLst xmlns:pc2="http://schemas.microsoft.com/office/powerpoint/2019/9/main/command">
                <pc:docMk/>
                <pc:sldMk cId="2937497553" sldId="310"/>
                <pc2:cmMk id="{7D6931E8-7A53-E040-8F03-C7DB74DFD3A4}"/>
              </pc2:cmMkLst>
            </pc226:cmChg>
          </p:ext>
        </pc:extLst>
      </pc:sldChg>
      <pc:sldChg chg="modSp mod delCm">
        <pc:chgData name="LARREA, Christian" userId="1cbcec65-4ef2-4c9d-8acd-f62e48665bf7" providerId="ADAL" clId="{E26B2C60-15B1-4867-AAD0-51FB2043A851}" dt="2024-03-22T15:58:34.563" v="510" actId="20577"/>
        <pc:sldMkLst>
          <pc:docMk/>
          <pc:sldMk cId="681234636" sldId="311"/>
        </pc:sldMkLst>
        <pc:spChg chg="mod">
          <ac:chgData name="LARREA, Christian" userId="1cbcec65-4ef2-4c9d-8acd-f62e48665bf7" providerId="ADAL" clId="{E26B2C60-15B1-4867-AAD0-51FB2043A851}" dt="2024-03-22T15:30:48.426" v="189" actId="790"/>
          <ac:spMkLst>
            <pc:docMk/>
            <pc:sldMk cId="681234636" sldId="311"/>
            <ac:spMk id="2" creationId="{0F863D0F-0288-79BF-8DF3-472CB755187F}"/>
          </ac:spMkLst>
        </pc:spChg>
        <pc:spChg chg="mod">
          <ac:chgData name="LARREA, Christian" userId="1cbcec65-4ef2-4c9d-8acd-f62e48665bf7" providerId="ADAL" clId="{E26B2C60-15B1-4867-AAD0-51FB2043A851}" dt="2024-03-22T15:58:34.563" v="510" actId="20577"/>
          <ac:spMkLst>
            <pc:docMk/>
            <pc:sldMk cId="681234636" sldId="311"/>
            <ac:spMk id="3" creationId="{A308EAF6-A908-AA5E-32FC-EB7B753141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REA, Christian" userId="1cbcec65-4ef2-4c9d-8acd-f62e48665bf7" providerId="ADAL" clId="{E26B2C60-15B1-4867-AAD0-51FB2043A851}" dt="2024-03-22T15:14:05.975" v="8"/>
              <pc2:cmMkLst xmlns:pc2="http://schemas.microsoft.com/office/powerpoint/2019/9/main/command">
                <pc:docMk/>
                <pc:sldMk cId="681234636" sldId="311"/>
                <pc2:cmMk id="{0DBD8105-636C-6841-AEB5-9870D47E9512}"/>
              </pc2:cmMkLst>
            </pc226:cmChg>
          </p:ext>
        </pc:extLst>
      </pc:sldChg>
      <pc:sldChg chg="modSp mod">
        <pc:chgData name="LARREA, Christian" userId="1cbcec65-4ef2-4c9d-8acd-f62e48665bf7" providerId="ADAL" clId="{E26B2C60-15B1-4867-AAD0-51FB2043A851}" dt="2024-03-22T15:27:29.164" v="169" actId="20577"/>
        <pc:sldMkLst>
          <pc:docMk/>
          <pc:sldMk cId="633490511" sldId="312"/>
        </pc:sldMkLst>
        <pc:spChg chg="mod">
          <ac:chgData name="LARREA, Christian" userId="1cbcec65-4ef2-4c9d-8acd-f62e48665bf7" providerId="ADAL" clId="{E26B2C60-15B1-4867-AAD0-51FB2043A851}" dt="2024-03-22T15:19:57.432" v="37" actId="790"/>
          <ac:spMkLst>
            <pc:docMk/>
            <pc:sldMk cId="633490511" sldId="312"/>
            <ac:spMk id="3" creationId="{789BCBC6-56C1-4B72-AFA8-E15F2563FA4C}"/>
          </ac:spMkLst>
        </pc:spChg>
        <pc:spChg chg="mod">
          <ac:chgData name="LARREA, Christian" userId="1cbcec65-4ef2-4c9d-8acd-f62e48665bf7" providerId="ADAL" clId="{E26B2C60-15B1-4867-AAD0-51FB2043A851}" dt="2024-03-22T15:18:42.969" v="31" actId="14100"/>
          <ac:spMkLst>
            <pc:docMk/>
            <pc:sldMk cId="633490511" sldId="312"/>
            <ac:spMk id="4" creationId="{00000000-0000-0000-0000-000000000000}"/>
          </ac:spMkLst>
        </pc:spChg>
        <pc:spChg chg="mod">
          <ac:chgData name="LARREA, Christian" userId="1cbcec65-4ef2-4c9d-8acd-f62e48665bf7" providerId="ADAL" clId="{E26B2C60-15B1-4867-AAD0-51FB2043A851}" dt="2024-03-22T15:22:18.895" v="45" actId="790"/>
          <ac:spMkLst>
            <pc:docMk/>
            <pc:sldMk cId="633490511" sldId="312"/>
            <ac:spMk id="5" creationId="{00000000-0000-0000-0000-000000000000}"/>
          </ac:spMkLst>
        </pc:spChg>
        <pc:spChg chg="mod">
          <ac:chgData name="LARREA, Christian" userId="1cbcec65-4ef2-4c9d-8acd-f62e48665bf7" providerId="ADAL" clId="{E26B2C60-15B1-4867-AAD0-51FB2043A851}" dt="2024-03-22T15:25:09.027" v="138" actId="790"/>
          <ac:spMkLst>
            <pc:docMk/>
            <pc:sldMk cId="633490511" sldId="312"/>
            <ac:spMk id="6" creationId="{00000000-0000-0000-0000-000000000000}"/>
          </ac:spMkLst>
        </pc:spChg>
        <pc:spChg chg="mod">
          <ac:chgData name="LARREA, Christian" userId="1cbcec65-4ef2-4c9d-8acd-f62e48665bf7" providerId="ADAL" clId="{E26B2C60-15B1-4867-AAD0-51FB2043A851}" dt="2024-03-22T15:27:29.164" v="169" actId="20577"/>
          <ac:spMkLst>
            <pc:docMk/>
            <pc:sldMk cId="633490511" sldId="312"/>
            <ac:spMk id="7" creationId="{00000000-0000-0000-0000-000000000000}"/>
          </ac:spMkLst>
        </pc:spChg>
        <pc:spChg chg="mod">
          <ac:chgData name="LARREA, Christian" userId="1cbcec65-4ef2-4c9d-8acd-f62e48665bf7" providerId="ADAL" clId="{E26B2C60-15B1-4867-AAD0-51FB2043A851}" dt="2024-03-22T15:17:55.429" v="24" actId="790"/>
          <ac:spMkLst>
            <pc:docMk/>
            <pc:sldMk cId="633490511" sldId="312"/>
            <ac:spMk id="8" creationId="{00000000-0000-0000-0000-000000000000}"/>
          </ac:spMkLst>
        </pc:spChg>
        <pc:spChg chg="mod">
          <ac:chgData name="LARREA, Christian" userId="1cbcec65-4ef2-4c9d-8acd-f62e48665bf7" providerId="ADAL" clId="{E26B2C60-15B1-4867-AAD0-51FB2043A851}" dt="2024-03-22T15:18:21.500" v="28" actId="1076"/>
          <ac:spMkLst>
            <pc:docMk/>
            <pc:sldMk cId="633490511" sldId="312"/>
            <ac:spMk id="37" creationId="{73AD88B0-EF4B-4553-8C33-23CD3FCD5387}"/>
          </ac:spMkLst>
        </pc:spChg>
        <pc:spChg chg="mod">
          <ac:chgData name="LARREA, Christian" userId="1cbcec65-4ef2-4c9d-8acd-f62e48665bf7" providerId="ADAL" clId="{E26B2C60-15B1-4867-AAD0-51FB2043A851}" dt="2024-03-22T15:18:25.281" v="29" actId="1076"/>
          <ac:spMkLst>
            <pc:docMk/>
            <pc:sldMk cId="633490511" sldId="312"/>
            <ac:spMk id="41" creationId="{9DF2D2C2-7D22-4C1E-B630-22D511BCF3E2}"/>
          </ac:spMkLst>
        </pc:spChg>
        <pc:grpChg chg="mod">
          <ac:chgData name="LARREA, Christian" userId="1cbcec65-4ef2-4c9d-8acd-f62e48665bf7" providerId="ADAL" clId="{E26B2C60-15B1-4867-AAD0-51FB2043A851}" dt="2024-03-22T15:24:43.529" v="134" actId="1076"/>
          <ac:grpSpMkLst>
            <pc:docMk/>
            <pc:sldMk cId="633490511" sldId="312"/>
            <ac:grpSpMk id="30" creationId="{B3D6F719-7C6E-4B34-A938-C0109250BCAD}"/>
          </ac:grpSpMkLst>
        </pc:grpChg>
      </pc:sldChg>
      <pc:sldChg chg="add">
        <pc:chgData name="LARREA, Christian" userId="1cbcec65-4ef2-4c9d-8acd-f62e48665bf7" providerId="ADAL" clId="{E26B2C60-15B1-4867-AAD0-51FB2043A851}" dt="2024-03-22T16:04:00.544" v="584"/>
        <pc:sldMkLst>
          <pc:docMk/>
          <pc:sldMk cId="1149924184" sldId="321"/>
        </pc:sldMkLst>
      </pc:sldChg>
    </pc:docChg>
  </pc:docChgLst>
  <pc:docChgLst>
    <pc:chgData name="GORE, Fiona Margaret" userId="S::goref@who.int::8990c2d0-068d-4ea4-a7b0-fc9e7bcf8844" providerId="AD" clId="Web-{A2C92C7C-B687-3D40-1F03-2D39EEF273D0}"/>
    <pc:docChg chg="modSld">
      <pc:chgData name="GORE, Fiona Margaret" userId="S::goref@who.int::8990c2d0-068d-4ea4-a7b0-fc9e7bcf8844" providerId="AD" clId="Web-{A2C92C7C-B687-3D40-1F03-2D39EEF273D0}" dt="2024-02-22T10:09:05.739" v="130"/>
      <pc:docMkLst>
        <pc:docMk/>
      </pc:docMkLst>
      <pc:sldChg chg="modSp">
        <pc:chgData name="GORE, Fiona Margaret" userId="S::goref@who.int::8990c2d0-068d-4ea4-a7b0-fc9e7bcf8844" providerId="AD" clId="Web-{A2C92C7C-B687-3D40-1F03-2D39EEF273D0}" dt="2024-02-22T10:07:36.251" v="102" actId="14100"/>
        <pc:sldMkLst>
          <pc:docMk/>
          <pc:sldMk cId="1917870044" sldId="299"/>
        </pc:sldMkLst>
        <pc:picChg chg="mod">
          <ac:chgData name="GORE, Fiona Margaret" userId="S::goref@who.int::8990c2d0-068d-4ea4-a7b0-fc9e7bcf8844" providerId="AD" clId="Web-{A2C92C7C-B687-3D40-1F03-2D39EEF273D0}" dt="2024-02-22T10:07:36.251" v="102" actId="14100"/>
          <ac:picMkLst>
            <pc:docMk/>
            <pc:sldMk cId="1917870044" sldId="299"/>
            <ac:picMk id="5" creationId="{9D503ACF-2020-BC43-9A06-376E9973A8DC}"/>
          </ac:picMkLst>
        </pc:picChg>
      </pc:sldChg>
      <pc:sldChg chg="modSp">
        <pc:chgData name="GORE, Fiona Margaret" userId="S::goref@who.int::8990c2d0-068d-4ea4-a7b0-fc9e7bcf8844" providerId="AD" clId="Web-{A2C92C7C-B687-3D40-1F03-2D39EEF273D0}" dt="2024-02-22T10:07:24.938" v="100"/>
        <pc:sldMkLst>
          <pc:docMk/>
          <pc:sldMk cId="3519505002" sldId="300"/>
        </pc:sldMkLst>
        <pc:spChg chg="mod">
          <ac:chgData name="GORE, Fiona Margaret" userId="S::goref@who.int::8990c2d0-068d-4ea4-a7b0-fc9e7bcf8844" providerId="AD" clId="Web-{A2C92C7C-B687-3D40-1F03-2D39EEF273D0}" dt="2024-02-22T10:07:24.938" v="100"/>
          <ac:spMkLst>
            <pc:docMk/>
            <pc:sldMk cId="3519505002" sldId="300"/>
            <ac:spMk id="3" creationId="{6322D6DC-530A-4F8B-8E77-4A7209F0C3A9}"/>
          </ac:spMkLst>
        </pc:spChg>
        <pc:picChg chg="mod">
          <ac:chgData name="GORE, Fiona Margaret" userId="S::goref@who.int::8990c2d0-068d-4ea4-a7b0-fc9e7bcf8844" providerId="AD" clId="Web-{A2C92C7C-B687-3D40-1F03-2D39EEF273D0}" dt="2024-02-22T10:07:18.954" v="98" actId="1076"/>
          <ac:picMkLst>
            <pc:docMk/>
            <pc:sldMk cId="3519505002" sldId="300"/>
            <ac:picMk id="4" creationId="{8240CB98-822B-4539-ACC0-ABC424564C57}"/>
          </ac:picMkLst>
        </pc:picChg>
      </pc:sldChg>
      <pc:sldChg chg="modSp modCm">
        <pc:chgData name="GORE, Fiona Margaret" userId="S::goref@who.int::8990c2d0-068d-4ea4-a7b0-fc9e7bcf8844" providerId="AD" clId="Web-{A2C92C7C-B687-3D40-1F03-2D39EEF273D0}" dt="2024-02-22T10:09:05.739" v="130"/>
        <pc:sldMkLst>
          <pc:docMk/>
          <pc:sldMk cId="4206552246" sldId="301"/>
        </pc:sldMkLst>
        <pc:spChg chg="mod">
          <ac:chgData name="GORE, Fiona Margaret" userId="S::goref@who.int::8990c2d0-068d-4ea4-a7b0-fc9e7bcf8844" providerId="AD" clId="Web-{A2C92C7C-B687-3D40-1F03-2D39EEF273D0}" dt="2024-02-22T10:08:42.769" v="129" actId="20577"/>
          <ac:spMkLst>
            <pc:docMk/>
            <pc:sldMk cId="4206552246" sldId="301"/>
            <ac:spMk id="3" creationId="{05DA4DBB-1597-4E1A-B32F-16E05F293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ORE, Fiona Margaret" userId="S::goref@who.int::8990c2d0-068d-4ea4-a7b0-fc9e7bcf8844" providerId="AD" clId="Web-{A2C92C7C-B687-3D40-1F03-2D39EEF273D0}" dt="2024-02-22T10:09:05.739" v="130"/>
              <pc2:cmMkLst xmlns:pc2="http://schemas.microsoft.com/office/powerpoint/2019/9/main/command">
                <pc:docMk/>
                <pc:sldMk cId="4206552246" sldId="301"/>
                <pc2:cmMk id="{1B9AED65-26D4-2B4E-A0A3-5824AB07D90D}"/>
              </pc2:cmMkLst>
              <pc226:cmRplyChg chg="add">
                <pc226:chgData name="GORE, Fiona Margaret" userId="S::goref@who.int::8990c2d0-068d-4ea4-a7b0-fc9e7bcf8844" providerId="AD" clId="Web-{A2C92C7C-B687-3D40-1F03-2D39EEF273D0}" dt="2024-02-22T10:09:05.739" v="130"/>
                <pc2:cmRplyMkLst xmlns:pc2="http://schemas.microsoft.com/office/powerpoint/2019/9/main/command">
                  <pc:docMk/>
                  <pc:sldMk cId="4206552246" sldId="301"/>
                  <pc2:cmMk id="{1B9AED65-26D4-2B4E-A0A3-5824AB07D90D}"/>
                  <pc2:cmRplyMk id="{F4CEB5C8-2A6B-4D4C-A105-6E62A20AFC28}"/>
                </pc2:cmRplyMkLst>
              </pc226:cmRplyChg>
            </pc226:cmChg>
            <pc226:cmChg xmlns:pc226="http://schemas.microsoft.com/office/powerpoint/2022/06/main/command" chg="mod">
              <pc226:chgData name="GORE, Fiona Margaret" userId="S::goref@who.int::8990c2d0-068d-4ea4-a7b0-fc9e7bcf8844" providerId="AD" clId="Web-{A2C92C7C-B687-3D40-1F03-2D39EEF273D0}" dt="2024-02-22T10:08:42.769" v="128" actId="20577"/>
              <pc2:cmMkLst xmlns:pc2="http://schemas.microsoft.com/office/powerpoint/2019/9/main/command">
                <pc:docMk/>
                <pc:sldMk cId="4206552246" sldId="301"/>
                <pc2:cmMk id="{D325AF9C-E89C-6F42-B55C-AD0C72E255D8}"/>
              </pc2:cmMkLst>
            </pc226:cmChg>
          </p:ext>
        </pc:extLst>
      </pc:sldChg>
      <pc:sldChg chg="modSp modCm">
        <pc:chgData name="GORE, Fiona Margaret" userId="S::goref@who.int::8990c2d0-068d-4ea4-a7b0-fc9e7bcf8844" providerId="AD" clId="Web-{A2C92C7C-B687-3D40-1F03-2D39EEF273D0}" dt="2024-02-22T10:07:10.610" v="96"/>
        <pc:sldMkLst>
          <pc:docMk/>
          <pc:sldMk cId="681234636" sldId="311"/>
        </pc:sldMkLst>
        <pc:spChg chg="mod">
          <ac:chgData name="GORE, Fiona Margaret" userId="S::goref@who.int::8990c2d0-068d-4ea4-a7b0-fc9e7bcf8844" providerId="AD" clId="Web-{A2C92C7C-B687-3D40-1F03-2D39EEF273D0}" dt="2024-02-22T10:06:52.640" v="95" actId="20577"/>
          <ac:spMkLst>
            <pc:docMk/>
            <pc:sldMk cId="681234636" sldId="311"/>
            <ac:spMk id="3" creationId="{A308EAF6-A908-AA5E-32FC-EB7B75314139}"/>
          </ac:spMkLst>
        </pc:spChg>
        <pc:picChg chg="mod">
          <ac:chgData name="GORE, Fiona Margaret" userId="S::goref@who.int::8990c2d0-068d-4ea4-a7b0-fc9e7bcf8844" providerId="AD" clId="Web-{A2C92C7C-B687-3D40-1F03-2D39EEF273D0}" dt="2024-02-22T10:04:49.308" v="26" actId="1076"/>
          <ac:picMkLst>
            <pc:docMk/>
            <pc:sldMk cId="681234636" sldId="311"/>
            <ac:picMk id="4" creationId="{ABE71E59-141F-A151-1140-5E8EA771A1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ORE, Fiona Margaret" userId="S::goref@who.int::8990c2d0-068d-4ea4-a7b0-fc9e7bcf8844" providerId="AD" clId="Web-{A2C92C7C-B687-3D40-1F03-2D39EEF273D0}" dt="2024-02-22T10:07:10.610" v="96"/>
              <pc2:cmMkLst xmlns:pc2="http://schemas.microsoft.com/office/powerpoint/2019/9/main/command">
                <pc:docMk/>
                <pc:sldMk cId="681234636" sldId="311"/>
                <pc2:cmMk id="{C4CBC474-F1C2-814A-AE13-D1BDA8D2F3AF}"/>
              </pc2:cmMkLst>
              <pc226:cmRplyChg chg="add">
                <pc226:chgData name="GORE, Fiona Margaret" userId="S::goref@who.int::8990c2d0-068d-4ea4-a7b0-fc9e7bcf8844" providerId="AD" clId="Web-{A2C92C7C-B687-3D40-1F03-2D39EEF273D0}" dt="2024-02-22T10:07:10.610" v="96"/>
                <pc2:cmRplyMkLst xmlns:pc2="http://schemas.microsoft.com/office/powerpoint/2019/9/main/command">
                  <pc:docMk/>
                  <pc:sldMk cId="681234636" sldId="311"/>
                  <pc2:cmMk id="{C4CBC474-F1C2-814A-AE13-D1BDA8D2F3AF}"/>
                  <pc2:cmRplyMk id="{6C205B0E-4041-40F7-8FD4-5B35D46B4024}"/>
                </pc2:cmRplyMkLst>
              </pc226:cmRplyChg>
              <pc226:cmRplyChg chg="add">
                <pc226:chgData name="GORE, Fiona Margaret" userId="S::goref@who.int::8990c2d0-068d-4ea4-a7b0-fc9e7bcf8844" providerId="AD" clId="Web-{A2C92C7C-B687-3D40-1F03-2D39EEF273D0}" dt="2024-02-22T10:04:04.634" v="23"/>
                <pc2:cmRplyMkLst xmlns:pc2="http://schemas.microsoft.com/office/powerpoint/2019/9/main/command">
                  <pc:docMk/>
                  <pc:sldMk cId="681234636" sldId="311"/>
                  <pc2:cmMk id="{C4CBC474-F1C2-814A-AE13-D1BDA8D2F3AF}"/>
                  <pc2:cmRplyMk id="{A39C1529-4426-48AE-8883-E63251BD1E1C}"/>
                </pc2:cmRplyMkLst>
              </pc226:cmRplyChg>
              <pc226:cmRplyChg chg="add">
                <pc226:chgData name="GORE, Fiona Margaret" userId="S::goref@who.int::8990c2d0-068d-4ea4-a7b0-fc9e7bcf8844" providerId="AD" clId="Web-{A2C92C7C-B687-3D40-1F03-2D39EEF273D0}" dt="2024-02-22T10:02:41.710" v="0"/>
                <pc2:cmRplyMkLst xmlns:pc2="http://schemas.microsoft.com/office/powerpoint/2019/9/main/command">
                  <pc:docMk/>
                  <pc:sldMk cId="681234636" sldId="311"/>
                  <pc2:cmMk id="{C4CBC474-F1C2-814A-AE13-D1BDA8D2F3AF}"/>
                  <pc2:cmRplyMk id="{BE297E2B-4E64-48BE-9BBB-5572DA828D2B}"/>
                </pc2:cmRplyMkLst>
              </pc226:cmRplyChg>
            </pc226:cmChg>
          </p:ext>
        </pc:extLst>
      </pc:sldChg>
    </pc:docChg>
  </pc:docChgLst>
  <pc:docChgLst>
    <pc:chgData name="ENGEBRETSON, Elizabeth" userId="3432f663-7c0c-4f2e-b85b-b6f4c97bdf77" providerId="ADAL" clId="{D391FD5A-3AB3-CE49-B070-9945CDCADA95}"/>
    <pc:docChg chg="mod">
      <pc:chgData name="ENGEBRETSON, Elizabeth" userId="3432f663-7c0c-4f2e-b85b-b6f4c97bdf77" providerId="ADAL" clId="{D391FD5A-3AB3-CE49-B070-9945CDCADA95}" dt="2024-03-26T22:06:21.747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29-Mar-24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29-Mar-24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6.1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De aquí a 2030, lograr el acceso universal y equitativo al agua potable a un precio asequible para todos</a:t>
            </a:r>
          </a:p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6.2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De aquí a 2030, lograr el acceso a servicios de saneamiento e higiene adecuados y equitativos para todos y poner fin a la defecación al aire libre, prestando especial atención a las necesidades de las mujeres y las niñas y las personas en situaciones de vulnerabilidad</a:t>
            </a:r>
          </a:p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6.3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De aquí a 2030, mejorar la calidad del agua reduciendo la contaminación, eliminando el vertimiento y minimizando la emisión de productos químicos y materiales peligrosos, reduciendo a la mitad el porcentaje de aguas residuales sin tratar y aumentando considerablemente el reciclado y la reutilización sin riesgos a nivel mundial</a:t>
            </a:r>
          </a:p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6.4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De aquí a 2030, aumentar considerablemente el uso eficiente de los recursos hídricos en todos los sectores y asegurar la sostenibilidad de la extracción y el abastecimiento de agua dulce para hacer frente a la escasez de agua y reducir considerablemente el número de personas que sufren falta de agua</a:t>
            </a:r>
          </a:p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6.5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De aquí a 2030, implementar la gestión integrada de los recursos hídricos a todos los niveles, incluso mediante la cooperación transfronteriza, según proceda</a:t>
            </a:r>
          </a:p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6.6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De aquí a 2020, proteger y restablecer los ecosistemas relacionados con el agua, incluidos los bosques, las montañas, los humedales, los ríos, los acuíferos y los lagos</a:t>
            </a:r>
          </a:p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6.a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De aquí a 2030, ampliar la cooperación internacional y el apoyo prestado a los países en desarrollo para la creación de capacidad en actividades y programas relativos al agua y el saneamiento, como los de captación de agua, desalinización, uso eficiente de los recursos hídricos, tratamiento de aguas residuales, reciclado y tecnologías de reutilización</a:t>
            </a:r>
          </a:p>
          <a:p>
            <a:pPr algn="l"/>
            <a:r>
              <a:rPr lang="es-ES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6.b</a:t>
            </a:r>
            <a:r>
              <a:rPr lang="es-ES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  Apoyar y fortalecer la participación de las comunidades locales en la mejora de la gestión del agua y el saneamiento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 </a:t>
            </a:r>
          </a:p>
          <a:p>
            <a:r>
              <a:rPr lang="en-US" dirty="0"/>
              <a:t>World Health Organization</a:t>
            </a:r>
          </a:p>
          <a:p>
            <a:r>
              <a:rPr lang="en-US" dirty="0"/>
              <a:t>Information on location of presentation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  <a:p>
            <a:r>
              <a:rPr lang="en-US" dirty="0"/>
              <a:t>World Health Organization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Location of presentation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 dirty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 dirty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 dirty="0">
                <a:solidFill>
                  <a:srgbClr val="107AA4"/>
                </a:solidFill>
              </a:rPr>
              <a:t>GLAAS 2019 REPORT</a:t>
            </a:r>
            <a:endParaRPr lang="en-US" sz="1600" b="0" dirty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 dirty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 dirty="0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solidFill>
                  <a:schemeClr val="bg1"/>
                </a:solidFill>
              </a:rPr>
              <a:t>For </a:t>
            </a:r>
            <a:r>
              <a:rPr lang="en-GB" sz="2000" b="0" i="1" dirty="0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chemeClr val="bg1"/>
                </a:solidFill>
              </a:rPr>
              <a:t>Thank you!</a:t>
            </a:r>
            <a:endParaRPr lang="en-GB" sz="54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1546530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033001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96030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202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6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2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8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937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98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052160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09224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044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733928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14326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354068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8934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39725" indent="-339725"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2" t="37722" r="13637" b="36565"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0" y="5988696"/>
            <a:ext cx="12192008" cy="869304"/>
            <a:chOff x="-1" y="5998222"/>
            <a:chExt cx="12192008" cy="869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7" name="Picture 6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5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45" y="922340"/>
            <a:ext cx="9143312" cy="2852737"/>
          </a:xfrm>
        </p:spPr>
        <p:txBody>
          <a:bodyPr/>
          <a:lstStyle/>
          <a:p>
            <a:r>
              <a:rPr lang="es-AR" sz="2800" dirty="0"/>
              <a:t>Módulo 3 de información sobre el GLAAS:</a:t>
            </a:r>
            <a:br>
              <a:rPr lang="es-AR" dirty="0">
                <a:cs typeface="Calibri"/>
              </a:rPr>
            </a:br>
            <a:r>
              <a:rPr lang="es-AR" dirty="0">
                <a:cs typeface="Calibri"/>
              </a:rPr>
              <a:t>El </a:t>
            </a:r>
            <a:r>
              <a:rPr lang="es-AR" sz="3600" dirty="0">
                <a:cs typeface="Calibri"/>
              </a:rPr>
              <a:t>GLAAS, los ODS y las iniciativas de seguimiento regionales</a:t>
            </a:r>
            <a:br>
              <a:rPr lang="es-AR" sz="3600" dirty="0">
                <a:cs typeface="Calibri"/>
              </a:rPr>
            </a:br>
            <a:r>
              <a:rPr lang="es-AR" sz="2400" dirty="0">
                <a:cs typeface="Calibri"/>
              </a:rPr>
              <a:t>Ciclo GLAAS 2024/2025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D335D-02AA-15BE-2FB7-1F7DBD36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Seguimiento de la resiliencia al clima del sector WASH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84A5A-5C39-3032-E279-A3DB3AAD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2041"/>
            <a:ext cx="10972800" cy="4847918"/>
          </a:xfrm>
        </p:spPr>
        <p:txBody>
          <a:bodyPr>
            <a:normAutofit/>
          </a:bodyPr>
          <a:lstStyle/>
          <a:p>
            <a:r>
              <a:rPr lang="es-AR" dirty="0"/>
              <a:t>Los equipos de GLAAS y JMP están trabajando para identificar indicadores para dar seguimiento a la resiliencia al clima del sector WASH a nivel global</a:t>
            </a:r>
          </a:p>
          <a:p>
            <a:r>
              <a:rPr lang="es-AR" dirty="0"/>
              <a:t>Las preguntas sobre resiliencia climática y WASH a lo largo de la encuesta GLAAS 2024 contribuirán a este trabajo. </a:t>
            </a:r>
          </a:p>
          <a:p>
            <a:pPr>
              <a:buFont typeface="Wingdings"/>
              <a:buChar char="§"/>
            </a:pPr>
            <a:r>
              <a:rPr lang="es-AR" dirty="0">
                <a:latin typeface="Calibri"/>
                <a:cs typeface="Calibri"/>
              </a:rPr>
              <a:t>El proceso general será:</a:t>
            </a:r>
          </a:p>
          <a:p>
            <a:pPr lvl="1">
              <a:buFont typeface="Wingdings"/>
              <a:buChar char="§"/>
            </a:pPr>
            <a:r>
              <a:rPr lang="es-AR" dirty="0">
                <a:latin typeface="Calibri"/>
                <a:cs typeface="Calibri"/>
              </a:rPr>
              <a:t>Integral, sistemático, riguroso con un énfasis en la capacidad de los indicadores de ser medidos; </a:t>
            </a:r>
          </a:p>
          <a:p>
            <a:pPr lvl="1">
              <a:buFont typeface="Wingdings"/>
              <a:buChar char="§"/>
            </a:pPr>
            <a:r>
              <a:rPr lang="es-AR" dirty="0">
                <a:cs typeface="Calibri"/>
              </a:rPr>
              <a:t>Con el involucramiento de múltiples actores y participativo, para asegurar representación diversa e insumos tanto en la revisión por expertos como en la consulta a otras partes interesadas; </a:t>
            </a:r>
            <a:endParaRPr lang="es-AR" dirty="0">
              <a:latin typeface="Calibri"/>
              <a:cs typeface="Calibri"/>
            </a:endParaRPr>
          </a:p>
          <a:p>
            <a:pPr lvl="1">
              <a:buFont typeface="Wingdings"/>
              <a:buChar char="§"/>
            </a:pPr>
            <a:r>
              <a:rPr lang="es-AR" dirty="0">
                <a:latin typeface="Calibri"/>
                <a:cs typeface="Calibri"/>
              </a:rPr>
              <a:t>Transparente, con actualizaciones regulares para generar conciencia y construir un consenso entre los principales actores del sector WASH. </a:t>
            </a:r>
          </a:p>
          <a:p>
            <a:pPr>
              <a:buFont typeface="Wingdings"/>
              <a:buChar char="§"/>
            </a:pPr>
            <a:r>
              <a:rPr lang="es-AR" dirty="0">
                <a:latin typeface="Calibri"/>
                <a:cs typeface="Calibri"/>
              </a:rPr>
              <a:t>Los indicadores identificados serán pilotados en países seleccionados antes de escalarse a nivel mundial. </a:t>
            </a:r>
            <a:endParaRPr lang="es-AR" dirty="0"/>
          </a:p>
          <a:p>
            <a:r>
              <a:rPr lang="es-AR" dirty="0"/>
              <a:t>Este trabajo está programado para desarrollarse entre 2024 y 2025.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AAB4F4-5EAD-6F44-12CF-A289B5F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 fontScale="90000"/>
          </a:bodyPr>
          <a:lstStyle/>
          <a:p>
            <a:r>
              <a:rPr lang="es-AR" dirty="0"/>
              <a:t>Indicadores clave para el seguimiento de la fortaleza de los sistemas WASH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BADC17-D099-7D76-8D4E-71DFDBEC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El sector WASH </a:t>
            </a:r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está cambiando hacia un fortalecimiento de los sistemas WASH frente a enfoques basados en la infraestructura. </a:t>
            </a:r>
          </a:p>
          <a:p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La OMS, en colaboración con socios (a nivel nacional, regional y mundial) </a:t>
            </a:r>
            <a:r>
              <a:rPr lang="es-AR">
                <a:latin typeface="Calibri" panose="020F0502020204030204" pitchFamily="34" charset="0"/>
                <a:cs typeface="Times New Roman" panose="02020603050405020304" pitchFamily="18" charset="0"/>
              </a:rPr>
              <a:t>está facilitando </a:t>
            </a:r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el desarrollo de una serie de indicadores acordados globalmente para dar seguimiento a la fortaleza de los sistemas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WASH.</a:t>
            </a: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beneficios de tener una serie de indicadores clave acordados globalmente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son: </a:t>
            </a:r>
          </a:p>
          <a:p>
            <a:pPr lvl="1"/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Monitoreo consistente de la fortaleza de los sistemas WASH en un país a lo largo del tiempo y entre países </a:t>
            </a:r>
          </a:p>
          <a:p>
            <a:pPr lvl="1"/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Mejor armonización entre los socios de desarrollo y los países  </a:t>
            </a:r>
          </a:p>
          <a:p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El objetivo final es fortalecer los sistemas nacionales de seguimiento y revisión y reducir la carga de los países en reportar </a:t>
            </a:r>
          </a:p>
          <a:p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La pregunta B2 en la encuesta de país GLAAS 2024 sobre indicadores nacionales ayudará a informar sobre este trabajo. </a:t>
            </a:r>
          </a:p>
        </p:txBody>
      </p:sp>
    </p:spTree>
    <p:extLst>
      <p:ext uri="{BB962C8B-B14F-4D97-AF65-F5344CB8AC3E}">
        <p14:creationId xmlns:p14="http://schemas.microsoft.com/office/powerpoint/2010/main" val="293749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3D0F-0288-79BF-8DF3-472CB755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Trabajando con UNICEF para apoyar el ciclo GLAAS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8EAF6-A908-AA5E-32FC-EB7B7531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7030A0"/>
              </a:buClr>
            </a:pPr>
            <a:r>
              <a:rPr lang="es-AR" dirty="0"/>
              <a:t>Durante el ciclo GLAAS 2024/2025, OMS y UNICEF se están acercando para apoyar la recopilación de datos a nivel país y trabajarán en todos los niveles para diseminar los resultados y promover el uso de los datos.</a:t>
            </a:r>
          </a:p>
          <a:p>
            <a:pPr>
              <a:buClr>
                <a:srgbClr val="7030A0"/>
              </a:buClr>
            </a:pPr>
            <a:r>
              <a:rPr lang="es-AR" dirty="0"/>
              <a:t>OMS y UNICEF son socios clave en apoyar a los gobiernos en las actividades relacionadas con el GLAAS. </a:t>
            </a:r>
            <a:endParaRPr lang="es-AR" dirty="0">
              <a:ea typeface="Calibri"/>
              <a:cs typeface="Calibri"/>
            </a:endParaRPr>
          </a:p>
          <a:p>
            <a:pPr>
              <a:buClr>
                <a:srgbClr val="7030A0"/>
              </a:buClr>
            </a:pPr>
            <a:r>
              <a:rPr lang="es-AR" dirty="0"/>
              <a:t>Durante el proceso GLAAS, se recomienda contactarse con las oficinas nacionales de UNICEF y explorar la mejor manera en la que la OMS y UNICEF pueden apoyar y facilitar los esfuerzos relacionados con el GLAAS de manera conjunta.</a:t>
            </a:r>
            <a:endParaRPr lang="es-AR" dirty="0">
              <a:ea typeface="Calibri"/>
              <a:cs typeface="Calibri"/>
            </a:endParaRPr>
          </a:p>
          <a:p>
            <a:pPr>
              <a:buClr>
                <a:srgbClr val="7030A0"/>
              </a:buClr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71E59-141F-A151-1140-5E8EA771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32" y="5827655"/>
            <a:ext cx="2848203" cy="7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D8B9-12E7-4858-B601-603C256F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5" y="198873"/>
            <a:ext cx="12566373" cy="840218"/>
          </a:xfrm>
        </p:spPr>
        <p:txBody>
          <a:bodyPr>
            <a:noAutofit/>
          </a:bodyPr>
          <a:lstStyle/>
          <a:p>
            <a:r>
              <a:rPr lang="es-ES" sz="3400" dirty="0"/>
              <a:t>Colaboración con la Alianza Saneamiento y Agua para Todos (SWA)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D6DC-530A-4F8B-8E77-4A7209F0C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2" y="1540596"/>
            <a:ext cx="10972800" cy="45054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</a:pPr>
            <a:r>
              <a:rPr lang="es-ES" sz="2800" dirty="0"/>
              <a:t>El GLAAS es la división de evidencias de la Alianza Saneamiento y Agua para Todos (SWA), a cargo de proporcionar datos para el marco de resultados de la Alianza. Además, ayuda a informar a los grupos de trabajo de la SWA, incluido el grupo de trabajo sobre sistemas y finanzas</a:t>
            </a:r>
            <a:r>
              <a:rPr lang="en-GB" sz="2800" dirty="0"/>
              <a:t>. 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</a:pPr>
            <a:r>
              <a:rPr lang="es-ES" sz="2800" dirty="0"/>
              <a:t>La participación en el GLAAS ayudará al trabajo preparatorio </a:t>
            </a:r>
            <a:br>
              <a:rPr lang="es-ES" sz="2800" dirty="0"/>
            </a:br>
            <a:r>
              <a:rPr lang="es-ES" sz="2800" dirty="0"/>
              <a:t>para las reuniones de alto nivel de la alianza SWA</a:t>
            </a:r>
            <a:r>
              <a:rPr lang="en-GB" sz="2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0CB98-822B-4539-ACC0-ABC42456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92" y="4792697"/>
            <a:ext cx="4742355" cy="17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6021-9C6B-4869-8F56-A3B3518985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s-ES" dirty="0"/>
              <a:t>Colaboración con iniciativas regionales en </a:t>
            </a:r>
            <a:r>
              <a:rPr lang="es-AR" dirty="0">
                <a:solidFill>
                  <a:srgbClr val="D60A87"/>
                </a:solidFill>
                <a:latin typeface="+mn-lt"/>
                <a:ea typeface="+mn-ea"/>
                <a:cs typeface="+mn-cs"/>
              </a:rPr>
              <a:t>África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A4DBB-1597-4E1A-B32F-16E05F29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80165"/>
            <a:ext cx="9041296" cy="5378962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</a:pPr>
            <a:r>
              <a:rPr lang="en-US" b="1" dirty="0">
                <a:solidFill>
                  <a:srgbClr val="D60A87"/>
                </a:solidFill>
              </a:rPr>
              <a:t>AMCOW: </a:t>
            </a:r>
            <a:r>
              <a:rPr lang="es-ES" dirty="0"/>
              <a:t>El GLAAS sigue colaborando estrechamente con la Conferencia Ministerial Africana sobre el Agua (AMCOW)</a:t>
            </a:r>
            <a:endParaRPr lang="en-US" dirty="0"/>
          </a:p>
          <a:p>
            <a:pPr lvl="1"/>
            <a:r>
              <a:rPr lang="es-AR" dirty="0"/>
              <a:t>Los indicadores del</a:t>
            </a:r>
            <a:r>
              <a:rPr lang="es-AR" sz="2700" b="1" dirty="0">
                <a:solidFill>
                  <a:srgbClr val="D60A87"/>
                </a:solidFill>
              </a:rPr>
              <a:t> sistema africano de seguimiento </a:t>
            </a:r>
            <a:br>
              <a:rPr lang="es-AR" sz="2700" b="1" dirty="0">
                <a:solidFill>
                  <a:srgbClr val="D60A87"/>
                </a:solidFill>
              </a:rPr>
            </a:br>
            <a:r>
              <a:rPr lang="es-AR" sz="2700" b="1" dirty="0">
                <a:solidFill>
                  <a:srgbClr val="D60A87"/>
                </a:solidFill>
              </a:rPr>
              <a:t>y de elaboración de informes sobre el sector</a:t>
            </a:r>
            <a:br>
              <a:rPr lang="es-AR" sz="2700" b="1" dirty="0">
                <a:solidFill>
                  <a:srgbClr val="D60A87"/>
                </a:solidFill>
              </a:rPr>
            </a:br>
            <a:r>
              <a:rPr lang="es-AR" sz="2700" b="1" dirty="0">
                <a:solidFill>
                  <a:srgbClr val="D60A87"/>
                </a:solidFill>
              </a:rPr>
              <a:t>del agua y saneamiento (WASSMO)</a:t>
            </a:r>
            <a:r>
              <a:rPr lang="es-AR" dirty="0"/>
              <a:t> se alinean </a:t>
            </a:r>
            <a:br>
              <a:rPr lang="es-AR" dirty="0"/>
            </a:br>
            <a:r>
              <a:rPr lang="es-AR" dirty="0"/>
              <a:t>con el GLAAS y las cuentas WASH.</a:t>
            </a:r>
          </a:p>
          <a:p>
            <a:pPr lvl="1"/>
            <a:r>
              <a:rPr lang="es-AR" sz="2700" b="1" dirty="0">
                <a:solidFill>
                  <a:srgbClr val="D60A87"/>
                </a:solidFill>
              </a:rPr>
              <a:t>Seguimiento de los compromisos de </a:t>
            </a:r>
            <a:r>
              <a:rPr lang="es-AR" sz="2700" b="1" dirty="0" err="1">
                <a:solidFill>
                  <a:srgbClr val="D60A87"/>
                </a:solidFill>
              </a:rPr>
              <a:t>N’Gor</a:t>
            </a:r>
            <a:r>
              <a:rPr lang="es-AR" dirty="0">
                <a:solidFill>
                  <a:schemeClr val="tx2"/>
                </a:solidFill>
              </a:rPr>
              <a:t>: </a:t>
            </a:r>
            <a:r>
              <a:rPr lang="es-AR" dirty="0"/>
              <a:t>La encuesta </a:t>
            </a:r>
            <a:br>
              <a:rPr lang="es-AR" dirty="0"/>
            </a:br>
            <a:r>
              <a:rPr lang="es-AR" dirty="0"/>
              <a:t>GLAAS 2024 contribuye al seguimiento </a:t>
            </a:r>
            <a:r>
              <a:rPr lang="es-AR"/>
              <a:t>de los compromisos </a:t>
            </a:r>
            <a:r>
              <a:rPr lang="es-AR" dirty="0"/>
              <a:t>de </a:t>
            </a:r>
            <a:r>
              <a:rPr lang="es-AR" dirty="0" err="1"/>
              <a:t>N’gor</a:t>
            </a:r>
            <a:r>
              <a:rPr lang="es-AR" dirty="0"/>
              <a:t> y se alinea con ellos, reduciendo la carga de los países en reportar. </a:t>
            </a:r>
          </a:p>
          <a:p>
            <a:pPr lvl="1"/>
            <a:r>
              <a:rPr lang="es-AR" dirty="0"/>
              <a:t>Los puntos focales del AMCOW pueden contribuir al proceso GLAAS a nivel nacional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03ACF-2020-BC43-9A06-376E9973A8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69" y="2199213"/>
            <a:ext cx="1961869" cy="24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7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6021-9C6B-4869-8F56-A3B35189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67" y="143789"/>
            <a:ext cx="11189465" cy="840218"/>
          </a:xfrm>
        </p:spPr>
        <p:txBody>
          <a:bodyPr>
            <a:noAutofit/>
          </a:bodyPr>
          <a:lstStyle/>
          <a:p>
            <a:r>
              <a:rPr lang="es-AR" sz="3400" dirty="0"/>
              <a:t>Colaboración con otras iniciativas regionales y socios clave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A4DBB-1597-4E1A-B32F-16E05F29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860505" cy="48463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Clr>
                <a:srgbClr val="7030A0"/>
              </a:buClr>
            </a:pPr>
            <a:r>
              <a:rPr lang="es-AR" b="1" dirty="0">
                <a:solidFill>
                  <a:srgbClr val="D60A87"/>
                </a:solidFill>
              </a:rPr>
              <a:t>América</a:t>
            </a:r>
            <a:r>
              <a:rPr lang="en-US" b="1" dirty="0">
                <a:solidFill>
                  <a:srgbClr val="D60A87"/>
                </a:solidFill>
              </a:rPr>
              <a:t> Latina</a:t>
            </a:r>
            <a:r>
              <a:rPr lang="en-US" dirty="0">
                <a:solidFill>
                  <a:srgbClr val="29486C"/>
                </a:solidFill>
              </a:rPr>
              <a:t>:</a:t>
            </a:r>
            <a:r>
              <a:rPr lang="en-US" b="1" dirty="0">
                <a:solidFill>
                  <a:srgbClr val="29486C"/>
                </a:solidFill>
              </a:rPr>
              <a:t> </a:t>
            </a:r>
            <a:r>
              <a:rPr lang="es-ES" dirty="0">
                <a:solidFill>
                  <a:srgbClr val="29486C"/>
                </a:solidFill>
              </a:rPr>
              <a:t>Los resultados del GLAAS se presentan como pruebas científicas en la </a:t>
            </a:r>
            <a:r>
              <a:rPr lang="es-ES" dirty="0"/>
              <a:t>Conferencia Latinoamericana de Saneamiento (</a:t>
            </a:r>
            <a:r>
              <a:rPr lang="es-ES" dirty="0">
                <a:solidFill>
                  <a:srgbClr val="29486C"/>
                </a:solidFill>
              </a:rPr>
              <a:t>LATINOSAN)</a:t>
            </a:r>
            <a:r>
              <a:rPr lang="en-US" dirty="0">
                <a:solidFill>
                  <a:srgbClr val="29486C"/>
                </a:solidFill>
              </a:rPr>
              <a:t>. </a:t>
            </a:r>
            <a:endParaRPr lang="en-US" b="1" dirty="0">
              <a:solidFill>
                <a:srgbClr val="29486C"/>
              </a:solidFill>
            </a:endParaRPr>
          </a:p>
          <a:p>
            <a:pPr>
              <a:buClr>
                <a:srgbClr val="7030A0"/>
              </a:buClr>
            </a:pPr>
            <a:r>
              <a:rPr lang="en-US" b="1" dirty="0">
                <a:solidFill>
                  <a:srgbClr val="D60A87"/>
                </a:solidFill>
              </a:rPr>
              <a:t>Asia </a:t>
            </a:r>
            <a:r>
              <a:rPr lang="es-AR" b="1" dirty="0">
                <a:solidFill>
                  <a:srgbClr val="D60A87"/>
                </a:solidFill>
              </a:rPr>
              <a:t>Meridional</a:t>
            </a:r>
            <a:r>
              <a:rPr lang="en-US" dirty="0">
                <a:solidFill>
                  <a:srgbClr val="29486C"/>
                </a:solidFill>
              </a:rPr>
              <a:t>:</a:t>
            </a:r>
            <a:r>
              <a:rPr lang="en-US" b="1" dirty="0">
                <a:solidFill>
                  <a:srgbClr val="29486C"/>
                </a:solidFill>
              </a:rPr>
              <a:t> </a:t>
            </a:r>
            <a:r>
              <a:rPr lang="es-ES" dirty="0">
                <a:solidFill>
                  <a:srgbClr val="29486C"/>
                </a:solidFill>
              </a:rPr>
              <a:t>Los resultados del GLAAS se han utilizado en la </a:t>
            </a:r>
            <a:r>
              <a:rPr lang="es-ES" dirty="0"/>
              <a:t>Conferencia de Asia Meridional sobre el Saneamiento (</a:t>
            </a:r>
            <a:r>
              <a:rPr lang="es-ES" dirty="0">
                <a:solidFill>
                  <a:srgbClr val="29486C"/>
                </a:solidFill>
              </a:rPr>
              <a:t>SACOSAN)</a:t>
            </a:r>
            <a:r>
              <a:rPr lang="en-US" dirty="0">
                <a:solidFill>
                  <a:srgbClr val="29486C"/>
                </a:solidFill>
              </a:rPr>
              <a:t>.</a:t>
            </a:r>
          </a:p>
          <a:p>
            <a:pPr>
              <a:buClr>
                <a:srgbClr val="7030A0"/>
              </a:buClr>
            </a:pPr>
            <a:r>
              <a:rPr lang="en-US" b="1" dirty="0">
                <a:solidFill>
                  <a:srgbClr val="D60A87"/>
                </a:solidFill>
              </a:rPr>
              <a:t>Europa</a:t>
            </a:r>
            <a:r>
              <a:rPr lang="en-US" dirty="0">
                <a:solidFill>
                  <a:srgbClr val="29486C"/>
                </a:solidFill>
              </a:rPr>
              <a:t>: </a:t>
            </a:r>
            <a:r>
              <a:rPr lang="es-ES" dirty="0">
                <a:solidFill>
                  <a:srgbClr val="29486C"/>
                </a:solidFill>
              </a:rPr>
              <a:t>En Europa, la sinergia del GLAAS con el Protocolo sobre Agua y Salud brinda apoyo para establecer los puntos de referencia y determinar las metas nacionales</a:t>
            </a:r>
            <a:r>
              <a:rPr lang="en-US" dirty="0">
                <a:solidFill>
                  <a:srgbClr val="29486C"/>
                </a:solidFill>
              </a:rPr>
              <a:t>.</a:t>
            </a:r>
          </a:p>
          <a:p>
            <a:pPr>
              <a:buClr>
                <a:srgbClr val="7030A0"/>
              </a:buClr>
            </a:pPr>
            <a:r>
              <a:rPr lang="es-AR" b="1" dirty="0">
                <a:solidFill>
                  <a:srgbClr val="D60A87"/>
                </a:solidFill>
              </a:rPr>
              <a:t>Otros socios clave</a:t>
            </a:r>
            <a:r>
              <a:rPr lang="es-AR" dirty="0">
                <a:solidFill>
                  <a:srgbClr val="29486C"/>
                </a:solidFill>
              </a:rPr>
              <a:t>: GLAAS colabora muy de cerca con ONU- Agua, Banco Mundial, PNUMA, UNICEF, IRC, </a:t>
            </a:r>
            <a:r>
              <a:rPr lang="es-AR" dirty="0" err="1">
                <a:solidFill>
                  <a:srgbClr val="29486C"/>
                </a:solidFill>
              </a:rPr>
              <a:t>WaterAid</a:t>
            </a:r>
            <a:r>
              <a:rPr lang="es-AR" dirty="0">
                <a:solidFill>
                  <a:srgbClr val="29486C"/>
                </a:solidFill>
              </a:rPr>
              <a:t>, </a:t>
            </a:r>
            <a:r>
              <a:rPr lang="es-AR" dirty="0" err="1">
                <a:solidFill>
                  <a:srgbClr val="29486C"/>
                </a:solidFill>
              </a:rPr>
              <a:t>Water</a:t>
            </a:r>
            <a:r>
              <a:rPr lang="es-AR" dirty="0">
                <a:solidFill>
                  <a:srgbClr val="29486C"/>
                </a:solidFill>
              </a:rPr>
              <a:t> </a:t>
            </a:r>
            <a:r>
              <a:rPr lang="es-AR" dirty="0" err="1">
                <a:solidFill>
                  <a:srgbClr val="29486C"/>
                </a:solidFill>
              </a:rPr>
              <a:t>for</a:t>
            </a:r>
            <a:r>
              <a:rPr lang="es-AR" dirty="0">
                <a:solidFill>
                  <a:srgbClr val="29486C"/>
                </a:solidFill>
              </a:rPr>
              <a:t> People y otros socios relevantes. Estos socios pueden contribuir al proceso GLAAS a nivel de país, pero también usar los resultados del GLAAS para su trabajo. </a:t>
            </a:r>
          </a:p>
        </p:txBody>
      </p:sp>
    </p:spTree>
    <p:extLst>
      <p:ext uri="{BB962C8B-B14F-4D97-AF65-F5344CB8AC3E}">
        <p14:creationId xmlns:p14="http://schemas.microsoft.com/office/powerpoint/2010/main" val="420655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819807"/>
            <a:ext cx="11184000" cy="3446460"/>
          </a:xfrm>
        </p:spPr>
        <p:txBody>
          <a:bodyPr>
            <a:normAutofit/>
          </a:bodyPr>
          <a:lstStyle/>
          <a:p>
            <a:pPr algn="ctr"/>
            <a:r>
              <a:rPr lang="es-AR" sz="6000" dirty="0"/>
              <a:t>¡Muchas gracias!</a:t>
            </a:r>
            <a:br>
              <a:rPr lang="es-AR" sz="2800" b="0" dirty="0"/>
            </a:br>
            <a:br>
              <a:rPr lang="es-AR" sz="2800" b="0" dirty="0"/>
            </a:br>
            <a:br>
              <a:rPr lang="es-AR" sz="2800" b="0" dirty="0"/>
            </a:br>
            <a:br>
              <a:rPr lang="es-AR" sz="2800" b="0" dirty="0"/>
            </a:br>
            <a:r>
              <a:rPr lang="es-AR" sz="1800" b="0" i="1" dirty="0"/>
              <a:t>Para información adicional, contáctese con </a:t>
            </a:r>
            <a:br>
              <a:rPr lang="es-AR" sz="1800" b="0" i="1" dirty="0"/>
            </a:br>
            <a:r>
              <a:rPr lang="es-AR" sz="1800" b="0" i="1" u="sng" dirty="0"/>
              <a:t>glaas@who.int</a:t>
            </a:r>
            <a:br>
              <a:rPr lang="es-AR" sz="2800" b="0" dirty="0"/>
            </a:br>
            <a:endParaRPr lang="es-AR" sz="2400" b="0" dirty="0"/>
          </a:p>
        </p:txBody>
      </p:sp>
    </p:spTree>
    <p:extLst>
      <p:ext uri="{BB962C8B-B14F-4D97-AF65-F5344CB8AC3E}">
        <p14:creationId xmlns:p14="http://schemas.microsoft.com/office/powerpoint/2010/main" val="114992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BCBC6-56C1-4B72-AFA8-E15F2563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La Agenda 2030 para el Desarrollo Sostenible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93225-0B34-4BA1-9C57-56C7F626F9AA}"/>
              </a:ext>
            </a:extLst>
          </p:cNvPr>
          <p:cNvSpPr txBox="1"/>
          <p:nvPr/>
        </p:nvSpPr>
        <p:spPr>
          <a:xfrm>
            <a:off x="301662" y="1822789"/>
            <a:ext cx="257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60A87"/>
                </a:solidFill>
              </a:rPr>
              <a:t>17 </a:t>
            </a:r>
            <a:r>
              <a:rPr lang="es-AR" sz="3600" b="1" dirty="0">
                <a:solidFill>
                  <a:srgbClr val="D60A87"/>
                </a:solidFill>
              </a:rPr>
              <a:t>objetivos</a:t>
            </a:r>
            <a:endParaRPr lang="es-AR" sz="3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9F8FE-DAF3-4FD5-B89E-D2ABA118F117}"/>
              </a:ext>
            </a:extLst>
          </p:cNvPr>
          <p:cNvSpPr txBox="1"/>
          <p:nvPr/>
        </p:nvSpPr>
        <p:spPr>
          <a:xfrm>
            <a:off x="394855" y="3105834"/>
            <a:ext cx="23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60A87"/>
                </a:solidFill>
              </a:rPr>
              <a:t>169 </a:t>
            </a:r>
            <a:r>
              <a:rPr lang="es-AR" sz="3600" b="1" dirty="0">
                <a:solidFill>
                  <a:srgbClr val="D60A87"/>
                </a:solidFill>
              </a:rPr>
              <a:t>metas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9888-BAD8-49D7-80DC-FD5D8966C1D1}"/>
              </a:ext>
            </a:extLst>
          </p:cNvPr>
          <p:cNvSpPr txBox="1"/>
          <p:nvPr/>
        </p:nvSpPr>
        <p:spPr>
          <a:xfrm>
            <a:off x="394855" y="4379262"/>
            <a:ext cx="23864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rgbClr val="D60A87"/>
                </a:solidFill>
              </a:rPr>
              <a:t>247 indicadores globales</a:t>
            </a:r>
          </a:p>
        </p:txBody>
      </p:sp>
      <p:pic>
        <p:nvPicPr>
          <p:cNvPr id="9" name="Picture 2" descr="Objetivos de Desarrollo Sostenible (ODS) | Static Page | Comisión Económica  para América Latina y el Caribe">
            <a:extLst>
              <a:ext uri="{FF2B5EF4-FFF2-40B4-BE49-F238E27FC236}">
                <a16:creationId xmlns:a16="http://schemas.microsoft.com/office/drawing/2014/main" id="{1D92A91B-E734-450C-BBA5-C91BA4DD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71" y="1542124"/>
            <a:ext cx="7987493" cy="449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8">
            <a:extLst>
              <a:ext uri="{FF2B5EF4-FFF2-40B4-BE49-F238E27FC236}">
                <a16:creationId xmlns:a16="http://schemas.microsoft.com/office/drawing/2014/main" id="{B3D6F719-7C6E-4B34-A938-C0109250BCAD}"/>
              </a:ext>
            </a:extLst>
          </p:cNvPr>
          <p:cNvGrpSpPr/>
          <p:nvPr/>
        </p:nvGrpSpPr>
        <p:grpSpPr>
          <a:xfrm>
            <a:off x="3018610" y="1410209"/>
            <a:ext cx="8778535" cy="4237200"/>
            <a:chOff x="3018610" y="1410209"/>
            <a:chExt cx="8778535" cy="4237200"/>
          </a:xfrm>
        </p:grpSpPr>
        <p:grpSp>
          <p:nvGrpSpPr>
            <p:cNvPr id="31" name="Grupo 4">
              <a:extLst>
                <a:ext uri="{FF2B5EF4-FFF2-40B4-BE49-F238E27FC236}">
                  <a16:creationId xmlns:a16="http://schemas.microsoft.com/office/drawing/2014/main" id="{2BDD06A4-201E-4D1B-AFE1-F9252DE199A8}"/>
                </a:ext>
              </a:extLst>
            </p:cNvPr>
            <p:cNvGrpSpPr/>
            <p:nvPr/>
          </p:nvGrpSpPr>
          <p:grpSpPr>
            <a:xfrm>
              <a:off x="3018610" y="1410209"/>
              <a:ext cx="8778535" cy="4237200"/>
              <a:chOff x="3044833" y="1401228"/>
              <a:chExt cx="8778535" cy="4237200"/>
            </a:xfrm>
          </p:grpSpPr>
          <p:pic>
            <p:nvPicPr>
              <p:cNvPr id="33" name="Picture 4" descr="Los Objetivos de Desarrollo Sostenible (ODS) y la salud global - Proyecto -  ISGLOBAL">
                <a:extLst>
                  <a:ext uri="{FF2B5EF4-FFF2-40B4-BE49-F238E27FC236}">
                    <a16:creationId xmlns:a16="http://schemas.microsoft.com/office/drawing/2014/main" id="{B75B60F5-5395-4D37-8A60-72EF9AE7C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9326" r="10335" b="9298"/>
              <a:stretch/>
            </p:blipFill>
            <p:spPr bwMode="auto">
              <a:xfrm>
                <a:off x="3044833" y="1401228"/>
                <a:ext cx="8778535" cy="423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ángulo 3">
                <a:extLst>
                  <a:ext uri="{FF2B5EF4-FFF2-40B4-BE49-F238E27FC236}">
                    <a16:creationId xmlns:a16="http://schemas.microsoft.com/office/drawing/2014/main" id="{CFAF10E7-4267-45F0-8DDB-652C96861192}"/>
                  </a:ext>
                </a:extLst>
              </p:cNvPr>
              <p:cNvSpPr/>
              <p:nvPr/>
            </p:nvSpPr>
            <p:spPr>
              <a:xfrm>
                <a:off x="4740128" y="1916796"/>
                <a:ext cx="1185025" cy="760404"/>
              </a:xfrm>
              <a:prstGeom prst="rect">
                <a:avLst/>
              </a:prstGeom>
              <a:solidFill>
                <a:srgbClr val="E4A1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Rectángulo 29">
                <a:extLst>
                  <a:ext uri="{FF2B5EF4-FFF2-40B4-BE49-F238E27FC236}">
                    <a16:creationId xmlns:a16="http://schemas.microsoft.com/office/drawing/2014/main" id="{075A5FCC-F87D-46C6-B27A-351AB1037543}"/>
                  </a:ext>
                </a:extLst>
              </p:cNvPr>
              <p:cNvSpPr/>
              <p:nvPr/>
            </p:nvSpPr>
            <p:spPr>
              <a:xfrm>
                <a:off x="3345113" y="3308682"/>
                <a:ext cx="1185025" cy="760404"/>
              </a:xfrm>
              <a:prstGeom prst="rect">
                <a:avLst/>
              </a:prstGeom>
              <a:solidFill>
                <a:srgbClr val="FF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6" name="Rectángulo 30">
                <a:extLst>
                  <a:ext uri="{FF2B5EF4-FFF2-40B4-BE49-F238E27FC236}">
                    <a16:creationId xmlns:a16="http://schemas.microsoft.com/office/drawing/2014/main" id="{E4C91AC4-5671-4A41-ACEC-3C8E6102DBB9}"/>
                  </a:ext>
                </a:extLst>
              </p:cNvPr>
              <p:cNvSpPr/>
              <p:nvPr/>
            </p:nvSpPr>
            <p:spPr>
              <a:xfrm>
                <a:off x="3286253" y="1938153"/>
                <a:ext cx="1185025" cy="793720"/>
              </a:xfrm>
              <a:prstGeom prst="rect">
                <a:avLst/>
              </a:prstGeom>
              <a:solidFill>
                <a:srgbClr val="FF1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37" name="Rectángulo 31">
                <a:extLst>
                  <a:ext uri="{FF2B5EF4-FFF2-40B4-BE49-F238E27FC236}">
                    <a16:creationId xmlns:a16="http://schemas.microsoft.com/office/drawing/2014/main" id="{73AD88B0-EF4B-4553-8C33-23CD3FCD5387}"/>
                  </a:ext>
                </a:extLst>
              </p:cNvPr>
              <p:cNvSpPr/>
              <p:nvPr/>
            </p:nvSpPr>
            <p:spPr>
              <a:xfrm>
                <a:off x="4710625" y="3436228"/>
                <a:ext cx="1185025" cy="702139"/>
              </a:xfrm>
              <a:prstGeom prst="rect">
                <a:avLst/>
              </a:prstGeom>
              <a:solidFill>
                <a:srgbClr val="A611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8" name="Rectángulo 32">
                <a:extLst>
                  <a:ext uri="{FF2B5EF4-FFF2-40B4-BE49-F238E27FC236}">
                    <a16:creationId xmlns:a16="http://schemas.microsoft.com/office/drawing/2014/main" id="{7FE0FCE4-B9B3-4535-90CC-7EC9939B722B}"/>
                  </a:ext>
                </a:extLst>
              </p:cNvPr>
              <p:cNvSpPr/>
              <p:nvPr/>
            </p:nvSpPr>
            <p:spPr>
              <a:xfrm>
                <a:off x="6202140" y="1944778"/>
                <a:ext cx="1185025" cy="760404"/>
              </a:xfrm>
              <a:prstGeom prst="rect">
                <a:avLst/>
              </a:prstGeom>
              <a:solidFill>
                <a:srgbClr val="009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9" name="Rectángulo 33">
                <a:extLst>
                  <a:ext uri="{FF2B5EF4-FFF2-40B4-BE49-F238E27FC236}">
                    <a16:creationId xmlns:a16="http://schemas.microsoft.com/office/drawing/2014/main" id="{07671D3C-E687-4728-82D3-184895FD9E9E}"/>
                  </a:ext>
                </a:extLst>
              </p:cNvPr>
              <p:cNvSpPr/>
              <p:nvPr/>
            </p:nvSpPr>
            <p:spPr>
              <a:xfrm>
                <a:off x="7632697" y="1881037"/>
                <a:ext cx="1185025" cy="760404"/>
              </a:xfrm>
              <a:prstGeom prst="rect">
                <a:avLst/>
              </a:prstGeom>
              <a:solidFill>
                <a:srgbClr val="E41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0" name="Rectángulo 34">
                <a:extLst>
                  <a:ext uri="{FF2B5EF4-FFF2-40B4-BE49-F238E27FC236}">
                    <a16:creationId xmlns:a16="http://schemas.microsoft.com/office/drawing/2014/main" id="{6ECA1810-8C32-457A-B117-212181D32D7F}"/>
                  </a:ext>
                </a:extLst>
              </p:cNvPr>
              <p:cNvSpPr/>
              <p:nvPr/>
            </p:nvSpPr>
            <p:spPr>
              <a:xfrm>
                <a:off x="7645116" y="3308682"/>
                <a:ext cx="1185025" cy="760404"/>
              </a:xfrm>
              <a:prstGeom prst="rect">
                <a:avLst/>
              </a:prstGeom>
              <a:solidFill>
                <a:srgbClr val="FF0C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1" name="Rectángulo 35">
                <a:extLst>
                  <a:ext uri="{FF2B5EF4-FFF2-40B4-BE49-F238E27FC236}">
                    <a16:creationId xmlns:a16="http://schemas.microsoft.com/office/drawing/2014/main" id="{9DF2D2C2-7D22-4C1E-B630-22D511BCF3E2}"/>
                  </a:ext>
                </a:extLst>
              </p:cNvPr>
              <p:cNvSpPr/>
              <p:nvPr/>
            </p:nvSpPr>
            <p:spPr>
              <a:xfrm>
                <a:off x="6230635" y="3436227"/>
                <a:ext cx="1185025" cy="707037"/>
              </a:xfrm>
              <a:prstGeom prst="rect">
                <a:avLst/>
              </a:prstGeom>
              <a:solidFill>
                <a:srgbClr val="FF6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Rectángulo 36">
                <a:extLst>
                  <a:ext uri="{FF2B5EF4-FFF2-40B4-BE49-F238E27FC236}">
                    <a16:creationId xmlns:a16="http://schemas.microsoft.com/office/drawing/2014/main" id="{83CE05D1-ADAB-43EE-8464-F49C2D48F8CA}"/>
                  </a:ext>
                </a:extLst>
              </p:cNvPr>
              <p:cNvSpPr/>
              <p:nvPr/>
            </p:nvSpPr>
            <p:spPr>
              <a:xfrm>
                <a:off x="3303927" y="4750800"/>
                <a:ext cx="1185025" cy="760404"/>
              </a:xfrm>
              <a:prstGeom prst="rect">
                <a:avLst/>
              </a:prstGeom>
              <a:solidFill>
                <a:srgbClr val="1D7A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Rectángulo 37">
                <a:extLst>
                  <a:ext uri="{FF2B5EF4-FFF2-40B4-BE49-F238E27FC236}">
                    <a16:creationId xmlns:a16="http://schemas.microsoft.com/office/drawing/2014/main" id="{24A4C68F-382A-40B2-9E6B-05B9D7967FF7}"/>
                  </a:ext>
                </a:extLst>
              </p:cNvPr>
              <p:cNvSpPr/>
              <p:nvPr/>
            </p:nvSpPr>
            <p:spPr>
              <a:xfrm>
                <a:off x="4733550" y="4750800"/>
                <a:ext cx="1185025" cy="760404"/>
              </a:xfrm>
              <a:prstGeom prst="rect">
                <a:avLst/>
              </a:prstGeom>
              <a:solidFill>
                <a:srgbClr val="007E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4" name="Rectángulo 38">
                <a:extLst>
                  <a:ext uri="{FF2B5EF4-FFF2-40B4-BE49-F238E27FC236}">
                    <a16:creationId xmlns:a16="http://schemas.microsoft.com/office/drawing/2014/main" id="{6ED515BA-9E3F-4577-ADD9-DB8BF60C2554}"/>
                  </a:ext>
                </a:extLst>
              </p:cNvPr>
              <p:cNvSpPr/>
              <p:nvPr/>
            </p:nvSpPr>
            <p:spPr>
              <a:xfrm>
                <a:off x="6213185" y="4858783"/>
                <a:ext cx="1185025" cy="679158"/>
              </a:xfrm>
              <a:prstGeom prst="rect">
                <a:avLst/>
              </a:prstGeom>
              <a:solidFill>
                <a:srgbClr val="00B2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5" name="Rectángulo 40">
                <a:extLst>
                  <a:ext uri="{FF2B5EF4-FFF2-40B4-BE49-F238E27FC236}">
                    <a16:creationId xmlns:a16="http://schemas.microsoft.com/office/drawing/2014/main" id="{B8BC166D-E360-41CC-B52D-ED74B0B71717}"/>
                  </a:ext>
                </a:extLst>
              </p:cNvPr>
              <p:cNvSpPr/>
              <p:nvPr/>
            </p:nvSpPr>
            <p:spPr>
              <a:xfrm>
                <a:off x="7639232" y="4865224"/>
                <a:ext cx="1185025" cy="679158"/>
              </a:xfrm>
              <a:prstGeom prst="rect">
                <a:avLst/>
              </a:prstGeom>
              <a:solidFill>
                <a:srgbClr val="0054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6" name="Rectángulo 41">
                <a:extLst>
                  <a:ext uri="{FF2B5EF4-FFF2-40B4-BE49-F238E27FC236}">
                    <a16:creationId xmlns:a16="http://schemas.microsoft.com/office/drawing/2014/main" id="{3B90FC05-BACC-4220-B580-B1BF3C9F01D7}"/>
                  </a:ext>
                </a:extLst>
              </p:cNvPr>
              <p:cNvSpPr/>
              <p:nvPr/>
            </p:nvSpPr>
            <p:spPr>
              <a:xfrm>
                <a:off x="9063479" y="4851080"/>
                <a:ext cx="1185025" cy="679158"/>
              </a:xfrm>
              <a:prstGeom prst="rect">
                <a:avLst/>
              </a:prstGeom>
              <a:solidFill>
                <a:srgbClr val="003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7" name="Rectángulo 43">
                <a:extLst>
                  <a:ext uri="{FF2B5EF4-FFF2-40B4-BE49-F238E27FC236}">
                    <a16:creationId xmlns:a16="http://schemas.microsoft.com/office/drawing/2014/main" id="{5B47E006-1EB7-46DA-8FE1-493278EB218E}"/>
                  </a:ext>
                </a:extLst>
              </p:cNvPr>
              <p:cNvSpPr/>
              <p:nvPr/>
            </p:nvSpPr>
            <p:spPr>
              <a:xfrm>
                <a:off x="9063479" y="1954774"/>
                <a:ext cx="1185025" cy="749016"/>
              </a:xfrm>
              <a:prstGeom prst="rect">
                <a:avLst/>
              </a:prstGeom>
              <a:solidFill>
                <a:srgbClr val="FF3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8" name="Rectángulo 44">
                <a:extLst>
                  <a:ext uri="{FF2B5EF4-FFF2-40B4-BE49-F238E27FC236}">
                    <a16:creationId xmlns:a16="http://schemas.microsoft.com/office/drawing/2014/main" id="{FC897224-8636-4428-B2C4-B322334C2EBA}"/>
                  </a:ext>
                </a:extLst>
              </p:cNvPr>
              <p:cNvSpPr/>
              <p:nvPr/>
            </p:nvSpPr>
            <p:spPr>
              <a:xfrm>
                <a:off x="9093673" y="3407095"/>
                <a:ext cx="1068850" cy="721315"/>
              </a:xfrm>
              <a:prstGeom prst="rect">
                <a:avLst/>
              </a:prstGeom>
              <a:solidFill>
                <a:srgbClr val="FF9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9" name="Rectángulo 45">
                <a:extLst>
                  <a:ext uri="{FF2B5EF4-FFF2-40B4-BE49-F238E27FC236}">
                    <a16:creationId xmlns:a16="http://schemas.microsoft.com/office/drawing/2014/main" id="{27E6230C-3742-47F8-BFC2-A805FCBD0098}"/>
                  </a:ext>
                </a:extLst>
              </p:cNvPr>
              <p:cNvSpPr/>
              <p:nvPr/>
            </p:nvSpPr>
            <p:spPr>
              <a:xfrm>
                <a:off x="10562763" y="3463371"/>
                <a:ext cx="1068850" cy="605715"/>
              </a:xfrm>
              <a:prstGeom prst="rect">
                <a:avLst/>
              </a:prstGeom>
              <a:solidFill>
                <a:srgbClr val="E58F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2" name="Rectángulo 42">
              <a:extLst>
                <a:ext uri="{FF2B5EF4-FFF2-40B4-BE49-F238E27FC236}">
                  <a16:creationId xmlns:a16="http://schemas.microsoft.com/office/drawing/2014/main" id="{330A2770-6088-46C1-9310-612D671431CC}"/>
                </a:ext>
              </a:extLst>
            </p:cNvPr>
            <p:cNvSpPr/>
            <p:nvPr/>
          </p:nvSpPr>
          <p:spPr>
            <a:xfrm>
              <a:off x="10458429" y="1916796"/>
              <a:ext cx="1185025" cy="815077"/>
            </a:xfrm>
            <a:prstGeom prst="rect">
              <a:avLst/>
            </a:prstGeom>
            <a:solidFill>
              <a:srgbClr val="00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89BCBC6-56C1-4B72-AFA8-E15F2563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Objetivo 6: Agua limpia y saneamiento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93225-0B34-4BA1-9C57-56C7F626F9AA}"/>
              </a:ext>
            </a:extLst>
          </p:cNvPr>
          <p:cNvSpPr txBox="1"/>
          <p:nvPr/>
        </p:nvSpPr>
        <p:spPr>
          <a:xfrm>
            <a:off x="394855" y="1637281"/>
            <a:ext cx="23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rgbClr val="D60A87"/>
                </a:solidFill>
              </a:rPr>
              <a:t>1 objetivo</a:t>
            </a:r>
            <a:endParaRPr lang="es-AR" sz="3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9F8FE-DAF3-4FD5-B89E-D2ABA118F117}"/>
              </a:ext>
            </a:extLst>
          </p:cNvPr>
          <p:cNvSpPr txBox="1"/>
          <p:nvPr/>
        </p:nvSpPr>
        <p:spPr>
          <a:xfrm>
            <a:off x="519533" y="3008271"/>
            <a:ext cx="23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rgbClr val="D60A87"/>
                </a:solidFill>
              </a:rPr>
              <a:t>8 metas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9888-BAD8-49D7-80DC-FD5D8966C1D1}"/>
              </a:ext>
            </a:extLst>
          </p:cNvPr>
          <p:cNvSpPr txBox="1"/>
          <p:nvPr/>
        </p:nvSpPr>
        <p:spPr>
          <a:xfrm>
            <a:off x="394855" y="4379262"/>
            <a:ext cx="23864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rgbClr val="D60A87"/>
                </a:solidFill>
              </a:rPr>
              <a:t>11 indicadores globales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D9F772-8F29-421D-9440-FF75719D1E0C}"/>
              </a:ext>
            </a:extLst>
          </p:cNvPr>
          <p:cNvSpPr/>
          <p:nvPr/>
        </p:nvSpPr>
        <p:spPr>
          <a:xfrm>
            <a:off x="10394829" y="1418106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37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8">
            <a:extLst>
              <a:ext uri="{FF2B5EF4-FFF2-40B4-BE49-F238E27FC236}">
                <a16:creationId xmlns:a16="http://schemas.microsoft.com/office/drawing/2014/main" id="{B3D6F719-7C6E-4B34-A938-C0109250BCAD}"/>
              </a:ext>
            </a:extLst>
          </p:cNvPr>
          <p:cNvGrpSpPr/>
          <p:nvPr/>
        </p:nvGrpSpPr>
        <p:grpSpPr>
          <a:xfrm>
            <a:off x="3018610" y="1410209"/>
            <a:ext cx="8778535" cy="4237200"/>
            <a:chOff x="3018610" y="1410209"/>
            <a:chExt cx="8778535" cy="4237200"/>
          </a:xfrm>
        </p:grpSpPr>
        <p:grpSp>
          <p:nvGrpSpPr>
            <p:cNvPr id="31" name="Grupo 4">
              <a:extLst>
                <a:ext uri="{FF2B5EF4-FFF2-40B4-BE49-F238E27FC236}">
                  <a16:creationId xmlns:a16="http://schemas.microsoft.com/office/drawing/2014/main" id="{2BDD06A4-201E-4D1B-AFE1-F9252DE199A8}"/>
                </a:ext>
              </a:extLst>
            </p:cNvPr>
            <p:cNvGrpSpPr/>
            <p:nvPr/>
          </p:nvGrpSpPr>
          <p:grpSpPr>
            <a:xfrm>
              <a:off x="3018610" y="1410209"/>
              <a:ext cx="8778535" cy="4237200"/>
              <a:chOff x="3044833" y="1401228"/>
              <a:chExt cx="8778535" cy="4237200"/>
            </a:xfrm>
          </p:grpSpPr>
          <p:pic>
            <p:nvPicPr>
              <p:cNvPr id="33" name="Picture 4" descr="Los Objetivos de Desarrollo Sostenible (ODS) y la salud global - Proyecto -  ISGLOBAL">
                <a:extLst>
                  <a:ext uri="{FF2B5EF4-FFF2-40B4-BE49-F238E27FC236}">
                    <a16:creationId xmlns:a16="http://schemas.microsoft.com/office/drawing/2014/main" id="{B75B60F5-5395-4D37-8A60-72EF9AE7C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9326" r="10335" b="9298"/>
              <a:stretch/>
            </p:blipFill>
            <p:spPr bwMode="auto">
              <a:xfrm>
                <a:off x="3044833" y="1401228"/>
                <a:ext cx="8778535" cy="423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ángulo 3">
                <a:extLst>
                  <a:ext uri="{FF2B5EF4-FFF2-40B4-BE49-F238E27FC236}">
                    <a16:creationId xmlns:a16="http://schemas.microsoft.com/office/drawing/2014/main" id="{CFAF10E7-4267-45F0-8DDB-652C96861192}"/>
                  </a:ext>
                </a:extLst>
              </p:cNvPr>
              <p:cNvSpPr/>
              <p:nvPr/>
            </p:nvSpPr>
            <p:spPr>
              <a:xfrm>
                <a:off x="4740128" y="1916796"/>
                <a:ext cx="1185025" cy="760404"/>
              </a:xfrm>
              <a:prstGeom prst="rect">
                <a:avLst/>
              </a:prstGeom>
              <a:solidFill>
                <a:srgbClr val="E4A1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Rectángulo 29">
                <a:extLst>
                  <a:ext uri="{FF2B5EF4-FFF2-40B4-BE49-F238E27FC236}">
                    <a16:creationId xmlns:a16="http://schemas.microsoft.com/office/drawing/2014/main" id="{075A5FCC-F87D-46C6-B27A-351AB1037543}"/>
                  </a:ext>
                </a:extLst>
              </p:cNvPr>
              <p:cNvSpPr/>
              <p:nvPr/>
            </p:nvSpPr>
            <p:spPr>
              <a:xfrm>
                <a:off x="3345113" y="3308682"/>
                <a:ext cx="1185025" cy="760404"/>
              </a:xfrm>
              <a:prstGeom prst="rect">
                <a:avLst/>
              </a:prstGeom>
              <a:solidFill>
                <a:srgbClr val="FF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6" name="Rectángulo 30">
                <a:extLst>
                  <a:ext uri="{FF2B5EF4-FFF2-40B4-BE49-F238E27FC236}">
                    <a16:creationId xmlns:a16="http://schemas.microsoft.com/office/drawing/2014/main" id="{E4C91AC4-5671-4A41-ACEC-3C8E6102DBB9}"/>
                  </a:ext>
                </a:extLst>
              </p:cNvPr>
              <p:cNvSpPr/>
              <p:nvPr/>
            </p:nvSpPr>
            <p:spPr>
              <a:xfrm>
                <a:off x="3286253" y="1938153"/>
                <a:ext cx="1185025" cy="793720"/>
              </a:xfrm>
              <a:prstGeom prst="rect">
                <a:avLst/>
              </a:prstGeom>
              <a:solidFill>
                <a:srgbClr val="FF1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37" name="Rectángulo 31">
                <a:extLst>
                  <a:ext uri="{FF2B5EF4-FFF2-40B4-BE49-F238E27FC236}">
                    <a16:creationId xmlns:a16="http://schemas.microsoft.com/office/drawing/2014/main" id="{73AD88B0-EF4B-4553-8C33-23CD3FCD5387}"/>
                  </a:ext>
                </a:extLst>
              </p:cNvPr>
              <p:cNvSpPr/>
              <p:nvPr/>
            </p:nvSpPr>
            <p:spPr>
              <a:xfrm>
                <a:off x="4733549" y="3407095"/>
                <a:ext cx="1185025" cy="702139"/>
              </a:xfrm>
              <a:prstGeom prst="rect">
                <a:avLst/>
              </a:prstGeom>
              <a:solidFill>
                <a:srgbClr val="A611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8" name="Rectángulo 32">
                <a:extLst>
                  <a:ext uri="{FF2B5EF4-FFF2-40B4-BE49-F238E27FC236}">
                    <a16:creationId xmlns:a16="http://schemas.microsoft.com/office/drawing/2014/main" id="{7FE0FCE4-B9B3-4535-90CC-7EC9939B722B}"/>
                  </a:ext>
                </a:extLst>
              </p:cNvPr>
              <p:cNvSpPr/>
              <p:nvPr/>
            </p:nvSpPr>
            <p:spPr>
              <a:xfrm>
                <a:off x="6202140" y="1944778"/>
                <a:ext cx="1185025" cy="760404"/>
              </a:xfrm>
              <a:prstGeom prst="rect">
                <a:avLst/>
              </a:prstGeom>
              <a:solidFill>
                <a:srgbClr val="009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9" name="Rectángulo 33">
                <a:extLst>
                  <a:ext uri="{FF2B5EF4-FFF2-40B4-BE49-F238E27FC236}">
                    <a16:creationId xmlns:a16="http://schemas.microsoft.com/office/drawing/2014/main" id="{07671D3C-E687-4728-82D3-184895FD9E9E}"/>
                  </a:ext>
                </a:extLst>
              </p:cNvPr>
              <p:cNvSpPr/>
              <p:nvPr/>
            </p:nvSpPr>
            <p:spPr>
              <a:xfrm>
                <a:off x="7632697" y="1881037"/>
                <a:ext cx="1185025" cy="760404"/>
              </a:xfrm>
              <a:prstGeom prst="rect">
                <a:avLst/>
              </a:prstGeom>
              <a:solidFill>
                <a:srgbClr val="E41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0" name="Rectángulo 34">
                <a:extLst>
                  <a:ext uri="{FF2B5EF4-FFF2-40B4-BE49-F238E27FC236}">
                    <a16:creationId xmlns:a16="http://schemas.microsoft.com/office/drawing/2014/main" id="{6ECA1810-8C32-457A-B117-212181D32D7F}"/>
                  </a:ext>
                </a:extLst>
              </p:cNvPr>
              <p:cNvSpPr/>
              <p:nvPr/>
            </p:nvSpPr>
            <p:spPr>
              <a:xfrm>
                <a:off x="7645116" y="3308682"/>
                <a:ext cx="1185025" cy="760404"/>
              </a:xfrm>
              <a:prstGeom prst="rect">
                <a:avLst/>
              </a:prstGeom>
              <a:solidFill>
                <a:srgbClr val="FF0C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1" name="Rectángulo 35">
                <a:extLst>
                  <a:ext uri="{FF2B5EF4-FFF2-40B4-BE49-F238E27FC236}">
                    <a16:creationId xmlns:a16="http://schemas.microsoft.com/office/drawing/2014/main" id="{9DF2D2C2-7D22-4C1E-B630-22D511BCF3E2}"/>
                  </a:ext>
                </a:extLst>
              </p:cNvPr>
              <p:cNvSpPr/>
              <p:nvPr/>
            </p:nvSpPr>
            <p:spPr>
              <a:xfrm>
                <a:off x="6213184" y="3421373"/>
                <a:ext cx="1185025" cy="707037"/>
              </a:xfrm>
              <a:prstGeom prst="rect">
                <a:avLst/>
              </a:prstGeom>
              <a:solidFill>
                <a:srgbClr val="FF6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Rectángulo 36">
                <a:extLst>
                  <a:ext uri="{FF2B5EF4-FFF2-40B4-BE49-F238E27FC236}">
                    <a16:creationId xmlns:a16="http://schemas.microsoft.com/office/drawing/2014/main" id="{83CE05D1-ADAB-43EE-8464-F49C2D48F8CA}"/>
                  </a:ext>
                </a:extLst>
              </p:cNvPr>
              <p:cNvSpPr/>
              <p:nvPr/>
            </p:nvSpPr>
            <p:spPr>
              <a:xfrm>
                <a:off x="3303927" y="4750800"/>
                <a:ext cx="1185025" cy="760404"/>
              </a:xfrm>
              <a:prstGeom prst="rect">
                <a:avLst/>
              </a:prstGeom>
              <a:solidFill>
                <a:srgbClr val="1D7A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Rectángulo 37">
                <a:extLst>
                  <a:ext uri="{FF2B5EF4-FFF2-40B4-BE49-F238E27FC236}">
                    <a16:creationId xmlns:a16="http://schemas.microsoft.com/office/drawing/2014/main" id="{24A4C68F-382A-40B2-9E6B-05B9D7967FF7}"/>
                  </a:ext>
                </a:extLst>
              </p:cNvPr>
              <p:cNvSpPr/>
              <p:nvPr/>
            </p:nvSpPr>
            <p:spPr>
              <a:xfrm>
                <a:off x="4733550" y="4750800"/>
                <a:ext cx="1185025" cy="760404"/>
              </a:xfrm>
              <a:prstGeom prst="rect">
                <a:avLst/>
              </a:prstGeom>
              <a:solidFill>
                <a:srgbClr val="007E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4" name="Rectángulo 38">
                <a:extLst>
                  <a:ext uri="{FF2B5EF4-FFF2-40B4-BE49-F238E27FC236}">
                    <a16:creationId xmlns:a16="http://schemas.microsoft.com/office/drawing/2014/main" id="{6ED515BA-9E3F-4577-ADD9-DB8BF60C2554}"/>
                  </a:ext>
                </a:extLst>
              </p:cNvPr>
              <p:cNvSpPr/>
              <p:nvPr/>
            </p:nvSpPr>
            <p:spPr>
              <a:xfrm>
                <a:off x="6213185" y="4858783"/>
                <a:ext cx="1185025" cy="679158"/>
              </a:xfrm>
              <a:prstGeom prst="rect">
                <a:avLst/>
              </a:prstGeom>
              <a:solidFill>
                <a:srgbClr val="00B2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5" name="Rectángulo 40">
                <a:extLst>
                  <a:ext uri="{FF2B5EF4-FFF2-40B4-BE49-F238E27FC236}">
                    <a16:creationId xmlns:a16="http://schemas.microsoft.com/office/drawing/2014/main" id="{B8BC166D-E360-41CC-B52D-ED74B0B71717}"/>
                  </a:ext>
                </a:extLst>
              </p:cNvPr>
              <p:cNvSpPr/>
              <p:nvPr/>
            </p:nvSpPr>
            <p:spPr>
              <a:xfrm>
                <a:off x="7639232" y="4865224"/>
                <a:ext cx="1185025" cy="679158"/>
              </a:xfrm>
              <a:prstGeom prst="rect">
                <a:avLst/>
              </a:prstGeom>
              <a:solidFill>
                <a:srgbClr val="0054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6" name="Rectángulo 41">
                <a:extLst>
                  <a:ext uri="{FF2B5EF4-FFF2-40B4-BE49-F238E27FC236}">
                    <a16:creationId xmlns:a16="http://schemas.microsoft.com/office/drawing/2014/main" id="{3B90FC05-BACC-4220-B580-B1BF3C9F01D7}"/>
                  </a:ext>
                </a:extLst>
              </p:cNvPr>
              <p:cNvSpPr/>
              <p:nvPr/>
            </p:nvSpPr>
            <p:spPr>
              <a:xfrm>
                <a:off x="9063479" y="4851080"/>
                <a:ext cx="1185025" cy="679158"/>
              </a:xfrm>
              <a:prstGeom prst="rect">
                <a:avLst/>
              </a:prstGeom>
              <a:solidFill>
                <a:srgbClr val="0033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7" name="Rectángulo 43">
                <a:extLst>
                  <a:ext uri="{FF2B5EF4-FFF2-40B4-BE49-F238E27FC236}">
                    <a16:creationId xmlns:a16="http://schemas.microsoft.com/office/drawing/2014/main" id="{5B47E006-1EB7-46DA-8FE1-493278EB218E}"/>
                  </a:ext>
                </a:extLst>
              </p:cNvPr>
              <p:cNvSpPr/>
              <p:nvPr/>
            </p:nvSpPr>
            <p:spPr>
              <a:xfrm>
                <a:off x="9063479" y="1954774"/>
                <a:ext cx="1185025" cy="749016"/>
              </a:xfrm>
              <a:prstGeom prst="rect">
                <a:avLst/>
              </a:prstGeom>
              <a:solidFill>
                <a:srgbClr val="FF3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8" name="Rectángulo 44">
                <a:extLst>
                  <a:ext uri="{FF2B5EF4-FFF2-40B4-BE49-F238E27FC236}">
                    <a16:creationId xmlns:a16="http://schemas.microsoft.com/office/drawing/2014/main" id="{FC897224-8636-4428-B2C4-B322334C2EBA}"/>
                  </a:ext>
                </a:extLst>
              </p:cNvPr>
              <p:cNvSpPr/>
              <p:nvPr/>
            </p:nvSpPr>
            <p:spPr>
              <a:xfrm>
                <a:off x="9093673" y="3407095"/>
                <a:ext cx="1068850" cy="721315"/>
              </a:xfrm>
              <a:prstGeom prst="rect">
                <a:avLst/>
              </a:prstGeom>
              <a:solidFill>
                <a:srgbClr val="FF9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9" name="Rectángulo 45">
                <a:extLst>
                  <a:ext uri="{FF2B5EF4-FFF2-40B4-BE49-F238E27FC236}">
                    <a16:creationId xmlns:a16="http://schemas.microsoft.com/office/drawing/2014/main" id="{27E6230C-3742-47F8-BFC2-A805FCBD0098}"/>
                  </a:ext>
                </a:extLst>
              </p:cNvPr>
              <p:cNvSpPr/>
              <p:nvPr/>
            </p:nvSpPr>
            <p:spPr>
              <a:xfrm>
                <a:off x="10562763" y="3463371"/>
                <a:ext cx="1068850" cy="605715"/>
              </a:xfrm>
              <a:prstGeom prst="rect">
                <a:avLst/>
              </a:prstGeom>
              <a:solidFill>
                <a:srgbClr val="E58F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2" name="Rectángulo 42">
              <a:extLst>
                <a:ext uri="{FF2B5EF4-FFF2-40B4-BE49-F238E27FC236}">
                  <a16:creationId xmlns:a16="http://schemas.microsoft.com/office/drawing/2014/main" id="{330A2770-6088-46C1-9310-612D671431CC}"/>
                </a:ext>
              </a:extLst>
            </p:cNvPr>
            <p:cNvSpPr/>
            <p:nvPr/>
          </p:nvSpPr>
          <p:spPr>
            <a:xfrm>
              <a:off x="10458429" y="1916796"/>
              <a:ext cx="1185025" cy="815077"/>
            </a:xfrm>
            <a:prstGeom prst="rect">
              <a:avLst/>
            </a:prstGeom>
            <a:solidFill>
              <a:srgbClr val="00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89BCBC6-56C1-4B72-AFA8-E15F2563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Otras siete metas relacionadas directamente con WASH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D9F772-8F29-421D-9440-FF75719D1E0C}"/>
              </a:ext>
            </a:extLst>
          </p:cNvPr>
          <p:cNvSpPr/>
          <p:nvPr/>
        </p:nvSpPr>
        <p:spPr>
          <a:xfrm>
            <a:off x="10394829" y="1418106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4524DB-B46D-478B-90BA-092CB3BEF481}"/>
              </a:ext>
            </a:extLst>
          </p:cNvPr>
          <p:cNvSpPr/>
          <p:nvPr/>
        </p:nvSpPr>
        <p:spPr>
          <a:xfrm>
            <a:off x="3154579" y="1395248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4524DB-B46D-478B-90BA-092CB3BEF481}"/>
              </a:ext>
            </a:extLst>
          </p:cNvPr>
          <p:cNvSpPr/>
          <p:nvPr/>
        </p:nvSpPr>
        <p:spPr>
          <a:xfrm>
            <a:off x="6078892" y="1393040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4524DB-B46D-478B-90BA-092CB3BEF481}"/>
              </a:ext>
            </a:extLst>
          </p:cNvPr>
          <p:cNvSpPr/>
          <p:nvPr/>
        </p:nvSpPr>
        <p:spPr>
          <a:xfrm>
            <a:off x="7503501" y="1381996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4524DB-B46D-478B-90BA-092CB3BEF481}"/>
              </a:ext>
            </a:extLst>
          </p:cNvPr>
          <p:cNvSpPr/>
          <p:nvPr/>
        </p:nvSpPr>
        <p:spPr>
          <a:xfrm>
            <a:off x="3185501" y="4264344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4524DB-B46D-478B-90BA-092CB3BEF481}"/>
              </a:ext>
            </a:extLst>
          </p:cNvPr>
          <p:cNvSpPr/>
          <p:nvPr/>
        </p:nvSpPr>
        <p:spPr>
          <a:xfrm>
            <a:off x="8917066" y="2850779"/>
            <a:ext cx="1401464" cy="1377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61068" y="1997999"/>
            <a:ext cx="1524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chemeClr val="bg1"/>
                </a:solidFill>
              </a:rPr>
              <a:t>1.4 Acceso a servicios básicos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25237" y="1997043"/>
            <a:ext cx="126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fr-CH" sz="1200" dirty="0">
                <a:solidFill>
                  <a:schemeClr val="bg1"/>
                </a:solidFill>
              </a:rPr>
              <a:t>4.a </a:t>
            </a:r>
            <a:r>
              <a:rPr lang="es-AR" sz="1200" dirty="0">
                <a:solidFill>
                  <a:schemeClr val="bg1"/>
                </a:solidFill>
              </a:rPr>
              <a:t>Instalaciones</a:t>
            </a:r>
            <a:r>
              <a:rPr lang="fr-CH" sz="1200" dirty="0">
                <a:solidFill>
                  <a:schemeClr val="bg1"/>
                </a:solidFill>
              </a:rPr>
              <a:t>  </a:t>
            </a:r>
            <a:r>
              <a:rPr lang="es-AR" sz="1200" dirty="0">
                <a:solidFill>
                  <a:schemeClr val="bg1"/>
                </a:solidFill>
              </a:rPr>
              <a:t>básicas</a:t>
            </a:r>
            <a:r>
              <a:rPr lang="fr-CH" sz="1200" dirty="0">
                <a:solidFill>
                  <a:schemeClr val="bg1"/>
                </a:solidFill>
              </a:rPr>
              <a:t> de WASH en escuelas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2489" y="1889937"/>
            <a:ext cx="1371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chemeClr val="bg1"/>
                </a:solidFill>
              </a:rPr>
              <a:t>3.8 Intervenciones de seguimiento para la cobertura sanitaria </a:t>
            </a:r>
            <a:r>
              <a:rPr lang="en-US" sz="800" dirty="0">
                <a:solidFill>
                  <a:schemeClr val="bg1"/>
                </a:solidFill>
              </a:rPr>
              <a:t>universal</a:t>
            </a:r>
          </a:p>
          <a:p>
            <a:r>
              <a:rPr lang="es-AR" sz="800" dirty="0">
                <a:solidFill>
                  <a:schemeClr val="bg1"/>
                </a:solidFill>
              </a:rPr>
              <a:t>3.9 Muertes por enfermedades relacionadas con el agua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4586" y="3395434"/>
            <a:ext cx="144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>
                <a:solidFill>
                  <a:schemeClr val="bg1"/>
                </a:solidFill>
              </a:rPr>
              <a:t>11.1  Vivienda segura y asequible con servicios básicos adecuados</a:t>
            </a:r>
          </a:p>
          <a:p>
            <a:r>
              <a:rPr lang="es-AR" sz="800" dirty="0">
                <a:solidFill>
                  <a:schemeClr val="bg1"/>
                </a:solidFill>
              </a:rPr>
              <a:t>11.5 Reducir muertes por enfermedades relacionadas con los desastres del agua</a:t>
            </a:r>
            <a:endParaRPr lang="es-AR" sz="800" dirty="0"/>
          </a:p>
        </p:txBody>
      </p:sp>
      <p:sp>
        <p:nvSpPr>
          <p:cNvPr id="8" name="Rectangle 7"/>
          <p:cNvSpPr/>
          <p:nvPr/>
        </p:nvSpPr>
        <p:spPr>
          <a:xfrm>
            <a:off x="3258737" y="4770961"/>
            <a:ext cx="129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AR" sz="1200" dirty="0">
                <a:solidFill>
                  <a:schemeClr val="bg1"/>
                </a:solidFill>
              </a:rPr>
              <a:t>13.2 Planificación resiliente al clima</a:t>
            </a:r>
          </a:p>
        </p:txBody>
      </p:sp>
    </p:spTree>
    <p:extLst>
      <p:ext uri="{BB962C8B-B14F-4D97-AF65-F5344CB8AC3E}">
        <p14:creationId xmlns:p14="http://schemas.microsoft.com/office/powerpoint/2010/main" val="6334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59F48B3-67B8-4D20-A6F1-B2CEB20906DF}"/>
              </a:ext>
            </a:extLst>
          </p:cNvPr>
          <p:cNvGrpSpPr/>
          <p:nvPr/>
        </p:nvGrpSpPr>
        <p:grpSpPr>
          <a:xfrm>
            <a:off x="806901" y="1460983"/>
            <a:ext cx="4571610" cy="4811164"/>
            <a:chOff x="8209302" y="293950"/>
            <a:chExt cx="4571610" cy="481116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12C7CBE-7FDC-4463-A4E9-CAB8AF2866CF}"/>
                </a:ext>
              </a:extLst>
            </p:cNvPr>
            <p:cNvGrpSpPr/>
            <p:nvPr/>
          </p:nvGrpSpPr>
          <p:grpSpPr>
            <a:xfrm>
              <a:off x="8209302" y="1141916"/>
              <a:ext cx="1619282" cy="1400869"/>
              <a:chOff x="7261547" y="-270234"/>
              <a:chExt cx="1619282" cy="1400869"/>
            </a:xfrm>
          </p:grpSpPr>
          <p:sp>
            <p:nvSpPr>
              <p:cNvPr id="67" name="Hexagon 66">
                <a:extLst>
                  <a:ext uri="{FF2B5EF4-FFF2-40B4-BE49-F238E27FC236}">
                    <a16:creationId xmlns:a16="http://schemas.microsoft.com/office/drawing/2014/main" id="{FA1E196F-AE48-42BC-9675-8CBF4801ED2B}"/>
                  </a:ext>
                </a:extLst>
              </p:cNvPr>
              <p:cNvSpPr/>
              <p:nvPr/>
            </p:nvSpPr>
            <p:spPr>
              <a:xfrm>
                <a:off x="7261547" y="-27023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8" name="Hexagon 4">
                <a:extLst>
                  <a:ext uri="{FF2B5EF4-FFF2-40B4-BE49-F238E27FC236}">
                    <a16:creationId xmlns:a16="http://schemas.microsoft.com/office/drawing/2014/main" id="{90C6CAC2-ABEE-4677-8D40-0B47DD555F39}"/>
                  </a:ext>
                </a:extLst>
              </p:cNvPr>
              <p:cNvSpPr/>
              <p:nvPr/>
            </p:nvSpPr>
            <p:spPr>
              <a:xfrm>
                <a:off x="7529897" y="-21950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6.6</a:t>
                </a: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Eco-sistemas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CB6714D-CE09-448D-BE9C-7B753571894E}"/>
                </a:ext>
              </a:extLst>
            </p:cNvPr>
            <p:cNvGrpSpPr/>
            <p:nvPr/>
          </p:nvGrpSpPr>
          <p:grpSpPr>
            <a:xfrm>
              <a:off x="9687149" y="293950"/>
              <a:ext cx="1619282" cy="1400869"/>
              <a:chOff x="8572593" y="-980223"/>
              <a:chExt cx="1619282" cy="1400869"/>
            </a:xfrm>
          </p:grpSpPr>
          <p:sp>
            <p:nvSpPr>
              <p:cNvPr id="65" name="Hexagon 64">
                <a:extLst>
                  <a:ext uri="{FF2B5EF4-FFF2-40B4-BE49-F238E27FC236}">
                    <a16:creationId xmlns:a16="http://schemas.microsoft.com/office/drawing/2014/main" id="{31002E93-9E08-4180-88FF-02016D111F8B}"/>
                  </a:ext>
                </a:extLst>
              </p:cNvPr>
              <p:cNvSpPr/>
              <p:nvPr/>
            </p:nvSpPr>
            <p:spPr>
              <a:xfrm>
                <a:off x="8572593" y="-980223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6" name="Hexagon 4">
                <a:extLst>
                  <a:ext uri="{FF2B5EF4-FFF2-40B4-BE49-F238E27FC236}">
                    <a16:creationId xmlns:a16="http://schemas.microsoft.com/office/drawing/2014/main" id="{2F287FF8-AA9E-4A9E-A342-C7B7C0AC691F}"/>
                  </a:ext>
                </a:extLst>
              </p:cNvPr>
              <p:cNvSpPr/>
              <p:nvPr/>
            </p:nvSpPr>
            <p:spPr>
              <a:xfrm>
                <a:off x="8840943" y="-748069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6.1</a:t>
                </a: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Agua potable</a:t>
                </a:r>
                <a:endParaRPr kumimoji="0" lang="es-E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586CB52-30D9-4D72-9DD6-01C2B9CD875A}"/>
                </a:ext>
              </a:extLst>
            </p:cNvPr>
            <p:cNvGrpSpPr/>
            <p:nvPr/>
          </p:nvGrpSpPr>
          <p:grpSpPr>
            <a:xfrm>
              <a:off x="8209302" y="2853521"/>
              <a:ext cx="1619282" cy="1400869"/>
              <a:chOff x="7261547" y="1454795"/>
              <a:chExt cx="1619282" cy="1400869"/>
            </a:xfrm>
          </p:grpSpPr>
          <p:sp>
            <p:nvSpPr>
              <p:cNvPr id="63" name="Hexagon 62">
                <a:extLst>
                  <a:ext uri="{FF2B5EF4-FFF2-40B4-BE49-F238E27FC236}">
                    <a16:creationId xmlns:a16="http://schemas.microsoft.com/office/drawing/2014/main" id="{E83F14C6-7ECF-40AA-81AC-58E6A494A09F}"/>
                  </a:ext>
                </a:extLst>
              </p:cNvPr>
              <p:cNvSpPr/>
              <p:nvPr/>
            </p:nvSpPr>
            <p:spPr>
              <a:xfrm>
                <a:off x="7261547" y="1454795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4" name="Hexagon 4">
                <a:extLst>
                  <a:ext uri="{FF2B5EF4-FFF2-40B4-BE49-F238E27FC236}">
                    <a16:creationId xmlns:a16="http://schemas.microsoft.com/office/drawing/2014/main" id="{0F166FE8-FCC6-416C-8316-5B508AC4F5FF}"/>
                  </a:ext>
                </a:extLst>
              </p:cNvPr>
              <p:cNvSpPr/>
              <p:nvPr/>
            </p:nvSpPr>
            <p:spPr>
              <a:xfrm>
                <a:off x="7529897" y="1667303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6.5</a:t>
                </a:r>
                <a:b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Gestión del agua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6CEEBC8-EC5F-49E5-9DC2-7B3AB5D5208F}"/>
                </a:ext>
              </a:extLst>
            </p:cNvPr>
            <p:cNvGrpSpPr/>
            <p:nvPr/>
          </p:nvGrpSpPr>
          <p:grpSpPr>
            <a:xfrm>
              <a:off x="11161630" y="1141916"/>
              <a:ext cx="1619282" cy="1400869"/>
              <a:chOff x="9841640" y="-268306"/>
              <a:chExt cx="1619282" cy="1400869"/>
            </a:xfrm>
          </p:grpSpPr>
          <p:sp>
            <p:nvSpPr>
              <p:cNvPr id="61" name="Hexagon 60">
                <a:extLst>
                  <a:ext uri="{FF2B5EF4-FFF2-40B4-BE49-F238E27FC236}">
                    <a16:creationId xmlns:a16="http://schemas.microsoft.com/office/drawing/2014/main" id="{72A27C6B-AA6B-44FD-AF56-88CAF7FB9E9C}"/>
                  </a:ext>
                </a:extLst>
              </p:cNvPr>
              <p:cNvSpPr/>
              <p:nvPr/>
            </p:nvSpPr>
            <p:spPr>
              <a:xfrm>
                <a:off x="9841640" y="-268306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2" name="Hexagon 4">
                <a:extLst>
                  <a:ext uri="{FF2B5EF4-FFF2-40B4-BE49-F238E27FC236}">
                    <a16:creationId xmlns:a16="http://schemas.microsoft.com/office/drawing/2014/main" id="{F19B7B7A-3EA2-4B2B-9CF8-CCDDC884049D}"/>
                  </a:ext>
                </a:extLst>
              </p:cNvPr>
              <p:cNvSpPr/>
              <p:nvPr/>
            </p:nvSpPr>
            <p:spPr>
              <a:xfrm>
                <a:off x="10018384" y="-36152"/>
                <a:ext cx="127326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6.2</a:t>
                </a: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Saneamiento e higiene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620C4C2-14A4-4EA6-AB64-12A0F8E624C9}"/>
                </a:ext>
              </a:extLst>
            </p:cNvPr>
            <p:cNvGrpSpPr/>
            <p:nvPr/>
          </p:nvGrpSpPr>
          <p:grpSpPr>
            <a:xfrm>
              <a:off x="11161630" y="2853521"/>
              <a:ext cx="1619282" cy="1400869"/>
              <a:chOff x="9841640" y="1453831"/>
              <a:chExt cx="1619282" cy="1400869"/>
            </a:xfrm>
          </p:grpSpPr>
          <p:sp>
            <p:nvSpPr>
              <p:cNvPr id="59" name="Hexagon 58">
                <a:extLst>
                  <a:ext uri="{FF2B5EF4-FFF2-40B4-BE49-F238E27FC236}">
                    <a16:creationId xmlns:a16="http://schemas.microsoft.com/office/drawing/2014/main" id="{37119813-70DB-449A-99EA-2E639C4723EE}"/>
                  </a:ext>
                </a:extLst>
              </p:cNvPr>
              <p:cNvSpPr/>
              <p:nvPr/>
            </p:nvSpPr>
            <p:spPr>
              <a:xfrm>
                <a:off x="9841640" y="1453831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0" name="Hexagon 4">
                <a:extLst>
                  <a:ext uri="{FF2B5EF4-FFF2-40B4-BE49-F238E27FC236}">
                    <a16:creationId xmlns:a16="http://schemas.microsoft.com/office/drawing/2014/main" id="{71CE6952-40F2-4A5F-A610-236BD5897897}"/>
                  </a:ext>
                </a:extLst>
              </p:cNvPr>
              <p:cNvSpPr/>
              <p:nvPr/>
            </p:nvSpPr>
            <p:spPr>
              <a:xfrm>
                <a:off x="10109990" y="1685985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6.3</a:t>
                </a: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Aguas residuales y calidad del agua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B443C20-F0EC-42D3-A5A8-29F81A456E02}"/>
                </a:ext>
              </a:extLst>
            </p:cNvPr>
            <p:cNvGrpSpPr/>
            <p:nvPr/>
          </p:nvGrpSpPr>
          <p:grpSpPr>
            <a:xfrm>
              <a:off x="9687149" y="3704245"/>
              <a:ext cx="1619282" cy="1400869"/>
              <a:chOff x="8572593" y="2195424"/>
              <a:chExt cx="1619282" cy="1400869"/>
            </a:xfrm>
          </p:grpSpPr>
          <p:sp>
            <p:nvSpPr>
              <p:cNvPr id="57" name="Hexagon 56">
                <a:extLst>
                  <a:ext uri="{FF2B5EF4-FFF2-40B4-BE49-F238E27FC236}">
                    <a16:creationId xmlns:a16="http://schemas.microsoft.com/office/drawing/2014/main" id="{9DB0317C-58C1-4BC9-A3C8-4F79B8266CD7}"/>
                  </a:ext>
                </a:extLst>
              </p:cNvPr>
              <p:cNvSpPr/>
              <p:nvPr/>
            </p:nvSpPr>
            <p:spPr>
              <a:xfrm>
                <a:off x="8572593" y="219542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27BD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8" name="Hexagon 4">
                <a:extLst>
                  <a:ext uri="{FF2B5EF4-FFF2-40B4-BE49-F238E27FC236}">
                    <a16:creationId xmlns:a16="http://schemas.microsoft.com/office/drawing/2014/main" id="{D1A50BEB-12B4-4D98-A8F3-315E9A365BD1}"/>
                  </a:ext>
                </a:extLst>
              </p:cNvPr>
              <p:cNvSpPr/>
              <p:nvPr/>
            </p:nvSpPr>
            <p:spPr>
              <a:xfrm>
                <a:off x="8840943" y="2427578"/>
                <a:ext cx="1082582" cy="9365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6.4</a:t>
                </a: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b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Uso </a:t>
                </a:r>
                <a:b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 escasez de agua</a:t>
                </a:r>
                <a:endParaRPr kumimoji="0" lang="es-ES" sz="18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D62D373-839F-49AA-B486-1DB358E85FAE}"/>
                </a:ext>
              </a:extLst>
            </p:cNvPr>
            <p:cNvGrpSpPr/>
            <p:nvPr/>
          </p:nvGrpSpPr>
          <p:grpSpPr>
            <a:xfrm>
              <a:off x="9508812" y="1837042"/>
              <a:ext cx="1975956" cy="1709282"/>
              <a:chOff x="8390579" y="445304"/>
              <a:chExt cx="1975956" cy="1709282"/>
            </a:xfrm>
          </p:grpSpPr>
          <p:sp>
            <p:nvSpPr>
              <p:cNvPr id="55" name="Hexagon 54">
                <a:extLst>
                  <a:ext uri="{FF2B5EF4-FFF2-40B4-BE49-F238E27FC236}">
                    <a16:creationId xmlns:a16="http://schemas.microsoft.com/office/drawing/2014/main" id="{721A53D7-0A81-431D-85FD-63FBFDEE27A4}"/>
                  </a:ext>
                </a:extLst>
              </p:cNvPr>
              <p:cNvSpPr/>
              <p:nvPr/>
            </p:nvSpPr>
            <p:spPr>
              <a:xfrm>
                <a:off x="8390579" y="445304"/>
                <a:ext cx="1975956" cy="1709282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6" name="Hexagon 4">
                <a:extLst>
                  <a:ext uri="{FF2B5EF4-FFF2-40B4-BE49-F238E27FC236}">
                    <a16:creationId xmlns:a16="http://schemas.microsoft.com/office/drawing/2014/main" id="{2CFBEF02-4717-42FA-A47E-DE4B03F820F6}"/>
                  </a:ext>
                </a:extLst>
              </p:cNvPr>
              <p:cNvSpPr/>
              <p:nvPr/>
            </p:nvSpPr>
            <p:spPr>
              <a:xfrm>
                <a:off x="8718023" y="728556"/>
                <a:ext cx="1321068" cy="1142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sng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6.a</a:t>
                </a:r>
                <a:r>
                  <a:rPr kumimoji="0" lang="es-ES" sz="18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 6.b</a:t>
                </a: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Cooperación y participación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CDD159-1340-496E-87B4-61C56BB8DD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676" y="40115"/>
            <a:ext cx="10972800" cy="841375"/>
          </a:xfrm>
        </p:spPr>
        <p:txBody>
          <a:bodyPr>
            <a:normAutofit/>
          </a:bodyPr>
          <a:lstStyle/>
          <a:p>
            <a:r>
              <a:rPr lang="es-ES" dirty="0"/>
              <a:t>Seguimiento de los indicadores y las metas mundiales del ODS 6</a:t>
            </a:r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76796B33-6C0C-464E-BF04-EDCBA3417F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2888" y="1279525"/>
            <a:ext cx="5599112" cy="5183188"/>
          </a:xfrm>
        </p:spPr>
        <p:txBody>
          <a:bodyPr>
            <a:normAutofit lnSpcReduction="10000"/>
          </a:bodyPr>
          <a:lstStyle/>
          <a:p>
            <a:r>
              <a:rPr lang="es-ES" sz="3200" dirty="0"/>
              <a:t>ONU-Agua coordina </a:t>
            </a:r>
            <a:br>
              <a:rPr lang="es-ES" sz="3200" dirty="0"/>
            </a:br>
            <a:r>
              <a:rPr lang="es-ES" sz="3200" dirty="0"/>
              <a:t>el seguimiento de las metas </a:t>
            </a:r>
            <a:br>
              <a:rPr lang="es-ES" sz="3200" dirty="0"/>
            </a:br>
            <a:r>
              <a:rPr lang="es-ES" sz="3200" dirty="0"/>
              <a:t>y los indicadores del ODS 6</a:t>
            </a:r>
            <a:endParaRPr lang="en-US" sz="3200" dirty="0"/>
          </a:p>
          <a:p>
            <a:r>
              <a:rPr lang="es-AR" sz="3200" dirty="0"/>
              <a:t>Los colaboradores incluyen a: </a:t>
            </a:r>
          </a:p>
          <a:p>
            <a:pPr lvl="1"/>
            <a:r>
              <a:rPr lang="en-US" sz="3200" dirty="0"/>
              <a:t>GLAAS de ONU-Agua</a:t>
            </a:r>
          </a:p>
          <a:p>
            <a:pPr lvl="1"/>
            <a:r>
              <a:rPr lang="es-ES" sz="3200" dirty="0"/>
              <a:t>Programa Conjunto OMS/UNICEF de Monitoreo </a:t>
            </a:r>
            <a:r>
              <a:rPr lang="en-US" sz="3200" dirty="0"/>
              <a:t>(JMP)</a:t>
            </a:r>
            <a:endParaRPr lang="es-ES" sz="3200" dirty="0"/>
          </a:p>
          <a:p>
            <a:pPr lvl="1"/>
            <a:r>
              <a:rPr lang="es-AR" sz="3200" dirty="0"/>
              <a:t>Iniciativa para el Monitoreo Integrado (IMI) con otras agencias de las Naciones Unidas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7C177-B609-4243-88EE-8A7767382EFD}"/>
              </a:ext>
            </a:extLst>
          </p:cNvPr>
          <p:cNvGrpSpPr/>
          <p:nvPr/>
        </p:nvGrpSpPr>
        <p:grpSpPr>
          <a:xfrm>
            <a:off x="449676" y="1143371"/>
            <a:ext cx="5357285" cy="5539659"/>
            <a:chOff x="102034" y="926653"/>
            <a:chExt cx="5357285" cy="553965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9D6D387-1C71-44C2-AB3B-45564115045A}"/>
                </a:ext>
              </a:extLst>
            </p:cNvPr>
            <p:cNvSpPr/>
            <p:nvPr/>
          </p:nvSpPr>
          <p:spPr>
            <a:xfrm>
              <a:off x="2458715" y="926653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6.1.1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91B316-2F9D-44AD-B1CC-F26AA3EE2776}"/>
                </a:ext>
              </a:extLst>
            </p:cNvPr>
            <p:cNvSpPr/>
            <p:nvPr/>
          </p:nvSpPr>
          <p:spPr>
            <a:xfrm>
              <a:off x="4865899" y="2448863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6.2.1a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H" sz="1200" kern="0" dirty="0">
                  <a:solidFill>
                    <a:prstClr val="black"/>
                  </a:solidFill>
                  <a:latin typeface="Calibri"/>
                </a:rPr>
                <a:t>6.2.1b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19B590-0F91-4425-BDA1-85798D2B299D}"/>
                </a:ext>
              </a:extLst>
            </p:cNvPr>
            <p:cNvSpPr/>
            <p:nvPr/>
          </p:nvSpPr>
          <p:spPr>
            <a:xfrm>
              <a:off x="1547664" y="3322310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6.a.1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5E830AA-20B0-49CF-8403-0B20927B8C24}"/>
                </a:ext>
              </a:extLst>
            </p:cNvPr>
            <p:cNvSpPr/>
            <p:nvPr/>
          </p:nvSpPr>
          <p:spPr>
            <a:xfrm>
              <a:off x="4883255" y="4261792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6.3.1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AC5FE9C-FEA2-43C3-8BE5-BF145B3B01A7}"/>
                </a:ext>
              </a:extLst>
            </p:cNvPr>
            <p:cNvSpPr/>
            <p:nvPr/>
          </p:nvSpPr>
          <p:spPr>
            <a:xfrm>
              <a:off x="4499992" y="4978494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6.3.2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3B4103-683F-4E8E-AFED-1DE517978826}"/>
                </a:ext>
              </a:extLst>
            </p:cNvPr>
            <p:cNvSpPr/>
            <p:nvPr/>
          </p:nvSpPr>
          <p:spPr>
            <a:xfrm>
              <a:off x="2915274" y="5890248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6.4.1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5B9FB47-B0C5-457F-AF13-D919FF819295}"/>
                </a:ext>
              </a:extLst>
            </p:cNvPr>
            <p:cNvSpPr/>
            <p:nvPr/>
          </p:nvSpPr>
          <p:spPr>
            <a:xfrm>
              <a:off x="2051720" y="5890248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6.4.2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308B111-1630-4A24-BC4D-BAD6BD24401D}"/>
                </a:ext>
              </a:extLst>
            </p:cNvPr>
            <p:cNvSpPr/>
            <p:nvPr/>
          </p:nvSpPr>
          <p:spPr>
            <a:xfrm>
              <a:off x="459259" y="5000324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6.5.1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F0C4DC1-87C4-4476-B4A9-2BEE8861062E}"/>
                </a:ext>
              </a:extLst>
            </p:cNvPr>
            <p:cNvSpPr/>
            <p:nvPr/>
          </p:nvSpPr>
          <p:spPr>
            <a:xfrm>
              <a:off x="102034" y="4189952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6.5.2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2E5ADF4-F99E-4765-BDB3-AB81697554D8}"/>
                </a:ext>
              </a:extLst>
            </p:cNvPr>
            <p:cNvSpPr/>
            <p:nvPr/>
          </p:nvSpPr>
          <p:spPr>
            <a:xfrm>
              <a:off x="323409" y="2102830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6.6.1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47F4B36-A903-4E94-845C-DB5671D668A2}"/>
                </a:ext>
              </a:extLst>
            </p:cNvPr>
            <p:cNvSpPr/>
            <p:nvPr/>
          </p:nvSpPr>
          <p:spPr>
            <a:xfrm>
              <a:off x="3393163" y="3322310"/>
              <a:ext cx="576064" cy="57606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6.b.1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235ADBFB-3320-4C43-8456-5EF3FE6BB37C}"/>
              </a:ext>
            </a:extLst>
          </p:cNvPr>
          <p:cNvSpPr txBox="1">
            <a:spLocks/>
          </p:cNvSpPr>
          <p:nvPr/>
        </p:nvSpPr>
        <p:spPr>
          <a:xfrm>
            <a:off x="737708" y="66580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B79DC2-B767-4840-8D99-741147AFD25F}"/>
              </a:ext>
            </a:extLst>
          </p:cNvPr>
          <p:cNvSpPr/>
          <p:nvPr/>
        </p:nvSpPr>
        <p:spPr>
          <a:xfrm>
            <a:off x="4082367" y="5793106"/>
            <a:ext cx="130997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00"/>
            <a:r>
              <a:rPr lang="es-ES" sz="3200" b="1" dirty="0">
                <a:solidFill>
                  <a:srgbClr val="00B050"/>
                </a:solidFill>
                <a:latin typeface="Calibri"/>
              </a:rPr>
              <a:t>GLAAS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C4CE0BF-1636-4C14-8BFA-05348A61FFFC}"/>
              </a:ext>
            </a:extLst>
          </p:cNvPr>
          <p:cNvSpPr/>
          <p:nvPr/>
        </p:nvSpPr>
        <p:spPr>
          <a:xfrm>
            <a:off x="4082367" y="1350082"/>
            <a:ext cx="8976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3200" b="1" dirty="0">
                <a:solidFill>
                  <a:schemeClr val="tx2"/>
                </a:solidFill>
                <a:latin typeface="Calibri"/>
              </a:rPr>
              <a:t>JMP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F40303-303E-4D67-93EE-2179834E21BA}"/>
              </a:ext>
            </a:extLst>
          </p:cNvPr>
          <p:cNvSpPr/>
          <p:nvPr/>
        </p:nvSpPr>
        <p:spPr>
          <a:xfrm>
            <a:off x="1247115" y="5793106"/>
            <a:ext cx="10999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/>
            <a:r>
              <a:rPr lang="es-ES" sz="3200" b="1" dirty="0">
                <a:solidFill>
                  <a:srgbClr val="00B0F0"/>
                </a:solidFill>
              </a:rPr>
              <a:t>IMI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4B17FD4-E669-4F05-97C3-09D23F475969}"/>
              </a:ext>
            </a:extLst>
          </p:cNvPr>
          <p:cNvSpPr/>
          <p:nvPr/>
        </p:nvSpPr>
        <p:spPr>
          <a:xfrm>
            <a:off x="603375" y="1086724"/>
            <a:ext cx="5425683" cy="5688149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ONU-Agua</a:t>
            </a:r>
            <a:endParaRPr lang="es-E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D75E75-25B5-437F-AE8C-98D79081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11 indicadores para el seguimiento del ODS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CAF2A-589E-470D-ACD9-A2B08B3A81D2}"/>
              </a:ext>
            </a:extLst>
          </p:cNvPr>
          <p:cNvSpPr txBox="1"/>
          <p:nvPr/>
        </p:nvSpPr>
        <p:spPr>
          <a:xfrm>
            <a:off x="9720695" y="1612090"/>
            <a:ext cx="2303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D60A87"/>
                </a:solidFill>
              </a:rPr>
              <a:t>5 indicadores monitoreados por la OMS con </a:t>
            </a:r>
            <a:r>
              <a:rPr lang="es-AR" sz="2800" b="1" dirty="0" err="1">
                <a:solidFill>
                  <a:srgbClr val="D60A87"/>
                </a:solidFill>
              </a:rPr>
              <a:t>co-custodios</a:t>
            </a:r>
            <a:endParaRPr lang="es-AR" sz="28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2030C-79FF-409F-9926-87A848797C37}"/>
              </a:ext>
            </a:extLst>
          </p:cNvPr>
          <p:cNvSpPr txBox="1"/>
          <p:nvPr/>
        </p:nvSpPr>
        <p:spPr>
          <a:xfrm>
            <a:off x="9675668" y="4160199"/>
            <a:ext cx="2303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D60A87"/>
                </a:solidFill>
              </a:rPr>
              <a:t>GLAAS contribuye al seguimiento de 6.a y 6.b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D6A6B5-A5DE-4861-BE43-72C3598A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1045"/>
              </p:ext>
            </p:extLst>
          </p:nvPr>
        </p:nvGraphicFramePr>
        <p:xfrm>
          <a:off x="224135" y="1123590"/>
          <a:ext cx="9451018" cy="51181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0179">
                  <a:extLst>
                    <a:ext uri="{9D8B030D-6E8A-4147-A177-3AD203B41FA5}">
                      <a16:colId xmlns:a16="http://schemas.microsoft.com/office/drawing/2014/main" val="797143695"/>
                    </a:ext>
                  </a:extLst>
                </a:gridCol>
                <a:gridCol w="1530016">
                  <a:extLst>
                    <a:ext uri="{9D8B030D-6E8A-4147-A177-3AD203B41FA5}">
                      <a16:colId xmlns:a16="http://schemas.microsoft.com/office/drawing/2014/main" val="2813079071"/>
                    </a:ext>
                  </a:extLst>
                </a:gridCol>
                <a:gridCol w="6910823">
                  <a:extLst>
                    <a:ext uri="{9D8B030D-6E8A-4147-A177-3AD203B41FA5}">
                      <a16:colId xmlns:a16="http://schemas.microsoft.com/office/drawing/2014/main" val="382130007"/>
                    </a:ext>
                  </a:extLst>
                </a:gridCol>
              </a:tblGrid>
              <a:tr h="540154">
                <a:tc>
                  <a:txBody>
                    <a:bodyPr/>
                    <a:lstStyle/>
                    <a:p>
                      <a:pPr algn="l"/>
                      <a:r>
                        <a:rPr lang="es-ES" sz="1600" noProof="0" dirty="0"/>
                        <a:t>Indicador</a:t>
                      </a:r>
                    </a:p>
                  </a:txBody>
                  <a:tcPr marL="72028" marR="72028" marT="41468" marB="414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noProof="0" dirty="0"/>
                        <a:t>Organismos custodios</a:t>
                      </a:r>
                    </a:p>
                  </a:txBody>
                  <a:tcPr marL="72028" marR="72028" marT="41468" marB="414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noProof="0" dirty="0"/>
                        <a:t>Indicador (título breve)</a:t>
                      </a:r>
                    </a:p>
                  </a:txBody>
                  <a:tcPr marL="72028" marR="72028" marT="41468" marB="41468"/>
                </a:tc>
                <a:extLst>
                  <a:ext uri="{0D108BD9-81ED-4DB2-BD59-A6C34878D82A}">
                    <a16:rowId xmlns:a16="http://schemas.microsoft.com/office/drawing/2014/main" val="3859218641"/>
                  </a:ext>
                </a:extLst>
              </a:tr>
              <a:tr h="309331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6.1.1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OMS/UNICEF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Servicios de agua potable gestionados de manera segura</a:t>
                      </a:r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1943260877"/>
                  </a:ext>
                </a:extLst>
              </a:tr>
              <a:tr h="540154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6.2.1a</a:t>
                      </a:r>
                    </a:p>
                    <a:p>
                      <a:pPr algn="l"/>
                      <a:r>
                        <a:rPr lang="es-ES" sz="1400" noProof="0" dirty="0"/>
                        <a:t>6.2.1b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/>
                        <a:t>OMS/UNICEF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/>
                        <a:t>Servicios de saneamiento gestionados de manera segura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/>
                        <a:t>Instalaciones para el lavado de manos con agua y jabón</a:t>
                      </a:r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2804195279"/>
                  </a:ext>
                </a:extLst>
              </a:tr>
              <a:tr h="523694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6.3.1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OMS, ONU-Hábitat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noProof="0" dirty="0"/>
                        <a:t>Proporción de flujos de aguas residuales tratados de manera adecuada</a:t>
                      </a:r>
                      <a:endParaRPr lang="es-ES" sz="1400" noProof="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794971838"/>
                  </a:ext>
                </a:extLst>
              </a:tr>
              <a:tr h="309331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6.3.2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PNUMA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noProof="0" dirty="0"/>
                        <a:t>Proporción de masas de agua de buena calidad</a:t>
                      </a:r>
                      <a:endParaRPr lang="es-ES" sz="1400" noProof="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1409759315"/>
                  </a:ext>
                </a:extLst>
              </a:tr>
              <a:tr h="309331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6.4.1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FAO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noProof="0" dirty="0"/>
                        <a:t>Cambio en el uso eficiente de los recursos hídricos con el paso del tiempo</a:t>
                      </a:r>
                      <a:endParaRPr lang="es-ES" sz="1400" noProof="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030776521"/>
                  </a:ext>
                </a:extLst>
              </a:tr>
              <a:tr h="309331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6.4.2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FAO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Nivel de estrés hídrico</a:t>
                      </a:r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4097286470"/>
                  </a:ext>
                </a:extLst>
              </a:tr>
              <a:tr h="309331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6.5.1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PNUMA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Grado de implementación de la gestión integrada de los recursos hídricos</a:t>
                      </a:r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256658832"/>
                  </a:ext>
                </a:extLst>
              </a:tr>
              <a:tr h="540154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6.5.2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CEPE, PNUMA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/>
                        <a:t>Cuencas transfronterizas sujetas a arreglos operacionales para la cooperación en materia de aguas</a:t>
                      </a:r>
                      <a:endParaRPr lang="es-ES" sz="1400" noProof="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4269380164"/>
                  </a:ext>
                </a:extLst>
              </a:tr>
              <a:tr h="165809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6.6.1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PNUMA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Cambio en la extensión de los ecosistemas relacionados con el agua con el paso del tiempo</a:t>
                      </a:r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2398485381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6.a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OCDE,</a:t>
                      </a:r>
                      <a:r>
                        <a:rPr lang="es-ES" sz="1400" baseline="0" noProof="0" dirty="0"/>
                        <a:t> OMS</a:t>
                      </a:r>
                      <a:endParaRPr lang="es-ES" sz="1400" noProof="0" dirty="0"/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/>
                        <a:t>Volumen de la asistencia oficial para el desarrollo destinada al agua y el saneamiento que forma parte de un plan de gastos coordinados por el gobierno</a:t>
                      </a:r>
                      <a:endParaRPr lang="es-ES" sz="1400" noProof="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3202109482"/>
                  </a:ext>
                </a:extLst>
              </a:tr>
              <a:tr h="540154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6.b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OMS, PNUMA</a:t>
                      </a:r>
                    </a:p>
                  </a:txBody>
                  <a:tcPr marL="72028" marR="72028" marT="41468" marB="414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/>
                        <a:t>P</a:t>
                      </a:r>
                      <a:r>
                        <a:rPr lang="es-ES" sz="1400" baseline="0" noProof="0" dirty="0"/>
                        <a:t>articipación de las comunidades locales en la gestión del agua y el saneamiento</a:t>
                      </a:r>
                      <a:endParaRPr lang="es-ES" sz="1400" noProof="0" dirty="0"/>
                    </a:p>
                  </a:txBody>
                  <a:tcPr marL="72028" marR="72028" marT="41468" marB="41468" anchor="ctr"/>
                </a:tc>
                <a:extLst>
                  <a:ext uri="{0D108BD9-81ED-4DB2-BD59-A6C34878D82A}">
                    <a16:rowId xmlns:a16="http://schemas.microsoft.com/office/drawing/2014/main" val="137687475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8DE4F39-9224-4073-893D-4471C45561D5}"/>
              </a:ext>
            </a:extLst>
          </p:cNvPr>
          <p:cNvSpPr/>
          <p:nvPr/>
        </p:nvSpPr>
        <p:spPr>
          <a:xfrm>
            <a:off x="198684" y="1699326"/>
            <a:ext cx="9364402" cy="1400545"/>
          </a:xfrm>
          <a:prstGeom prst="rect">
            <a:avLst/>
          </a:prstGeom>
          <a:solidFill>
            <a:srgbClr val="7030A0">
              <a:alpha val="2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F2B9A-E6B3-43BB-ABB0-5241747FB156}"/>
              </a:ext>
            </a:extLst>
          </p:cNvPr>
          <p:cNvSpPr/>
          <p:nvPr/>
        </p:nvSpPr>
        <p:spPr>
          <a:xfrm>
            <a:off x="224135" y="5185194"/>
            <a:ext cx="9413662" cy="1126594"/>
          </a:xfrm>
          <a:prstGeom prst="rect">
            <a:avLst/>
          </a:prstGeom>
          <a:solidFill>
            <a:srgbClr val="7030A0">
              <a:alpha val="2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D494-2D85-477D-8D9D-F9522DD1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GLAAS y el seguimiento de los ODS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7347-3817-4A9E-8E31-22D8C660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80166"/>
            <a:ext cx="10972799" cy="45054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800" dirty="0"/>
              <a:t>La encuesta GLAAS contribuye al seguimiento de las metas 6.a y 6.b</a:t>
            </a:r>
            <a:r>
              <a:rPr lang="en-US" sz="2800" dirty="0"/>
              <a:t>.</a:t>
            </a:r>
          </a:p>
          <a:p>
            <a:r>
              <a:rPr lang="es-ES" sz="2800" dirty="0"/>
              <a:t>La encuesta GLAAS abarca aspectos del entorno favorable para lograr el ODS 6 como, por ejemplo, las metas nacionales, disposiciones para los grupos vulnerables y financiamiento que contribuyen a que los países avancen hacia el cumplimiento del ODS 6</a:t>
            </a:r>
            <a:r>
              <a:rPr lang="en-US" sz="2800" dirty="0"/>
              <a:t>. </a:t>
            </a:r>
          </a:p>
          <a:p>
            <a:r>
              <a:rPr lang="es-ES" sz="2800" dirty="0"/>
              <a:t>La participación en el GLAAS complementa otras iniciativas de seguimiento del ODS 6</a:t>
            </a:r>
            <a:r>
              <a:rPr lang="en-US" sz="2800" dirty="0"/>
              <a:t>.</a:t>
            </a:r>
          </a:p>
          <a:p>
            <a:r>
              <a:rPr lang="es-ES" sz="2800" dirty="0"/>
              <a:t>La creación de las cuentas WASH con la metodología TrackFin también contribuye al seguimiento de la meta 6.a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3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14B0-D3E0-411C-AC3D-13714DC9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1582400" cy="840218"/>
          </a:xfrm>
        </p:spPr>
        <p:txBody>
          <a:bodyPr>
            <a:normAutofit fontScale="90000"/>
          </a:bodyPr>
          <a:lstStyle/>
          <a:p>
            <a:r>
              <a:rPr lang="es-ES" dirty="0"/>
              <a:t>Objetivo 6: Meta 6.a sobre la cooperación internacional en el sector del agua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6CE8-EF08-4AB8-8546-78323828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722" y="1280166"/>
            <a:ext cx="5997677" cy="5091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dirty="0">
                <a:solidFill>
                  <a:srgbClr val="D60A87"/>
                </a:solidFill>
              </a:rPr>
              <a:t>Fuentes de datos</a:t>
            </a:r>
          </a:p>
          <a:p>
            <a:pPr>
              <a:buClr>
                <a:srgbClr val="7030A0"/>
              </a:buClr>
            </a:pPr>
            <a:r>
              <a:rPr lang="en-US" sz="2800" b="1" dirty="0"/>
              <a:t>GLAAS</a:t>
            </a:r>
          </a:p>
          <a:p>
            <a:pPr lvl="1">
              <a:buClr>
                <a:srgbClr val="7030A0"/>
              </a:buClr>
            </a:pPr>
            <a:r>
              <a:rPr lang="es-AR" sz="2600" dirty="0"/>
              <a:t>La pregunta D9 de la encuesta de país 2024 sobre cómo se canaliza el financiamiento externo </a:t>
            </a:r>
          </a:p>
          <a:p>
            <a:pPr>
              <a:buClr>
                <a:srgbClr val="7030A0"/>
              </a:buClr>
            </a:pPr>
            <a:r>
              <a:rPr lang="en-US" sz="2800" b="1" dirty="0"/>
              <a:t>OCDE</a:t>
            </a:r>
          </a:p>
          <a:p>
            <a:pPr lvl="1">
              <a:buClr>
                <a:srgbClr val="7030A0"/>
              </a:buClr>
            </a:pPr>
            <a:r>
              <a:rPr lang="es-AR" sz="2600" dirty="0"/>
              <a:t>Datos sobre la asistencia oficial para </a:t>
            </a:r>
            <a:br>
              <a:rPr lang="es-AR" sz="2600" dirty="0"/>
            </a:br>
            <a:r>
              <a:rPr lang="es-AR" sz="2600" dirty="0"/>
              <a:t>el desarrollo mediante el sistema de notificación de los países acreedores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156CD-846B-461A-830E-0DF850E2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7" y="1057765"/>
            <a:ext cx="4498733" cy="54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5">
            <a:extLst>
              <a:ext uri="{FF2B5EF4-FFF2-40B4-BE49-F238E27FC236}">
                <a16:creationId xmlns:a16="http://schemas.microsoft.com/office/drawing/2014/main" id="{7102FBBC-DD13-4249-9164-E78773FBD200}"/>
              </a:ext>
            </a:extLst>
          </p:cNvPr>
          <p:cNvSpPr txBox="1"/>
          <p:nvPr/>
        </p:nvSpPr>
        <p:spPr>
          <a:xfrm>
            <a:off x="624266" y="3564791"/>
            <a:ext cx="4499012" cy="3293209"/>
          </a:xfrm>
          <a:prstGeom prst="rect">
            <a:avLst/>
          </a:prstGeom>
          <a:solidFill>
            <a:srgbClr val="0070AE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B0F0"/>
                </a:solidFill>
              </a:rPr>
              <a:t>Meta 6.a </a:t>
            </a:r>
            <a:r>
              <a:rPr lang="es-MX" sz="1600" dirty="0">
                <a:solidFill>
                  <a:schemeClr val="bg1"/>
                </a:solidFill>
              </a:rPr>
              <a:t>“De aquí a 2030, ampliar la cooperación internacional y el apoyo prestado a los países en desarrollo para la creación de capacidad en actividades y programas relativos al agua y el saneamiento, como los de captación de agua, desalinización, uso eficiente de los recursos hídricos, tratamiento de aguas residuales, reciclado y tecnologías de reutilización”.</a:t>
            </a:r>
          </a:p>
          <a:p>
            <a:r>
              <a:rPr lang="es-MX" sz="1600" b="1" dirty="0">
                <a:solidFill>
                  <a:schemeClr val="bg1"/>
                </a:solidFill>
              </a:rPr>
              <a:t>Indicador enumerado por el IAEG-</a:t>
            </a:r>
            <a:r>
              <a:rPr lang="es-MX" sz="1600" b="1" dirty="0" err="1">
                <a:solidFill>
                  <a:schemeClr val="bg1"/>
                </a:solidFill>
              </a:rPr>
              <a:t>SDGs</a:t>
            </a:r>
            <a:endParaRPr lang="es-MX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1"/>
                </a:solidFill>
              </a:rPr>
              <a:t>Volumen de la asistencia oficial para el desarrollo destinada al agua y el saneamiento que forma parte de un plan de gastos coordinados del gobierno</a:t>
            </a:r>
          </a:p>
        </p:txBody>
      </p:sp>
    </p:spTree>
    <p:extLst>
      <p:ext uri="{BB962C8B-B14F-4D97-AF65-F5344CB8AC3E}">
        <p14:creationId xmlns:p14="http://schemas.microsoft.com/office/powerpoint/2010/main" val="41656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14B0-D3E0-411C-AC3D-13714DC9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568"/>
            <a:ext cx="10764254" cy="840218"/>
          </a:xfrm>
        </p:spPr>
        <p:txBody>
          <a:bodyPr>
            <a:normAutofit fontScale="90000"/>
          </a:bodyPr>
          <a:lstStyle/>
          <a:p>
            <a:r>
              <a:rPr lang="es-ES" dirty="0"/>
              <a:t>Objetivo 6: Meta 6.b sobre la participación de las comunidades y los usuarios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6CE8-EF08-4AB8-8546-78323828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412" y="1280166"/>
            <a:ext cx="6615041" cy="53292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AR" sz="3200" b="1" dirty="0">
                <a:solidFill>
                  <a:srgbClr val="D60A87"/>
                </a:solidFill>
              </a:rPr>
              <a:t>Fuentes de los</a:t>
            </a:r>
            <a:r>
              <a:rPr lang="en-US" sz="3200" b="1" dirty="0">
                <a:solidFill>
                  <a:srgbClr val="D60A87"/>
                </a:solidFill>
              </a:rPr>
              <a:t> </a:t>
            </a:r>
            <a:r>
              <a:rPr lang="es-AR" sz="3200" b="1" dirty="0">
                <a:solidFill>
                  <a:srgbClr val="D60A87"/>
                </a:solidFill>
              </a:rPr>
              <a:t>datos</a:t>
            </a:r>
          </a:p>
          <a:p>
            <a:pPr>
              <a:buClr>
                <a:srgbClr val="7030A0"/>
              </a:buClr>
            </a:pPr>
            <a:r>
              <a:rPr lang="en-US" b="1" dirty="0"/>
              <a:t>GLAAS</a:t>
            </a:r>
          </a:p>
          <a:p>
            <a:pPr lvl="1">
              <a:buClr>
                <a:srgbClr val="7030A0"/>
              </a:buClr>
            </a:pPr>
            <a:r>
              <a:rPr lang="es-AR" dirty="0"/>
              <a:t>Pregunta A13 de la encuesta de país 2024 </a:t>
            </a:r>
          </a:p>
          <a:p>
            <a:pPr lvl="2">
              <a:buClr>
                <a:srgbClr val="7030A0"/>
              </a:buClr>
            </a:pPr>
            <a:r>
              <a:rPr lang="es-AR" dirty="0"/>
              <a:t>Incluye preguntas sobre la gestión integrada </a:t>
            </a:r>
            <a:br>
              <a:rPr lang="es-AR" dirty="0"/>
            </a:br>
            <a:r>
              <a:rPr lang="es-AR" dirty="0"/>
              <a:t>de los recursos hídricos</a:t>
            </a:r>
          </a:p>
          <a:p>
            <a:pPr lvl="2">
              <a:buClr>
                <a:srgbClr val="7030A0"/>
              </a:buClr>
            </a:pPr>
            <a:r>
              <a:rPr lang="es-AR" dirty="0"/>
              <a:t>Pregunta revisada sobre el porcentaje de población con acceso a oportunidades de participación  </a:t>
            </a:r>
          </a:p>
          <a:p>
            <a:pPr>
              <a:buClr>
                <a:srgbClr val="7030A0"/>
              </a:buClr>
            </a:pPr>
            <a:r>
              <a:rPr lang="es-AR" b="1" dirty="0"/>
              <a:t>PNUMA</a:t>
            </a:r>
          </a:p>
          <a:p>
            <a:pPr lvl="1">
              <a:buClr>
                <a:srgbClr val="7030A0"/>
              </a:buClr>
            </a:pPr>
            <a:r>
              <a:rPr lang="es-AR" dirty="0"/>
              <a:t>La encuesta sobre la gestión integrada </a:t>
            </a:r>
            <a:br>
              <a:rPr lang="es-AR" dirty="0"/>
            </a:br>
            <a:r>
              <a:rPr lang="es-AR" dirty="0"/>
              <a:t>de los recursos hídricos recopila datos complementarios sobre la participación comunitaria</a:t>
            </a:r>
          </a:p>
          <a:p>
            <a:pPr>
              <a:buClr>
                <a:srgbClr val="7030A0"/>
              </a:buClr>
            </a:pPr>
            <a:r>
              <a:rPr lang="es-AR" b="1" dirty="0"/>
              <a:t>OCDE</a:t>
            </a:r>
          </a:p>
          <a:p>
            <a:pPr lvl="1">
              <a:buClr>
                <a:srgbClr val="7030A0"/>
              </a:buClr>
            </a:pPr>
            <a:r>
              <a:rPr lang="es-AR" dirty="0"/>
              <a:t>Datos complementarios recopilados a través de los indicadores de gobernanza del agua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63F4F-1778-43E9-AD1E-2E6BC432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2449"/>
            <a:ext cx="4614853" cy="56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340D1302-9551-47CA-A969-2B6CC3999771}"/>
              </a:ext>
            </a:extLst>
          </p:cNvPr>
          <p:cNvSpPr txBox="1"/>
          <p:nvPr/>
        </p:nvSpPr>
        <p:spPr>
          <a:xfrm>
            <a:off x="621508" y="4165545"/>
            <a:ext cx="4563562" cy="2554545"/>
          </a:xfrm>
          <a:prstGeom prst="rect">
            <a:avLst/>
          </a:prstGeom>
          <a:solidFill>
            <a:srgbClr val="0070AE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B0F0"/>
                </a:solidFill>
              </a:rPr>
              <a:t>Meta 6.b</a:t>
            </a:r>
            <a:r>
              <a:rPr lang="es-MX" sz="1600" dirty="0">
                <a:solidFill>
                  <a:schemeClr val="bg1"/>
                </a:solidFill>
              </a:rPr>
              <a:t> “Apoyar y fortalecer la participación de las comunidades locales en la mejora de la gestión del agua y el saneamiento”.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r>
              <a:rPr lang="es-MX" sz="1600" b="1" dirty="0">
                <a:solidFill>
                  <a:schemeClr val="bg1"/>
                </a:solidFill>
              </a:rPr>
              <a:t>Indicador enumerado por el IAEG-</a:t>
            </a:r>
            <a:r>
              <a:rPr lang="es-MX" sz="1600" b="1" dirty="0" err="1">
                <a:solidFill>
                  <a:schemeClr val="bg1"/>
                </a:solidFill>
              </a:rPr>
              <a:t>SDGs</a:t>
            </a:r>
            <a:endParaRPr lang="es-MX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1"/>
                </a:solidFill>
              </a:rPr>
              <a:t>Proporción de dependencias administrativas locales que han establecido políticas y procedimientos operacionales establecidos para la participación de las comunidades locales en la gestión del agua y el saneamiento</a:t>
            </a:r>
          </a:p>
        </p:txBody>
      </p:sp>
    </p:spTree>
    <p:extLst>
      <p:ext uri="{BB962C8B-B14F-4D97-AF65-F5344CB8AC3E}">
        <p14:creationId xmlns:p14="http://schemas.microsoft.com/office/powerpoint/2010/main" val="371595077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Spanish</Langu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bad07fa54b408453379a771d3404f4f7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55e6771785aeb9f1da98b971c62bface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Chinese"/>
          <xsd:enumeration value="Portugu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5FE5E-37CC-4CE9-96F5-D43556D39C96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da2a9a0-f64b-4550-95b3-c67d34dbd72d"/>
  </ds:schemaRefs>
</ds:datastoreItem>
</file>

<file path=customXml/itemProps2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0D5373-AC34-4D41-A779-39AF369A2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a2a9a0-f64b-4550-95b3-c67d34dbd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3332</TotalTime>
  <Words>1949</Words>
  <Application>Microsoft Office PowerPoint</Application>
  <PresentationFormat>Widescreen</PresentationFormat>
  <Paragraphs>164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Roboto</vt:lpstr>
      <vt:lpstr>Wingdings</vt:lpstr>
      <vt:lpstr>GLAAS Main Template</vt:lpstr>
      <vt:lpstr>GLAAS 2019 Report Template</vt:lpstr>
      <vt:lpstr>1_GLAAS Main Template</vt:lpstr>
      <vt:lpstr>Módulo 3 de información sobre el GLAAS: El GLAAS, los ODS y las iniciativas de seguimiento regionales Ciclo GLAAS 2024/2025 </vt:lpstr>
      <vt:lpstr>La Agenda 2030 para el Desarrollo Sostenible</vt:lpstr>
      <vt:lpstr>Objetivo 6: Agua limpia y saneamiento</vt:lpstr>
      <vt:lpstr>Otras siete metas relacionadas directamente con WASH</vt:lpstr>
      <vt:lpstr>Seguimiento de los indicadores y las metas mundiales del ODS 6</vt:lpstr>
      <vt:lpstr>11 indicadores para el seguimiento del ODS 6</vt:lpstr>
      <vt:lpstr>El GLAAS y el seguimiento de los ODS </vt:lpstr>
      <vt:lpstr>Objetivo 6: Meta 6.a sobre la cooperación internacional en el sector del agua</vt:lpstr>
      <vt:lpstr>Objetivo 6: Meta 6.b sobre la participación de las comunidades y los usuarios</vt:lpstr>
      <vt:lpstr>Seguimiento de la resiliencia al clima del sector WASH</vt:lpstr>
      <vt:lpstr>Indicadores clave para el seguimiento de la fortaleza de los sistemas WASH</vt:lpstr>
      <vt:lpstr>Trabajando con UNICEF para apoyar el ciclo GLAAS</vt:lpstr>
      <vt:lpstr>Colaboración con la Alianza Saneamiento y Agua para Todos (SWA)</vt:lpstr>
      <vt:lpstr>Colaboración con iniciativas regionales en África</vt:lpstr>
      <vt:lpstr>Colaboración con otras iniciativas regionales y socios clave</vt:lpstr>
      <vt:lpstr>¡Muchas gracias!    Para información adicional, contáctese con  glaas@who.int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Sofia Murad</cp:lastModifiedBy>
  <cp:revision>140</cp:revision>
  <dcterms:created xsi:type="dcterms:W3CDTF">2019-09-12T12:12:51Z</dcterms:created>
  <dcterms:modified xsi:type="dcterms:W3CDTF">2024-03-29T10:33:18Z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