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  <p:sldMasterId id="2147483759" r:id="rId6"/>
  </p:sldMasterIdLst>
  <p:notesMasterIdLst>
    <p:notesMasterId r:id="rId18"/>
  </p:notesMasterIdLst>
  <p:handoutMasterIdLst>
    <p:handoutMasterId r:id="rId19"/>
  </p:handoutMasterIdLst>
  <p:sldIdLst>
    <p:sldId id="258" r:id="rId7"/>
    <p:sldId id="259" r:id="rId8"/>
    <p:sldId id="319" r:id="rId9"/>
    <p:sldId id="271" r:id="rId10"/>
    <p:sldId id="260" r:id="rId11"/>
    <p:sldId id="320" r:id="rId12"/>
    <p:sldId id="273" r:id="rId13"/>
    <p:sldId id="304" r:id="rId14"/>
    <p:sldId id="279" r:id="rId15"/>
    <p:sldId id="274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49CE6C-7BCA-21CC-44A3-3C9646442C54}" name="TIFFAY, Kathleen" initials="KT" userId="S::tiffayk@who.int::d51f97e3-cd98-49b8-8d5e-1b0d4fc9d868" providerId="AD"/>
  <p188:author id="{1B926287-3076-50EA-A243-435638BCBB9B}" name="MURAD, Sofia Jenny Juliette" initials="SM" userId="S::murads@who.int::609d3eb8-04db-4da7-84a5-b39f1996835f" providerId="AD"/>
  <p188:author id="{68248ECC-ACBF-94BF-071A-AEEFA39AAFE6}" name="HOEKE, Mark" initials="HM" userId="S::hoekem@who.int::933efd3c-cc99-4819-bef5-7c94f874eb0e" providerId="AD"/>
  <p188:author id="{5CA46EDE-4F5C-45F8-DF1F-4B06DB701E81}" name="LARREA, Christian" initials="CL" userId="S::larreac@who.int::1cbcec65-4ef2-4c9d-8acd-f62e48665bf7" providerId="AD"/>
  <p188:author id="{A73CFEE0-E6D2-2B1B-C8E7-3B407D312D87}" name="GORE, Fiona Margaret" initials="GM" userId="S::goref@who.int::8990c2d0-068d-4ea4-a7b0-fc9e7bcf8844" providerId="AD"/>
  <p188:author id="{AA1AD4F5-5A41-3E2D-CD02-B0EC2F63F23E}" name="Heylen, Camille" initials="CH" userId="S::cheyle01@tufts.edu::678493ef-6a2e-480b-838b-efa95ea4c522" providerId="AD"/>
  <p188:author id="{729ACBFA-FDC7-BA5B-B8E4-B00B5A38B2BF}" name="TAKANE, Marina" initials="TM" userId="S::takanem@who.int::0c62abb9-5f1e-4540-b5da-327c1000617a" providerId="AD"/>
  <p188:author id="{D70E98FD-EA60-B6BF-1BC4-2D9E91B71751}" name="ENGEBRETSON, Elizabeth" initials="EE" userId="S::engebretsone@who.int::3432f663-7c0c-4f2e-b85b-b6f4c97bd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MURAD, Sofia Jenny Juliette" initials="MSJJ" lastIdx="11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15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TIFFAY, Kathleen" initials="TK" lastIdx="3" clrIdx="3">
    <p:extLst>
      <p:ext uri="{19B8F6BF-5375-455C-9EA6-DF929625EA0E}">
        <p15:presenceInfo xmlns:p15="http://schemas.microsoft.com/office/powerpoint/2012/main" userId="TIFFAY, 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A95"/>
    <a:srgbClr val="D60A87"/>
    <a:srgbClr val="505F73"/>
    <a:srgbClr val="358D8B"/>
    <a:srgbClr val="F59952"/>
    <a:srgbClr val="7BD0EF"/>
    <a:srgbClr val="FFFFFF"/>
    <a:srgbClr val="375987"/>
    <a:srgbClr val="365886"/>
    <a:srgbClr val="3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00EEF-2A6E-15FF-285F-B246725C4D85}" v="94" dt="2024-03-28T18:51:55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94717"/>
  </p:normalViewPr>
  <p:slideViewPr>
    <p:cSldViewPr snapToGrid="0">
      <p:cViewPr varScale="1">
        <p:scale>
          <a:sx n="107" d="100"/>
          <a:sy n="107" d="100"/>
        </p:scale>
        <p:origin x="2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Heylen" userId="S::camille.heylen_gmail.com#ext#@worldhealthorg.onmicrosoft.com::b06d2ecd-1696-4686-841c-b8b84215f45d" providerId="AD" clId="Web-{36F16E0C-A88D-796F-E5AC-3E11C9FB2895}"/>
    <pc:docChg chg="modSld">
      <pc:chgData name="Camille Heylen" userId="S::camille.heylen_gmail.com#ext#@worldhealthorg.onmicrosoft.com::b06d2ecd-1696-4686-841c-b8b84215f45d" providerId="AD" clId="Web-{36F16E0C-A88D-796F-E5AC-3E11C9FB2895}" dt="2024-03-25T09:15:42.712" v="5" actId="20577"/>
      <pc:docMkLst>
        <pc:docMk/>
      </pc:docMkLst>
      <pc:sldChg chg="modSp">
        <pc:chgData name="Camille Heylen" userId="S::camille.heylen_gmail.com#ext#@worldhealthorg.onmicrosoft.com::b06d2ecd-1696-4686-841c-b8b84215f45d" providerId="AD" clId="Web-{36F16E0C-A88D-796F-E5AC-3E11C9FB2895}" dt="2024-03-25T09:15:42.712" v="5" actId="20577"/>
        <pc:sldMkLst>
          <pc:docMk/>
          <pc:sldMk cId="1446751405" sldId="259"/>
        </pc:sldMkLst>
        <pc:spChg chg="mod">
          <ac:chgData name="Camille Heylen" userId="S::camille.heylen_gmail.com#ext#@worldhealthorg.onmicrosoft.com::b06d2ecd-1696-4686-841c-b8b84215f45d" providerId="AD" clId="Web-{36F16E0C-A88D-796F-E5AC-3E11C9FB2895}" dt="2024-03-25T09:15:42.712" v="5" actId="20577"/>
          <ac:spMkLst>
            <pc:docMk/>
            <pc:sldMk cId="1446751405" sldId="259"/>
            <ac:spMk id="4" creationId="{4FC5AEF8-52FD-44D6-A51A-2A55036EF610}"/>
          </ac:spMkLst>
        </pc:spChg>
      </pc:sldChg>
    </pc:docChg>
  </pc:docChgLst>
  <pc:docChgLst>
    <pc:chgData name="GORE, Fiona Margaret" userId="S::goref@who.int::8990c2d0-068d-4ea4-a7b0-fc9e7bcf8844" providerId="AD" clId="Web-{05700EEF-2A6E-15FF-285F-B246725C4D85}"/>
    <pc:docChg chg="modSld">
      <pc:chgData name="GORE, Fiona Margaret" userId="S::goref@who.int::8990c2d0-068d-4ea4-a7b0-fc9e7bcf8844" providerId="AD" clId="Web-{05700EEF-2A6E-15FF-285F-B246725C4D85}" dt="2024-03-28T18:51:55.953" v="74"/>
      <pc:docMkLst>
        <pc:docMk/>
      </pc:docMkLst>
      <pc:sldChg chg="modSp delCm">
        <pc:chgData name="GORE, Fiona Margaret" userId="S::goref@who.int::8990c2d0-068d-4ea4-a7b0-fc9e7bcf8844" providerId="AD" clId="Web-{05700EEF-2A6E-15FF-285F-B246725C4D85}" dt="2024-03-28T18:43:01.558" v="53"/>
        <pc:sldMkLst>
          <pc:docMk/>
          <pc:sldMk cId="4031880521" sldId="260"/>
        </pc:sldMkLst>
        <pc:spChg chg="mod">
          <ac:chgData name="GORE, Fiona Margaret" userId="S::goref@who.int::8990c2d0-068d-4ea4-a7b0-fc9e7bcf8844" providerId="AD" clId="Web-{05700EEF-2A6E-15FF-285F-B246725C4D85}" dt="2024-03-28T18:42:25.635" v="51" actId="20577"/>
          <ac:spMkLst>
            <pc:docMk/>
            <pc:sldMk cId="4031880521" sldId="260"/>
            <ac:spMk id="4" creationId="{75E0E65A-C33F-4526-A7DA-ADC570FE8D5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42:43.339" v="52"/>
              <pc2:cmMkLst xmlns:pc2="http://schemas.microsoft.com/office/powerpoint/2019/9/main/command">
                <pc:docMk/>
                <pc:sldMk cId="4031880521" sldId="260"/>
                <pc2:cmMk id="{7F01BE41-2630-C140-97D8-E7735DF28F5A}"/>
              </pc2:cmMkLst>
            </pc226:cmChg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43:01.558" v="53"/>
              <pc2:cmMkLst xmlns:pc2="http://schemas.microsoft.com/office/powerpoint/2019/9/main/command">
                <pc:docMk/>
                <pc:sldMk cId="4031880521" sldId="260"/>
                <pc2:cmMk id="{95E642E5-1180-7E47-AFD2-1C065BDE9706}"/>
              </pc2:cmMkLst>
            </pc226:cmChg>
          </p:ext>
        </pc:extLst>
      </pc:sldChg>
      <pc:sldChg chg="delCm">
        <pc:chgData name="GORE, Fiona Margaret" userId="S::goref@who.int::8990c2d0-068d-4ea4-a7b0-fc9e7bcf8844" providerId="AD" clId="Web-{05700EEF-2A6E-15FF-285F-B246725C4D85}" dt="2024-03-28T18:41:02.197" v="21"/>
        <pc:sldMkLst>
          <pc:docMk/>
          <pc:sldMk cId="1314089044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41:02.197" v="21"/>
              <pc2:cmMkLst xmlns:pc2="http://schemas.microsoft.com/office/powerpoint/2019/9/main/command">
                <pc:docMk/>
                <pc:sldMk cId="1314089044" sldId="271"/>
                <pc2:cmMk id="{78AC8F53-B97C-0E4A-807B-32CF41D8678A}"/>
              </pc2:cmMkLst>
            </pc226:cmChg>
          </p:ext>
        </pc:extLst>
      </pc:sldChg>
      <pc:sldChg chg="modSp delCm">
        <pc:chgData name="GORE, Fiona Margaret" userId="S::goref@who.int::8990c2d0-068d-4ea4-a7b0-fc9e7bcf8844" providerId="AD" clId="Web-{05700EEF-2A6E-15FF-285F-B246725C4D85}" dt="2024-03-28T18:48:54.936" v="63" actId="20577"/>
        <pc:sldMkLst>
          <pc:docMk/>
          <pc:sldMk cId="462793292" sldId="273"/>
        </pc:sldMkLst>
        <pc:spChg chg="mod">
          <ac:chgData name="GORE, Fiona Margaret" userId="S::goref@who.int::8990c2d0-068d-4ea4-a7b0-fc9e7bcf8844" providerId="AD" clId="Web-{05700EEF-2A6E-15FF-285F-B246725C4D85}" dt="2024-03-28T18:48:54.936" v="63" actId="20577"/>
          <ac:spMkLst>
            <pc:docMk/>
            <pc:sldMk cId="462793292" sldId="273"/>
            <ac:spMk id="2" creationId="{7CCB009A-6724-4927-8E44-65450EFFF2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48:30.654" v="60"/>
              <pc2:cmMkLst xmlns:pc2="http://schemas.microsoft.com/office/powerpoint/2019/9/main/command">
                <pc:docMk/>
                <pc:sldMk cId="462793292" sldId="273"/>
                <pc2:cmMk id="{569CF5DC-1470-4249-8192-ABA07A0C08DB}"/>
              </pc2:cmMkLst>
            </pc226:cmChg>
          </p:ext>
        </pc:extLst>
      </pc:sldChg>
      <pc:sldChg chg="delCm">
        <pc:chgData name="GORE, Fiona Margaret" userId="S::goref@who.int::8990c2d0-068d-4ea4-a7b0-fc9e7bcf8844" providerId="AD" clId="Web-{05700EEF-2A6E-15FF-285F-B246725C4D85}" dt="2024-03-28T18:51:55.953" v="74"/>
        <pc:sldMkLst>
          <pc:docMk/>
          <pc:sldMk cId="3925254335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51:47.360" v="72"/>
              <pc2:cmMkLst xmlns:pc2="http://schemas.microsoft.com/office/powerpoint/2019/9/main/command">
                <pc:docMk/>
                <pc:sldMk cId="3925254335" sldId="274"/>
                <pc2:cmMk id="{4270C568-4EA9-FC4F-B549-7482782361F8}"/>
              </pc2:cmMkLst>
            </pc226:cmChg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51:55.953" v="74"/>
              <pc2:cmMkLst xmlns:pc2="http://schemas.microsoft.com/office/powerpoint/2019/9/main/command">
                <pc:docMk/>
                <pc:sldMk cId="3925254335" sldId="274"/>
                <pc2:cmMk id="{1FF04D85-D37A-C948-956D-5B6DB497F42C}"/>
              </pc2:cmMkLst>
            </pc226:cmChg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51:50.016" v="73"/>
              <pc2:cmMkLst xmlns:pc2="http://schemas.microsoft.com/office/powerpoint/2019/9/main/command">
                <pc:docMk/>
                <pc:sldMk cId="3925254335" sldId="274"/>
                <pc2:cmMk id="{0641FD9D-6BB8-D744-8B72-92EB6CDE8A17}"/>
              </pc2:cmMkLst>
            </pc226:cmChg>
          </p:ext>
        </pc:extLst>
      </pc:sldChg>
      <pc:sldChg chg="delCm">
        <pc:chgData name="GORE, Fiona Margaret" userId="S::goref@who.int::8990c2d0-068d-4ea4-a7b0-fc9e7bcf8844" providerId="AD" clId="Web-{05700EEF-2A6E-15FF-285F-B246725C4D85}" dt="2024-03-28T18:51:10.734" v="71"/>
        <pc:sldMkLst>
          <pc:docMk/>
          <pc:sldMk cId="1843749515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51:10.734" v="71"/>
              <pc2:cmMkLst xmlns:pc2="http://schemas.microsoft.com/office/powerpoint/2019/9/main/command">
                <pc:docMk/>
                <pc:sldMk cId="1843749515" sldId="279"/>
                <pc2:cmMk id="{C26910B6-AD62-844A-B5C3-45D0A3771ED7}"/>
              </pc2:cmMkLst>
            </pc226:cmChg>
          </p:ext>
        </pc:extLst>
      </pc:sldChg>
      <pc:sldChg chg="modSp delCm">
        <pc:chgData name="GORE, Fiona Margaret" userId="S::goref@who.int::8990c2d0-068d-4ea4-a7b0-fc9e7bcf8844" providerId="AD" clId="Web-{05700EEF-2A6E-15FF-285F-B246725C4D85}" dt="2024-03-28T18:50:15.343" v="70"/>
        <pc:sldMkLst>
          <pc:docMk/>
          <pc:sldMk cId="1406939077" sldId="304"/>
        </pc:sldMkLst>
        <pc:spChg chg="mod">
          <ac:chgData name="GORE, Fiona Margaret" userId="S::goref@who.int::8990c2d0-068d-4ea4-a7b0-fc9e7bcf8844" providerId="AD" clId="Web-{05700EEF-2A6E-15FF-285F-B246725C4D85}" dt="2024-03-28T18:49:27.608" v="66" actId="20577"/>
          <ac:spMkLst>
            <pc:docMk/>
            <pc:sldMk cId="1406939077" sldId="304"/>
            <ac:spMk id="7" creationId="{5CCBFFD6-820A-4AC6-93D5-3C90BA25EF40}"/>
          </ac:spMkLst>
        </pc:spChg>
        <pc:spChg chg="mod">
          <ac:chgData name="GORE, Fiona Margaret" userId="S::goref@who.int::8990c2d0-068d-4ea4-a7b0-fc9e7bcf8844" providerId="AD" clId="Web-{05700EEF-2A6E-15FF-285F-B246725C4D85}" dt="2024-03-28T18:49:19.186" v="64" actId="20577"/>
          <ac:spMkLst>
            <pc:docMk/>
            <pc:sldMk cId="1406939077" sldId="304"/>
            <ac:spMk id="10" creationId="{5296395D-AF2F-494B-882E-20D71FBB48BA}"/>
          </ac:spMkLst>
        </pc:spChg>
        <pc:spChg chg="mod">
          <ac:chgData name="GORE, Fiona Margaret" userId="S::goref@who.int::8990c2d0-068d-4ea4-a7b0-fc9e7bcf8844" providerId="AD" clId="Web-{05700EEF-2A6E-15FF-285F-B246725C4D85}" dt="2024-03-28T18:49:24.030" v="65" actId="20577"/>
          <ac:spMkLst>
            <pc:docMk/>
            <pc:sldMk cId="1406939077" sldId="304"/>
            <ac:spMk id="12" creationId="{4F12D889-9358-4F36-A539-16EF55111669}"/>
          </ac:spMkLst>
        </pc:spChg>
        <pc:spChg chg="mod">
          <ac:chgData name="GORE, Fiona Margaret" userId="S::goref@who.int::8990c2d0-068d-4ea4-a7b0-fc9e7bcf8844" providerId="AD" clId="Web-{05700EEF-2A6E-15FF-285F-B246725C4D85}" dt="2024-03-28T18:49:31.202" v="67" actId="20577"/>
          <ac:spMkLst>
            <pc:docMk/>
            <pc:sldMk cId="1406939077" sldId="304"/>
            <ac:spMk id="13" creationId="{00C70677-55DE-4407-B7CC-D57B4F4D6498}"/>
          </ac:spMkLst>
        </pc:spChg>
        <pc:spChg chg="mod">
          <ac:chgData name="GORE, Fiona Margaret" userId="S::goref@who.int::8990c2d0-068d-4ea4-a7b0-fc9e7bcf8844" providerId="AD" clId="Web-{05700EEF-2A6E-15FF-285F-B246725C4D85}" dt="2024-03-28T18:49:34.515" v="68" actId="20577"/>
          <ac:spMkLst>
            <pc:docMk/>
            <pc:sldMk cId="1406939077" sldId="304"/>
            <ac:spMk id="14" creationId="{10D831F6-CC3C-4576-B5A2-487F9A86CD4C}"/>
          </ac:spMkLst>
        </pc:spChg>
        <pc:spChg chg="mod">
          <ac:chgData name="GORE, Fiona Margaret" userId="S::goref@who.int::8990c2d0-068d-4ea4-a7b0-fc9e7bcf8844" providerId="AD" clId="Web-{05700EEF-2A6E-15FF-285F-B246725C4D85}" dt="2024-03-28T18:50:02.812" v="69" actId="1076"/>
          <ac:spMkLst>
            <pc:docMk/>
            <pc:sldMk cId="1406939077" sldId="304"/>
            <ac:spMk id="36" creationId="{FF121F3D-4B0A-2DD6-0774-EAECCF203E7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50:15.343" v="70"/>
              <pc2:cmMkLst xmlns:pc2="http://schemas.microsoft.com/office/powerpoint/2019/9/main/command">
                <pc:docMk/>
                <pc:sldMk cId="1406939077" sldId="304"/>
                <pc2:cmMk id="{F3BF5EE1-DB86-0F45-B6B0-76594D88275E}"/>
              </pc2:cmMkLst>
            </pc226:cmChg>
          </p:ext>
        </pc:extLst>
      </pc:sldChg>
      <pc:sldChg chg="addSp delSp modSp delCm modCm">
        <pc:chgData name="GORE, Fiona Margaret" userId="S::goref@who.int::8990c2d0-068d-4ea4-a7b0-fc9e7bcf8844" providerId="AD" clId="Web-{05700EEF-2A6E-15FF-285F-B246725C4D85}" dt="2024-03-28T18:39:52.478" v="20"/>
        <pc:sldMkLst>
          <pc:docMk/>
          <pc:sldMk cId="3847305910" sldId="319"/>
        </pc:sldMkLst>
        <pc:picChg chg="add del mod">
          <ac:chgData name="GORE, Fiona Margaret" userId="S::goref@who.int::8990c2d0-068d-4ea4-a7b0-fc9e7bcf8844" providerId="AD" clId="Web-{05700EEF-2A6E-15FF-285F-B246725C4D85}" dt="2024-03-28T17:58:08.149" v="12"/>
          <ac:picMkLst>
            <pc:docMk/>
            <pc:sldMk cId="3847305910" sldId="319"/>
            <ac:picMk id="2" creationId="{D12AEAB7-2B12-3E39-462F-8470777A486C}"/>
          </ac:picMkLst>
        </pc:picChg>
        <pc:picChg chg="mod">
          <ac:chgData name="GORE, Fiona Margaret" userId="S::goref@who.int::8990c2d0-068d-4ea4-a7b0-fc9e7bcf8844" providerId="AD" clId="Web-{05700EEF-2A6E-15FF-285F-B246725C4D85}" dt="2024-03-28T17:56:24.304" v="4" actId="1076"/>
          <ac:picMkLst>
            <pc:docMk/>
            <pc:sldMk cId="3847305910" sldId="319"/>
            <ac:picMk id="8" creationId="{47921A50-DDC7-D02D-86CB-7560980A57FE}"/>
          </ac:picMkLst>
        </pc:picChg>
        <pc:picChg chg="mod">
          <ac:chgData name="GORE, Fiona Margaret" userId="S::goref@who.int::8990c2d0-068d-4ea4-a7b0-fc9e7bcf8844" providerId="AD" clId="Web-{05700EEF-2A6E-15FF-285F-B246725C4D85}" dt="2024-03-28T17:58:54.212" v="18" actId="1076"/>
          <ac:picMkLst>
            <pc:docMk/>
            <pc:sldMk cId="3847305910" sldId="319"/>
            <ac:picMk id="9" creationId="{D2CA6951-D545-D3B3-C342-072BE71115B7}"/>
          </ac:picMkLst>
        </pc:picChg>
        <pc:picChg chg="add mod">
          <ac:chgData name="GORE, Fiona Margaret" userId="S::goref@who.int::8990c2d0-068d-4ea4-a7b0-fc9e7bcf8844" providerId="AD" clId="Web-{05700EEF-2A6E-15FF-285F-B246725C4D85}" dt="2024-03-28T17:58:27.681" v="16" actId="1076"/>
          <ac:picMkLst>
            <pc:docMk/>
            <pc:sldMk cId="3847305910" sldId="319"/>
            <ac:picMk id="16" creationId="{B4380F2C-5DDA-38EF-8CBE-2E2AD06C3647}"/>
          </ac:picMkLst>
        </pc:picChg>
        <pc:picChg chg="add mod">
          <ac:chgData name="GORE, Fiona Margaret" userId="S::goref@who.int::8990c2d0-068d-4ea4-a7b0-fc9e7bcf8844" providerId="AD" clId="Web-{05700EEF-2A6E-15FF-285F-B246725C4D85}" dt="2024-03-28T17:58:11.712" v="13" actId="1076"/>
          <ac:picMkLst>
            <pc:docMk/>
            <pc:sldMk cId="3847305910" sldId="319"/>
            <ac:picMk id="17" creationId="{1A351B69-85E7-C130-0543-2087D9EEA71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39:52.478" v="20"/>
              <pc2:cmMkLst xmlns:pc2="http://schemas.microsoft.com/office/powerpoint/2019/9/main/command">
                <pc:docMk/>
                <pc:sldMk cId="3847305910" sldId="319"/>
                <pc2:cmMk id="{C450776C-B29F-534A-8FE9-3A14523DC54F}"/>
              </pc2:cmMkLst>
              <pc226:cmRplyChg chg="add">
                <pc226:chgData name="GORE, Fiona Margaret" userId="S::goref@who.int::8990c2d0-068d-4ea4-a7b0-fc9e7bcf8844" providerId="AD" clId="Web-{05700EEF-2A6E-15FF-285F-B246725C4D85}" dt="2024-03-28T17:59:33.919" v="19"/>
                <pc2:cmRplyMkLst xmlns:pc2="http://schemas.microsoft.com/office/powerpoint/2019/9/main/command">
                  <pc:docMk/>
                  <pc:sldMk cId="3847305910" sldId="319"/>
                  <pc2:cmMk id="{C450776C-B29F-534A-8FE9-3A14523DC54F}"/>
                  <pc2:cmRplyMk id="{ED7957EF-E852-45B3-859F-8454B18C5C53}"/>
                </pc2:cmRplyMkLst>
              </pc226:cmRplyChg>
            </pc226:cmChg>
          </p:ext>
        </pc:extLst>
      </pc:sldChg>
      <pc:sldChg chg="delCm">
        <pc:chgData name="GORE, Fiona Margaret" userId="S::goref@who.int::8990c2d0-068d-4ea4-a7b0-fc9e7bcf8844" providerId="AD" clId="Web-{05700EEF-2A6E-15FF-285F-B246725C4D85}" dt="2024-03-28T18:44:23.511" v="54"/>
        <pc:sldMkLst>
          <pc:docMk/>
          <pc:sldMk cId="1612000249" sldId="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RE, Fiona Margaret" userId="S::goref@who.int::8990c2d0-068d-4ea4-a7b0-fc9e7bcf8844" providerId="AD" clId="Web-{05700EEF-2A6E-15FF-285F-B246725C4D85}" dt="2024-03-28T18:44:23.511" v="54"/>
              <pc2:cmMkLst xmlns:pc2="http://schemas.microsoft.com/office/powerpoint/2019/9/main/command">
                <pc:docMk/>
                <pc:sldMk cId="1612000249" sldId="320"/>
                <pc2:cmMk id="{5B76FDD2-A210-8242-805A-04C0EABE836B}"/>
              </pc2:cmMkLst>
            </pc226:cmChg>
          </p:ext>
        </pc:extLst>
      </pc:sldChg>
    </pc:docChg>
  </pc:docChgLst>
  <pc:docChgLst>
    <pc:chgData name="MURAD, Sofia Jenny Juliette" userId="609d3eb8-04db-4da7-84a5-b39f1996835f" providerId="ADAL" clId="{C5991A07-5781-434C-BCC6-032AE2960514}"/>
    <pc:docChg chg="mod">
      <pc:chgData name="MURAD, Sofia Jenny Juliette" userId="609d3eb8-04db-4da7-84a5-b39f1996835f" providerId="ADAL" clId="{C5991A07-5781-434C-BCC6-032AE2960514}" dt="2024-03-29T10:17:45.064" v="0"/>
      <pc:docMkLst>
        <pc:docMk/>
      </pc:docMkLst>
    </pc:docChg>
  </pc:docChgLst>
  <pc:docChgLst>
    <pc:chgData name="TIFFAY, Kathleen" userId="d51f97e3-cd98-49b8-8d5e-1b0d4fc9d868" providerId="ADAL" clId="{612D7E22-557C-5E4D-9180-37BCB93E508B}"/>
    <pc:docChg chg="custSel addSld delSld modSld">
      <pc:chgData name="TIFFAY, Kathleen" userId="d51f97e3-cd98-49b8-8d5e-1b0d4fc9d868" providerId="ADAL" clId="{612D7E22-557C-5E4D-9180-37BCB93E508B}" dt="2024-03-26T15:27:41.279" v="12" actId="2696"/>
      <pc:docMkLst>
        <pc:docMk/>
      </pc:docMkLst>
      <pc:sldChg chg="addSp delSp modSp del mod">
        <pc:chgData name="TIFFAY, Kathleen" userId="d51f97e3-cd98-49b8-8d5e-1b0d4fc9d868" providerId="ADAL" clId="{612D7E22-557C-5E4D-9180-37BCB93E508B}" dt="2024-03-26T15:27:41.279" v="12" actId="2696"/>
        <pc:sldMkLst>
          <pc:docMk/>
          <pc:sldMk cId="2525285846" sldId="257"/>
        </pc:sldMkLst>
        <pc:spChg chg="add del mod">
          <ac:chgData name="TIFFAY, Kathleen" userId="d51f97e3-cd98-49b8-8d5e-1b0d4fc9d868" providerId="ADAL" clId="{612D7E22-557C-5E4D-9180-37BCB93E508B}" dt="2024-03-26T15:25:21.736" v="10"/>
          <ac:spMkLst>
            <pc:docMk/>
            <pc:sldMk cId="2525285846" sldId="257"/>
            <ac:spMk id="2" creationId="{DD1483B9-3CBE-DE7A-2969-98FE27058B6F}"/>
          </ac:spMkLst>
        </pc:spChg>
      </pc:sldChg>
      <pc:sldChg chg="delCm">
        <pc:chgData name="TIFFAY, Kathleen" userId="d51f97e3-cd98-49b8-8d5e-1b0d4fc9d868" providerId="ADAL" clId="{612D7E22-557C-5E4D-9180-37BCB93E508B}" dt="2024-03-26T15:15:59.112" v="1"/>
        <pc:sldMkLst>
          <pc:docMk/>
          <pc:sldMk cId="4154322372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IFFAY, Kathleen" userId="d51f97e3-cd98-49b8-8d5e-1b0d4fc9d868" providerId="ADAL" clId="{612D7E22-557C-5E4D-9180-37BCB93E508B}" dt="2024-03-26T15:15:59.112" v="1"/>
              <pc2:cmMkLst xmlns:pc2="http://schemas.microsoft.com/office/powerpoint/2019/9/main/command">
                <pc:docMk/>
                <pc:sldMk cId="4154322372" sldId="258"/>
                <pc2:cmMk id="{5445B43C-7F0B-3543-A1A5-7767015C3F1F}"/>
              </pc2:cmMkLst>
            </pc226:cmChg>
            <pc226:cmChg xmlns:pc226="http://schemas.microsoft.com/office/powerpoint/2022/06/main/command" chg="del">
              <pc226:chgData name="TIFFAY, Kathleen" userId="d51f97e3-cd98-49b8-8d5e-1b0d4fc9d868" providerId="ADAL" clId="{612D7E22-557C-5E4D-9180-37BCB93E508B}" dt="2024-03-26T15:15:55.922" v="0"/>
              <pc2:cmMkLst xmlns:pc2="http://schemas.microsoft.com/office/powerpoint/2019/9/main/command">
                <pc:docMk/>
                <pc:sldMk cId="4154322372" sldId="258"/>
                <pc2:cmMk id="{A471396D-A3A0-5741-B51B-2C41C91C993A}"/>
              </pc2:cmMkLst>
            </pc226:cmChg>
          </p:ext>
        </pc:extLst>
      </pc:sldChg>
      <pc:sldChg chg="delCm">
        <pc:chgData name="TIFFAY, Kathleen" userId="d51f97e3-cd98-49b8-8d5e-1b0d4fc9d868" providerId="ADAL" clId="{612D7E22-557C-5E4D-9180-37BCB93E508B}" dt="2024-03-26T15:16:23.961" v="2"/>
        <pc:sldMkLst>
          <pc:docMk/>
          <pc:sldMk cId="1446751405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IFFAY, Kathleen" userId="d51f97e3-cd98-49b8-8d5e-1b0d4fc9d868" providerId="ADAL" clId="{612D7E22-557C-5E4D-9180-37BCB93E508B}" dt="2024-03-26T15:16:23.961" v="2"/>
              <pc2:cmMkLst xmlns:pc2="http://schemas.microsoft.com/office/powerpoint/2019/9/main/command">
                <pc:docMk/>
                <pc:sldMk cId="1446751405" sldId="259"/>
                <pc2:cmMk id="{C6B1A09F-D24C-6249-A376-ED03A6A2C386}"/>
              </pc2:cmMkLst>
            </pc226:cmChg>
          </p:ext>
        </pc:extLst>
      </pc:sldChg>
      <pc:sldChg chg="modSp mod">
        <pc:chgData name="TIFFAY, Kathleen" userId="d51f97e3-cd98-49b8-8d5e-1b0d4fc9d868" providerId="ADAL" clId="{612D7E22-557C-5E4D-9180-37BCB93E508B}" dt="2024-03-26T15:25:18.517" v="7" actId="27636"/>
        <pc:sldMkLst>
          <pc:docMk/>
          <pc:sldMk cId="1314089044" sldId="271"/>
        </pc:sldMkLst>
        <pc:spChg chg="mod">
          <ac:chgData name="TIFFAY, Kathleen" userId="d51f97e3-cd98-49b8-8d5e-1b0d4fc9d868" providerId="ADAL" clId="{612D7E22-557C-5E4D-9180-37BCB93E508B}" dt="2024-03-26T15:25:18.517" v="7" actId="27636"/>
          <ac:spMkLst>
            <pc:docMk/>
            <pc:sldMk cId="1314089044" sldId="271"/>
            <ac:spMk id="2" creationId="{E14D65D9-9F16-4A6B-A806-4C6DEA46BBC2}"/>
          </ac:spMkLst>
        </pc:spChg>
      </pc:sldChg>
      <pc:sldChg chg="modSp mod">
        <pc:chgData name="TIFFAY, Kathleen" userId="d51f97e3-cd98-49b8-8d5e-1b0d4fc9d868" providerId="ADAL" clId="{612D7E22-557C-5E4D-9180-37BCB93E508B}" dt="2024-03-26T15:25:18.692" v="8" actId="27636"/>
        <pc:sldMkLst>
          <pc:docMk/>
          <pc:sldMk cId="1843749515" sldId="279"/>
        </pc:sldMkLst>
        <pc:spChg chg="mod">
          <ac:chgData name="TIFFAY, Kathleen" userId="d51f97e3-cd98-49b8-8d5e-1b0d4fc9d868" providerId="ADAL" clId="{612D7E22-557C-5E4D-9180-37BCB93E508B}" dt="2024-03-26T15:25:18.692" v="8" actId="27636"/>
          <ac:spMkLst>
            <pc:docMk/>
            <pc:sldMk cId="1843749515" sldId="279"/>
            <ac:spMk id="2" creationId="{2F2CA2A5-7E3B-660A-D2FA-90842D1EB5B6}"/>
          </ac:spMkLst>
        </pc:spChg>
      </pc:sldChg>
      <pc:sldChg chg="add">
        <pc:chgData name="TIFFAY, Kathleen" userId="d51f97e3-cd98-49b8-8d5e-1b0d4fc9d868" providerId="ADAL" clId="{612D7E22-557C-5E4D-9180-37BCB93E508B}" dt="2024-03-26T15:27:34.891" v="11"/>
        <pc:sldMkLst>
          <pc:docMk/>
          <pc:sldMk cId="2773499410" sldId="297"/>
        </pc:sldMkLst>
      </pc:sldChg>
      <pc:sldChg chg="addCm delCm">
        <pc:chgData name="TIFFAY, Kathleen" userId="d51f97e3-cd98-49b8-8d5e-1b0d4fc9d868" providerId="ADAL" clId="{612D7E22-557C-5E4D-9180-37BCB93E508B}" dt="2024-03-26T15:24:24.042" v="5"/>
        <pc:sldMkLst>
          <pc:docMk/>
          <pc:sldMk cId="3847305910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IFFAY, Kathleen" userId="d51f97e3-cd98-49b8-8d5e-1b0d4fc9d868" providerId="ADAL" clId="{612D7E22-557C-5E4D-9180-37BCB93E508B}" dt="2024-03-26T15:23:54.861" v="4"/>
              <pc2:cmMkLst xmlns:pc2="http://schemas.microsoft.com/office/powerpoint/2019/9/main/command">
                <pc:docMk/>
                <pc:sldMk cId="3847305910" sldId="319"/>
                <pc2:cmMk id="{1FD5C92B-66D9-3C43-A4BA-A2D07F223E6E}"/>
              </pc2:cmMkLst>
            </pc226:cmChg>
            <pc226:cmChg xmlns:pc226="http://schemas.microsoft.com/office/powerpoint/2022/06/main/command" chg="add">
              <pc226:chgData name="TIFFAY, Kathleen" userId="d51f97e3-cd98-49b8-8d5e-1b0d4fc9d868" providerId="ADAL" clId="{612D7E22-557C-5E4D-9180-37BCB93E508B}" dt="2024-03-26T15:24:24.042" v="5"/>
              <pc2:cmMkLst xmlns:pc2="http://schemas.microsoft.com/office/powerpoint/2019/9/main/command">
                <pc:docMk/>
                <pc:sldMk cId="3847305910" sldId="319"/>
                <pc2:cmMk id="{C450776C-B29F-534A-8FE9-3A14523DC54F}"/>
              </pc2:cmMkLst>
            </pc226:cmChg>
            <pc226:cmChg xmlns:pc226="http://schemas.microsoft.com/office/powerpoint/2022/06/main/command" chg="del">
              <pc226:chgData name="TIFFAY, Kathleen" userId="d51f97e3-cd98-49b8-8d5e-1b0d4fc9d868" providerId="ADAL" clId="{612D7E22-557C-5E4D-9180-37BCB93E508B}" dt="2024-03-26T15:23:51.910" v="3"/>
              <pc2:cmMkLst xmlns:pc2="http://schemas.microsoft.com/office/powerpoint/2019/9/main/command">
                <pc:docMk/>
                <pc:sldMk cId="3847305910" sldId="319"/>
                <pc2:cmMk id="{7C32597A-33ED-DC45-8BA3-257036AFC855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29-Mar-24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29-Mar-24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/>
          </a:p>
          <a:p>
            <a:endParaRPr lang="en-GB" i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551170-CE40-7550-3EED-2D597F3253A5}"/>
              </a:ext>
            </a:extLst>
          </p:cNvPr>
          <p:cNvGrpSpPr/>
          <p:nvPr userDrawn="1"/>
        </p:nvGrpSpPr>
        <p:grpSpPr>
          <a:xfrm>
            <a:off x="9264303" y="-1"/>
            <a:ext cx="2901802" cy="2103482"/>
            <a:chOff x="9677811" y="849247"/>
            <a:chExt cx="2901802" cy="21034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E2FDE2-BFBC-EBDE-2B10-C0E06F77A2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7901"/>
            <a:stretch/>
          </p:blipFill>
          <p:spPr>
            <a:xfrm>
              <a:off x="9960276" y="849247"/>
              <a:ext cx="2619337" cy="16514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95E2C0-6E83-8E90-A1A8-028855F271EA}"/>
                </a:ext>
              </a:extLst>
            </p:cNvPr>
            <p:cNvSpPr/>
            <p:nvPr userDrawn="1"/>
          </p:nvSpPr>
          <p:spPr>
            <a:xfrm rot="5400000">
              <a:off x="10187917" y="674063"/>
              <a:ext cx="1768560" cy="2788771"/>
            </a:xfrm>
            <a:prstGeom prst="rect">
              <a:avLst/>
            </a:prstGeom>
            <a:gradFill flip="none" rotWithShape="1">
              <a:gsLst>
                <a:gs pos="26000">
                  <a:schemeClr val="bg1">
                    <a:alpha val="64000"/>
                  </a:schemeClr>
                </a:gs>
                <a:gs pos="60000">
                  <a:schemeClr val="bg1">
                    <a:alpha val="0"/>
                  </a:schemeClr>
                </a:gs>
                <a:gs pos="5000">
                  <a:schemeClr val="bg1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26" y="1730410"/>
            <a:ext cx="10972800" cy="4918869"/>
          </a:xfrm>
        </p:spPr>
        <p:txBody>
          <a:bodyPr/>
          <a:lstStyle>
            <a:lvl1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03226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5283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50180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717661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3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42900" indent="-342900">
              <a:buClr>
                <a:srgbClr val="634A94"/>
              </a:buClr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624712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916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00050" indent="-40005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22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1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4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0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47254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163072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87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74716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11026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7512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99620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FB073-BB83-E172-454D-A364C19BCD3C}"/>
              </a:ext>
            </a:extLst>
          </p:cNvPr>
          <p:cNvGrpSpPr/>
          <p:nvPr userDrawn="1"/>
        </p:nvGrpSpPr>
        <p:grpSpPr>
          <a:xfrm>
            <a:off x="-8" y="5988696"/>
            <a:ext cx="12192008" cy="869304"/>
            <a:chOff x="-1" y="5998222"/>
            <a:chExt cx="12192008" cy="8693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E98DA2-1865-4E97-8590-444FE01B1FE4}"/>
                </a:ext>
              </a:extLst>
            </p:cNvPr>
            <p:cNvGrpSpPr/>
            <p:nvPr userDrawn="1"/>
          </p:nvGrpSpPr>
          <p:grpSpPr>
            <a:xfrm>
              <a:off x="-1" y="6065349"/>
              <a:ext cx="12192001" cy="802177"/>
              <a:chOff x="-1" y="6055823"/>
              <a:chExt cx="9144001" cy="80217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50B300-CF84-43C1-BFB3-9466A9B79B6A}"/>
                  </a:ext>
                </a:extLst>
              </p:cNvPr>
              <p:cNvSpPr/>
              <p:nvPr userDrawn="1"/>
            </p:nvSpPr>
            <p:spPr>
              <a:xfrm>
                <a:off x="-1" y="6055823"/>
                <a:ext cx="9144001" cy="802177"/>
              </a:xfrm>
              <a:prstGeom prst="rect">
                <a:avLst/>
              </a:prstGeom>
              <a:solidFill>
                <a:srgbClr val="375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80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5B1804B-41C0-49EC-9CCC-56DC065112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2" t="37722" r="13637" b="36565"/>
              <a:stretch/>
            </p:blipFill>
            <p:spPr>
              <a:xfrm>
                <a:off x="7093744" y="6154761"/>
                <a:ext cx="1822373" cy="63778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9814F6A-8856-40D8-8CAF-4C5E6641F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251" y="6190395"/>
                <a:ext cx="1473694" cy="57308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3E73065-C6F7-4816-8CA3-7879EC8065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6" y="6125852"/>
                <a:ext cx="1700603" cy="59326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1D423E-8B15-41BD-B67A-2B72633E8C60}"/>
                </a:ext>
              </a:extLst>
            </p:cNvPr>
            <p:cNvSpPr/>
            <p:nvPr userDrawn="1"/>
          </p:nvSpPr>
          <p:spPr>
            <a:xfrm>
              <a:off x="7" y="5998222"/>
              <a:ext cx="12192000" cy="72000"/>
            </a:xfrm>
            <a:prstGeom prst="rect">
              <a:avLst/>
            </a:prstGeom>
            <a:gradFill>
              <a:gsLst>
                <a:gs pos="90000">
                  <a:srgbClr val="D60A87"/>
                </a:gs>
                <a:gs pos="10000">
                  <a:srgbClr val="00AAAF"/>
                </a:gs>
                <a:gs pos="5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25400" dir="16200000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800"/>
            </a:p>
          </p:txBody>
        </p:sp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F07FAD92-3BD4-F88E-2ECD-B380A6873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6" b="37062"/>
            <a:stretch/>
          </p:blipFill>
          <p:spPr>
            <a:xfrm>
              <a:off x="3233815" y="6225300"/>
              <a:ext cx="1964925" cy="52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2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4A94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laas.who.int/" TargetMode="Externa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glaas.who.i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aas.who.in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GLAAS : Module d'information 1</a:t>
            </a:r>
            <a:br>
              <a:rPr lang="fr-FR" dirty="0">
                <a:cs typeface="Calibri"/>
              </a:rPr>
            </a:br>
            <a:r>
              <a:rPr lang="fr-FR" sz="3600" dirty="0">
                <a:cs typeface="Calibri"/>
              </a:rPr>
              <a:t>Introduction au GLAAS</a:t>
            </a:r>
            <a:br>
              <a:rPr lang="fr-FR" sz="3600" dirty="0">
                <a:cs typeface="Calibri"/>
              </a:rPr>
            </a:br>
            <a:r>
              <a:rPr lang="fr-FR" sz="2400" dirty="0">
                <a:cs typeface="Calibri"/>
              </a:rPr>
              <a:t>Cycle GLAAS 2024/2025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60042-5D9B-45AA-99E1-2E895DA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Rapport ONU-</a:t>
            </a:r>
            <a:r>
              <a:rPr lang="en-US" dirty="0" err="1"/>
              <a:t>Eau</a:t>
            </a:r>
            <a:r>
              <a:rPr lang="en-US" dirty="0"/>
              <a:t> GLAAS 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FDEF62-5E5D-4960-9231-434BF814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6695552" cy="45054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3200" dirty="0"/>
              <a:t>Les informations collectées dans le cadre de l'enquête pays GLAAS seront présentées dans le rapport ONU-Eau GLAAS 2025 ainsi que sur le </a:t>
            </a:r>
            <a:r>
              <a:rPr lang="fr-FR" sz="3200" dirty="0">
                <a:hlinkClick r:id="rId2"/>
              </a:rPr>
              <a:t>portail de données GLAAS</a:t>
            </a:r>
            <a:r>
              <a:rPr lang="fr-FR" sz="3200" dirty="0"/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3200" dirty="0"/>
              <a:t>Le rapport GLAAS 2025 est attendu pour le 3</a:t>
            </a:r>
            <a:r>
              <a:rPr lang="fr-FR" sz="3200" baseline="30000" dirty="0"/>
              <a:t>ème </a:t>
            </a:r>
            <a:r>
              <a:rPr lang="fr-FR" sz="3200" dirty="0"/>
              <a:t>trimestre 2025.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AF773-15E8-259D-1DD3-EAC2B194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17" y="1351339"/>
            <a:ext cx="3100498" cy="4363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068A0-609A-6762-94B7-ABA8CC1CD67E}"/>
              </a:ext>
            </a:extLst>
          </p:cNvPr>
          <p:cNvSpPr txBox="1"/>
          <p:nvPr/>
        </p:nvSpPr>
        <p:spPr>
          <a:xfrm>
            <a:off x="7437604" y="5824211"/>
            <a:ext cx="4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GB" sz="2000" b="1" dirty="0">
                <a:solidFill>
                  <a:srgbClr val="D60A87"/>
                </a:solidFill>
              </a:rPr>
              <a:t>Rapport GLAAS 2022</a:t>
            </a:r>
          </a:p>
        </p:txBody>
      </p:sp>
    </p:spTree>
    <p:extLst>
      <p:ext uri="{BB962C8B-B14F-4D97-AF65-F5344CB8AC3E}">
        <p14:creationId xmlns:p14="http://schemas.microsoft.com/office/powerpoint/2010/main" val="39252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B8E737-C15F-42CD-BA49-701A3EEB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981700"/>
          </a:xfrm>
          <a:solidFill>
            <a:srgbClr val="39588D"/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5400" b="1" dirty="0">
                <a:solidFill>
                  <a:schemeClr val="bg1"/>
                </a:solidFill>
              </a:rPr>
              <a:t>Merci pour </a:t>
            </a:r>
            <a:r>
              <a:rPr lang="en-GB" sz="5400" b="1" dirty="0" err="1">
                <a:solidFill>
                  <a:schemeClr val="bg1"/>
                </a:solidFill>
              </a:rPr>
              <a:t>votre</a:t>
            </a:r>
            <a:r>
              <a:rPr lang="en-GB" sz="5400" b="1" dirty="0">
                <a:solidFill>
                  <a:schemeClr val="bg1"/>
                </a:solidFill>
              </a:rPr>
              <a:t> attention!</a:t>
            </a:r>
          </a:p>
          <a:p>
            <a:pPr marL="0" indent="0" algn="ctr">
              <a:buNone/>
            </a:pPr>
            <a:endParaRPr lang="en-GB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dirty="0">
                <a:solidFill>
                  <a:schemeClr val="bg1"/>
                </a:solidFill>
              </a:rPr>
              <a:t>Pour </a:t>
            </a:r>
            <a:r>
              <a:rPr lang="en-GB" sz="2000" i="1" dirty="0" err="1">
                <a:solidFill>
                  <a:schemeClr val="bg1"/>
                </a:solidFill>
              </a:rPr>
              <a:t>toute</a:t>
            </a:r>
            <a:r>
              <a:rPr lang="en-GB" sz="2000" i="1" dirty="0">
                <a:solidFill>
                  <a:schemeClr val="bg1"/>
                </a:solidFill>
              </a:rPr>
              <a:t> information </a:t>
            </a:r>
            <a:r>
              <a:rPr lang="en-GB" sz="2000" i="1" dirty="0" err="1">
                <a:solidFill>
                  <a:schemeClr val="bg1"/>
                </a:solidFill>
              </a:rPr>
              <a:t>complémentaire</a:t>
            </a:r>
            <a:r>
              <a:rPr lang="en-GB" sz="2000" i="1" dirty="0">
                <a:solidFill>
                  <a:schemeClr val="bg1"/>
                </a:solidFill>
              </a:rPr>
              <a:t>, merci de </a:t>
            </a:r>
            <a:r>
              <a:rPr lang="en-GB" sz="2000" i="1" dirty="0" err="1">
                <a:solidFill>
                  <a:schemeClr val="bg1"/>
                </a:solidFill>
              </a:rPr>
              <a:t>contacter</a:t>
            </a:r>
            <a:endParaRPr lang="en-GB" sz="20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000" i="1" u="sng" dirty="0" err="1">
                <a:solidFill>
                  <a:schemeClr val="bg1"/>
                </a:solidFill>
              </a:rPr>
              <a:t>glaas@who.int</a:t>
            </a:r>
            <a:endParaRPr lang="en-GB" sz="20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Qu'est-ce que le GLAAS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D60A87"/>
                </a:solidFill>
              </a:rPr>
              <a:t>GLAAS:</a:t>
            </a:r>
            <a:r>
              <a:rPr lang="fr-FR" sz="3200" b="1" dirty="0">
                <a:solidFill>
                  <a:schemeClr val="accent2"/>
                </a:solidFill>
              </a:rPr>
              <a:t> </a:t>
            </a:r>
            <a:r>
              <a:rPr lang="fr-FR" sz="3200" dirty="0"/>
              <a:t>Analyse et évaluation mondiales de l’ONU-Eau sur l’assainissement et l’eau potable</a:t>
            </a:r>
          </a:p>
          <a:p>
            <a:r>
              <a:rPr lang="fr-FR" sz="3200" dirty="0"/>
              <a:t>Mise en œuvre par l'Organisation mondiale de la Santé en collaboration avec UNICEF en lieu et place de l'ONU-Eau.</a:t>
            </a:r>
          </a:p>
          <a:p>
            <a:r>
              <a:rPr lang="fr-FR" sz="3200" dirty="0"/>
              <a:t>Une mise à jour mondiale des systèmes WASH, y compris sur les cadres politiques, les dispositions institutionnelles, les systèmes de suivi, la réglementation, les ressources humaines et les finances.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6E85618-E54E-40F3-609C-9CDEB125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00" y="1375200"/>
            <a:ext cx="1249200" cy="1274868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892C23DB-8254-DE38-26AE-14369A495B71}"/>
              </a:ext>
            </a:extLst>
          </p:cNvPr>
          <p:cNvSpPr/>
          <p:nvPr/>
        </p:nvSpPr>
        <p:spPr>
          <a:xfrm rot="18589641" flipH="1">
            <a:off x="6253097" y="2729826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5A9E2824-D64A-45FD-BB02-BF59C11CC895}"/>
              </a:ext>
            </a:extLst>
          </p:cNvPr>
          <p:cNvSpPr/>
          <p:nvPr/>
        </p:nvSpPr>
        <p:spPr>
          <a:xfrm>
            <a:off x="4106403" y="3966380"/>
            <a:ext cx="922680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242" y="179940"/>
            <a:ext cx="10412062" cy="820738"/>
          </a:xfrm>
        </p:spPr>
        <p:txBody>
          <a:bodyPr>
            <a:normAutofit/>
          </a:bodyPr>
          <a:lstStyle/>
          <a:p>
            <a:r>
              <a:rPr lang="fr-FR" sz="3400" dirty="0">
                <a:solidFill>
                  <a:srgbClr val="644A95"/>
                </a:solidFill>
              </a:rPr>
              <a:t>Domaines d'activités GLAAS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4320E4A8-074E-4416-9752-B6157A93BE42}"/>
              </a:ext>
            </a:extLst>
          </p:cNvPr>
          <p:cNvSpPr/>
          <p:nvPr/>
        </p:nvSpPr>
        <p:spPr>
          <a:xfrm rot="3143083">
            <a:off x="4595326" y="2782909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6E2EFFFD-7A9A-42DC-A0FB-85B1E4ACB6EB}"/>
              </a:ext>
            </a:extLst>
          </p:cNvPr>
          <p:cNvSpPr/>
          <p:nvPr/>
        </p:nvSpPr>
        <p:spPr>
          <a:xfrm flipH="1">
            <a:off x="7183316" y="4021739"/>
            <a:ext cx="922679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F61DEC-A225-42B2-B9DB-2123535DD2B7}"/>
              </a:ext>
            </a:extLst>
          </p:cNvPr>
          <p:cNvSpPr/>
          <p:nvPr/>
        </p:nvSpPr>
        <p:spPr>
          <a:xfrm>
            <a:off x="4971803" y="3069906"/>
            <a:ext cx="2248395" cy="2260906"/>
          </a:xfrm>
          <a:custGeom>
            <a:avLst/>
            <a:gdLst>
              <a:gd name="connsiteX0" fmla="*/ 0 w 2221992"/>
              <a:gd name="connsiteY0" fmla="*/ 1110996 h 2221992"/>
              <a:gd name="connsiteX1" fmla="*/ 1110996 w 2221992"/>
              <a:gd name="connsiteY1" fmla="*/ 0 h 2221992"/>
              <a:gd name="connsiteX2" fmla="*/ 2221992 w 2221992"/>
              <a:gd name="connsiteY2" fmla="*/ 1110996 h 2221992"/>
              <a:gd name="connsiteX3" fmla="*/ 1110996 w 2221992"/>
              <a:gd name="connsiteY3" fmla="*/ 2221992 h 2221992"/>
              <a:gd name="connsiteX4" fmla="*/ 0 w 2221992"/>
              <a:gd name="connsiteY4" fmla="*/ 1110996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92" h="2221992">
                <a:moveTo>
                  <a:pt x="0" y="1110996"/>
                </a:moveTo>
                <a:cubicBezTo>
                  <a:pt x="0" y="497410"/>
                  <a:pt x="497410" y="0"/>
                  <a:pt x="1110996" y="0"/>
                </a:cubicBezTo>
                <a:cubicBezTo>
                  <a:pt x="1724582" y="0"/>
                  <a:pt x="2221992" y="497410"/>
                  <a:pt x="2221992" y="1110996"/>
                </a:cubicBezTo>
                <a:cubicBezTo>
                  <a:pt x="2221992" y="1724582"/>
                  <a:pt x="1724582" y="2221992"/>
                  <a:pt x="1110996" y="2221992"/>
                </a:cubicBezTo>
                <a:cubicBezTo>
                  <a:pt x="497410" y="2221992"/>
                  <a:pt x="0" y="1724582"/>
                  <a:pt x="0" y="1110996"/>
                </a:cubicBezTo>
                <a:close/>
              </a:path>
            </a:pathLst>
          </a:custGeom>
          <a:solidFill>
            <a:srgbClr val="358D8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263" tIns="348263" rIns="348263" bIns="348263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ONU-Eau GLAAS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5923B3-6899-494F-B116-34B1F4E542A4}"/>
              </a:ext>
            </a:extLst>
          </p:cNvPr>
          <p:cNvSpPr/>
          <p:nvPr/>
        </p:nvSpPr>
        <p:spPr>
          <a:xfrm>
            <a:off x="1556634" y="3069906"/>
            <a:ext cx="2560320" cy="174399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Collecte de données GLAAS,</a:t>
            </a:r>
            <a:r>
              <a:rPr kumimoji="0" lang="fr-FR" sz="2400" b="1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rapports et portails de données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92DCAC5-7F6F-44F1-A47F-0BE8F64C3A44}"/>
              </a:ext>
            </a:extLst>
          </p:cNvPr>
          <p:cNvSpPr/>
          <p:nvPr/>
        </p:nvSpPr>
        <p:spPr>
          <a:xfrm>
            <a:off x="2427663" y="131495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Suivi des ODD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421E8E-1BC7-4A08-98D9-2C82E7D83433}"/>
              </a:ext>
            </a:extLst>
          </p:cNvPr>
          <p:cNvSpPr/>
          <p:nvPr/>
        </p:nvSpPr>
        <p:spPr>
          <a:xfrm>
            <a:off x="8101236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5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 et partenariats</a:t>
            </a:r>
          </a:p>
        </p:txBody>
      </p:sp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A2315FA3-0E0D-4F39-8A35-03B05D39B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58" y="520724"/>
            <a:ext cx="1438942" cy="59595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D9BD22E-C728-3C45-B0DF-9F6BDF76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00" y="5028654"/>
            <a:ext cx="1651100" cy="6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8305E-7961-334C-8070-DE378D02D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337" y="5868812"/>
            <a:ext cx="1530581" cy="497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DE4E8-C9FC-EF4F-9AB8-9787C7970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848" y="4129352"/>
            <a:ext cx="935610" cy="62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F330A-C328-2840-AB27-14D495E19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9413" y="5082360"/>
            <a:ext cx="1830344" cy="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747B-1E35-7440-8431-E4C20F5C05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6541" y="5766250"/>
            <a:ext cx="2150790" cy="575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9E0FE-B156-9A28-B26F-BA4141BE9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483" y="3269035"/>
            <a:ext cx="1323618" cy="1862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921A50-DDC7-D02D-86CB-7560980A57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25"/>
          <a:stretch/>
        </p:blipFill>
        <p:spPr>
          <a:xfrm>
            <a:off x="3571746" y="4574821"/>
            <a:ext cx="1323618" cy="1396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A6951-D545-D3B3-C342-072BE71115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5520" y="5724714"/>
            <a:ext cx="1280646" cy="505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08BDA-DC9F-CBFA-719B-F664AFAA61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1190" y="6405275"/>
            <a:ext cx="2476728" cy="454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8D8CE0-58B6-9472-34CA-66EA61EE4E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6854" y="2603032"/>
            <a:ext cx="11557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4D746D-3489-E04F-D887-95AE00B84B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3600" y="6439899"/>
            <a:ext cx="1981200" cy="3937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D5B101-FC47-4FC8-A5AF-946B5124FB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1529" y="1093418"/>
            <a:ext cx="1155700" cy="163179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2232D8-AED6-482B-AAA4-6E8D6EBCBA31}"/>
              </a:ext>
            </a:extLst>
          </p:cNvPr>
          <p:cNvSpPr/>
          <p:nvPr/>
        </p:nvSpPr>
        <p:spPr>
          <a:xfrm>
            <a:off x="7254040" y="1178313"/>
            <a:ext cx="2560320" cy="1357866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Comptes WASH utilisant la méthodologie </a:t>
            </a:r>
            <a:r>
              <a:rPr kumimoji="0" lang="fr-FR" sz="2400" b="1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TrackFin</a:t>
            </a:r>
            <a:endParaRPr kumimoji="0" lang="fr-FR" sz="2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EE7CD4-00B4-164A-BBB5-B822646B2675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1" y="4753092"/>
            <a:ext cx="1054186" cy="1280160"/>
          </a:xfrm>
          <a:prstGeom prst="rect">
            <a:avLst/>
          </a:prstGeom>
        </p:spPr>
      </p:pic>
      <p:pic>
        <p:nvPicPr>
          <p:cNvPr id="16" name="Picture 15" descr="A logo of the united nations&#10;&#10;Description automatically generated">
            <a:extLst>
              <a:ext uri="{FF2B5EF4-FFF2-40B4-BE49-F238E27FC236}">
                <a16:creationId xmlns:a16="http://schemas.microsoft.com/office/drawing/2014/main" id="{B4380F2C-5DDA-38EF-8CBE-2E2AD06C36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6583" y="5240437"/>
            <a:ext cx="2316987" cy="775505"/>
          </a:xfrm>
          <a:prstGeom prst="rect">
            <a:avLst/>
          </a:prstGeom>
        </p:spPr>
      </p:pic>
      <p:pic>
        <p:nvPicPr>
          <p:cNvPr id="17" name="Picture 1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A351B69-85E7-C130-0543-2087D9EEA7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2872" y="6052052"/>
            <a:ext cx="24479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96C4B4-9D4C-4B69-8A69-FDECB114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1582400" cy="840218"/>
          </a:xfrm>
        </p:spPr>
        <p:txBody>
          <a:bodyPr>
            <a:noAutofit/>
          </a:bodyPr>
          <a:lstStyle/>
          <a:p>
            <a:r>
              <a:rPr lang="fr-FR" dirty="0"/>
              <a:t>Collecte des données GLAAS et rapports: But et objectifs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D65D9-9F16-4A6B-A806-4C6DEA46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200" b="1" dirty="0"/>
              <a:t>Suivre les données </a:t>
            </a:r>
            <a:r>
              <a:rPr lang="fr-FR" sz="3200" dirty="0"/>
              <a:t>nécessaires pour étendre et maintenir les systèmes et services WASH à tous, en particulier aux groupes non desservis et défavorisés</a:t>
            </a:r>
          </a:p>
          <a:p>
            <a:r>
              <a:rPr lang="fr-FR" sz="3200" b="1" dirty="0"/>
              <a:t>Soutenir les processus menés par les pays </a:t>
            </a:r>
            <a:r>
              <a:rPr lang="fr-FR" sz="3200" dirty="0"/>
              <a:t>qui réunissent les nombreuses institutions et acteurs impliqués dans WASH</a:t>
            </a:r>
          </a:p>
          <a:p>
            <a:r>
              <a:rPr lang="fr-FR" sz="3200" b="1" dirty="0"/>
              <a:t>Identifier les moteurs et les goulots d'étranglement des progrès, </a:t>
            </a:r>
            <a:r>
              <a:rPr lang="fr-FR" sz="3200" dirty="0"/>
              <a:t>mettre en évidence les lacunes de connaissances et évaluer les forces et les défis dans les pays</a:t>
            </a:r>
          </a:p>
          <a:p>
            <a:pPr>
              <a:spcBef>
                <a:spcPts val="1200"/>
              </a:spcBef>
            </a:pPr>
            <a:r>
              <a:rPr lang="fr-FR" sz="3200" b="1" dirty="0"/>
              <a:t>Analyser et mettre en évidence les données </a:t>
            </a:r>
            <a:r>
              <a:rPr lang="fr-FR" sz="3200" dirty="0"/>
              <a:t>des pays et des partenaires de développement via des rapports, des synthèses et sur le portail de données GLAAS</a:t>
            </a:r>
          </a:p>
        </p:txBody>
      </p:sp>
    </p:spTree>
    <p:extLst>
      <p:ext uri="{BB962C8B-B14F-4D97-AF65-F5344CB8AC3E}">
        <p14:creationId xmlns:p14="http://schemas.microsoft.com/office/powerpoint/2010/main" val="1314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0E65A-C33F-4526-A7DA-ADC570FE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Avantages de GLAAS pour les pays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D48D6-5D7F-400D-8022-66551D42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8662"/>
            <a:ext cx="10972800" cy="5216892"/>
          </a:xfrm>
        </p:spPr>
        <p:txBody>
          <a:bodyPr>
            <a:normAutofit fontScale="77500" lnSpcReduction="20000"/>
          </a:bodyPr>
          <a:lstStyle/>
          <a:p>
            <a:pPr marL="461963" indent="-461963">
              <a:lnSpc>
                <a:spcPct val="100000"/>
              </a:lnSpc>
            </a:pPr>
            <a:r>
              <a:rPr lang="fr-FR" sz="3600" dirty="0"/>
              <a:t>Fournit une analyse utile de la situation des systèmes WASH </a:t>
            </a:r>
          </a:p>
          <a:p>
            <a:pPr marL="461963" indent="-461963">
              <a:lnSpc>
                <a:spcPct val="100000"/>
              </a:lnSpc>
            </a:pPr>
            <a:r>
              <a:rPr lang="fr-FR" sz="3600" dirty="0"/>
              <a:t>Identifie les lacunes en matière d'information</a:t>
            </a:r>
          </a:p>
          <a:p>
            <a:pPr marL="461963" indent="-461963"/>
            <a:r>
              <a:rPr lang="fr-FR" sz="3600" dirty="0"/>
              <a:t>Aide les décideurs à définir les priorités et à élaborer des plans</a:t>
            </a:r>
          </a:p>
          <a:p>
            <a:pPr marL="461963" indent="-461963"/>
            <a:r>
              <a:rPr lang="fr-FR" sz="3600" dirty="0"/>
              <a:t>Rassemble les différentes parties prenantes</a:t>
            </a:r>
          </a:p>
          <a:p>
            <a:pPr marL="461963" indent="-461963"/>
            <a:r>
              <a:rPr lang="fr-FR" sz="3600" dirty="0"/>
              <a:t>Contribue au suivi des ODD et aux initiatives régionales de suivi</a:t>
            </a:r>
          </a:p>
          <a:p>
            <a:pPr marL="461963" indent="-461963">
              <a:lnSpc>
                <a:spcPct val="100000"/>
              </a:lnSpc>
            </a:pPr>
            <a:r>
              <a:rPr lang="fr-FR" sz="3600" dirty="0"/>
              <a:t>Les pays ont rapporté que le processus et les données GLAAS ont contribué à: </a:t>
            </a:r>
          </a:p>
          <a:p>
            <a:pPr marL="1262063" lvl="2" indent="-461963">
              <a:lnSpc>
                <a:spcPct val="100000"/>
              </a:lnSpc>
            </a:pPr>
            <a:r>
              <a:rPr lang="fr-FR" sz="3000" dirty="0"/>
              <a:t>Améliorer la coordination sectorielle</a:t>
            </a:r>
          </a:p>
          <a:p>
            <a:pPr marL="1262063" lvl="2" indent="-461963">
              <a:lnSpc>
                <a:spcPct val="100000"/>
              </a:lnSpc>
            </a:pPr>
            <a:r>
              <a:rPr lang="fr-FR" sz="3000" dirty="0"/>
              <a:t>Formuler des politiques, des plans, des réglementations et des programmes</a:t>
            </a:r>
          </a:p>
          <a:p>
            <a:pPr marL="1262063" lvl="2" indent="-461963">
              <a:lnSpc>
                <a:spcPct val="100000"/>
              </a:lnSpc>
            </a:pPr>
            <a:r>
              <a:rPr lang="fr-FR" sz="3000" dirty="0"/>
              <a:t>Renforcer les systèmes nationaux de suivi et d'évaluation</a:t>
            </a:r>
          </a:p>
          <a:p>
            <a:pPr marL="1262063" lvl="2" indent="-461963">
              <a:lnSpc>
                <a:spcPct val="100000"/>
              </a:lnSpc>
            </a:pPr>
            <a:r>
              <a:rPr lang="fr-FR" sz="3000" dirty="0"/>
              <a:t>Plaider en faveur du financement du secteur WASH</a:t>
            </a:r>
          </a:p>
          <a:p>
            <a:pPr marL="1262063" lvl="2" indent="-461963">
              <a:lnSpc>
                <a:spcPct val="100000"/>
              </a:lnSpc>
            </a:pPr>
            <a:r>
              <a:rPr lang="fr-FR" sz="3000" dirty="0"/>
              <a:t>Contribuer à l'élaboration de rapports internationaux et régionaux </a:t>
            </a:r>
            <a:endParaRPr lang="fr-FR" sz="3600" dirty="0"/>
          </a:p>
          <a:p>
            <a:pPr marL="804863" lvl="1" indent="-461963">
              <a:lnSpc>
                <a:spcPct val="100000"/>
              </a:lnSpc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3188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4BAC91-1900-4A9B-4A60-964E8098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de pays utilisant les données du processus GLAAS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C0EE63-1AD7-06DD-52DF-0BA53D59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987"/>
            <a:ext cx="10972800" cy="50340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200" dirty="0"/>
              <a:t>En </a:t>
            </a:r>
            <a:r>
              <a:rPr lang="fr-FR" sz="2200" b="1" dirty="0"/>
              <a:t>Azerbaïdjan</a:t>
            </a:r>
            <a:r>
              <a:rPr lang="fr-FR" sz="2200" dirty="0"/>
              <a:t>, les données collectées via le processus GLAAS ont contribué à l'élaboration d'une norme nationale de qualité de l'eau potable.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200" dirty="0"/>
              <a:t>Au </a:t>
            </a:r>
            <a:r>
              <a:rPr lang="fr-FR" sz="2200" b="1" dirty="0"/>
              <a:t>Bangladesh</a:t>
            </a:r>
            <a:r>
              <a:rPr lang="fr-FR" sz="2200" dirty="0"/>
              <a:t>, </a:t>
            </a:r>
            <a:r>
              <a:rPr lang="fr-FR" sz="2200" kern="100" dirty="0">
                <a:latin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données GLAAS ont été utilisées pour élaborer des documents stratégiques tels que la Stratégie nationale pour l’approvisionnement en eau et l’assainissement 2021.</a:t>
            </a:r>
            <a:endParaRPr lang="fr-FR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200" dirty="0"/>
              <a:t>En </a:t>
            </a:r>
            <a:r>
              <a:rPr lang="fr-FR" sz="2200" b="1" dirty="0"/>
              <a:t>Equateur</a:t>
            </a:r>
            <a:r>
              <a:rPr lang="fr-FR" sz="2200" dirty="0"/>
              <a:t>, sur base des informations obtenues, des propositions de guide d'orientation et de documents techniques visant à renforcer le WASH dans le pays ont été préparés.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200" dirty="0"/>
              <a:t>Aux </a:t>
            </a: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îles Fidji</a:t>
            </a:r>
            <a:r>
              <a:rPr lang="fr-FR" sz="2200" b="1" dirty="0"/>
              <a:t>, </a:t>
            </a:r>
            <a:r>
              <a:rPr lang="fr-FR" sz="2200" kern="100" dirty="0">
                <a:latin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données GLAAS ont été utilisées pour suivre les progrès des Objectifs de Développement Durable et le Plan national de développement.</a:t>
            </a:r>
            <a:r>
              <a:rPr lang="fr-FR" sz="22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200" dirty="0"/>
              <a:t>En </a:t>
            </a:r>
            <a:r>
              <a:rPr lang="fr-FR" sz="2200" b="1" dirty="0"/>
              <a:t>Guinée</a:t>
            </a:r>
            <a:r>
              <a:rPr lang="fr-FR" sz="2200" dirty="0"/>
              <a:t>, </a:t>
            </a:r>
            <a:r>
              <a:rPr lang="fr-FR" sz="2200" kern="1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processus GLAAS a permis de plaider en faveur d’un élément budgétaire auprès du gouvernement pour le financement de l’assainissement rural.</a:t>
            </a:r>
            <a:endParaRPr lang="fr-F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2200" dirty="0"/>
              <a:t> En </a:t>
            </a:r>
            <a:r>
              <a:rPr lang="fr-FR" sz="2200" b="1" dirty="0"/>
              <a:t>Tunisie</a:t>
            </a:r>
            <a:r>
              <a:rPr lang="fr-FR" sz="2200" dirty="0"/>
              <a:t>, les informations fournies par l'enquête GLAAS ainsi que d'autres données de suivi nationales ont mis en évidence une lacune politique critique en matière de réglementation WASH dans les écoles. </a:t>
            </a:r>
            <a:endParaRPr lang="fr-FR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95A70-32FE-4A71-928B-7FC96F0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Cycle GLAAS 2024/2025 – Mises à jour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B009A-6724-4927-8E44-65450EFF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8726"/>
            <a:ext cx="10972800" cy="52019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dirty="0"/>
              <a:t>Mises à jour de </a:t>
            </a:r>
            <a:r>
              <a:rPr lang="fr-FR" b="1" dirty="0">
                <a:solidFill>
                  <a:srgbClr val="D60A87"/>
                </a:solidFill>
              </a:rPr>
              <a:t>l'enquête pays GLAAS 2024 :</a:t>
            </a:r>
            <a:r>
              <a:rPr lang="fr-FR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uestions supplémentaires sur le secteur WASH résilient au climat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fr-F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uestions supplémentaires sur les ressources humaines</a:t>
            </a:r>
            <a:endParaRPr lang="fr-FR" sz="1800" dirty="0"/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fr-FR" sz="1800" dirty="0"/>
              <a:t>Questions supplémentaires de suivi sur les indicateurs nationaux et les systèmes d'information de gestion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D60A87"/>
                </a:solidFill>
              </a:rPr>
              <a:t>Document d'orientation sur l'enquête </a:t>
            </a:r>
            <a:r>
              <a:rPr lang="fr-FR" dirty="0"/>
              <a:t>rationalisé et affiné</a:t>
            </a:r>
            <a:endParaRPr lang="fr-FR" b="1" dirty="0">
              <a:solidFill>
                <a:srgbClr val="D60A87"/>
              </a:solidFill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fr-FR" sz="1800" dirty="0"/>
              <a:t>Décrit le processus GLAAS et les instructions générales pour l'enquête </a:t>
            </a:r>
            <a:endParaRPr lang="fr-FR" sz="1800" dirty="0">
              <a:cs typeface="Calibri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fr-FR" sz="1800" dirty="0"/>
              <a:t>Fournit des informations supplémentaires pour certaines questions clés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b="1" dirty="0" err="1">
                <a:solidFill>
                  <a:srgbClr val="D60A87"/>
                </a:solidFill>
              </a:rPr>
              <a:t>eGLAAS</a:t>
            </a:r>
            <a:r>
              <a:rPr lang="fr-FR" b="1" dirty="0">
                <a:solidFill>
                  <a:srgbClr val="D60A87"/>
                </a:solidFill>
              </a:rPr>
              <a:t>:</a:t>
            </a:r>
            <a:r>
              <a:rPr lang="fr-FR" b="1" dirty="0"/>
              <a:t> </a:t>
            </a:r>
            <a:r>
              <a:rPr lang="fr-FR" dirty="0"/>
              <a:t>La version en ligne de l'enquête pays GLAAS est disponible en anglais, français et espagnol</a:t>
            </a:r>
            <a:endParaRPr lang="fr-FR" dirty="0">
              <a:cs typeface="Calibri"/>
            </a:endParaRP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fr-FR" sz="1800" dirty="0"/>
              <a:t>Plus d'informations sur eGLAAS sont disponible dans le module 4 ainsi que dans le guide d'orientation de l'enquête pays GLAAS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fr-FR" sz="1800" dirty="0"/>
              <a:t>Pour compléter l'enquête pays 2024 à l'aide d'eGLAAS, veuillez contacter </a:t>
            </a:r>
            <a:r>
              <a:rPr lang="fr-FR" sz="1800" dirty="0">
                <a:solidFill>
                  <a:schemeClr val="tx2"/>
                </a:solidFill>
                <a:hlinkClick r:id="rId3"/>
              </a:rPr>
              <a:t>glaas@who.int</a:t>
            </a:r>
            <a:r>
              <a:rPr lang="fr-FR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b="1" dirty="0">
                <a:solidFill>
                  <a:srgbClr val="D60A87"/>
                </a:solidFill>
              </a:rPr>
              <a:t>Portail de données: </a:t>
            </a:r>
            <a:r>
              <a:rPr lang="fr-FR" dirty="0"/>
              <a:t>Toutes les données de l'enquête pays GLAAS 2024 seront disponible sur le </a:t>
            </a:r>
            <a:r>
              <a:rPr lang="fr-FR" dirty="0">
                <a:solidFill>
                  <a:schemeClr val="tx2"/>
                </a:solidFill>
                <a:hlinkClick r:id="rId4"/>
              </a:rPr>
              <a:t>portail de données GLAAS</a:t>
            </a:r>
            <a:r>
              <a:rPr lang="fr-FR" dirty="0"/>
              <a:t>, y compris les points clés du cycle GLAAS 2024/2025 par pays. </a:t>
            </a:r>
          </a:p>
        </p:txBody>
      </p:sp>
    </p:spTree>
    <p:extLst>
      <p:ext uri="{BB962C8B-B14F-4D97-AF65-F5344CB8AC3E}">
        <p14:creationId xmlns:p14="http://schemas.microsoft.com/office/powerpoint/2010/main" val="46279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209A5-0DA9-4398-BF30-9AECCE6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Chronologie du cycle GLAAS 2024/2025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4E230-8B27-E89C-9C27-62CE87016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59F01-C52E-42FB-8DC7-551E607DA879}"/>
              </a:ext>
            </a:extLst>
          </p:cNvPr>
          <p:cNvCxnSpPr>
            <a:cxnSpLocks/>
          </p:cNvCxnSpPr>
          <p:nvPr/>
        </p:nvCxnSpPr>
        <p:spPr>
          <a:xfrm rot="5400000">
            <a:off x="5608655" y="3429000"/>
            <a:ext cx="64008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83C5F-F6CE-43A5-989D-9D82491FA1FF}"/>
              </a:ext>
            </a:extLst>
          </p:cNvPr>
          <p:cNvCxnSpPr>
            <a:cxnSpLocks/>
          </p:cNvCxnSpPr>
          <p:nvPr/>
        </p:nvCxnSpPr>
        <p:spPr>
          <a:xfrm>
            <a:off x="857250" y="3937118"/>
            <a:ext cx="1070674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BFFD6-820A-4AC6-93D5-3C90BA25EF40}"/>
              </a:ext>
            </a:extLst>
          </p:cNvPr>
          <p:cNvSpPr txBox="1"/>
          <p:nvPr/>
        </p:nvSpPr>
        <p:spPr>
          <a:xfrm>
            <a:off x="3885373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août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7AB7F-8D98-498B-B474-6885A76BBD5F}"/>
              </a:ext>
            </a:extLst>
          </p:cNvPr>
          <p:cNvSpPr txBox="1"/>
          <p:nvPr/>
        </p:nvSpPr>
        <p:spPr>
          <a:xfrm>
            <a:off x="4695932" y="2060125"/>
            <a:ext cx="246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D60A87"/>
                </a:solidFill>
              </a:rPr>
              <a:t>Date limite </a:t>
            </a:r>
            <a:r>
              <a:rPr lang="fr-FR" b="1">
                <a:solidFill>
                  <a:schemeClr val="accent1">
                    <a:lumMod val="50000"/>
                  </a:schemeClr>
                </a:solidFill>
              </a:rPr>
              <a:t>pour l'enquête pays GLAAS: </a:t>
            </a:r>
            <a:r>
              <a:rPr lang="fr-FR" b="1">
                <a:solidFill>
                  <a:srgbClr val="D60A87"/>
                </a:solidFill>
              </a:rPr>
              <a:t>15 octobre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395D-AF2F-494B-882E-20D71FBB48BA}"/>
              </a:ext>
            </a:extLst>
          </p:cNvPr>
          <p:cNvSpPr txBox="1"/>
          <p:nvPr/>
        </p:nvSpPr>
        <p:spPr>
          <a:xfrm>
            <a:off x="1056027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avril 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F12D889-9358-4F36-A539-16EF55111669}"/>
              </a:ext>
            </a:extLst>
          </p:cNvPr>
          <p:cNvSpPr txBox="1"/>
          <p:nvPr/>
        </p:nvSpPr>
        <p:spPr>
          <a:xfrm>
            <a:off x="2470700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juin 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0C70677-55DE-4407-B7CC-D57B4F4D6498}"/>
              </a:ext>
            </a:extLst>
          </p:cNvPr>
          <p:cNvSpPr txBox="1"/>
          <p:nvPr/>
        </p:nvSpPr>
        <p:spPr>
          <a:xfrm>
            <a:off x="5300046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oct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 </a:t>
            </a:r>
            <a:endParaRPr lang="fr-FR" b="1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0D831F6-CC3C-4576-B5A2-487F9A86CD4C}"/>
              </a:ext>
            </a:extLst>
          </p:cNvPr>
          <p:cNvSpPr txBox="1"/>
          <p:nvPr/>
        </p:nvSpPr>
        <p:spPr>
          <a:xfrm>
            <a:off x="6613543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déc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DCF27-60B6-45AF-B21F-299EF8376BA5}"/>
              </a:ext>
            </a:extLst>
          </p:cNvPr>
          <p:cNvSpPr/>
          <p:nvPr/>
        </p:nvSpPr>
        <p:spPr>
          <a:xfrm>
            <a:off x="534608" y="1679600"/>
            <a:ext cx="230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>
                <a:solidFill>
                  <a:srgbClr val="D60A87"/>
                </a:solidFill>
              </a:rPr>
              <a:t>Enquête pays </a:t>
            </a:r>
            <a:r>
              <a:rPr lang="fr-FR" b="1">
                <a:solidFill>
                  <a:schemeClr val="accent1">
                    <a:lumMod val="50000"/>
                  </a:schemeClr>
                </a:solidFill>
              </a:rPr>
              <a:t>disponible en</a:t>
            </a:r>
          </a:p>
          <a:p>
            <a:pPr algn="ctr"/>
            <a:r>
              <a:rPr lang="fr-FR" b="1">
                <a:solidFill>
                  <a:srgbClr val="D60A87"/>
                </a:solidFill>
              </a:rPr>
              <a:t>avril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0AA03-6AE8-4C58-A1F7-7E0E8166E8F6}"/>
              </a:ext>
            </a:extLst>
          </p:cNvPr>
          <p:cNvSpPr/>
          <p:nvPr/>
        </p:nvSpPr>
        <p:spPr>
          <a:xfrm>
            <a:off x="1056026" y="4561223"/>
            <a:ext cx="27351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b="1">
                <a:solidFill>
                  <a:schemeClr val="accent1">
                    <a:lumMod val="50000"/>
                  </a:schemeClr>
                </a:solidFill>
              </a:rPr>
              <a:t>Formations GLAAS régionales</a:t>
            </a: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1ED211ED-5F01-4EAC-A237-D16861FCA484}"/>
              </a:ext>
            </a:extLst>
          </p:cNvPr>
          <p:cNvSpPr txBox="1"/>
          <p:nvPr/>
        </p:nvSpPr>
        <p:spPr>
          <a:xfrm>
            <a:off x="4400116" y="4550844"/>
            <a:ext cx="2932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1">
                    <a:lumMod val="50000"/>
                  </a:schemeClr>
                </a:solidFill>
              </a:rPr>
              <a:t>Gestion des données, y compris l'assurance qualité</a:t>
            </a: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C7136B4-E3AA-4A7D-90A2-2AD7EBD88AE4}"/>
              </a:ext>
            </a:extLst>
          </p:cNvPr>
          <p:cNvSpPr txBox="1"/>
          <p:nvPr/>
        </p:nvSpPr>
        <p:spPr>
          <a:xfrm>
            <a:off x="-20341" y="3713411"/>
            <a:ext cx="10763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F050B-69C2-43B7-921F-F53AFBB1C4D1}"/>
              </a:ext>
            </a:extLst>
          </p:cNvPr>
          <p:cNvCxnSpPr>
            <a:cxnSpLocks/>
          </p:cNvCxnSpPr>
          <p:nvPr/>
        </p:nvCxnSpPr>
        <p:spPr>
          <a:xfrm>
            <a:off x="1684677" y="2903869"/>
            <a:ext cx="0" cy="8671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2E3DFE-D668-4CDC-B24E-5B7AB2A70279}"/>
              </a:ext>
            </a:extLst>
          </p:cNvPr>
          <p:cNvSpPr/>
          <p:nvPr/>
        </p:nvSpPr>
        <p:spPr>
          <a:xfrm rot="16200000">
            <a:off x="2167314" y="3585154"/>
            <a:ext cx="437322" cy="1442591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B117192-960D-4A26-9FFD-B1428B62CDFD}"/>
              </a:ext>
            </a:extLst>
          </p:cNvPr>
          <p:cNvSpPr/>
          <p:nvPr/>
        </p:nvSpPr>
        <p:spPr>
          <a:xfrm rot="16200000">
            <a:off x="5647907" y="2889519"/>
            <a:ext cx="437322" cy="288532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A36CA-1E90-4D52-8438-8876378AB6F7}"/>
              </a:ext>
            </a:extLst>
          </p:cNvPr>
          <p:cNvCxnSpPr>
            <a:cxnSpLocks/>
          </p:cNvCxnSpPr>
          <p:nvPr/>
        </p:nvCxnSpPr>
        <p:spPr>
          <a:xfrm>
            <a:off x="10534193" y="2768659"/>
            <a:ext cx="0" cy="113753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CBA1BC-0777-41DD-9355-008819AF269A}"/>
              </a:ext>
            </a:extLst>
          </p:cNvPr>
          <p:cNvSpPr txBox="1"/>
          <p:nvPr/>
        </p:nvSpPr>
        <p:spPr>
          <a:xfrm>
            <a:off x="9034166" y="1828024"/>
            <a:ext cx="3002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rgbClr val="D60A87"/>
                </a:solidFill>
              </a:rPr>
              <a:t>Rapport GLAAS 2025 </a:t>
            </a:r>
            <a:r>
              <a:rPr lang="fr-FR" b="1">
                <a:solidFill>
                  <a:schemeClr val="accent1">
                    <a:lumMod val="50000"/>
                  </a:schemeClr>
                </a:solidFill>
              </a:rPr>
              <a:t>et données disponibles sur le portail de données GLAAS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937340-79CD-93E8-941C-AFF53E64B188}"/>
              </a:ext>
            </a:extLst>
          </p:cNvPr>
          <p:cNvSpPr/>
          <p:nvPr/>
        </p:nvSpPr>
        <p:spPr>
          <a:xfrm>
            <a:off x="6613075" y="1212703"/>
            <a:ext cx="3063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>
                <a:solidFill>
                  <a:schemeClr val="accent1">
                    <a:lumMod val="50000"/>
                  </a:schemeClr>
                </a:solidFill>
              </a:rPr>
              <a:t>Informations clés des pays sur le portail de données GLAAS</a:t>
            </a:r>
          </a:p>
        </p:txBody>
      </p:sp>
      <p:sp>
        <p:nvSpPr>
          <p:cNvPr id="36" name="ZoneTexte 1">
            <a:extLst>
              <a:ext uri="{FF2B5EF4-FFF2-40B4-BE49-F238E27FC236}">
                <a16:creationId xmlns:a16="http://schemas.microsoft.com/office/drawing/2014/main" id="{FF121F3D-4B0A-2DD6-0774-EAECCF203E7B}"/>
              </a:ext>
            </a:extLst>
          </p:cNvPr>
          <p:cNvSpPr txBox="1"/>
          <p:nvPr/>
        </p:nvSpPr>
        <p:spPr>
          <a:xfrm>
            <a:off x="3930090" y="6125773"/>
            <a:ext cx="5859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rgbClr val="D60A87"/>
                </a:solidFill>
              </a:rPr>
              <a:t>Utilisation des données GLAAS dans les processus nationaux et les rapports sur les ODD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EF6C0CE3-94DA-4582-9345-46945DA932B9}"/>
              </a:ext>
            </a:extLst>
          </p:cNvPr>
          <p:cNvSpPr txBox="1"/>
          <p:nvPr/>
        </p:nvSpPr>
        <p:spPr>
          <a:xfrm>
            <a:off x="7784306" y="3718780"/>
            <a:ext cx="7321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0720FF-DE97-26F1-631A-4CF76A9EB9AA}"/>
              </a:ext>
            </a:extLst>
          </p:cNvPr>
          <p:cNvCxnSpPr>
            <a:cxnSpLocks/>
          </p:cNvCxnSpPr>
          <p:nvPr/>
        </p:nvCxnSpPr>
        <p:spPr>
          <a:xfrm>
            <a:off x="8136967" y="1992754"/>
            <a:ext cx="3638" cy="1737360"/>
          </a:xfrm>
          <a:prstGeom prst="straightConnector1">
            <a:avLst/>
          </a:prstGeom>
          <a:ln w="285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BA37FC8B-8020-8175-0E53-CE02B14B5601}"/>
              </a:ext>
            </a:extLst>
          </p:cNvPr>
          <p:cNvSpPr/>
          <p:nvPr/>
        </p:nvSpPr>
        <p:spPr>
          <a:xfrm rot="16200000">
            <a:off x="6339516" y="308632"/>
            <a:ext cx="437322" cy="1001164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3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5F6F1-E533-7DB7-B4A1-7672444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Portail de données GLAAS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2CA2A5-7E3B-660A-D2FA-90842D1E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7721"/>
            <a:ext cx="7554686" cy="484631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Permet aux utilisateurs d'explorer et de télécharger de manière interactive des données par domaine thématique et de visualiser des indicateurs clés.</a:t>
            </a:r>
          </a:p>
          <a:p>
            <a:r>
              <a:rPr lang="fr-FR" dirty="0"/>
              <a:t>Inclut les données collectées avec GLAAS depuis le cycle de 2013/2014, permettant une analyse des tendances. </a:t>
            </a:r>
          </a:p>
          <a:p>
            <a:r>
              <a:rPr lang="fr-FR" dirty="0"/>
              <a:t>Permet d'analyser les données au niveau mondial, régional, ou national. </a:t>
            </a:r>
          </a:p>
          <a:p>
            <a:r>
              <a:rPr lang="fr-FR" dirty="0"/>
              <a:t>Les données de l'enquête pays GLAAS 2024 seront présentées sur le portail de données GLAAS en tant qu'informations clés GLAAS du pays. </a:t>
            </a:r>
          </a:p>
          <a:p>
            <a:r>
              <a:rPr lang="fr-FR" dirty="0"/>
              <a:t>Les pays auront l'opportunité de consulter les informations clés de leur pays sur le portail de données GLAAS avant leur publication.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6BCAC-FBB6-AE61-F79B-623A4FF69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87"/>
          <a:stretch/>
        </p:blipFill>
        <p:spPr>
          <a:xfrm>
            <a:off x="8002784" y="1359269"/>
            <a:ext cx="3877070" cy="4080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9AB23-26DB-7051-514E-17D2D46D6943}"/>
              </a:ext>
            </a:extLst>
          </p:cNvPr>
          <p:cNvSpPr txBox="1"/>
          <p:nvPr/>
        </p:nvSpPr>
        <p:spPr>
          <a:xfrm>
            <a:off x="3742738" y="5978421"/>
            <a:ext cx="470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fr-FR" sz="2000" b="1" i="1" dirty="0">
                <a:solidFill>
                  <a:srgbClr val="D60A87"/>
                </a:solidFill>
              </a:rPr>
              <a:t>Visitez le portail de données GLAAS sur: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i="1" dirty="0">
                <a:hlinkClick r:id="rId3"/>
              </a:rPr>
              <a:t>https://glaas.who.int</a:t>
            </a:r>
            <a:r>
              <a:rPr lang="fr-FR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749515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da2a9a0-f64b-4550-95b3-c67d34dbd72d">Modules</DocumentType>
    <Language xmlns="7da2a9a0-f64b-4550-95b3-c67d34dbd72d">French</Languag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33C4DE855BF469F0AA519760570D6" ma:contentTypeVersion="6" ma:contentTypeDescription="Create a new document." ma:contentTypeScope="" ma:versionID="bad07fa54b408453379a771d3404f4f7">
  <xsd:schema xmlns:xsd="http://www.w3.org/2001/XMLSchema" xmlns:xs="http://www.w3.org/2001/XMLSchema" xmlns:p="http://schemas.microsoft.com/office/2006/metadata/properties" xmlns:ns2="7da2a9a0-f64b-4550-95b3-c67d34dbd72d" targetNamespace="http://schemas.microsoft.com/office/2006/metadata/properties" ma:root="true" ma:fieldsID="55e6771785aeb9f1da98b971c62bface" ns2:_="">
    <xsd:import namespace="7da2a9a0-f64b-4550-95b3-c67d34dbd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a9a0-f64b-4550-95b3-c67d34dbd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Arabic"/>
          <xsd:enumeration value="Chinese"/>
          <xsd:enumeration value="Portuguese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Country survey"/>
          <xsd:enumeration value="Survey guidance"/>
          <xsd:enumeration value="Modules"/>
          <xsd:enumeration value="Consent"/>
          <xsd:enumeration value="Feedback form"/>
          <xsd:enumeration value="ToR"/>
          <xsd:enumeration value="Data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5FE5E-37CC-4CE9-96F5-D43556D39C9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da2a9a0-f64b-4550-95b3-c67d34dbd72d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42E5BB-31A6-43B3-B5D4-64D9A27301A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916</Words>
  <Application>Microsoft Office PowerPoint</Application>
  <PresentationFormat>Widescreen</PresentationFormat>
  <Paragraphs>91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GLAAS Main Template</vt:lpstr>
      <vt:lpstr>GLAAS 2019 Report Template</vt:lpstr>
      <vt:lpstr>1_GLAAS Main Template</vt:lpstr>
      <vt:lpstr>GLAAS : Module d'information 1 Introduction au GLAAS Cycle GLAAS 2024/2025</vt:lpstr>
      <vt:lpstr>Qu'est-ce que le GLAAS ?</vt:lpstr>
      <vt:lpstr>Domaines d'activités GLAAS</vt:lpstr>
      <vt:lpstr>Collecte des données GLAAS et rapports: But et objectifs</vt:lpstr>
      <vt:lpstr>Avantages de GLAAS pour les pays</vt:lpstr>
      <vt:lpstr>Exemples de pays utilisant les données du processus GLAAS</vt:lpstr>
      <vt:lpstr>Cycle GLAAS 2024/2025 – Mises à jour</vt:lpstr>
      <vt:lpstr>Chronologie du cycle GLAAS 2024/2025</vt:lpstr>
      <vt:lpstr>Portail de données GLAAS</vt:lpstr>
      <vt:lpstr>Rapport ONU-Eau GLAAS 2025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Sofia Murad</cp:lastModifiedBy>
  <cp:revision>59</cp:revision>
  <dcterms:created xsi:type="dcterms:W3CDTF">2019-09-12T12:12:51Z</dcterms:created>
  <dcterms:modified xsi:type="dcterms:W3CDTF">2024-03-29T10:17:55Z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0x0101008DC33C4DE855BF469F0AA519760570D6</vt:lpwstr>
  </property>
</Properties>
</file>