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8" r:id="rId6"/>
  </p:sldMasterIdLst>
  <p:notesMasterIdLst>
    <p:notesMasterId r:id="rId23"/>
  </p:notesMasterIdLst>
  <p:handoutMasterIdLst>
    <p:handoutMasterId r:id="rId24"/>
  </p:handoutMasterIdLst>
  <p:sldIdLst>
    <p:sldId id="258" r:id="rId7"/>
    <p:sldId id="278" r:id="rId8"/>
    <p:sldId id="294" r:id="rId9"/>
    <p:sldId id="295" r:id="rId10"/>
    <p:sldId id="296" r:id="rId11"/>
    <p:sldId id="30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6" r:id="rId20"/>
    <p:sldId id="309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9CE6C-7BCA-21CC-44A3-3C9646442C54}" name="TIFFAY, Kathleen" initials="KT" userId="S::tiffayk@who.int::d51f97e3-cd98-49b8-8d5e-1b0d4fc9d868" providerId="AD"/>
  <p188:author id="{1B926287-3076-50EA-A243-435638BCBB9B}" name="MURAD, Sofia Jenny Juliette" initials="MJ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F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AKANE, Marina" initials="TM" lastIdx="2" clrIdx="6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  <p:cmAuthor id="1" name="Sofia Murad" initials="SM" lastIdx="11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8" name="TIFFAY, Kathleen" initials="TK" lastIdx="14" clrIdx="7">
    <p:extLst>
      <p:ext uri="{19B8F6BF-5375-455C-9EA6-DF929625EA0E}">
        <p15:presenceInfo xmlns:p15="http://schemas.microsoft.com/office/powerpoint/2012/main" userId="TIFFAY, Kathleen" providerId="None"/>
      </p:ext>
    </p:extLst>
  </p:cmAuthor>
  <p:cmAuthor id="2" name="MURAD, Sofia Jenny Juliette" initials="MSJJ" lastIdx="16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8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Sofia Jenny Juliette MURAD" initials="SJJM" lastIdx="3" clrIdx="3">
    <p:extLst>
      <p:ext uri="{19B8F6BF-5375-455C-9EA6-DF929625EA0E}">
        <p15:presenceInfo xmlns:p15="http://schemas.microsoft.com/office/powerpoint/2012/main" userId="Sofia Jenny Juliette MURAD" providerId="None"/>
      </p:ext>
    </p:extLst>
  </p:cmAuthor>
  <p:cmAuthor id="5" name="Betsy Engebretson" initials="BE" lastIdx="3" clrIdx="4">
    <p:extLst>
      <p:ext uri="{19B8F6BF-5375-455C-9EA6-DF929625EA0E}">
        <p15:presenceInfo xmlns:p15="http://schemas.microsoft.com/office/powerpoint/2012/main" userId="de7a1987bec85a67" providerId="Windows Live"/>
      </p:ext>
    </p:extLst>
  </p:cmAuthor>
  <p:cmAuthor id="6" name="GORE, Fiona Margaret" initials="GM" lastIdx="5" clrIdx="5">
    <p:extLst>
      <p:ext uri="{19B8F6BF-5375-455C-9EA6-DF929625EA0E}">
        <p15:presenceInfo xmlns:p15="http://schemas.microsoft.com/office/powerpoint/2012/main" userId="S::goref@who.int::8990c2d0-068d-4ea4-a7b0-fc9e7bcf8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A87"/>
    <a:srgbClr val="FFFFFF"/>
    <a:srgbClr val="4F81BD"/>
    <a:srgbClr val="F79646"/>
    <a:srgbClr val="F59952"/>
    <a:srgbClr val="17375E"/>
    <a:srgbClr val="505F73"/>
    <a:srgbClr val="358D8B"/>
    <a:srgbClr val="7BD0EF"/>
    <a:srgbClr val="375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5"/>
    <p:restoredTop sz="94773"/>
  </p:normalViewPr>
  <p:slideViewPr>
    <p:cSldViewPr snapToGrid="0">
      <p:cViewPr varScale="1">
        <p:scale>
          <a:sx n="115" d="100"/>
          <a:sy n="115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E, Fiona Margaret" userId="S::goref@who.int::8990c2d0-068d-4ea4-a7b0-fc9e7bcf8844" providerId="AD" clId="Web-{C8B02C56-95D2-A973-D7BA-526154F0554D}"/>
    <pc:docChg chg="">
      <pc:chgData name="GORE, Fiona Margaret" userId="S::goref@who.int::8990c2d0-068d-4ea4-a7b0-fc9e7bcf8844" providerId="AD" clId="Web-{C8B02C56-95D2-A973-D7BA-526154F0554D}" dt="2021-08-11T09:00:20.869" v="4"/>
      <pc:docMkLst>
        <pc:docMk/>
      </pc:docMkLst>
      <pc:sldChg chg="addCm">
        <pc:chgData name="GORE, Fiona Margaret" userId="S::goref@who.int::8990c2d0-068d-4ea4-a7b0-fc9e7bcf8844" providerId="AD" clId="Web-{C8B02C56-95D2-A973-D7BA-526154F0554D}" dt="2021-08-11T09:00:20.869" v="4"/>
        <pc:sldMkLst>
          <pc:docMk/>
          <pc:sldMk cId="1455915805" sldId="280"/>
        </pc:sldMkLst>
      </pc:sldChg>
      <pc:sldChg chg="addCm">
        <pc:chgData name="GORE, Fiona Margaret" userId="S::goref@who.int::8990c2d0-068d-4ea4-a7b0-fc9e7bcf8844" providerId="AD" clId="Web-{C8B02C56-95D2-A973-D7BA-526154F0554D}" dt="2021-08-11T08:55:36.336" v="1"/>
        <pc:sldMkLst>
          <pc:docMk/>
          <pc:sldMk cId="286969588" sldId="284"/>
        </pc:sldMkLst>
      </pc:sldChg>
      <pc:sldChg chg="addCm">
        <pc:chgData name="GORE, Fiona Margaret" userId="S::goref@who.int::8990c2d0-068d-4ea4-a7b0-fc9e7bcf8844" providerId="AD" clId="Web-{C8B02C56-95D2-A973-D7BA-526154F0554D}" dt="2021-08-11T08:57:45.828" v="3"/>
        <pc:sldMkLst>
          <pc:docMk/>
          <pc:sldMk cId="1334536120" sldId="286"/>
        </pc:sldMkLst>
      </pc:sldChg>
      <pc:sldChg chg="addCm">
        <pc:chgData name="GORE, Fiona Margaret" userId="S::goref@who.int::8990c2d0-068d-4ea4-a7b0-fc9e7bcf8844" providerId="AD" clId="Web-{C8B02C56-95D2-A973-D7BA-526154F0554D}" dt="2021-08-11T08:54:31.848" v="0"/>
        <pc:sldMkLst>
          <pc:docMk/>
          <pc:sldMk cId="227597455" sldId="289"/>
        </pc:sldMkLst>
      </pc:sldChg>
    </pc:docChg>
  </pc:docChgLst>
  <pc:docChgLst>
    <pc:chgData name="HOEKE, Mark" userId="S::hoekem@who.int::933efd3c-cc99-4819-bef5-7c94f874eb0e" providerId="AD" clId="Web-{364FBC2D-10ED-F366-9CA4-8C8C4DE50603}"/>
    <pc:docChg chg="mod">
      <pc:chgData name="HOEKE, Mark" userId="S::hoekem@who.int::933efd3c-cc99-4819-bef5-7c94f874eb0e" providerId="AD" clId="Web-{364FBC2D-10ED-F366-9CA4-8C8C4DE50603}" dt="2024-03-05T16:38:56.963" v="1"/>
      <pc:docMkLst>
        <pc:docMk/>
      </pc:docMkLst>
      <pc:sldChg chg="addCm">
        <pc:chgData name="HOEKE, Mark" userId="S::hoekem@who.int::933efd3c-cc99-4819-bef5-7c94f874eb0e" providerId="AD" clId="Web-{364FBC2D-10ED-F366-9CA4-8C8C4DE50603}" dt="2024-03-05T16:38:56.963" v="1"/>
        <pc:sldMkLst>
          <pc:docMk/>
          <pc:sldMk cId="3268794574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364FBC2D-10ED-F366-9CA4-8C8C4DE50603}" dt="2024-03-05T16:38:56.963" v="1"/>
              <pc2:cmMkLst xmlns:pc2="http://schemas.microsoft.com/office/powerpoint/2019/9/main/command">
                <pc:docMk/>
                <pc:sldMk cId="3268794574" sldId="299"/>
                <pc2:cmMk id="{526FF769-5244-4EF7-B0E7-468A710DE577}"/>
              </pc2:cmMkLst>
            </pc226:cmChg>
          </p:ext>
        </pc:extLst>
      </pc:sldChg>
    </pc:docChg>
  </pc:docChgLst>
  <pc:docChgLst>
    <pc:chgData name="TAKANE, Marina" userId="0c62abb9-5f1e-4540-b5da-327c1000617a" providerId="ADAL" clId="{19145A8C-AED1-4E87-9143-3FD3A53B298F}"/>
    <pc:docChg chg="custSel modSld">
      <pc:chgData name="TAKANE, Marina" userId="0c62abb9-5f1e-4540-b5da-327c1000617a" providerId="ADAL" clId="{19145A8C-AED1-4E87-9143-3FD3A53B298F}" dt="2021-08-12T15:48:34.932" v="113" actId="1589"/>
      <pc:docMkLst>
        <pc:docMk/>
      </pc:docMkLst>
      <pc:sldChg chg="modSp addCm">
        <pc:chgData name="TAKANE, Marina" userId="0c62abb9-5f1e-4540-b5da-327c1000617a" providerId="ADAL" clId="{19145A8C-AED1-4E87-9143-3FD3A53B298F}" dt="2021-08-12T15:47:31.714" v="73" actId="1589"/>
        <pc:sldMkLst>
          <pc:docMk/>
          <pc:sldMk cId="3847111059" sldId="285"/>
        </pc:sldMkLst>
        <pc:spChg chg="mod">
          <ac:chgData name="TAKANE, Marina" userId="0c62abb9-5f1e-4540-b5da-327c1000617a" providerId="ADAL" clId="{19145A8C-AED1-4E87-9143-3FD3A53B298F}" dt="2021-08-12T15:02:28.756" v="72" actId="20577"/>
          <ac:spMkLst>
            <pc:docMk/>
            <pc:sldMk cId="3847111059" sldId="285"/>
            <ac:spMk id="51" creationId="{804788B2-0209-484F-BC9E-B66F7EAE2453}"/>
          </ac:spMkLst>
        </pc:spChg>
      </pc:sldChg>
      <pc:sldChg chg="modSp addCm">
        <pc:chgData name="TAKANE, Marina" userId="0c62abb9-5f1e-4540-b5da-327c1000617a" providerId="ADAL" clId="{19145A8C-AED1-4E87-9143-3FD3A53B298F}" dt="2021-08-12T15:48:34.932" v="113" actId="1589"/>
        <pc:sldMkLst>
          <pc:docMk/>
          <pc:sldMk cId="1334536120" sldId="286"/>
        </pc:sldMkLst>
        <pc:spChg chg="mod">
          <ac:chgData name="TAKANE, Marina" userId="0c62abb9-5f1e-4540-b5da-327c1000617a" providerId="ADAL" clId="{19145A8C-AED1-4E87-9143-3FD3A53B298F}" dt="2021-08-12T15:47:53.334" v="112" actId="20577"/>
          <ac:spMkLst>
            <pc:docMk/>
            <pc:sldMk cId="1334536120" sldId="286"/>
            <ac:spMk id="51" creationId="{804788B2-0209-484F-BC9E-B66F7EAE2453}"/>
          </ac:spMkLst>
        </pc:spChg>
      </pc:sldChg>
    </pc:docChg>
  </pc:docChgLst>
  <pc:docChgLst>
    <pc:chgData name="Elizabeth ENGEBRETSON" userId="3432f663-7c0c-4f2e-b85b-b6f4c97bdf77" providerId="ADAL" clId="{D8B63887-5967-8840-B3E9-68304186B141}"/>
    <pc:docChg chg="undo custSel addSld delSld modSld sldOrd">
      <pc:chgData name="Elizabeth ENGEBRETSON" userId="3432f663-7c0c-4f2e-b85b-b6f4c97bdf77" providerId="ADAL" clId="{D8B63887-5967-8840-B3E9-68304186B141}" dt="2021-08-19T20:54:03.746" v="425" actId="20577"/>
      <pc:docMkLst>
        <pc:docMk/>
      </pc:docMkLst>
      <pc:sldChg chg="modSp add del mod ord">
        <pc:chgData name="Elizabeth ENGEBRETSON" userId="3432f663-7c0c-4f2e-b85b-b6f4c97bdf77" providerId="ADAL" clId="{D8B63887-5967-8840-B3E9-68304186B141}" dt="2021-08-19T20:54:03.746" v="425" actId="20577"/>
        <pc:sldMkLst>
          <pc:docMk/>
          <pc:sldMk cId="1235691608" sldId="277"/>
        </pc:sldMkLst>
        <pc:spChg chg="mod">
          <ac:chgData name="Elizabeth ENGEBRETSON" userId="3432f663-7c0c-4f2e-b85b-b6f4c97bdf77" providerId="ADAL" clId="{D8B63887-5967-8840-B3E9-68304186B141}" dt="2021-08-19T20:54:03.746" v="425" actId="20577"/>
          <ac:spMkLst>
            <pc:docMk/>
            <pc:sldMk cId="1235691608" sldId="277"/>
            <ac:spMk id="17" creationId="{AFCDCF27-60B6-45AF-B21F-299EF8376BA5}"/>
          </ac:spMkLst>
        </pc:spChg>
      </pc:sldChg>
      <pc:sldChg chg="modSp mod delCm">
        <pc:chgData name="Elizabeth ENGEBRETSON" userId="3432f663-7c0c-4f2e-b85b-b6f4c97bdf77" providerId="ADAL" clId="{D8B63887-5967-8840-B3E9-68304186B141}" dt="2021-08-11T18:34:19.657" v="126" actId="1592"/>
        <pc:sldMkLst>
          <pc:docMk/>
          <pc:sldMk cId="1455915805" sldId="280"/>
        </pc:sldMkLst>
        <pc:spChg chg="mod">
          <ac:chgData name="Elizabeth ENGEBRETSON" userId="3432f663-7c0c-4f2e-b85b-b6f4c97bdf77" providerId="ADAL" clId="{D8B63887-5967-8840-B3E9-68304186B141}" dt="2021-08-11T18:34:09.914" v="125" actId="20577"/>
          <ac:spMkLst>
            <pc:docMk/>
            <pc:sldMk cId="1455915805" sldId="280"/>
            <ac:spMk id="51" creationId="{804788B2-0209-484F-BC9E-B66F7EAE2453}"/>
          </ac:spMkLst>
        </pc:spChg>
      </pc:sldChg>
      <pc:sldChg chg="delCm">
        <pc:chgData name="Elizabeth ENGEBRETSON" userId="3432f663-7c0c-4f2e-b85b-b6f4c97bdf77" providerId="ADAL" clId="{D8B63887-5967-8840-B3E9-68304186B141}" dt="2021-08-19T14:14:40.558" v="414" actId="1592"/>
        <pc:sldMkLst>
          <pc:docMk/>
          <pc:sldMk cId="3110859831" sldId="281"/>
        </pc:sldMkLst>
      </pc:sldChg>
      <pc:sldChg chg="modSp mod">
        <pc:chgData name="Elizabeth ENGEBRETSON" userId="3432f663-7c0c-4f2e-b85b-b6f4c97bdf77" providerId="ADAL" clId="{D8B63887-5967-8840-B3E9-68304186B141}" dt="2021-08-19T19:12:33.268" v="421" actId="27636"/>
        <pc:sldMkLst>
          <pc:docMk/>
          <pc:sldMk cId="918762032" sldId="282"/>
        </pc:sldMkLst>
        <pc:spChg chg="mod">
          <ac:chgData name="Elizabeth ENGEBRETSON" userId="3432f663-7c0c-4f2e-b85b-b6f4c97bdf77" providerId="ADAL" clId="{D8B63887-5967-8840-B3E9-68304186B141}" dt="2021-08-19T19:12:33.268" v="421" actId="27636"/>
          <ac:spMkLst>
            <pc:docMk/>
            <pc:sldMk cId="918762032" sldId="282"/>
            <ac:spMk id="51" creationId="{804788B2-0209-484F-BC9E-B66F7EAE2453}"/>
          </ac:spMkLst>
        </pc:spChg>
      </pc:sldChg>
      <pc:sldChg chg="delCm">
        <pc:chgData name="Elizabeth ENGEBRETSON" userId="3432f663-7c0c-4f2e-b85b-b6f4c97bdf77" providerId="ADAL" clId="{D8B63887-5967-8840-B3E9-68304186B141}" dt="2021-08-18T21:04:03.987" v="367" actId="1592"/>
        <pc:sldMkLst>
          <pc:docMk/>
          <pc:sldMk cId="934674071" sldId="283"/>
        </pc:sldMkLst>
      </pc:sldChg>
      <pc:sldChg chg="delCm">
        <pc:chgData name="Elizabeth ENGEBRETSON" userId="3432f663-7c0c-4f2e-b85b-b6f4c97bdf77" providerId="ADAL" clId="{D8B63887-5967-8840-B3E9-68304186B141}" dt="2021-08-18T21:04:49.642" v="368" actId="1592"/>
        <pc:sldMkLst>
          <pc:docMk/>
          <pc:sldMk cId="286969588" sldId="284"/>
        </pc:sldMkLst>
      </pc:sldChg>
      <pc:sldChg chg="modSp mod delCm">
        <pc:chgData name="Elizabeth ENGEBRETSON" userId="3432f663-7c0c-4f2e-b85b-b6f4c97bdf77" providerId="ADAL" clId="{D8B63887-5967-8840-B3E9-68304186B141}" dt="2021-08-19T14:12:11.574" v="412" actId="1592"/>
        <pc:sldMkLst>
          <pc:docMk/>
          <pc:sldMk cId="3847111059" sldId="285"/>
        </pc:sldMkLst>
        <pc:spChg chg="mod">
          <ac:chgData name="Elizabeth ENGEBRETSON" userId="3432f663-7c0c-4f2e-b85b-b6f4c97bdf77" providerId="ADAL" clId="{D8B63887-5967-8840-B3E9-68304186B141}" dt="2021-08-19T14:12:06.134" v="411" actId="20577"/>
          <ac:spMkLst>
            <pc:docMk/>
            <pc:sldMk cId="3847111059" sldId="285"/>
            <ac:spMk id="51" creationId="{804788B2-0209-484F-BC9E-B66F7EAE2453}"/>
          </ac:spMkLst>
        </pc:spChg>
      </pc:sldChg>
      <pc:sldChg chg="modSp mod delCm">
        <pc:chgData name="Elizabeth ENGEBRETSON" userId="3432f663-7c0c-4f2e-b85b-b6f4c97bdf77" providerId="ADAL" clId="{D8B63887-5967-8840-B3E9-68304186B141}" dt="2021-08-18T21:06:43.473" v="381" actId="1592"/>
        <pc:sldMkLst>
          <pc:docMk/>
          <pc:sldMk cId="1334536120" sldId="286"/>
        </pc:sldMkLst>
        <pc:spChg chg="mod">
          <ac:chgData name="Elizabeth ENGEBRETSON" userId="3432f663-7c0c-4f2e-b85b-b6f4c97bdf77" providerId="ADAL" clId="{D8B63887-5967-8840-B3E9-68304186B141}" dt="2021-08-18T21:05:39.019" v="377" actId="20577"/>
          <ac:spMkLst>
            <pc:docMk/>
            <pc:sldMk cId="1334536120" sldId="286"/>
            <ac:spMk id="3" creationId="{C7E96619-DA61-4AB4-A8B4-D2CE5D8D50D5}"/>
          </ac:spMkLst>
        </pc:spChg>
        <pc:spChg chg="mod">
          <ac:chgData name="Elizabeth ENGEBRETSON" userId="3432f663-7c0c-4f2e-b85b-b6f4c97bdf77" providerId="ADAL" clId="{D8B63887-5967-8840-B3E9-68304186B141}" dt="2021-08-18T21:06:33.025" v="380" actId="20577"/>
          <ac:spMkLst>
            <pc:docMk/>
            <pc:sldMk cId="1334536120" sldId="286"/>
            <ac:spMk id="51" creationId="{804788B2-0209-484F-BC9E-B66F7EAE2453}"/>
          </ac:spMkLst>
        </pc:spChg>
      </pc:sldChg>
      <pc:sldChg chg="modSp mod delCm">
        <pc:chgData name="Elizabeth ENGEBRETSON" userId="3432f663-7c0c-4f2e-b85b-b6f4c97bdf77" providerId="ADAL" clId="{D8B63887-5967-8840-B3E9-68304186B141}" dt="2021-08-18T21:03:50.949" v="366" actId="1592"/>
        <pc:sldMkLst>
          <pc:docMk/>
          <pc:sldMk cId="227597455" sldId="289"/>
        </pc:sldMkLst>
        <pc:spChg chg="mod">
          <ac:chgData name="Elizabeth ENGEBRETSON" userId="3432f663-7c0c-4f2e-b85b-b6f4c97bdf77" providerId="ADAL" clId="{D8B63887-5967-8840-B3E9-68304186B141}" dt="2021-08-18T21:03:40.334" v="365" actId="20577"/>
          <ac:spMkLst>
            <pc:docMk/>
            <pc:sldMk cId="227597455" sldId="289"/>
            <ac:spMk id="51" creationId="{804788B2-0209-484F-BC9E-B66F7EAE2453}"/>
          </ac:spMkLst>
        </pc:spChg>
      </pc:sldChg>
      <pc:sldChg chg="modSp add del mod delCm">
        <pc:chgData name="Elizabeth ENGEBRETSON" userId="3432f663-7c0c-4f2e-b85b-b6f4c97bdf77" providerId="ADAL" clId="{D8B63887-5967-8840-B3E9-68304186B141}" dt="2021-08-18T20:56:23.476" v="237" actId="2696"/>
        <pc:sldMkLst>
          <pc:docMk/>
          <pc:sldMk cId="2277324098" sldId="290"/>
        </pc:sldMkLst>
        <pc:spChg chg="mod">
          <ac:chgData name="Elizabeth ENGEBRETSON" userId="3432f663-7c0c-4f2e-b85b-b6f4c97bdf77" providerId="ADAL" clId="{D8B63887-5967-8840-B3E9-68304186B141}" dt="2021-08-11T19:08:25.704" v="214" actId="790"/>
          <ac:spMkLst>
            <pc:docMk/>
            <pc:sldMk cId="2277324098" sldId="290"/>
            <ac:spMk id="7" creationId="{5CCBFFD6-820A-4AC6-93D5-3C90BA25EF40}"/>
          </ac:spMkLst>
        </pc:spChg>
        <pc:spChg chg="mod">
          <ac:chgData name="Elizabeth ENGEBRETSON" userId="3432f663-7c0c-4f2e-b85b-b6f4c97bdf77" providerId="ADAL" clId="{D8B63887-5967-8840-B3E9-68304186B141}" dt="2021-08-11T19:08:40.550" v="216" actId="790"/>
          <ac:spMkLst>
            <pc:docMk/>
            <pc:sldMk cId="2277324098" sldId="290"/>
            <ac:spMk id="8" creationId="{4CD0F869-28FF-4D92-A2EB-BBCB85E10D55}"/>
          </ac:spMkLst>
        </pc:spChg>
        <pc:spChg chg="mod">
          <ac:chgData name="Elizabeth ENGEBRETSON" userId="3432f663-7c0c-4f2e-b85b-b6f4c97bdf77" providerId="ADAL" clId="{D8B63887-5967-8840-B3E9-68304186B141}" dt="2021-08-11T19:08:15.512" v="213" actId="790"/>
          <ac:spMkLst>
            <pc:docMk/>
            <pc:sldMk cId="2277324098" sldId="290"/>
            <ac:spMk id="10" creationId="{5296395D-AF2F-494B-882E-20D71FBB48BA}"/>
          </ac:spMkLst>
        </pc:spChg>
        <pc:spChg chg="mod">
          <ac:chgData name="Elizabeth ENGEBRETSON" userId="3432f663-7c0c-4f2e-b85b-b6f4c97bdf77" providerId="ADAL" clId="{D8B63887-5967-8840-B3E9-68304186B141}" dt="2021-08-11T19:08:33.981" v="215" actId="790"/>
          <ac:spMkLst>
            <pc:docMk/>
            <pc:sldMk cId="2277324098" sldId="290"/>
            <ac:spMk id="13" creationId="{00C70677-55DE-4407-B7CC-D57B4F4D6498}"/>
          </ac:spMkLst>
        </pc:spChg>
        <pc:spChg chg="mod">
          <ac:chgData name="Elizabeth ENGEBRETSON" userId="3432f663-7c0c-4f2e-b85b-b6f4c97bdf77" providerId="ADAL" clId="{D8B63887-5967-8840-B3E9-68304186B141}" dt="2021-08-11T19:08:45.503" v="217" actId="790"/>
          <ac:spMkLst>
            <pc:docMk/>
            <pc:sldMk cId="2277324098" sldId="290"/>
            <ac:spMk id="23" creationId="{1F4F6DFF-2589-4257-A05F-F31796AEFAD2}"/>
          </ac:spMkLst>
        </pc:spChg>
      </pc:sldChg>
      <pc:sldChg chg="modSp mod delCm">
        <pc:chgData name="Elizabeth ENGEBRETSON" userId="3432f663-7c0c-4f2e-b85b-b6f4c97bdf77" providerId="ADAL" clId="{D8B63887-5967-8840-B3E9-68304186B141}" dt="2021-08-19T14:15:53.251" v="415" actId="1592"/>
        <pc:sldMkLst>
          <pc:docMk/>
          <pc:sldMk cId="143228741" sldId="291"/>
        </pc:sldMkLst>
        <pc:spChg chg="mod">
          <ac:chgData name="Elizabeth ENGEBRETSON" userId="3432f663-7c0c-4f2e-b85b-b6f4c97bdf77" providerId="ADAL" clId="{D8B63887-5967-8840-B3E9-68304186B141}" dt="2021-08-11T18:40:35.394" v="144" actId="108"/>
          <ac:spMkLst>
            <pc:docMk/>
            <pc:sldMk cId="143228741" sldId="291"/>
            <ac:spMk id="51" creationId="{804788B2-0209-484F-BC9E-B66F7EAE2453}"/>
          </ac:spMkLst>
        </pc:spChg>
      </pc:sldChg>
    </pc:docChg>
  </pc:docChgLst>
  <pc:docChgLst>
    <pc:chgData name="MURAD, Sofia Jenny Juliette" userId="609d3eb8-04db-4da7-84a5-b39f1996835f" providerId="ADAL" clId="{FED6293C-A2DA-4B3D-AE6F-5633082C53C8}"/>
    <pc:docChg chg="custSel modSld">
      <pc:chgData name="MURAD, Sofia Jenny Juliette" userId="609d3eb8-04db-4da7-84a5-b39f1996835f" providerId="ADAL" clId="{FED6293C-A2DA-4B3D-AE6F-5633082C53C8}" dt="2021-08-18T12:45:20.576" v="73" actId="1592"/>
      <pc:docMkLst>
        <pc:docMk/>
      </pc:docMkLst>
      <pc:sldChg chg="modSp mod addCm">
        <pc:chgData name="MURAD, Sofia Jenny Juliette" userId="609d3eb8-04db-4da7-84a5-b39f1996835f" providerId="ADAL" clId="{FED6293C-A2DA-4B3D-AE6F-5633082C53C8}" dt="2021-08-11T12:40:46.300" v="54" actId="1589"/>
        <pc:sldMkLst>
          <pc:docMk/>
          <pc:sldMk cId="1455915805" sldId="280"/>
        </pc:sldMkLst>
        <pc:spChg chg="mod">
          <ac:chgData name="MURAD, Sofia Jenny Juliette" userId="609d3eb8-04db-4da7-84a5-b39f1996835f" providerId="ADAL" clId="{FED6293C-A2DA-4B3D-AE6F-5633082C53C8}" dt="2021-08-11T12:40:25.989" v="53" actId="14100"/>
          <ac:spMkLst>
            <pc:docMk/>
            <pc:sldMk cId="1455915805" sldId="280"/>
            <ac:spMk id="51" creationId="{804788B2-0209-484F-BC9E-B66F7EAE2453}"/>
          </ac:spMkLst>
        </pc:spChg>
      </pc:sldChg>
      <pc:sldChg chg="addCm delCm modCm">
        <pc:chgData name="MURAD, Sofia Jenny Juliette" userId="609d3eb8-04db-4da7-84a5-b39f1996835f" providerId="ADAL" clId="{FED6293C-A2DA-4B3D-AE6F-5633082C53C8}" dt="2021-08-18T12:45:20.576" v="73" actId="1592"/>
        <pc:sldMkLst>
          <pc:docMk/>
          <pc:sldMk cId="918762032" sldId="282"/>
        </pc:sldMkLst>
      </pc:sldChg>
      <pc:sldChg chg="delCm">
        <pc:chgData name="MURAD, Sofia Jenny Juliette" userId="609d3eb8-04db-4da7-84a5-b39f1996835f" providerId="ADAL" clId="{FED6293C-A2DA-4B3D-AE6F-5633082C53C8}" dt="2021-08-11T12:42:46.636" v="64" actId="1592"/>
        <pc:sldMkLst>
          <pc:docMk/>
          <pc:sldMk cId="286969588" sldId="284"/>
        </pc:sldMkLst>
      </pc:sldChg>
      <pc:sldChg chg="addCm">
        <pc:chgData name="MURAD, Sofia Jenny Juliette" userId="609d3eb8-04db-4da7-84a5-b39f1996835f" providerId="ADAL" clId="{FED6293C-A2DA-4B3D-AE6F-5633082C53C8}" dt="2021-08-11T12:45:49.283" v="70" actId="1589"/>
        <pc:sldMkLst>
          <pc:docMk/>
          <pc:sldMk cId="1334536120" sldId="286"/>
        </pc:sldMkLst>
      </pc:sldChg>
      <pc:sldChg chg="modSp mod delCm">
        <pc:chgData name="MURAD, Sofia Jenny Juliette" userId="609d3eb8-04db-4da7-84a5-b39f1996835f" providerId="ADAL" clId="{FED6293C-A2DA-4B3D-AE6F-5633082C53C8}" dt="2021-08-11T12:41:20.664" v="63" actId="1592"/>
        <pc:sldMkLst>
          <pc:docMk/>
          <pc:sldMk cId="227597455" sldId="289"/>
        </pc:sldMkLst>
        <pc:spChg chg="mod">
          <ac:chgData name="MURAD, Sofia Jenny Juliette" userId="609d3eb8-04db-4da7-84a5-b39f1996835f" providerId="ADAL" clId="{FED6293C-A2DA-4B3D-AE6F-5633082C53C8}" dt="2021-08-11T12:41:16.230" v="62" actId="20577"/>
          <ac:spMkLst>
            <pc:docMk/>
            <pc:sldMk cId="227597455" sldId="289"/>
            <ac:spMk id="51" creationId="{804788B2-0209-484F-BC9E-B66F7EAE2453}"/>
          </ac:spMkLst>
        </pc:spChg>
      </pc:sldChg>
      <pc:sldChg chg="modSp mod">
        <pc:chgData name="MURAD, Sofia Jenny Juliette" userId="609d3eb8-04db-4da7-84a5-b39f1996835f" providerId="ADAL" clId="{FED6293C-A2DA-4B3D-AE6F-5633082C53C8}" dt="2021-08-11T12:43:29.936" v="69" actId="12"/>
        <pc:sldMkLst>
          <pc:docMk/>
          <pc:sldMk cId="143228741" sldId="291"/>
        </pc:sldMkLst>
        <pc:spChg chg="mod">
          <ac:chgData name="MURAD, Sofia Jenny Juliette" userId="609d3eb8-04db-4da7-84a5-b39f1996835f" providerId="ADAL" clId="{FED6293C-A2DA-4B3D-AE6F-5633082C53C8}" dt="2021-08-11T12:43:29.936" v="69" actId="12"/>
          <ac:spMkLst>
            <pc:docMk/>
            <pc:sldMk cId="143228741" sldId="291"/>
            <ac:spMk id="51" creationId="{804788B2-0209-484F-BC9E-B66F7EAE2453}"/>
          </ac:spMkLst>
        </pc:spChg>
      </pc:sldChg>
    </pc:docChg>
  </pc:docChgLst>
  <pc:docChgLst>
    <pc:chgData name="MURAD, Sofia Jenny Juliette" userId="609d3eb8-04db-4da7-84a5-b39f1996835f" providerId="ADAL" clId="{A9920C54-8032-4F83-9123-A092BC7FAD2B}"/>
    <pc:docChg chg="undo custSel delSld modSld">
      <pc:chgData name="MURAD, Sofia Jenny Juliette" userId="609d3eb8-04db-4da7-84a5-b39f1996835f" providerId="ADAL" clId="{A9920C54-8032-4F83-9123-A092BC7FAD2B}" dt="2021-08-04T13:50:29.046" v="415" actId="1592"/>
      <pc:docMkLst>
        <pc:docMk/>
      </pc:docMkLst>
      <pc:sldChg chg="modSp mod">
        <pc:chgData name="MURAD, Sofia Jenny Juliette" userId="609d3eb8-04db-4da7-84a5-b39f1996835f" providerId="ADAL" clId="{A9920C54-8032-4F83-9123-A092BC7FAD2B}" dt="2021-07-28T12:55:56.223" v="8" actId="20577"/>
        <pc:sldMkLst>
          <pc:docMk/>
          <pc:sldMk cId="4154322372" sldId="258"/>
        </pc:sldMkLst>
        <pc:spChg chg="mod">
          <ac:chgData name="MURAD, Sofia Jenny Juliette" userId="609d3eb8-04db-4da7-84a5-b39f1996835f" providerId="ADAL" clId="{A9920C54-8032-4F83-9123-A092BC7FAD2B}" dt="2021-07-28T12:55:56.223" v="8" actId="20577"/>
          <ac:spMkLst>
            <pc:docMk/>
            <pc:sldMk cId="4154322372" sldId="258"/>
            <ac:spMk id="4" creationId="{EEB624C6-8AF0-44C4-83D8-3A2C2CD4ECF7}"/>
          </ac:spMkLst>
        </pc:spChg>
      </pc:sldChg>
      <pc:sldChg chg="modSp del mod">
        <pc:chgData name="MURAD, Sofia Jenny Juliette" userId="609d3eb8-04db-4da7-84a5-b39f1996835f" providerId="ADAL" clId="{A9920C54-8032-4F83-9123-A092BC7FAD2B}" dt="2021-07-28T12:54:09.035" v="2" actId="47"/>
        <pc:sldMkLst>
          <pc:docMk/>
          <pc:sldMk cId="2976346630" sldId="259"/>
        </pc:sldMkLst>
        <pc:spChg chg="mod">
          <ac:chgData name="MURAD, Sofia Jenny Juliette" userId="609d3eb8-04db-4da7-84a5-b39f1996835f" providerId="ADAL" clId="{A9920C54-8032-4F83-9123-A092BC7FAD2B}" dt="2021-07-28T12:53:31.375" v="0" actId="404"/>
          <ac:spMkLst>
            <pc:docMk/>
            <pc:sldMk cId="2976346630" sldId="259"/>
            <ac:spMk id="3" creationId="{00000000-0000-0000-0000-000000000000}"/>
          </ac:spMkLst>
        </pc:spChg>
      </pc:sldChg>
      <pc:sldChg chg="addCm modCm">
        <pc:chgData name="MURAD, Sofia Jenny Juliette" userId="609d3eb8-04db-4da7-84a5-b39f1996835f" providerId="ADAL" clId="{A9920C54-8032-4F83-9123-A092BC7FAD2B}" dt="2021-08-04T13:35:51.139" v="30"/>
        <pc:sldMkLst>
          <pc:docMk/>
          <pc:sldMk cId="1235691608" sldId="277"/>
        </pc:sldMkLst>
      </pc:sldChg>
      <pc:sldChg chg="modSp mod addCm modCm">
        <pc:chgData name="MURAD, Sofia Jenny Juliette" userId="609d3eb8-04db-4da7-84a5-b39f1996835f" providerId="ADAL" clId="{A9920C54-8032-4F83-9123-A092BC7FAD2B}" dt="2021-08-04T13:46:11.050" v="398" actId="20577"/>
        <pc:sldMkLst>
          <pc:docMk/>
          <pc:sldMk cId="1455915805" sldId="280"/>
        </pc:sldMkLst>
        <pc:spChg chg="mod">
          <ac:chgData name="MURAD, Sofia Jenny Juliette" userId="609d3eb8-04db-4da7-84a5-b39f1996835f" providerId="ADAL" clId="{A9920C54-8032-4F83-9123-A092BC7FAD2B}" dt="2021-08-04T13:41:35.915" v="78" actId="6549"/>
          <ac:spMkLst>
            <pc:docMk/>
            <pc:sldMk cId="1455915805" sldId="280"/>
            <ac:spMk id="3" creationId="{C7E96619-DA61-4AB4-A8B4-D2CE5D8D50D5}"/>
          </ac:spMkLst>
        </pc:spChg>
        <pc:spChg chg="mod">
          <ac:chgData name="MURAD, Sofia Jenny Juliette" userId="609d3eb8-04db-4da7-84a5-b39f1996835f" providerId="ADAL" clId="{A9920C54-8032-4F83-9123-A092BC7FAD2B}" dt="2021-08-04T13:41:29.773" v="52" actId="6549"/>
          <ac:spMkLst>
            <pc:docMk/>
            <pc:sldMk cId="1455915805" sldId="280"/>
            <ac:spMk id="30" creationId="{1B1303F3-9339-4339-AF3A-B5CF700673DF}"/>
          </ac:spMkLst>
        </pc:spChg>
        <pc:spChg chg="mod">
          <ac:chgData name="MURAD, Sofia Jenny Juliette" userId="609d3eb8-04db-4da7-84a5-b39f1996835f" providerId="ADAL" clId="{A9920C54-8032-4F83-9123-A092BC7FAD2B}" dt="2021-08-04T13:46:11.050" v="398" actId="20577"/>
          <ac:spMkLst>
            <pc:docMk/>
            <pc:sldMk cId="1455915805" sldId="280"/>
            <ac:spMk id="51" creationId="{804788B2-0209-484F-BC9E-B66F7EAE2453}"/>
          </ac:spMkLst>
        </pc:spChg>
      </pc:sldChg>
      <pc:sldChg chg="modSp mod addCm delCm">
        <pc:chgData name="MURAD, Sofia Jenny Juliette" userId="609d3eb8-04db-4da7-84a5-b39f1996835f" providerId="ADAL" clId="{A9920C54-8032-4F83-9123-A092BC7FAD2B}" dt="2021-08-04T13:47:24.375" v="401" actId="1592"/>
        <pc:sldMkLst>
          <pc:docMk/>
          <pc:sldMk cId="3110859831" sldId="281"/>
        </pc:sldMkLst>
        <pc:spChg chg="mod">
          <ac:chgData name="MURAD, Sofia Jenny Juliette" userId="609d3eb8-04db-4da7-84a5-b39f1996835f" providerId="ADAL" clId="{A9920C54-8032-4F83-9123-A092BC7FAD2B}" dt="2021-08-04T13:47:04.397" v="399" actId="114"/>
          <ac:spMkLst>
            <pc:docMk/>
            <pc:sldMk cId="3110859831" sldId="281"/>
            <ac:spMk id="51" creationId="{804788B2-0209-484F-BC9E-B66F7EAE2453}"/>
          </ac:spMkLst>
        </pc:spChg>
      </pc:sldChg>
      <pc:sldChg chg="modSp mod addCm modCm">
        <pc:chgData name="MURAD, Sofia Jenny Juliette" userId="609d3eb8-04db-4da7-84a5-b39f1996835f" providerId="ADAL" clId="{A9920C54-8032-4F83-9123-A092BC7FAD2B}" dt="2021-08-04T13:49:42.886" v="412"/>
        <pc:sldMkLst>
          <pc:docMk/>
          <pc:sldMk cId="286969588" sldId="284"/>
        </pc:sldMkLst>
        <pc:spChg chg="mod">
          <ac:chgData name="MURAD, Sofia Jenny Juliette" userId="609d3eb8-04db-4da7-84a5-b39f1996835f" providerId="ADAL" clId="{A9920C54-8032-4F83-9123-A092BC7FAD2B}" dt="2021-08-04T13:48:42.760" v="410" actId="20577"/>
          <ac:spMkLst>
            <pc:docMk/>
            <pc:sldMk cId="286969588" sldId="284"/>
            <ac:spMk id="79" creationId="{C09948AC-FADE-4F42-A6CA-01D5AFE1B6F2}"/>
          </ac:spMkLst>
        </pc:spChg>
      </pc:sldChg>
      <pc:sldChg chg="modSp mod delCm modCm">
        <pc:chgData name="MURAD, Sofia Jenny Juliette" userId="609d3eb8-04db-4da7-84a5-b39f1996835f" providerId="ADAL" clId="{A9920C54-8032-4F83-9123-A092BC7FAD2B}" dt="2021-08-04T13:50:29.046" v="415" actId="1592"/>
        <pc:sldMkLst>
          <pc:docMk/>
          <pc:sldMk cId="3847111059" sldId="285"/>
        </pc:sldMkLst>
        <pc:spChg chg="mod">
          <ac:chgData name="MURAD, Sofia Jenny Juliette" userId="609d3eb8-04db-4da7-84a5-b39f1996835f" providerId="ADAL" clId="{A9920C54-8032-4F83-9123-A092BC7FAD2B}" dt="2021-07-30T11:17:08.003" v="28" actId="5793"/>
          <ac:spMkLst>
            <pc:docMk/>
            <pc:sldMk cId="3847111059" sldId="285"/>
            <ac:spMk id="51" creationId="{804788B2-0209-484F-BC9E-B66F7EAE2453}"/>
          </ac:spMkLst>
        </pc:spChg>
      </pc:sldChg>
      <pc:sldChg chg="addCm modCm">
        <pc:chgData name="MURAD, Sofia Jenny Juliette" userId="609d3eb8-04db-4da7-84a5-b39f1996835f" providerId="ADAL" clId="{A9920C54-8032-4F83-9123-A092BC7FAD2B}" dt="2021-07-28T12:55:44.733" v="7" actId="5900"/>
        <pc:sldMkLst>
          <pc:docMk/>
          <pc:sldMk cId="1334536120" sldId="286"/>
        </pc:sldMkLst>
      </pc:sldChg>
      <pc:sldChg chg="del">
        <pc:chgData name="MURAD, Sofia Jenny Juliette" userId="609d3eb8-04db-4da7-84a5-b39f1996835f" providerId="ADAL" clId="{A9920C54-8032-4F83-9123-A092BC7FAD2B}" dt="2021-07-28T12:54:09.035" v="2" actId="47"/>
        <pc:sldMkLst>
          <pc:docMk/>
          <pc:sldMk cId="3887341132" sldId="287"/>
        </pc:sldMkLst>
      </pc:sldChg>
      <pc:sldChg chg="modSp del mod">
        <pc:chgData name="MURAD, Sofia Jenny Juliette" userId="609d3eb8-04db-4da7-84a5-b39f1996835f" providerId="ADAL" clId="{A9920C54-8032-4F83-9123-A092BC7FAD2B}" dt="2021-07-28T12:54:09.035" v="2" actId="47"/>
        <pc:sldMkLst>
          <pc:docMk/>
          <pc:sldMk cId="300413227" sldId="288"/>
        </pc:sldMkLst>
        <pc:spChg chg="mod">
          <ac:chgData name="MURAD, Sofia Jenny Juliette" userId="609d3eb8-04db-4da7-84a5-b39f1996835f" providerId="ADAL" clId="{A9920C54-8032-4F83-9123-A092BC7FAD2B}" dt="2021-07-28T12:53:39.844" v="1" actId="404"/>
          <ac:spMkLst>
            <pc:docMk/>
            <pc:sldMk cId="300413227" sldId="288"/>
            <ac:spMk id="3" creationId="{00000000-0000-0000-0000-000000000000}"/>
          </ac:spMkLst>
        </pc:spChg>
      </pc:sldChg>
    </pc:docChg>
  </pc:docChgLst>
  <pc:docChgLst>
    <pc:chgData name="TIFFAY, Kathleen" userId="d51f97e3-cd98-49b8-8d5e-1b0d4fc9d868" providerId="ADAL" clId="{962FBB71-B80A-C44F-9877-11024E28DD03}"/>
    <pc:docChg chg="">
      <pc:chgData name="TIFFAY, Kathleen" userId="d51f97e3-cd98-49b8-8d5e-1b0d4fc9d868" providerId="ADAL" clId="{962FBB71-B80A-C44F-9877-11024E28DD03}" dt="2024-02-18T13:16:30.563" v="1"/>
      <pc:docMkLst>
        <pc:docMk/>
      </pc:docMkLst>
      <pc:sldChg chg="addCm">
        <pc:chgData name="TIFFAY, Kathleen" userId="d51f97e3-cd98-49b8-8d5e-1b0d4fc9d868" providerId="ADAL" clId="{962FBB71-B80A-C44F-9877-11024E28DD03}" dt="2024-02-18T13:09:47.190" v="0"/>
        <pc:sldMkLst>
          <pc:docMk/>
          <pc:sldMk cId="3799510500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FFAY, Kathleen" userId="d51f97e3-cd98-49b8-8d5e-1b0d4fc9d868" providerId="ADAL" clId="{962FBB71-B80A-C44F-9877-11024E28DD03}" dt="2024-02-18T13:09:47.190" v="0"/>
              <pc2:cmMkLst xmlns:pc2="http://schemas.microsoft.com/office/powerpoint/2019/9/main/command">
                <pc:docMk/>
                <pc:sldMk cId="3799510500" sldId="303"/>
                <pc2:cmMk id="{5CA812CA-5B1C-3549-86B4-941C2DD7A958}"/>
              </pc2:cmMkLst>
            </pc226:cmChg>
          </p:ext>
        </pc:extLst>
      </pc:sldChg>
      <pc:sldChg chg="addCm">
        <pc:chgData name="TIFFAY, Kathleen" userId="d51f97e3-cd98-49b8-8d5e-1b0d4fc9d868" providerId="ADAL" clId="{962FBB71-B80A-C44F-9877-11024E28DD03}" dt="2024-02-18T13:16:30.563" v="1"/>
        <pc:sldMkLst>
          <pc:docMk/>
          <pc:sldMk cId="1737873445" sldId="3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FFAY, Kathleen" userId="d51f97e3-cd98-49b8-8d5e-1b0d4fc9d868" providerId="ADAL" clId="{962FBB71-B80A-C44F-9877-11024E28DD03}" dt="2024-02-18T13:16:30.563" v="1"/>
              <pc2:cmMkLst xmlns:pc2="http://schemas.microsoft.com/office/powerpoint/2019/9/main/command">
                <pc:docMk/>
                <pc:sldMk cId="1737873445" sldId="306"/>
                <pc2:cmMk id="{4BDE30D0-99DD-6F43-94D2-18212FC83B3A}"/>
              </pc2:cmMkLst>
            </pc226:cmChg>
          </p:ext>
        </pc:extLst>
      </pc:sldChg>
    </pc:docChg>
  </pc:docChgLst>
  <pc:docChgLst>
    <pc:chgData name="TAKANE, Marina" userId="0c62abb9-5f1e-4540-b5da-327c1000617a" providerId="ADAL" clId="{6ED9CEFE-2AD4-4617-AB45-C9627EF9EAB1}"/>
    <pc:docChg chg="">
      <pc:chgData name="TAKANE, Marina" userId="0c62abb9-5f1e-4540-b5da-327c1000617a" providerId="ADAL" clId="{6ED9CEFE-2AD4-4617-AB45-C9627EF9EAB1}" dt="2024-02-18T10:01:45.058" v="0"/>
      <pc:docMkLst>
        <pc:docMk/>
      </pc:docMkLst>
      <pc:sldChg chg="modCm">
        <pc:chgData name="TAKANE, Marina" userId="0c62abb9-5f1e-4540-b5da-327c1000617a" providerId="ADAL" clId="{6ED9CEFE-2AD4-4617-AB45-C9627EF9EAB1}" dt="2024-02-18T10:01:45.058" v="0"/>
        <pc:sldMkLst>
          <pc:docMk/>
          <pc:sldMk cId="2407497282" sldId="305"/>
        </pc:sldMkLst>
      </pc:sldChg>
    </pc:docChg>
  </pc:docChgLst>
  <pc:docChgLst>
    <pc:chgData name="GORE, Fiona Margaret" userId="8990c2d0-068d-4ea4-a7b0-fc9e7bcf8844" providerId="ADAL" clId="{08E96FDA-C006-4877-87F6-6C0D7E630CBA}"/>
    <pc:docChg chg="undo custSel modSld">
      <pc:chgData name="GORE, Fiona Margaret" userId="8990c2d0-068d-4ea4-a7b0-fc9e7bcf8844" providerId="ADAL" clId="{08E96FDA-C006-4877-87F6-6C0D7E630CBA}" dt="2024-02-19T17:49:00.663" v="103"/>
      <pc:docMkLst>
        <pc:docMk/>
      </pc:docMkLst>
      <pc:sldChg chg="modSp mod">
        <pc:chgData name="GORE, Fiona Margaret" userId="8990c2d0-068d-4ea4-a7b0-fc9e7bcf8844" providerId="ADAL" clId="{08E96FDA-C006-4877-87F6-6C0D7E630CBA}" dt="2024-02-19T17:41:15.682" v="80" actId="13926"/>
        <pc:sldMkLst>
          <pc:docMk/>
          <pc:sldMk cId="2841219162" sldId="295"/>
        </pc:sldMkLst>
        <pc:spChg chg="mod">
          <ac:chgData name="GORE, Fiona Margaret" userId="8990c2d0-068d-4ea4-a7b0-fc9e7bcf8844" providerId="ADAL" clId="{08E96FDA-C006-4877-87F6-6C0D7E630CBA}" dt="2024-02-19T17:41:15.682" v="80" actId="13926"/>
          <ac:spMkLst>
            <pc:docMk/>
            <pc:sldMk cId="2841219162" sldId="295"/>
            <ac:spMk id="26" creationId="{8F54220F-747B-0E4B-85B8-C41A5BA6F81C}"/>
          </ac:spMkLst>
        </pc:spChg>
      </pc:sldChg>
      <pc:sldChg chg="modSp mod">
        <pc:chgData name="GORE, Fiona Margaret" userId="8990c2d0-068d-4ea4-a7b0-fc9e7bcf8844" providerId="ADAL" clId="{08E96FDA-C006-4877-87F6-6C0D7E630CBA}" dt="2024-02-19T17:39:41.247" v="45" actId="13926"/>
        <pc:sldMkLst>
          <pc:docMk/>
          <pc:sldMk cId="2138388112" sldId="296"/>
        </pc:sldMkLst>
        <pc:spChg chg="mod">
          <ac:chgData name="GORE, Fiona Margaret" userId="8990c2d0-068d-4ea4-a7b0-fc9e7bcf8844" providerId="ADAL" clId="{08E96FDA-C006-4877-87F6-6C0D7E630CBA}" dt="2024-02-19T17:39:41.247" v="45" actId="13926"/>
          <ac:spMkLst>
            <pc:docMk/>
            <pc:sldMk cId="2138388112" sldId="296"/>
            <ac:spMk id="26" creationId="{E3BE531C-7B25-4B91-984A-455163C43873}"/>
          </ac:spMkLst>
        </pc:spChg>
      </pc:sldChg>
      <pc:sldChg chg="modSp mod addCm">
        <pc:chgData name="GORE, Fiona Margaret" userId="8990c2d0-068d-4ea4-a7b0-fc9e7bcf8844" providerId="ADAL" clId="{08E96FDA-C006-4877-87F6-6C0D7E630CBA}" dt="2024-02-19T17:43:57.353" v="84" actId="13926"/>
        <pc:sldMkLst>
          <pc:docMk/>
          <pc:sldMk cId="3045337677" sldId="301"/>
        </pc:sldMkLst>
        <pc:spChg chg="mod">
          <ac:chgData name="GORE, Fiona Margaret" userId="8990c2d0-068d-4ea4-a7b0-fc9e7bcf8844" providerId="ADAL" clId="{08E96FDA-C006-4877-87F6-6C0D7E630CBA}" dt="2024-02-19T17:43:57.353" v="84" actId="13926"/>
          <ac:spMkLst>
            <pc:docMk/>
            <pc:sldMk cId="3045337677" sldId="301"/>
            <ac:spMk id="26" creationId="{30B0C8F9-E40D-DBE7-F3DA-CDC3F203CF03}"/>
          </ac:spMkLst>
        </pc:spChg>
      </pc:sldChg>
      <pc:sldChg chg="modSp mod">
        <pc:chgData name="GORE, Fiona Margaret" userId="8990c2d0-068d-4ea4-a7b0-fc9e7bcf8844" providerId="ADAL" clId="{08E96FDA-C006-4877-87F6-6C0D7E630CBA}" dt="2024-02-19T17:45:29.278" v="93" actId="20577"/>
        <pc:sldMkLst>
          <pc:docMk/>
          <pc:sldMk cId="4250570037" sldId="302"/>
        </pc:sldMkLst>
        <pc:spChg chg="mod">
          <ac:chgData name="GORE, Fiona Margaret" userId="8990c2d0-068d-4ea4-a7b0-fc9e7bcf8844" providerId="ADAL" clId="{08E96FDA-C006-4877-87F6-6C0D7E630CBA}" dt="2024-02-19T17:45:29.278" v="93" actId="20577"/>
          <ac:spMkLst>
            <pc:docMk/>
            <pc:sldMk cId="4250570037" sldId="302"/>
            <ac:spMk id="26" creationId="{BE7D7440-1BB1-AEA1-2A22-F324CEC73F70}"/>
          </ac:spMkLst>
        </pc:spChg>
      </pc:sldChg>
      <pc:sldChg chg="modSp mod addCm modCm">
        <pc:chgData name="GORE, Fiona Margaret" userId="8990c2d0-068d-4ea4-a7b0-fc9e7bcf8844" providerId="ADAL" clId="{08E96FDA-C006-4877-87F6-6C0D7E630CBA}" dt="2024-02-19T17:47:49.477" v="102"/>
        <pc:sldMkLst>
          <pc:docMk/>
          <pc:sldMk cId="3799510500" sldId="303"/>
        </pc:sldMkLst>
        <pc:spChg chg="mod">
          <ac:chgData name="GORE, Fiona Margaret" userId="8990c2d0-068d-4ea4-a7b0-fc9e7bcf8844" providerId="ADAL" clId="{08E96FDA-C006-4877-87F6-6C0D7E630CBA}" dt="2024-02-19T17:47:44.909" v="101" actId="13926"/>
          <ac:spMkLst>
            <pc:docMk/>
            <pc:sldMk cId="3799510500" sldId="303"/>
            <ac:spMk id="26" creationId="{5400C146-1E75-C9A0-D324-F3327A03D537}"/>
          </ac:spMkLst>
        </pc:spChg>
      </pc:sldChg>
      <pc:sldChg chg="modSp mod addCm modCm">
        <pc:chgData name="GORE, Fiona Margaret" userId="8990c2d0-068d-4ea4-a7b0-fc9e7bcf8844" providerId="ADAL" clId="{08E96FDA-C006-4877-87F6-6C0D7E630CBA}" dt="2024-02-19T17:42:40.952" v="81"/>
        <pc:sldMkLst>
          <pc:docMk/>
          <pc:sldMk cId="2407497282" sldId="305"/>
        </pc:sldMkLst>
        <pc:spChg chg="mod">
          <ac:chgData name="GORE, Fiona Margaret" userId="8990c2d0-068d-4ea4-a7b0-fc9e7bcf8844" providerId="ADAL" clId="{08E96FDA-C006-4877-87F6-6C0D7E630CBA}" dt="2024-02-19T17:40:29.122" v="78" actId="13926"/>
          <ac:spMkLst>
            <pc:docMk/>
            <pc:sldMk cId="2407497282" sldId="305"/>
            <ac:spMk id="41" creationId="{2F35E57D-FF90-97D7-BCF7-9235ECD475D8}"/>
          </ac:spMkLst>
        </pc:spChg>
      </pc:sldChg>
      <pc:sldChg chg="addCm">
        <pc:chgData name="GORE, Fiona Margaret" userId="8990c2d0-068d-4ea4-a7b0-fc9e7bcf8844" providerId="ADAL" clId="{08E96FDA-C006-4877-87F6-6C0D7E630CBA}" dt="2024-02-19T17:49:00.663" v="103"/>
        <pc:sldMkLst>
          <pc:docMk/>
          <pc:sldMk cId="1737873445" sldId="306"/>
        </pc:sldMkLst>
      </pc:sldChg>
    </pc:docChg>
  </pc:docChgLst>
  <pc:docChgLst>
    <pc:chgData name="Elizabeth ENGEBRETSON" userId="3432f663-7c0c-4f2e-b85b-b6f4c97bdf77" providerId="ADAL" clId="{A5F42032-D342-CA49-BE7D-95DCF05CC715}"/>
    <pc:docChg chg="custSel modSld">
      <pc:chgData name="Elizabeth ENGEBRETSON" userId="3432f663-7c0c-4f2e-b85b-b6f4c97bdf77" providerId="ADAL" clId="{A5F42032-D342-CA49-BE7D-95DCF05CC715}" dt="2021-07-30T18:10:21.798" v="34" actId="20577"/>
      <pc:docMkLst>
        <pc:docMk/>
      </pc:docMkLst>
      <pc:sldChg chg="modSp mod">
        <pc:chgData name="Elizabeth ENGEBRETSON" userId="3432f663-7c0c-4f2e-b85b-b6f4c97bdf77" providerId="ADAL" clId="{A5F42032-D342-CA49-BE7D-95DCF05CC715}" dt="2021-07-30T18:10:21.798" v="34" actId="20577"/>
        <pc:sldMkLst>
          <pc:docMk/>
          <pc:sldMk cId="3625526989" sldId="278"/>
        </pc:sldMkLst>
        <pc:spChg chg="mod">
          <ac:chgData name="Elizabeth ENGEBRETSON" userId="3432f663-7c0c-4f2e-b85b-b6f4c97bdf77" providerId="ADAL" clId="{A5F42032-D342-CA49-BE7D-95DCF05CC715}" dt="2021-07-30T18:10:21.798" v="34" actId="20577"/>
          <ac:spMkLst>
            <pc:docMk/>
            <pc:sldMk cId="3625526989" sldId="278"/>
            <ac:spMk id="2" creationId="{D802B05C-4EAA-4DF4-914E-CD54C3A52C8F}"/>
          </ac:spMkLst>
        </pc:spChg>
      </pc:sldChg>
      <pc:sldChg chg="addCm modCm">
        <pc:chgData name="Elizabeth ENGEBRETSON" userId="3432f663-7c0c-4f2e-b85b-b6f4c97bdf77" providerId="ADAL" clId="{A5F42032-D342-CA49-BE7D-95DCF05CC715}" dt="2021-07-28T18:40:24.087" v="7"/>
        <pc:sldMkLst>
          <pc:docMk/>
          <pc:sldMk cId="1455915805" sldId="280"/>
        </pc:sldMkLst>
      </pc:sldChg>
      <pc:sldChg chg="addCm modCm">
        <pc:chgData name="Elizabeth ENGEBRETSON" userId="3432f663-7c0c-4f2e-b85b-b6f4c97bdf77" providerId="ADAL" clId="{A5F42032-D342-CA49-BE7D-95DCF05CC715}" dt="2021-07-28T18:42:18.203" v="12"/>
        <pc:sldMkLst>
          <pc:docMk/>
          <pc:sldMk cId="3110859831" sldId="281"/>
        </pc:sldMkLst>
      </pc:sldChg>
      <pc:sldChg chg="addCm delCm">
        <pc:chgData name="Elizabeth ENGEBRETSON" userId="3432f663-7c0c-4f2e-b85b-b6f4c97bdf77" providerId="ADAL" clId="{A5F42032-D342-CA49-BE7D-95DCF05CC715}" dt="2021-07-28T18:44:06.109" v="14" actId="1592"/>
        <pc:sldMkLst>
          <pc:docMk/>
          <pc:sldMk cId="934674071" sldId="283"/>
        </pc:sldMkLst>
      </pc:sldChg>
      <pc:sldChg chg="addCm modCm">
        <pc:chgData name="Elizabeth ENGEBRETSON" userId="3432f663-7c0c-4f2e-b85b-b6f4c97bdf77" providerId="ADAL" clId="{A5F42032-D342-CA49-BE7D-95DCF05CC715}" dt="2021-07-28T18:47:16.736" v="20"/>
        <pc:sldMkLst>
          <pc:docMk/>
          <pc:sldMk cId="286969588" sldId="284"/>
        </pc:sldMkLst>
      </pc:sldChg>
      <pc:sldChg chg="addCm modCm">
        <pc:chgData name="Elizabeth ENGEBRETSON" userId="3432f663-7c0c-4f2e-b85b-b6f4c97bdf77" providerId="ADAL" clId="{A5F42032-D342-CA49-BE7D-95DCF05CC715}" dt="2021-07-28T18:48:29.081" v="22"/>
        <pc:sldMkLst>
          <pc:docMk/>
          <pc:sldMk cId="3847111059" sldId="285"/>
        </pc:sldMkLst>
      </pc:sldChg>
      <pc:sldChg chg="addCm modCm">
        <pc:chgData name="Elizabeth ENGEBRETSON" userId="3432f663-7c0c-4f2e-b85b-b6f4c97bdf77" providerId="ADAL" clId="{A5F42032-D342-CA49-BE7D-95DCF05CC715}" dt="2021-07-28T18:50:54.679" v="24"/>
        <pc:sldMkLst>
          <pc:docMk/>
          <pc:sldMk cId="1334536120" sldId="286"/>
        </pc:sldMkLst>
      </pc:sldChg>
    </pc:docChg>
  </pc:docChgLst>
  <pc:docChgLst>
    <pc:chgData name="Sofia Jenny Juliette MURAD" userId="609d3eb8-04db-4da7-84a5-b39f1996835f" providerId="ADAL" clId="{FED6293C-A2DA-4B3D-AE6F-5633082C53C8}"/>
    <pc:docChg chg="custSel modSld">
      <pc:chgData name="Sofia Jenny Juliette MURAD" userId="609d3eb8-04db-4da7-84a5-b39f1996835f" providerId="ADAL" clId="{FED6293C-A2DA-4B3D-AE6F-5633082C53C8}" dt="2021-08-09T14:19:51.350" v="32" actId="20577"/>
      <pc:docMkLst>
        <pc:docMk/>
      </pc:docMkLst>
      <pc:sldChg chg="modSp mod">
        <pc:chgData name="Sofia Jenny Juliette MURAD" userId="609d3eb8-04db-4da7-84a5-b39f1996835f" providerId="ADAL" clId="{FED6293C-A2DA-4B3D-AE6F-5633082C53C8}" dt="2021-08-09T14:16:04.753" v="3" actId="207"/>
        <pc:sldMkLst>
          <pc:docMk/>
          <pc:sldMk cId="1455915805" sldId="280"/>
        </pc:sldMkLst>
        <pc:spChg chg="mod">
          <ac:chgData name="Sofia Jenny Juliette MURAD" userId="609d3eb8-04db-4da7-84a5-b39f1996835f" providerId="ADAL" clId="{FED6293C-A2DA-4B3D-AE6F-5633082C53C8}" dt="2021-08-09T14:16:04.753" v="3" actId="207"/>
          <ac:spMkLst>
            <pc:docMk/>
            <pc:sldMk cId="1455915805" sldId="280"/>
            <ac:spMk id="51" creationId="{804788B2-0209-484F-BC9E-B66F7EAE2453}"/>
          </ac:spMkLst>
        </pc:spChg>
      </pc:sldChg>
      <pc:sldChg chg="modSp mod">
        <pc:chgData name="Sofia Jenny Juliette MURAD" userId="609d3eb8-04db-4da7-84a5-b39f1996835f" providerId="ADAL" clId="{FED6293C-A2DA-4B3D-AE6F-5633082C53C8}" dt="2021-08-09T14:16:30.710" v="9" actId="27636"/>
        <pc:sldMkLst>
          <pc:docMk/>
          <pc:sldMk cId="3110859831" sldId="281"/>
        </pc:sldMkLst>
        <pc:spChg chg="mod">
          <ac:chgData name="Sofia Jenny Juliette MURAD" userId="609d3eb8-04db-4da7-84a5-b39f1996835f" providerId="ADAL" clId="{FED6293C-A2DA-4B3D-AE6F-5633082C53C8}" dt="2021-08-09T14:16:30.710" v="9" actId="27636"/>
          <ac:spMkLst>
            <pc:docMk/>
            <pc:sldMk cId="3110859831" sldId="281"/>
            <ac:spMk id="51" creationId="{804788B2-0209-484F-BC9E-B66F7EAE2453}"/>
          </ac:spMkLst>
        </pc:spChg>
      </pc:sldChg>
      <pc:sldChg chg="modSp mod">
        <pc:chgData name="Sofia Jenny Juliette MURAD" userId="609d3eb8-04db-4da7-84a5-b39f1996835f" providerId="ADAL" clId="{FED6293C-A2DA-4B3D-AE6F-5633082C53C8}" dt="2021-08-09T14:16:55.260" v="14" actId="27636"/>
        <pc:sldMkLst>
          <pc:docMk/>
          <pc:sldMk cId="918762032" sldId="282"/>
        </pc:sldMkLst>
        <pc:spChg chg="mod">
          <ac:chgData name="Sofia Jenny Juliette MURAD" userId="609d3eb8-04db-4da7-84a5-b39f1996835f" providerId="ADAL" clId="{FED6293C-A2DA-4B3D-AE6F-5633082C53C8}" dt="2021-08-09T14:16:55.260" v="14" actId="27636"/>
          <ac:spMkLst>
            <pc:docMk/>
            <pc:sldMk cId="918762032" sldId="282"/>
            <ac:spMk id="51" creationId="{804788B2-0209-484F-BC9E-B66F7EAE2453}"/>
          </ac:spMkLst>
        </pc:spChg>
      </pc:sldChg>
      <pc:sldChg chg="modSp mod">
        <pc:chgData name="Sofia Jenny Juliette MURAD" userId="609d3eb8-04db-4da7-84a5-b39f1996835f" providerId="ADAL" clId="{FED6293C-A2DA-4B3D-AE6F-5633082C53C8}" dt="2021-08-09T14:18:37.830" v="19" actId="207"/>
        <pc:sldMkLst>
          <pc:docMk/>
          <pc:sldMk cId="934674071" sldId="283"/>
        </pc:sldMkLst>
        <pc:spChg chg="mod">
          <ac:chgData name="Sofia Jenny Juliette MURAD" userId="609d3eb8-04db-4da7-84a5-b39f1996835f" providerId="ADAL" clId="{FED6293C-A2DA-4B3D-AE6F-5633082C53C8}" dt="2021-08-09T14:18:37.830" v="19" actId="207"/>
          <ac:spMkLst>
            <pc:docMk/>
            <pc:sldMk cId="934674071" sldId="283"/>
            <ac:spMk id="51" creationId="{804788B2-0209-484F-BC9E-B66F7EAE2453}"/>
          </ac:spMkLst>
        </pc:spChg>
      </pc:sldChg>
      <pc:sldChg chg="modSp mod">
        <pc:chgData name="Sofia Jenny Juliette MURAD" userId="609d3eb8-04db-4da7-84a5-b39f1996835f" providerId="ADAL" clId="{FED6293C-A2DA-4B3D-AE6F-5633082C53C8}" dt="2021-08-09T14:18:42.649" v="20" actId="207"/>
        <pc:sldMkLst>
          <pc:docMk/>
          <pc:sldMk cId="286969588" sldId="284"/>
        </pc:sldMkLst>
        <pc:spChg chg="mod">
          <ac:chgData name="Sofia Jenny Juliette MURAD" userId="609d3eb8-04db-4da7-84a5-b39f1996835f" providerId="ADAL" clId="{FED6293C-A2DA-4B3D-AE6F-5633082C53C8}" dt="2021-08-09T14:18:42.649" v="20" actId="207"/>
          <ac:spMkLst>
            <pc:docMk/>
            <pc:sldMk cId="286969588" sldId="284"/>
            <ac:spMk id="51" creationId="{804788B2-0209-484F-BC9E-B66F7EAE2453}"/>
          </ac:spMkLst>
        </pc:spChg>
      </pc:sldChg>
      <pc:sldChg chg="modSp mod addCm modCm">
        <pc:chgData name="Sofia Jenny Juliette MURAD" userId="609d3eb8-04db-4da7-84a5-b39f1996835f" providerId="ADAL" clId="{FED6293C-A2DA-4B3D-AE6F-5633082C53C8}" dt="2021-08-09T14:19:21.928" v="28" actId="20577"/>
        <pc:sldMkLst>
          <pc:docMk/>
          <pc:sldMk cId="3847111059" sldId="285"/>
        </pc:sldMkLst>
        <pc:spChg chg="mod">
          <ac:chgData name="Sofia Jenny Juliette MURAD" userId="609d3eb8-04db-4da7-84a5-b39f1996835f" providerId="ADAL" clId="{FED6293C-A2DA-4B3D-AE6F-5633082C53C8}" dt="2021-08-09T14:19:21.928" v="28" actId="20577"/>
          <ac:spMkLst>
            <pc:docMk/>
            <pc:sldMk cId="3847111059" sldId="285"/>
            <ac:spMk id="51" creationId="{804788B2-0209-484F-BC9E-B66F7EAE2453}"/>
          </ac:spMkLst>
        </pc:spChg>
      </pc:sldChg>
      <pc:sldChg chg="modSp mod delCm">
        <pc:chgData name="Sofia Jenny Juliette MURAD" userId="609d3eb8-04db-4da7-84a5-b39f1996835f" providerId="ADAL" clId="{FED6293C-A2DA-4B3D-AE6F-5633082C53C8}" dt="2021-08-09T14:19:51.350" v="32" actId="20577"/>
        <pc:sldMkLst>
          <pc:docMk/>
          <pc:sldMk cId="1334536120" sldId="286"/>
        </pc:sldMkLst>
        <pc:spChg chg="mod">
          <ac:chgData name="Sofia Jenny Juliette MURAD" userId="609d3eb8-04db-4da7-84a5-b39f1996835f" providerId="ADAL" clId="{FED6293C-A2DA-4B3D-AE6F-5633082C53C8}" dt="2021-08-09T14:19:51.350" v="32" actId="20577"/>
          <ac:spMkLst>
            <pc:docMk/>
            <pc:sldMk cId="1334536120" sldId="286"/>
            <ac:spMk id="51" creationId="{804788B2-0209-484F-BC9E-B66F7EAE2453}"/>
          </ac:spMkLst>
        </pc:spChg>
      </pc:sldChg>
      <pc:sldChg chg="modSp mod addCm modCm">
        <pc:chgData name="Sofia Jenny Juliette MURAD" userId="609d3eb8-04db-4da7-84a5-b39f1996835f" providerId="ADAL" clId="{FED6293C-A2DA-4B3D-AE6F-5633082C53C8}" dt="2021-08-09T14:18:29.449" v="18"/>
        <pc:sldMkLst>
          <pc:docMk/>
          <pc:sldMk cId="227597455" sldId="289"/>
        </pc:sldMkLst>
        <pc:spChg chg="mod">
          <ac:chgData name="Sofia Jenny Juliette MURAD" userId="609d3eb8-04db-4da7-84a5-b39f1996835f" providerId="ADAL" clId="{FED6293C-A2DA-4B3D-AE6F-5633082C53C8}" dt="2021-08-09T14:17:02.933" v="15" actId="207"/>
          <ac:spMkLst>
            <pc:docMk/>
            <pc:sldMk cId="227597455" sldId="289"/>
            <ac:spMk id="51" creationId="{804788B2-0209-484F-BC9E-B66F7EAE2453}"/>
          </ac:spMkLst>
        </pc:spChg>
      </pc:sldChg>
      <pc:sldChg chg="modSp mod">
        <pc:chgData name="Sofia Jenny Juliette MURAD" userId="609d3eb8-04db-4da7-84a5-b39f1996835f" providerId="ADAL" clId="{FED6293C-A2DA-4B3D-AE6F-5633082C53C8}" dt="2021-08-09T14:19:01.245" v="24" actId="14100"/>
        <pc:sldMkLst>
          <pc:docMk/>
          <pc:sldMk cId="143228741" sldId="291"/>
        </pc:sldMkLst>
        <pc:spChg chg="mod">
          <ac:chgData name="Sofia Jenny Juliette MURAD" userId="609d3eb8-04db-4da7-84a5-b39f1996835f" providerId="ADAL" clId="{FED6293C-A2DA-4B3D-AE6F-5633082C53C8}" dt="2021-08-09T14:19:01.245" v="24" actId="14100"/>
          <ac:spMkLst>
            <pc:docMk/>
            <pc:sldMk cId="143228741" sldId="291"/>
            <ac:spMk id="51" creationId="{804788B2-0209-484F-BC9E-B66F7EAE2453}"/>
          </ac:spMkLst>
        </pc:spChg>
      </pc:sldChg>
    </pc:docChg>
  </pc:docChgLst>
  <pc:docChgLst>
    <pc:chgData name="LARREA, Christian" userId="1cbcec65-4ef2-4c9d-8acd-f62e48665bf7" providerId="ADAL" clId="{4C91398E-05E8-4DB2-B1E1-3943E59A2B68}"/>
    <pc:docChg chg="">
      <pc:chgData name="LARREA, Christian" userId="1cbcec65-4ef2-4c9d-8acd-f62e48665bf7" providerId="ADAL" clId="{4C91398E-05E8-4DB2-B1E1-3943E59A2B68}" dt="2024-02-08T09:29:15.549" v="4"/>
      <pc:docMkLst>
        <pc:docMk/>
      </pc:docMkLst>
      <pc:sldChg chg="addCm">
        <pc:chgData name="LARREA, Christian" userId="1cbcec65-4ef2-4c9d-8acd-f62e48665bf7" providerId="ADAL" clId="{4C91398E-05E8-4DB2-B1E1-3943E59A2B68}" dt="2024-02-01T08:47:16.626" v="0"/>
        <pc:sldMkLst>
          <pc:docMk/>
          <pc:sldMk cId="3045337677" sldId="301"/>
        </pc:sldMkLst>
      </pc:sldChg>
      <pc:sldChg chg="modCm">
        <pc:chgData name="LARREA, Christian" userId="1cbcec65-4ef2-4c9d-8acd-f62e48665bf7" providerId="ADAL" clId="{4C91398E-05E8-4DB2-B1E1-3943E59A2B68}" dt="2024-02-08T09:25:27.916" v="2"/>
        <pc:sldMkLst>
          <pc:docMk/>
          <pc:sldMk cId="2407497282" sldId="305"/>
        </pc:sldMkLst>
      </pc:sldChg>
      <pc:sldChg chg="addCm">
        <pc:chgData name="LARREA, Christian" userId="1cbcec65-4ef2-4c9d-8acd-f62e48665bf7" providerId="ADAL" clId="{4C91398E-05E8-4DB2-B1E1-3943E59A2B68}" dt="2024-02-01T08:49:10.487" v="1"/>
        <pc:sldMkLst>
          <pc:docMk/>
          <pc:sldMk cId="1737873445" sldId="306"/>
        </pc:sldMkLst>
      </pc:sldChg>
      <pc:sldChg chg="modCm">
        <pc:chgData name="LARREA, Christian" userId="1cbcec65-4ef2-4c9d-8acd-f62e48665bf7" providerId="ADAL" clId="{4C91398E-05E8-4DB2-B1E1-3943E59A2B68}" dt="2024-02-08T09:29:15.549" v="4"/>
        <pc:sldMkLst>
          <pc:docMk/>
          <pc:sldMk cId="3019378089" sldId="308"/>
        </pc:sldMkLst>
      </pc:sldChg>
    </pc:docChg>
  </pc:docChgLst>
  <pc:docChgLst>
    <pc:chgData name="MURAD, Sofia Jenny Juliette" userId="S::murads@who.int::609d3eb8-04db-4da7-84a5-b39f1996835f" providerId="AD" clId="Web-{2EACBF98-A13B-9982-DA59-4938ABEC29A3}"/>
    <pc:docChg chg="mod">
      <pc:chgData name="MURAD, Sofia Jenny Juliette" userId="S::murads@who.int::609d3eb8-04db-4da7-84a5-b39f1996835f" providerId="AD" clId="Web-{2EACBF98-A13B-9982-DA59-4938ABEC29A3}" dt="2024-01-19T09:34:40.316" v="1"/>
      <pc:docMkLst>
        <pc:docMk/>
      </pc:docMkLst>
      <pc:sldChg chg="modCm">
        <pc:chgData name="MURAD, Sofia Jenny Juliette" userId="S::murads@who.int::609d3eb8-04db-4da7-84a5-b39f1996835f" providerId="AD" clId="Web-{2EACBF98-A13B-9982-DA59-4938ABEC29A3}" dt="2024-01-19T09:34:40.316" v="1"/>
        <pc:sldMkLst>
          <pc:docMk/>
          <pc:sldMk cId="2407497282" sldId="305"/>
        </pc:sldMkLst>
      </pc:sldChg>
    </pc:docChg>
  </pc:docChgLst>
  <pc:docChgLst>
    <pc:chgData name="MURAD, Sofia Jenny Juliette" userId="609d3eb8-04db-4da7-84a5-b39f1996835f" providerId="ADAL" clId="{A670980C-506B-47AB-95E5-FA588D62B328}"/>
    <pc:docChg chg="undo custSel addSld delSld modSld modMainMaster">
      <pc:chgData name="MURAD, Sofia Jenny Juliette" userId="609d3eb8-04db-4da7-84a5-b39f1996835f" providerId="ADAL" clId="{A670980C-506B-47AB-95E5-FA588D62B328}" dt="2024-03-01T12:05:42.651" v="163" actId="1076"/>
      <pc:docMkLst>
        <pc:docMk/>
      </pc:docMkLst>
      <pc:sldChg chg="modSp mod">
        <pc:chgData name="MURAD, Sofia Jenny Juliette" userId="609d3eb8-04db-4da7-84a5-b39f1996835f" providerId="ADAL" clId="{A670980C-506B-47AB-95E5-FA588D62B328}" dt="2024-02-07T10:51:06.344" v="55" actId="207"/>
        <pc:sldMkLst>
          <pc:docMk/>
          <pc:sldMk cId="4154322372" sldId="258"/>
        </pc:sldMkLst>
        <pc:spChg chg="mod">
          <ac:chgData name="MURAD, Sofia Jenny Juliette" userId="609d3eb8-04db-4da7-84a5-b39f1996835f" providerId="ADAL" clId="{A670980C-506B-47AB-95E5-FA588D62B328}" dt="2024-02-07T10:51:06.344" v="55" actId="207"/>
          <ac:spMkLst>
            <pc:docMk/>
            <pc:sldMk cId="4154322372" sldId="258"/>
            <ac:spMk id="4" creationId="{EEB624C6-8AF0-44C4-83D8-3A2C2CD4ECF7}"/>
          </ac:spMkLst>
        </pc:spChg>
      </pc:sldChg>
      <pc:sldChg chg="modSp mod modClrScheme chgLayout">
        <pc:chgData name="MURAD, Sofia Jenny Juliette" userId="609d3eb8-04db-4da7-84a5-b39f1996835f" providerId="ADAL" clId="{A670980C-506B-47AB-95E5-FA588D62B328}" dt="2024-02-20T09:38:51.882" v="133" actId="14100"/>
        <pc:sldMkLst>
          <pc:docMk/>
          <pc:sldMk cId="3625526989" sldId="278"/>
        </pc:sldMkLst>
        <pc:spChg chg="mod ord">
          <ac:chgData name="MURAD, Sofia Jenny Juliette" userId="609d3eb8-04db-4da7-84a5-b39f1996835f" providerId="ADAL" clId="{A670980C-506B-47AB-95E5-FA588D62B328}" dt="2024-02-20T09:38:51.882" v="133" actId="14100"/>
          <ac:spMkLst>
            <pc:docMk/>
            <pc:sldMk cId="3625526989" sldId="278"/>
            <ac:spMk id="2" creationId="{D802B05C-4EAA-4DF4-914E-CD54C3A52C8F}"/>
          </ac:spMkLst>
        </pc:spChg>
        <pc:spChg chg="mod ord">
          <ac:chgData name="MURAD, Sofia Jenny Juliette" userId="609d3eb8-04db-4da7-84a5-b39f1996835f" providerId="ADAL" clId="{A670980C-506B-47AB-95E5-FA588D62B328}" dt="2024-02-19T12:30:05.476" v="56" actId="700"/>
          <ac:spMkLst>
            <pc:docMk/>
            <pc:sldMk cId="3625526989" sldId="278"/>
            <ac:spMk id="3" creationId="{22402246-721E-4BFE-B7EE-0072901EC322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0:41.111" v="62" actId="478"/>
        <pc:sldMkLst>
          <pc:docMk/>
          <pc:sldMk cId="1174824574" sldId="294"/>
        </pc:sldMkLst>
        <pc:spChg chg="add del mod ord">
          <ac:chgData name="MURAD, Sofia Jenny Juliette" userId="609d3eb8-04db-4da7-84a5-b39f1996835f" providerId="ADAL" clId="{A670980C-506B-47AB-95E5-FA588D62B328}" dt="2024-02-19T12:30:20.048" v="60" actId="700"/>
          <ac:spMkLst>
            <pc:docMk/>
            <pc:sldMk cId="1174824574" sldId="294"/>
            <ac:spMk id="2" creationId="{87F04B77-DF8B-CA1D-585F-9AB32CDDDECB}"/>
          </ac:spMkLst>
        </pc:spChg>
        <pc:spChg chg="add del mod ord">
          <ac:chgData name="MURAD, Sofia Jenny Juliette" userId="609d3eb8-04db-4da7-84a5-b39f1996835f" providerId="ADAL" clId="{A670980C-506B-47AB-95E5-FA588D62B328}" dt="2024-02-19T12:30:20.048" v="60" actId="700"/>
          <ac:spMkLst>
            <pc:docMk/>
            <pc:sldMk cId="1174824574" sldId="294"/>
            <ac:spMk id="4" creationId="{3D0BB652-8C12-7AC2-36A8-4E768F42DB40}"/>
          </ac:spMkLst>
        </pc:spChg>
        <pc:spChg chg="add del mod ord">
          <ac:chgData name="MURAD, Sofia Jenny Juliette" userId="609d3eb8-04db-4da7-84a5-b39f1996835f" providerId="ADAL" clId="{A670980C-506B-47AB-95E5-FA588D62B328}" dt="2024-02-19T12:30:41.111" v="62" actId="478"/>
          <ac:spMkLst>
            <pc:docMk/>
            <pc:sldMk cId="1174824574" sldId="294"/>
            <ac:spMk id="5" creationId="{5FA185F2-3907-B5C5-C534-256A1B35C0C2}"/>
          </ac:spMkLst>
        </pc:spChg>
        <pc:spChg chg="add del mod ord">
          <ac:chgData name="MURAD, Sofia Jenny Juliette" userId="609d3eb8-04db-4da7-84a5-b39f1996835f" providerId="ADAL" clId="{A670980C-506B-47AB-95E5-FA588D62B328}" dt="2024-02-19T12:30:41.111" v="62" actId="478"/>
          <ac:spMkLst>
            <pc:docMk/>
            <pc:sldMk cId="1174824574" sldId="294"/>
            <ac:spMk id="6" creationId="{D1F11036-1610-584D-6EDC-D4A0A09291B9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5:28.304" v="127" actId="179"/>
        <pc:sldMkLst>
          <pc:docMk/>
          <pc:sldMk cId="2841219162" sldId="295"/>
        </pc:sldMkLst>
        <pc:spChg chg="add del mod ord">
          <ac:chgData name="MURAD, Sofia Jenny Juliette" userId="609d3eb8-04db-4da7-84a5-b39f1996835f" providerId="ADAL" clId="{A670980C-506B-47AB-95E5-FA588D62B328}" dt="2024-02-19T12:30:53.605" v="64" actId="478"/>
          <ac:spMkLst>
            <pc:docMk/>
            <pc:sldMk cId="2841219162" sldId="295"/>
            <ac:spMk id="2" creationId="{372C23C6-BAB0-2330-277F-D4E224262C1F}"/>
          </ac:spMkLst>
        </pc:spChg>
        <pc:spChg chg="mod">
          <ac:chgData name="MURAD, Sofia Jenny Juliette" userId="609d3eb8-04db-4da7-84a5-b39f1996835f" providerId="ADAL" clId="{A670980C-506B-47AB-95E5-FA588D62B328}" dt="2024-02-19T12:35:28.304" v="127" actId="179"/>
          <ac:spMkLst>
            <pc:docMk/>
            <pc:sldMk cId="2841219162" sldId="295"/>
            <ac:spMk id="26" creationId="{8F54220F-747B-0E4B-85B8-C41A5BA6F81C}"/>
          </ac:spMkLst>
        </pc:spChg>
        <pc:spChg chg="add del mod ord">
          <ac:chgData name="MURAD, Sofia Jenny Juliette" userId="609d3eb8-04db-4da7-84a5-b39f1996835f" providerId="ADAL" clId="{A670980C-506B-47AB-95E5-FA588D62B328}" dt="2024-02-19T12:30:53.605" v="64" actId="478"/>
          <ac:spMkLst>
            <pc:docMk/>
            <pc:sldMk cId="2841219162" sldId="295"/>
            <ac:spMk id="28" creationId="{842089D3-B0B7-EB80-32F9-FD0DFD09412E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5:48.889" v="132" actId="179"/>
        <pc:sldMkLst>
          <pc:docMk/>
          <pc:sldMk cId="2138388112" sldId="296"/>
        </pc:sldMkLst>
        <pc:spChg chg="add del mod ord">
          <ac:chgData name="MURAD, Sofia Jenny Juliette" userId="609d3eb8-04db-4da7-84a5-b39f1996835f" providerId="ADAL" clId="{A670980C-506B-47AB-95E5-FA588D62B328}" dt="2024-02-19T12:31:08.742" v="68" actId="478"/>
          <ac:spMkLst>
            <pc:docMk/>
            <pc:sldMk cId="2138388112" sldId="296"/>
            <ac:spMk id="2" creationId="{194B7B72-C1B4-0A16-6143-A4A2EF8948D6}"/>
          </ac:spMkLst>
        </pc:spChg>
        <pc:spChg chg="mod ord">
          <ac:chgData name="MURAD, Sofia Jenny Juliette" userId="609d3eb8-04db-4da7-84a5-b39f1996835f" providerId="ADAL" clId="{A670980C-506B-47AB-95E5-FA588D62B328}" dt="2024-02-19T12:35:48.889" v="132" actId="179"/>
          <ac:spMkLst>
            <pc:docMk/>
            <pc:sldMk cId="2138388112" sldId="296"/>
            <ac:spMk id="26" creationId="{E3BE531C-7B25-4B91-984A-455163C43873}"/>
          </ac:spMkLst>
        </pc:spChg>
        <pc:spChg chg="add del">
          <ac:chgData name="MURAD, Sofia Jenny Juliette" userId="609d3eb8-04db-4da7-84a5-b39f1996835f" providerId="ADAL" clId="{A670980C-506B-47AB-95E5-FA588D62B328}" dt="2024-02-19T12:31:05.985" v="67" actId="478"/>
          <ac:spMkLst>
            <pc:docMk/>
            <pc:sldMk cId="2138388112" sldId="296"/>
            <ac:spMk id="27" creationId="{10F65450-0EE1-6F49-E849-96A36081DCE6}"/>
          </ac:spMkLst>
        </pc:spChg>
      </pc:sldChg>
      <pc:sldChg chg="addSp delSp modSp mod modClrScheme modCm chgLayout">
        <pc:chgData name="MURAD, Sofia Jenny Juliette" userId="609d3eb8-04db-4da7-84a5-b39f1996835f" providerId="ADAL" clId="{A670980C-506B-47AB-95E5-FA588D62B328}" dt="2024-02-19T12:32:03.584" v="79" actId="478"/>
        <pc:sldMkLst>
          <pc:docMk/>
          <pc:sldMk cId="4271135210" sldId="297"/>
        </pc:sldMkLst>
        <pc:spChg chg="add del mod ord">
          <ac:chgData name="MURAD, Sofia Jenny Juliette" userId="609d3eb8-04db-4da7-84a5-b39f1996835f" providerId="ADAL" clId="{A670980C-506B-47AB-95E5-FA588D62B328}" dt="2024-02-19T12:32:03.584" v="79" actId="478"/>
          <ac:spMkLst>
            <pc:docMk/>
            <pc:sldMk cId="4271135210" sldId="297"/>
            <ac:spMk id="2" creationId="{F69EC3E8-430E-BFD1-99AD-706DA6119D20}"/>
          </ac:spMkLst>
        </pc:spChg>
        <pc:spChg chg="mod ord">
          <ac:chgData name="MURAD, Sofia Jenny Juliette" userId="609d3eb8-04db-4da7-84a5-b39f1996835f" providerId="ADAL" clId="{A670980C-506B-47AB-95E5-FA588D62B328}" dt="2024-02-19T12:32:01.412" v="78" actId="14100"/>
          <ac:spMkLst>
            <pc:docMk/>
            <pc:sldMk cId="4271135210" sldId="297"/>
            <ac:spMk id="41" creationId="{A7863C52-24D6-8BF2-6D39-97341DD34E93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2:19.763" v="82" actId="14100"/>
        <pc:sldMkLst>
          <pc:docMk/>
          <pc:sldMk cId="2093740431" sldId="298"/>
        </pc:sldMkLst>
        <pc:spChg chg="add del mod ord">
          <ac:chgData name="MURAD, Sofia Jenny Juliette" userId="609d3eb8-04db-4da7-84a5-b39f1996835f" providerId="ADAL" clId="{A670980C-506B-47AB-95E5-FA588D62B328}" dt="2024-02-19T12:32:15.956" v="81" actId="478"/>
          <ac:spMkLst>
            <pc:docMk/>
            <pc:sldMk cId="2093740431" sldId="298"/>
            <ac:spMk id="2" creationId="{781B0D25-0B98-0409-92EA-32E3D46D9477}"/>
          </ac:spMkLst>
        </pc:spChg>
        <pc:spChg chg="mod ord">
          <ac:chgData name="MURAD, Sofia Jenny Juliette" userId="609d3eb8-04db-4da7-84a5-b39f1996835f" providerId="ADAL" clId="{A670980C-506B-47AB-95E5-FA588D62B328}" dt="2024-02-19T12:32:19.763" v="82" actId="14100"/>
          <ac:spMkLst>
            <pc:docMk/>
            <pc:sldMk cId="2093740431" sldId="298"/>
            <ac:spMk id="26" creationId="{0A851DCE-354B-C710-517C-F89CC6C530A8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2:32.245" v="85" actId="14100"/>
        <pc:sldMkLst>
          <pc:docMk/>
          <pc:sldMk cId="3268794574" sldId="299"/>
        </pc:sldMkLst>
        <pc:spChg chg="add del mod ord">
          <ac:chgData name="MURAD, Sofia Jenny Juliette" userId="609d3eb8-04db-4da7-84a5-b39f1996835f" providerId="ADAL" clId="{A670980C-506B-47AB-95E5-FA588D62B328}" dt="2024-02-19T12:32:27.899" v="84" actId="478"/>
          <ac:spMkLst>
            <pc:docMk/>
            <pc:sldMk cId="3268794574" sldId="299"/>
            <ac:spMk id="2" creationId="{FDFE9B51-730E-5830-F31A-AF983171B981}"/>
          </ac:spMkLst>
        </pc:spChg>
        <pc:spChg chg="mod ord">
          <ac:chgData name="MURAD, Sofia Jenny Juliette" userId="609d3eb8-04db-4da7-84a5-b39f1996835f" providerId="ADAL" clId="{A670980C-506B-47AB-95E5-FA588D62B328}" dt="2024-02-19T12:32:32.245" v="85" actId="14100"/>
          <ac:spMkLst>
            <pc:docMk/>
            <pc:sldMk cId="3268794574" sldId="299"/>
            <ac:spMk id="26" creationId="{A12C391B-4BEC-8232-46D7-077D828A240F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3:21.352" v="98" actId="478"/>
        <pc:sldMkLst>
          <pc:docMk/>
          <pc:sldMk cId="3582120812" sldId="300"/>
        </pc:sldMkLst>
        <pc:spChg chg="add del mod ord">
          <ac:chgData name="MURAD, Sofia Jenny Juliette" userId="609d3eb8-04db-4da7-84a5-b39f1996835f" providerId="ADAL" clId="{A670980C-506B-47AB-95E5-FA588D62B328}" dt="2024-02-19T12:32:40.911" v="88" actId="478"/>
          <ac:spMkLst>
            <pc:docMk/>
            <pc:sldMk cId="3582120812" sldId="300"/>
            <ac:spMk id="2" creationId="{8F57B8EF-6C54-0CB2-5EB9-CE733707D0E2}"/>
          </ac:spMkLst>
        </pc:spChg>
        <pc:spChg chg="mod ord">
          <ac:chgData name="MURAD, Sofia Jenny Juliette" userId="609d3eb8-04db-4da7-84a5-b39f1996835f" providerId="ADAL" clId="{A670980C-506B-47AB-95E5-FA588D62B328}" dt="2024-02-19T12:33:18.329" v="97" actId="27636"/>
          <ac:spMkLst>
            <pc:docMk/>
            <pc:sldMk cId="3582120812" sldId="300"/>
            <ac:spMk id="26" creationId="{55A8D27E-9F36-CFB9-9018-ABACE739BB8E}"/>
          </ac:spMkLst>
        </pc:spChg>
        <pc:spChg chg="add del mod ord">
          <ac:chgData name="MURAD, Sofia Jenny Juliette" userId="609d3eb8-04db-4da7-84a5-b39f1996835f" providerId="ADAL" clId="{A670980C-506B-47AB-95E5-FA588D62B328}" dt="2024-02-19T12:33:21.352" v="98" actId="478"/>
          <ac:spMkLst>
            <pc:docMk/>
            <pc:sldMk cId="3582120812" sldId="300"/>
            <ac:spMk id="28" creationId="{952D41DA-5BCC-36CB-726A-12A169BF61C0}"/>
          </ac:spMkLst>
        </pc:spChg>
      </pc:sldChg>
      <pc:sldChg chg="addSp delSp modSp mod modClrScheme delCm modCm chgLayout">
        <pc:chgData name="MURAD, Sofia Jenny Juliette" userId="609d3eb8-04db-4da7-84a5-b39f1996835f" providerId="ADAL" clId="{A670980C-506B-47AB-95E5-FA588D62B328}" dt="2024-02-20T09:42:17.468" v="159"/>
        <pc:sldMkLst>
          <pc:docMk/>
          <pc:sldMk cId="3045337677" sldId="301"/>
        </pc:sldMkLst>
        <pc:spChg chg="add del mod ord">
          <ac:chgData name="MURAD, Sofia Jenny Juliette" userId="609d3eb8-04db-4da7-84a5-b39f1996835f" providerId="ADAL" clId="{A670980C-506B-47AB-95E5-FA588D62B328}" dt="2024-02-19T12:32:55.561" v="92" actId="478"/>
          <ac:spMkLst>
            <pc:docMk/>
            <pc:sldMk cId="3045337677" sldId="301"/>
            <ac:spMk id="2" creationId="{4130E52B-432E-0D46-4790-9E0922278E90}"/>
          </ac:spMkLst>
        </pc:spChg>
        <pc:spChg chg="mod ord">
          <ac:chgData name="MURAD, Sofia Jenny Juliette" userId="609d3eb8-04db-4da7-84a5-b39f1996835f" providerId="ADAL" clId="{A670980C-506B-47AB-95E5-FA588D62B328}" dt="2024-02-20T09:42:14.145" v="158" actId="20577"/>
          <ac:spMkLst>
            <pc:docMk/>
            <pc:sldMk cId="3045337677" sldId="301"/>
            <ac:spMk id="26" creationId="{30B0C8F9-E40D-DBE7-F3DA-CDC3F203CF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URAD, Sofia Jenny Juliette" userId="609d3eb8-04db-4da7-84a5-b39f1996835f" providerId="ADAL" clId="{A670980C-506B-47AB-95E5-FA588D62B328}" dt="2024-02-20T09:42:14.145" v="158" actId="20577"/>
              <pc2:cmMkLst xmlns:pc2="http://schemas.microsoft.com/office/powerpoint/2019/9/main/command">
                <pc:docMk/>
                <pc:sldMk cId="3045337677" sldId="301"/>
                <pc2:cmMk id="{E79A2724-9463-4841-A726-455AFCF34153}"/>
              </pc2:cmMkLst>
            </pc226:cmChg>
            <pc226:cmChg xmlns:pc226="http://schemas.microsoft.com/office/powerpoint/2022/06/main/command" chg="mod">
              <pc226:chgData name="MURAD, Sofia Jenny Juliette" userId="609d3eb8-04db-4da7-84a5-b39f1996835f" providerId="ADAL" clId="{A670980C-506B-47AB-95E5-FA588D62B328}" dt="2024-02-20T09:42:14.145" v="158" actId="20577"/>
              <pc2:cmMkLst xmlns:pc2="http://schemas.microsoft.com/office/powerpoint/2019/9/main/command">
                <pc:docMk/>
                <pc:sldMk cId="3045337677" sldId="301"/>
                <pc2:cmMk id="{45B26E26-76A2-BF4E-887B-EA7FFCE8F672}"/>
              </pc2:cmMkLst>
            </pc226:cmChg>
            <pc226:cmChg xmlns:pc226="http://schemas.microsoft.com/office/powerpoint/2022/06/main/command" chg="del">
              <pc226:chgData name="MURAD, Sofia Jenny Juliette" userId="609d3eb8-04db-4da7-84a5-b39f1996835f" providerId="ADAL" clId="{A670980C-506B-47AB-95E5-FA588D62B328}" dt="2024-02-20T09:42:17.468" v="159"/>
              <pc2:cmMkLst xmlns:pc2="http://schemas.microsoft.com/office/powerpoint/2019/9/main/command">
                <pc:docMk/>
                <pc:sldMk cId="3045337677" sldId="301"/>
                <pc2:cmMk id="{5D649260-CBEF-48A0-8D42-6AAFE7C80F55}"/>
              </pc2:cmMkLst>
            </pc226:cmChg>
          </p:ext>
        </pc:extLst>
      </pc:sldChg>
      <pc:sldChg chg="addSp delSp modSp mod modClrScheme chgLayout">
        <pc:chgData name="MURAD, Sofia Jenny Juliette" userId="609d3eb8-04db-4da7-84a5-b39f1996835f" providerId="ADAL" clId="{A670980C-506B-47AB-95E5-FA588D62B328}" dt="2024-02-19T12:34:38.573" v="123" actId="14100"/>
        <pc:sldMkLst>
          <pc:docMk/>
          <pc:sldMk cId="4250570037" sldId="302"/>
        </pc:sldMkLst>
        <pc:spChg chg="add del mod ord">
          <ac:chgData name="MURAD, Sofia Jenny Juliette" userId="609d3eb8-04db-4da7-84a5-b39f1996835f" providerId="ADAL" clId="{A670980C-506B-47AB-95E5-FA588D62B328}" dt="2024-02-19T12:34:34.558" v="122" actId="478"/>
          <ac:spMkLst>
            <pc:docMk/>
            <pc:sldMk cId="4250570037" sldId="302"/>
            <ac:spMk id="2" creationId="{AB8A4C4E-C399-E406-5089-BD7D7488FACA}"/>
          </ac:spMkLst>
        </pc:spChg>
        <pc:spChg chg="mod ord">
          <ac:chgData name="MURAD, Sofia Jenny Juliette" userId="609d3eb8-04db-4da7-84a5-b39f1996835f" providerId="ADAL" clId="{A670980C-506B-47AB-95E5-FA588D62B328}" dt="2024-02-19T12:34:38.573" v="123" actId="14100"/>
          <ac:spMkLst>
            <pc:docMk/>
            <pc:sldMk cId="4250570037" sldId="302"/>
            <ac:spMk id="26" creationId="{BE7D7440-1BB1-AEA1-2A22-F324CEC73F70}"/>
          </ac:spMkLst>
        </pc:spChg>
      </pc:sldChg>
      <pc:sldChg chg="addSp delSp modSp mod modClrScheme chgLayout">
        <pc:chgData name="MURAD, Sofia Jenny Juliette" userId="609d3eb8-04db-4da7-84a5-b39f1996835f" providerId="ADAL" clId="{A670980C-506B-47AB-95E5-FA588D62B328}" dt="2024-02-19T12:34:24.411" v="120" actId="478"/>
        <pc:sldMkLst>
          <pc:docMk/>
          <pc:sldMk cId="3799510500" sldId="303"/>
        </pc:sldMkLst>
        <pc:spChg chg="add del mod ord">
          <ac:chgData name="MURAD, Sofia Jenny Juliette" userId="609d3eb8-04db-4da7-84a5-b39f1996835f" providerId="ADAL" clId="{A670980C-506B-47AB-95E5-FA588D62B328}" dt="2024-02-19T12:34:24.411" v="120" actId="478"/>
          <ac:spMkLst>
            <pc:docMk/>
            <pc:sldMk cId="3799510500" sldId="303"/>
            <ac:spMk id="2" creationId="{C708418A-7376-FD68-0E66-B9BBBE2DCA37}"/>
          </ac:spMkLst>
        </pc:spChg>
        <pc:spChg chg="mod ord">
          <ac:chgData name="MURAD, Sofia Jenny Juliette" userId="609d3eb8-04db-4da7-84a5-b39f1996835f" providerId="ADAL" clId="{A670980C-506B-47AB-95E5-FA588D62B328}" dt="2024-02-19T12:34:21.142" v="119" actId="14100"/>
          <ac:spMkLst>
            <pc:docMk/>
            <pc:sldMk cId="3799510500" sldId="303"/>
            <ac:spMk id="26" creationId="{5400C146-1E75-C9A0-D324-F3327A03D537}"/>
          </ac:spMkLst>
        </pc:spChg>
      </pc:sldChg>
      <pc:sldChg chg="add del">
        <pc:chgData name="MURAD, Sofia Jenny Juliette" userId="609d3eb8-04db-4da7-84a5-b39f1996835f" providerId="ADAL" clId="{A670980C-506B-47AB-95E5-FA588D62B328}" dt="2024-02-07T08:53:21.318" v="54" actId="47"/>
        <pc:sldMkLst>
          <pc:docMk/>
          <pc:sldMk cId="1097083950" sldId="304"/>
        </pc:sldMkLst>
      </pc:sldChg>
      <pc:sldChg chg="del">
        <pc:chgData name="MURAD, Sofia Jenny Juliette" userId="609d3eb8-04db-4da7-84a5-b39f1996835f" providerId="ADAL" clId="{A670980C-506B-47AB-95E5-FA588D62B328}" dt="2024-02-01T13:53:02.849" v="25" actId="47"/>
        <pc:sldMkLst>
          <pc:docMk/>
          <pc:sldMk cId="1235691608" sldId="304"/>
        </pc:sldMkLst>
      </pc:sldChg>
      <pc:sldChg chg="addSp delSp modSp mod modClrScheme modCm chgLayout">
        <pc:chgData name="MURAD, Sofia Jenny Juliette" userId="609d3eb8-04db-4da7-84a5-b39f1996835f" providerId="ADAL" clId="{A670980C-506B-47AB-95E5-FA588D62B328}" dt="2024-02-19T12:31:45.407" v="75" actId="14100"/>
        <pc:sldMkLst>
          <pc:docMk/>
          <pc:sldMk cId="2407497282" sldId="305"/>
        </pc:sldMkLst>
        <pc:spChg chg="add del mod ord">
          <ac:chgData name="MURAD, Sofia Jenny Juliette" userId="609d3eb8-04db-4da7-84a5-b39f1996835f" providerId="ADAL" clId="{A670980C-506B-47AB-95E5-FA588D62B328}" dt="2024-02-19T12:31:32.830" v="72" actId="700"/>
          <ac:spMkLst>
            <pc:docMk/>
            <pc:sldMk cId="2407497282" sldId="305"/>
            <ac:spMk id="2" creationId="{83F1D248-0DA3-16FE-92BD-9A4D5307DECA}"/>
          </ac:spMkLst>
        </pc:spChg>
        <pc:spChg chg="add del mod ord">
          <ac:chgData name="MURAD, Sofia Jenny Juliette" userId="609d3eb8-04db-4da7-84a5-b39f1996835f" providerId="ADAL" clId="{A670980C-506B-47AB-95E5-FA588D62B328}" dt="2024-02-19T12:31:40.399" v="74" actId="478"/>
          <ac:spMkLst>
            <pc:docMk/>
            <pc:sldMk cId="2407497282" sldId="305"/>
            <ac:spMk id="3" creationId="{4886ED3D-CD84-CD9A-872D-4038EED88BEE}"/>
          </ac:spMkLst>
        </pc:spChg>
        <pc:spChg chg="mod ord">
          <ac:chgData name="MURAD, Sofia Jenny Juliette" userId="609d3eb8-04db-4da7-84a5-b39f1996835f" providerId="ADAL" clId="{A670980C-506B-47AB-95E5-FA588D62B328}" dt="2024-02-19T12:31:45.407" v="75" actId="14100"/>
          <ac:spMkLst>
            <pc:docMk/>
            <pc:sldMk cId="2407497282" sldId="305"/>
            <ac:spMk id="41" creationId="{2F35E57D-FF90-97D7-BCF7-9235ECD475D8}"/>
          </ac:spMkLst>
        </pc:spChg>
      </pc:sldChg>
      <pc:sldChg chg="addSp delSp modSp mod modClrScheme modCm chgLayout">
        <pc:chgData name="MURAD, Sofia Jenny Juliette" userId="609d3eb8-04db-4da7-84a5-b39f1996835f" providerId="ADAL" clId="{A670980C-506B-47AB-95E5-FA588D62B328}" dt="2024-02-19T12:35:07.290" v="125" actId="27636"/>
        <pc:sldMkLst>
          <pc:docMk/>
          <pc:sldMk cId="1737873445" sldId="306"/>
        </pc:sldMkLst>
        <pc:spChg chg="mod ord">
          <ac:chgData name="MURAD, Sofia Jenny Juliette" userId="609d3eb8-04db-4da7-84a5-b39f1996835f" providerId="ADAL" clId="{A670980C-506B-47AB-95E5-FA588D62B328}" dt="2024-02-19T12:35:07.290" v="125" actId="27636"/>
          <ac:spMkLst>
            <pc:docMk/>
            <pc:sldMk cId="1737873445" sldId="306"/>
            <ac:spMk id="2" creationId="{BA3A020F-F45D-0C37-007B-09D297797FB9}"/>
          </ac:spMkLst>
        </pc:spChg>
        <pc:spChg chg="add del mod ord">
          <ac:chgData name="MURAD, Sofia Jenny Juliette" userId="609d3eb8-04db-4da7-84a5-b39f1996835f" providerId="ADAL" clId="{A670980C-506B-47AB-95E5-FA588D62B328}" dt="2024-02-19T12:33:54.877" v="113" actId="700"/>
          <ac:spMkLst>
            <pc:docMk/>
            <pc:sldMk cId="1737873445" sldId="306"/>
            <ac:spMk id="28" creationId="{FF59653E-334A-C492-B8CD-638D17867121}"/>
          </ac:spMkLst>
        </pc:spChg>
        <pc:spChg chg="add del mod ord">
          <ac:chgData name="MURAD, Sofia Jenny Juliette" userId="609d3eb8-04db-4da7-84a5-b39f1996835f" providerId="ADAL" clId="{A670980C-506B-47AB-95E5-FA588D62B328}" dt="2024-02-19T12:33:58.608" v="114" actId="700"/>
          <ac:spMkLst>
            <pc:docMk/>
            <pc:sldMk cId="1737873445" sldId="306"/>
            <ac:spMk id="29" creationId="{1C60BAE7-4CD3-7EF4-85B5-0EE63AE9DA69}"/>
          </ac:spMkLst>
        </pc:spChg>
        <pc:spChg chg="add del mod ord">
          <ac:chgData name="MURAD, Sofia Jenny Juliette" userId="609d3eb8-04db-4da7-84a5-b39f1996835f" providerId="ADAL" clId="{A670980C-506B-47AB-95E5-FA588D62B328}" dt="2024-02-19T12:34:01.312" v="115" actId="478"/>
          <ac:spMkLst>
            <pc:docMk/>
            <pc:sldMk cId="1737873445" sldId="306"/>
            <ac:spMk id="30" creationId="{07B5C067-8E51-925E-9783-AE41CE8DABAF}"/>
          </ac:spMkLst>
        </pc:spChg>
      </pc:sldChg>
      <pc:sldChg chg="addCm modCm">
        <pc:chgData name="MURAD, Sofia Jenny Juliette" userId="609d3eb8-04db-4da7-84a5-b39f1996835f" providerId="ADAL" clId="{A670980C-506B-47AB-95E5-FA588D62B328}" dt="2024-02-07T08:52:41.568" v="52"/>
        <pc:sldMkLst>
          <pc:docMk/>
          <pc:sldMk cId="3019378089" sldId="308"/>
        </pc:sldMkLst>
      </pc:sldChg>
      <pc:sldChg chg="addSp delSp modSp add del mod modClrScheme chgLayout">
        <pc:chgData name="MURAD, Sofia Jenny Juliette" userId="609d3eb8-04db-4da7-84a5-b39f1996835f" providerId="ADAL" clId="{A670980C-506B-47AB-95E5-FA588D62B328}" dt="2024-02-19T12:33:42.250" v="111" actId="1036"/>
        <pc:sldMkLst>
          <pc:docMk/>
          <pc:sldMk cId="1406939077" sldId="309"/>
        </pc:sldMkLst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" creationId="{BA37FC8B-8020-8175-0E53-CE02B14B5601}"/>
          </ac:spMkLst>
        </pc:spChg>
        <pc:spChg chg="mod ord">
          <ac:chgData name="MURAD, Sofia Jenny Juliette" userId="609d3eb8-04db-4da7-84a5-b39f1996835f" providerId="ADAL" clId="{A670980C-506B-47AB-95E5-FA588D62B328}" dt="2024-02-19T12:33:32.786" v="99" actId="700"/>
          <ac:spMkLst>
            <pc:docMk/>
            <pc:sldMk cId="1406939077" sldId="309"/>
            <ac:spMk id="3" creationId="{F04209A5-0DA9-4398-BF30-9AECCE677686}"/>
          </ac:spMkLst>
        </pc:spChg>
        <pc:spChg chg="add del mod ord">
          <ac:chgData name="MURAD, Sofia Jenny Juliette" userId="609d3eb8-04db-4da7-84a5-b39f1996835f" providerId="ADAL" clId="{A670980C-506B-47AB-95E5-FA588D62B328}" dt="2024-02-19T12:33:36.642" v="100" actId="478"/>
          <ac:spMkLst>
            <pc:docMk/>
            <pc:sldMk cId="1406939077" sldId="309"/>
            <ac:spMk id="4" creationId="{7475F12D-D52F-22F0-07A0-2AD2744AC6A4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0" creationId="{5296395D-AF2F-494B-882E-20D71FBB48BA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29" creationId="{8CCBA1BC-0777-41DD-9355-008819AF269A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32" creationId="{B7937340-79CD-93E8-941C-AFF53E64B188}"/>
          </ac:spMkLst>
        </pc:spChg>
        <pc:spChg chg="mod">
          <ac:chgData name="MURAD, Sofia Jenny Juliette" userId="609d3eb8-04db-4da7-84a5-b39f1996835f" providerId="ADAL" clId="{A670980C-506B-47AB-95E5-FA588D62B328}" dt="2024-02-19T12:33:42.250" v="111" actId="1036"/>
          <ac:spMkLst>
            <pc:docMk/>
            <pc:sldMk cId="1406939077" sldId="309"/>
            <ac:spMk id="36" creationId="{FF121F3D-4B0A-2DD6-0774-EAECCF203E7B}"/>
          </ac:spMkLst>
        </pc:spChg>
        <pc:cxnChg chg="mod">
          <ac:chgData name="MURAD, Sofia Jenny Juliette" userId="609d3eb8-04db-4da7-84a5-b39f1996835f" providerId="ADAL" clId="{A670980C-506B-47AB-95E5-FA588D62B328}" dt="2024-02-19T12:33:42.250" v="111" actId="1036"/>
          <ac:cxnSpMkLst>
            <pc:docMk/>
            <pc:sldMk cId="1406939077" sldId="309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A670980C-506B-47AB-95E5-FA588D62B328}" dt="2024-02-19T12:33:42.250" v="111" actId="1036"/>
          <ac:cxnSpMkLst>
            <pc:docMk/>
            <pc:sldMk cId="1406939077" sldId="309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A670980C-506B-47AB-95E5-FA588D62B328}" dt="2024-02-19T12:33:42.250" v="111" actId="1036"/>
          <ac:cxnSpMkLst>
            <pc:docMk/>
            <pc:sldMk cId="1406939077" sldId="309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A670980C-506B-47AB-95E5-FA588D62B328}" dt="2024-02-19T12:33:42.250" v="111" actId="1036"/>
          <ac:cxnSpMkLst>
            <pc:docMk/>
            <pc:sldMk cId="1406939077" sldId="309"/>
            <ac:cxnSpMk id="28" creationId="{6FEA36CA-1E90-4D52-8438-8876378AB6F7}"/>
          </ac:cxnSpMkLst>
        </pc:cxnChg>
        <pc:cxnChg chg="mod">
          <ac:chgData name="MURAD, Sofia Jenny Juliette" userId="609d3eb8-04db-4da7-84a5-b39f1996835f" providerId="ADAL" clId="{A670980C-506B-47AB-95E5-FA588D62B328}" dt="2024-02-19T12:33:42.250" v="111" actId="1036"/>
          <ac:cxnSpMkLst>
            <pc:docMk/>
            <pc:sldMk cId="1406939077" sldId="309"/>
            <ac:cxnSpMk id="30" creationId="{E70720FF-DE97-26F1-631A-4CF76A9EB9AA}"/>
          </ac:cxnSpMkLst>
        </pc:cxnChg>
      </pc:sldChg>
      <pc:sldMasterChg chg="addSp delSp modSp mod">
        <pc:chgData name="MURAD, Sofia Jenny Juliette" userId="609d3eb8-04db-4da7-84a5-b39f1996835f" providerId="ADAL" clId="{A670980C-506B-47AB-95E5-FA588D62B328}" dt="2024-03-01T12:05:42.651" v="163" actId="1076"/>
        <pc:sldMasterMkLst>
          <pc:docMk/>
          <pc:sldMasterMk cId="3414724262" sldId="2147483758"/>
        </pc:sldMasterMkLst>
        <pc:spChg chg="add mod">
          <ac:chgData name="MURAD, Sofia Jenny Juliette" userId="609d3eb8-04db-4da7-84a5-b39f1996835f" providerId="ADAL" clId="{A670980C-506B-47AB-95E5-FA588D62B328}" dt="2024-03-01T12:05:32.568" v="161"/>
          <ac:spMkLst>
            <pc:docMk/>
            <pc:sldMasterMk cId="3414724262" sldId="2147483758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A670980C-506B-47AB-95E5-FA588D62B328}" dt="2024-03-01T12:05:32.568" v="161"/>
          <ac:spMkLst>
            <pc:docMk/>
            <pc:sldMasterMk cId="3414724262" sldId="2147483758"/>
            <ac:spMk id="8" creationId="{AA50B300-CF84-43C1-BFB3-9466A9B79B6A}"/>
          </ac:spMkLst>
        </pc:spChg>
        <pc:spChg chg="del">
          <ac:chgData name="MURAD, Sofia Jenny Juliette" userId="609d3eb8-04db-4da7-84a5-b39f1996835f" providerId="ADAL" clId="{A670980C-506B-47AB-95E5-FA588D62B328}" dt="2024-03-01T12:05:34.941" v="162" actId="478"/>
          <ac:spMkLst>
            <pc:docMk/>
            <pc:sldMasterMk cId="3414724262" sldId="2147483758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A670980C-506B-47AB-95E5-FA588D62B328}" dt="2024-03-01T12:05:42.651" v="163" actId="1076"/>
          <ac:grpSpMkLst>
            <pc:docMk/>
            <pc:sldMasterMk cId="3414724262" sldId="2147483758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A670980C-506B-47AB-95E5-FA588D62B328}" dt="2024-03-01T12:05:32.568" v="161"/>
          <ac:grpSpMkLst>
            <pc:docMk/>
            <pc:sldMasterMk cId="3414724262" sldId="2147483758"/>
            <ac:grpSpMk id="5" creationId="{27E98DA2-1865-4E97-8590-444FE01B1FE4}"/>
          </ac:grpSpMkLst>
        </pc:grpChg>
        <pc:grpChg chg="del">
          <ac:chgData name="MURAD, Sofia Jenny Juliette" userId="609d3eb8-04db-4da7-84a5-b39f1996835f" providerId="ADAL" clId="{A670980C-506B-47AB-95E5-FA588D62B328}" dt="2024-03-01T12:05:32.007" v="160" actId="478"/>
          <ac:grpSpMkLst>
            <pc:docMk/>
            <pc:sldMasterMk cId="3414724262" sldId="2147483758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A670980C-506B-47AB-95E5-FA588D62B328}" dt="2024-03-01T12:05:32.568" v="161"/>
          <ac:picMkLst>
            <pc:docMk/>
            <pc:sldMasterMk cId="3414724262" sldId="2147483758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A670980C-506B-47AB-95E5-FA588D62B328}" dt="2024-03-01T12:05:32.568" v="161"/>
          <ac:picMkLst>
            <pc:docMk/>
            <pc:sldMasterMk cId="3414724262" sldId="2147483758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A670980C-506B-47AB-95E5-FA588D62B328}" dt="2024-03-01T12:05:32.568" v="161"/>
          <ac:picMkLst>
            <pc:docMk/>
            <pc:sldMasterMk cId="3414724262" sldId="2147483758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A670980C-506B-47AB-95E5-FA588D62B328}" dt="2024-03-01T12:05:32.568" v="161"/>
          <ac:picMkLst>
            <pc:docMk/>
            <pc:sldMasterMk cId="3414724262" sldId="2147483758"/>
            <ac:picMk id="11" creationId="{33E73065-C6F7-4816-8CA3-7879EC8065CD}"/>
          </ac:picMkLst>
        </pc:picChg>
      </pc:sldMasterChg>
    </pc:docChg>
  </pc:docChgLst>
  <pc:docChgLst>
    <pc:chgData name="ENGEBRETSON, Elizabeth" userId="3432f663-7c0c-4f2e-b85b-b6f4c97bdf77" providerId="ADAL" clId="{CC564198-0CBF-AC46-9181-DF9CA69183D3}"/>
    <pc:docChg chg="undo custSel addSld delSld modSld sldOrd">
      <pc:chgData name="ENGEBRETSON, Elizabeth" userId="3432f663-7c0c-4f2e-b85b-b6f4c97bdf77" providerId="ADAL" clId="{CC564198-0CBF-AC46-9181-DF9CA69183D3}" dt="2024-03-07T17:05:51.536" v="2754"/>
      <pc:docMkLst>
        <pc:docMk/>
      </pc:docMkLst>
      <pc:sldChg chg="mod modClrScheme chgLayout">
        <pc:chgData name="ENGEBRETSON, Elizabeth" userId="3432f663-7c0c-4f2e-b85b-b6f4c97bdf77" providerId="ADAL" clId="{CC564198-0CBF-AC46-9181-DF9CA69183D3}" dt="2024-01-08T22:20:05.227" v="145" actId="700"/>
        <pc:sldMkLst>
          <pc:docMk/>
          <pc:sldMk cId="2525285846" sldId="257"/>
        </pc:sldMkLst>
      </pc:sldChg>
      <pc:sldChg chg="addSp delSp modSp mod modClrScheme addCm chgLayout">
        <pc:chgData name="ENGEBRETSON, Elizabeth" userId="3432f663-7c0c-4f2e-b85b-b6f4c97bdf77" providerId="ADAL" clId="{CC564198-0CBF-AC46-9181-DF9CA69183D3}" dt="2024-02-07T18:53:19.968" v="2400" actId="20577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CC564198-0CBF-AC46-9181-DF9CA69183D3}" dt="2024-01-08T21:41:38.561" v="9" actId="700"/>
          <ac:spMkLst>
            <pc:docMk/>
            <pc:sldMk cId="4154322372" sldId="258"/>
            <ac:spMk id="2" creationId="{BE2AFC33-22AE-976C-D984-5BD4B15C1B09}"/>
          </ac:spMkLst>
        </pc:spChg>
        <pc:spChg chg="add del mod ord">
          <ac:chgData name="ENGEBRETSON, Elizabeth" userId="3432f663-7c0c-4f2e-b85b-b6f4c97bdf77" providerId="ADAL" clId="{CC564198-0CBF-AC46-9181-DF9CA69183D3}" dt="2024-01-08T21:41:37.909" v="8" actId="700"/>
          <ac:spMkLst>
            <pc:docMk/>
            <pc:sldMk cId="4154322372" sldId="258"/>
            <ac:spMk id="3" creationId="{35AF192F-234F-97A4-DEE6-91B4AED949A9}"/>
          </ac:spMkLst>
        </pc:spChg>
        <pc:spChg chg="mod ord">
          <ac:chgData name="ENGEBRETSON, Elizabeth" userId="3432f663-7c0c-4f2e-b85b-b6f4c97bdf77" providerId="ADAL" clId="{CC564198-0CBF-AC46-9181-DF9CA69183D3}" dt="2024-02-07T18:53:19.968" v="2400" actId="20577"/>
          <ac:spMkLst>
            <pc:docMk/>
            <pc:sldMk cId="4154322372" sldId="258"/>
            <ac:spMk id="4" creationId="{EEB624C6-8AF0-44C4-83D8-3A2C2CD4ECF7}"/>
          </ac:spMkLst>
        </pc:spChg>
        <pc:spChg chg="add del mod ord">
          <ac:chgData name="ENGEBRETSON, Elizabeth" userId="3432f663-7c0c-4f2e-b85b-b6f4c97bdf77" providerId="ADAL" clId="{CC564198-0CBF-AC46-9181-DF9CA69183D3}" dt="2024-01-08T21:43:38.763" v="30" actId="478"/>
          <ac:spMkLst>
            <pc:docMk/>
            <pc:sldMk cId="4154322372" sldId="258"/>
            <ac:spMk id="5" creationId="{2E609CFD-5EAC-439D-9122-B10C3C58A0B1}"/>
          </ac:spMkLst>
        </pc:spChg>
      </pc:sldChg>
      <pc:sldChg chg="del">
        <pc:chgData name="ENGEBRETSON, Elizabeth" userId="3432f663-7c0c-4f2e-b85b-b6f4c97bdf77" providerId="ADAL" clId="{CC564198-0CBF-AC46-9181-DF9CA69183D3}" dt="2024-01-08T22:04:44.457" v="138" actId="2696"/>
        <pc:sldMkLst>
          <pc:docMk/>
          <pc:sldMk cId="1235691608" sldId="277"/>
        </pc:sldMkLst>
      </pc:sldChg>
      <pc:sldChg chg="modSp mod modClrScheme addCm chgLayout">
        <pc:chgData name="ENGEBRETSON, Elizabeth" userId="3432f663-7c0c-4f2e-b85b-b6f4c97bdf77" providerId="ADAL" clId="{CC564198-0CBF-AC46-9181-DF9CA69183D3}" dt="2024-03-01T18:14:17.877" v="2668" actId="113"/>
        <pc:sldMkLst>
          <pc:docMk/>
          <pc:sldMk cId="3625526989" sldId="278"/>
        </pc:sldMkLst>
        <pc:spChg chg="mod ord">
          <ac:chgData name="ENGEBRETSON, Elizabeth" userId="3432f663-7c0c-4f2e-b85b-b6f4c97bdf77" providerId="ADAL" clId="{CC564198-0CBF-AC46-9181-DF9CA69183D3}" dt="2024-03-01T18:14:17.877" v="2668" actId="113"/>
          <ac:spMkLst>
            <pc:docMk/>
            <pc:sldMk cId="3625526989" sldId="278"/>
            <ac:spMk id="2" creationId="{D802B05C-4EAA-4DF4-914E-CD54C3A52C8F}"/>
          </ac:spMkLst>
        </pc:spChg>
        <pc:spChg chg="mod ord">
          <ac:chgData name="ENGEBRETSON, Elizabeth" userId="3432f663-7c0c-4f2e-b85b-b6f4c97bdf77" providerId="ADAL" clId="{CC564198-0CBF-AC46-9181-DF9CA69183D3}" dt="2024-01-08T21:45:09.226" v="49" actId="700"/>
          <ac:spMkLst>
            <pc:docMk/>
            <pc:sldMk cId="3625526989" sldId="278"/>
            <ac:spMk id="3" creationId="{22402246-721E-4BFE-B7EE-0072901EC322}"/>
          </ac:spMkLst>
        </pc:spChg>
      </pc:sldChg>
      <pc:sldChg chg="del">
        <pc:chgData name="ENGEBRETSON, Elizabeth" userId="3432f663-7c0c-4f2e-b85b-b6f4c97bdf77" providerId="ADAL" clId="{CC564198-0CBF-AC46-9181-DF9CA69183D3}" dt="2024-01-08T21:45:31.713" v="51" actId="2696"/>
        <pc:sldMkLst>
          <pc:docMk/>
          <pc:sldMk cId="2060349002" sldId="279"/>
        </pc:sldMkLst>
      </pc:sldChg>
      <pc:sldChg chg="addSp delSp modSp del mod modClrScheme chgLayout">
        <pc:chgData name="ENGEBRETSON, Elizabeth" userId="3432f663-7c0c-4f2e-b85b-b6f4c97bdf77" providerId="ADAL" clId="{CC564198-0CBF-AC46-9181-DF9CA69183D3}" dt="2024-01-08T21:56:28.809" v="66" actId="2696"/>
        <pc:sldMkLst>
          <pc:docMk/>
          <pc:sldMk cId="1455915805" sldId="280"/>
        </pc:sldMkLst>
        <pc:spChg chg="mod ord">
          <ac:chgData name="ENGEBRETSON, Elizabeth" userId="3432f663-7c0c-4f2e-b85b-b6f4c97bdf77" providerId="ADAL" clId="{CC564198-0CBF-AC46-9181-DF9CA69183D3}" dt="2024-01-08T21:55:56.428" v="61" actId="1076"/>
          <ac:spMkLst>
            <pc:docMk/>
            <pc:sldMk cId="1455915805" sldId="280"/>
            <ac:spMk id="3" creationId="{C7E96619-DA61-4AB4-A8B4-D2CE5D8D50D5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4" creationId="{5D88322C-6F7A-E371-78A9-B48CF8EAF993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5" creationId="{DEA334D0-954B-1FFF-A9B2-BED5E3D4C7C1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6" creationId="{A5AE5118-9089-5718-56F1-0799B18A3095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7" creationId="{50D742B5-E054-7CB5-7264-6B83FC514C4F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8" creationId="{F2D36C4B-902B-E498-E32B-87144F7CC466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9" creationId="{519153A1-620E-0AFF-313B-96953D2418C7}"/>
          </ac:spMkLst>
        </pc:spChg>
        <pc:spChg chg="mod">
          <ac:chgData name="ENGEBRETSON, Elizabeth" userId="3432f663-7c0c-4f2e-b85b-b6f4c97bdf77" providerId="ADAL" clId="{CC564198-0CBF-AC46-9181-DF9CA69183D3}" dt="2024-01-08T21:46:03.885" v="55"/>
          <ac:spMkLst>
            <pc:docMk/>
            <pc:sldMk cId="1455915805" sldId="280"/>
            <ac:spMk id="10" creationId="{842CBB42-3BDD-1AFC-6076-7BAC2C44E008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2" creationId="{3C126A0C-152F-790F-CD0A-35BAFB8B1784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3" creationId="{8E6DB576-D580-5175-07CF-3B0A6C955D76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4" creationId="{51EDE474-B902-8A43-CF40-91919AC1700D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5" creationId="{B5DA8FE4-7E98-9680-9768-69DB0D6788DE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6" creationId="{7254F672-7D91-0EF6-BEFA-1CC24BC4C797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7" creationId="{67265EF8-9364-B1F0-57FC-76ED240B491D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18" creationId="{E9E92833-D6C7-5031-8794-CFB031021276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0" creationId="{88D5422A-932C-113C-EAB3-3F9B44FE6337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1" creationId="{9F2604AA-4A89-3E6E-1D44-C466B0CAEB79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2" creationId="{1CBF616F-9D6B-46E0-492D-8DA00869820F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3" creationId="{15318C10-F218-6EAA-9F83-00ABB2671CF8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4" creationId="{1B654C83-4974-5F48-CEA7-397C0BF2EED7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5" creationId="{5CFA894F-AFAD-DB37-1D10-C2D17763DFBA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27" creationId="{229D0541-03E3-39B6-8574-6A87C07FDCFE}"/>
          </ac:spMkLst>
        </pc:spChg>
        <pc:spChg chg="mod ord">
          <ac:chgData name="ENGEBRETSON, Elizabeth" userId="3432f663-7c0c-4f2e-b85b-b6f4c97bdf77" providerId="ADAL" clId="{CC564198-0CBF-AC46-9181-DF9CA69183D3}" dt="2024-01-08T21:55:50.027" v="60" actId="700"/>
          <ac:spMkLst>
            <pc:docMk/>
            <pc:sldMk cId="1455915805" sldId="280"/>
            <ac:spMk id="51" creationId="{804788B2-0209-484F-BC9E-B66F7EAE2453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2" creationId="{10A0B21F-DD33-521A-F684-5EAC07DEE1B2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3" creationId="{2A8EC5CA-73E3-1A08-DB0D-8489B55AA642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4" creationId="{7B12472C-D1A0-E1E8-2150-A660A1C312DE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5" creationId="{E9975904-5F18-F1D1-137F-A897B21F89F1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6" creationId="{CE5867BF-9030-A2A2-B2D2-8C25602CC976}"/>
          </ac:spMkLst>
        </pc:spChg>
        <pc:spChg chg="mod">
          <ac:chgData name="ENGEBRETSON, Elizabeth" userId="3432f663-7c0c-4f2e-b85b-b6f4c97bdf77" providerId="ADAL" clId="{CC564198-0CBF-AC46-9181-DF9CA69183D3}" dt="2024-01-08T21:46:18.954" v="56"/>
          <ac:spMkLst>
            <pc:docMk/>
            <pc:sldMk cId="1455915805" sldId="280"/>
            <ac:spMk id="57" creationId="{B165B137-95E6-31E6-6B61-41D224C5E4DC}"/>
          </ac:spMkLst>
        </pc:spChg>
        <pc:spChg chg="add del mod ord">
          <ac:chgData name="ENGEBRETSON, Elizabeth" userId="3432f663-7c0c-4f2e-b85b-b6f4c97bdf77" providerId="ADAL" clId="{CC564198-0CBF-AC46-9181-DF9CA69183D3}" dt="2024-01-08T21:55:50.027" v="60" actId="700"/>
          <ac:spMkLst>
            <pc:docMk/>
            <pc:sldMk cId="1455915805" sldId="280"/>
            <ac:spMk id="58" creationId="{273086F1-9A74-8F2A-0458-2E53A9FB4264}"/>
          </ac:spMkLst>
        </pc:spChg>
        <pc:grpChg chg="add mod">
          <ac:chgData name="ENGEBRETSON, Elizabeth" userId="3432f663-7c0c-4f2e-b85b-b6f4c97bdf77" providerId="ADAL" clId="{CC564198-0CBF-AC46-9181-DF9CA69183D3}" dt="2024-01-08T21:46:03.885" v="55"/>
          <ac:grpSpMkLst>
            <pc:docMk/>
            <pc:sldMk cId="1455915805" sldId="280"/>
            <ac:grpSpMk id="2" creationId="{1E7F6849-0D9C-814D-F12E-2F5C76714817}"/>
          </ac:grpSpMkLst>
        </pc:grpChg>
        <pc:grpChg chg="add mod">
          <ac:chgData name="ENGEBRETSON, Elizabeth" userId="3432f663-7c0c-4f2e-b85b-b6f4c97bdf77" providerId="ADAL" clId="{CC564198-0CBF-AC46-9181-DF9CA69183D3}" dt="2024-01-08T21:46:18.954" v="56"/>
          <ac:grpSpMkLst>
            <pc:docMk/>
            <pc:sldMk cId="1455915805" sldId="280"/>
            <ac:grpSpMk id="11" creationId="{29A7E51C-A42F-0086-9D90-C5E88AC95F64}"/>
          </ac:grpSpMkLst>
        </pc:grpChg>
        <pc:grpChg chg="add mod">
          <ac:chgData name="ENGEBRETSON, Elizabeth" userId="3432f663-7c0c-4f2e-b85b-b6f4c97bdf77" providerId="ADAL" clId="{CC564198-0CBF-AC46-9181-DF9CA69183D3}" dt="2024-01-08T21:46:18.954" v="56"/>
          <ac:grpSpMkLst>
            <pc:docMk/>
            <pc:sldMk cId="1455915805" sldId="280"/>
            <ac:grpSpMk id="19" creationId="{BE6FF4B1-0E15-5059-5C9E-A4238950BA42}"/>
          </ac:grpSpMkLst>
        </pc:grpChg>
        <pc:grpChg chg="add mod">
          <ac:chgData name="ENGEBRETSON, Elizabeth" userId="3432f663-7c0c-4f2e-b85b-b6f4c97bdf77" providerId="ADAL" clId="{CC564198-0CBF-AC46-9181-DF9CA69183D3}" dt="2024-01-08T21:46:18.954" v="56"/>
          <ac:grpSpMkLst>
            <pc:docMk/>
            <pc:sldMk cId="1455915805" sldId="280"/>
            <ac:grpSpMk id="26" creationId="{41A5B4E6-DFFE-712C-1D3F-8C567AA9A49F}"/>
          </ac:grpSpMkLst>
        </pc:grpChg>
        <pc:grpChg chg="add del">
          <ac:chgData name="ENGEBRETSON, Elizabeth" userId="3432f663-7c0c-4f2e-b85b-b6f4c97bdf77" providerId="ADAL" clId="{CC564198-0CBF-AC46-9181-DF9CA69183D3}" dt="2024-01-08T21:46:02.626" v="54" actId="478"/>
          <ac:grpSpMkLst>
            <pc:docMk/>
            <pc:sldMk cId="1455915805" sldId="280"/>
            <ac:grpSpMk id="28" creationId="{6D9239BB-F92D-4332-9B1F-3A2594B721A0}"/>
          </ac:grpSpMkLst>
        </pc:grpChg>
        <pc:grpChg chg="del">
          <ac:chgData name="ENGEBRETSON, Elizabeth" userId="3432f663-7c0c-4f2e-b85b-b6f4c97bdf77" providerId="ADAL" clId="{CC564198-0CBF-AC46-9181-DF9CA69183D3}" dt="2024-01-08T21:46:02.626" v="54" actId="478"/>
          <ac:grpSpMkLst>
            <pc:docMk/>
            <pc:sldMk cId="1455915805" sldId="280"/>
            <ac:grpSpMk id="36" creationId="{CF382FDB-52C7-4806-9F8B-820BF8E1EF52}"/>
          </ac:grpSpMkLst>
        </pc:grpChg>
        <pc:grpChg chg="del">
          <ac:chgData name="ENGEBRETSON, Elizabeth" userId="3432f663-7c0c-4f2e-b85b-b6f4c97bdf77" providerId="ADAL" clId="{CC564198-0CBF-AC46-9181-DF9CA69183D3}" dt="2024-01-08T21:46:02.626" v="54" actId="478"/>
          <ac:grpSpMkLst>
            <pc:docMk/>
            <pc:sldMk cId="1455915805" sldId="280"/>
            <ac:grpSpMk id="43" creationId="{0851727C-FF66-4B39-90E9-7DFB6969E06E}"/>
          </ac:grpSpMkLst>
        </pc:grpChg>
      </pc:sldChg>
      <pc:sldChg chg="del">
        <pc:chgData name="ENGEBRETSON, Elizabeth" userId="3432f663-7c0c-4f2e-b85b-b6f4c97bdf77" providerId="ADAL" clId="{CC564198-0CBF-AC46-9181-DF9CA69183D3}" dt="2024-01-08T21:57:12.872" v="73" actId="2696"/>
        <pc:sldMkLst>
          <pc:docMk/>
          <pc:sldMk cId="3110859831" sldId="281"/>
        </pc:sldMkLst>
      </pc:sldChg>
      <pc:sldChg chg="del">
        <pc:chgData name="ENGEBRETSON, Elizabeth" userId="3432f663-7c0c-4f2e-b85b-b6f4c97bdf77" providerId="ADAL" clId="{CC564198-0CBF-AC46-9181-DF9CA69183D3}" dt="2024-01-08T21:57:49.776" v="81" actId="2696"/>
        <pc:sldMkLst>
          <pc:docMk/>
          <pc:sldMk cId="918762032" sldId="282"/>
        </pc:sldMkLst>
      </pc:sldChg>
      <pc:sldChg chg="del">
        <pc:chgData name="ENGEBRETSON, Elizabeth" userId="3432f663-7c0c-4f2e-b85b-b6f4c97bdf77" providerId="ADAL" clId="{CC564198-0CBF-AC46-9181-DF9CA69183D3}" dt="2024-01-08T21:59:35.958" v="96" actId="2696"/>
        <pc:sldMkLst>
          <pc:docMk/>
          <pc:sldMk cId="934674071" sldId="283"/>
        </pc:sldMkLst>
      </pc:sldChg>
      <pc:sldChg chg="del">
        <pc:chgData name="ENGEBRETSON, Elizabeth" userId="3432f663-7c0c-4f2e-b85b-b6f4c97bdf77" providerId="ADAL" clId="{CC564198-0CBF-AC46-9181-DF9CA69183D3}" dt="2024-01-08T22:00:08.129" v="102" actId="2696"/>
        <pc:sldMkLst>
          <pc:docMk/>
          <pc:sldMk cId="286969588" sldId="284"/>
        </pc:sldMkLst>
      </pc:sldChg>
      <pc:sldChg chg="del">
        <pc:chgData name="ENGEBRETSON, Elizabeth" userId="3432f663-7c0c-4f2e-b85b-b6f4c97bdf77" providerId="ADAL" clId="{CC564198-0CBF-AC46-9181-DF9CA69183D3}" dt="2024-01-08T22:03:56.526" v="132" actId="2696"/>
        <pc:sldMkLst>
          <pc:docMk/>
          <pc:sldMk cId="3847111059" sldId="285"/>
        </pc:sldMkLst>
      </pc:sldChg>
      <pc:sldChg chg="del">
        <pc:chgData name="ENGEBRETSON, Elizabeth" userId="3432f663-7c0c-4f2e-b85b-b6f4c97bdf77" providerId="ADAL" clId="{CC564198-0CBF-AC46-9181-DF9CA69183D3}" dt="2024-01-08T22:04:33.226" v="137" actId="2696"/>
        <pc:sldMkLst>
          <pc:docMk/>
          <pc:sldMk cId="1334536120" sldId="286"/>
        </pc:sldMkLst>
      </pc:sldChg>
      <pc:sldChg chg="del">
        <pc:chgData name="ENGEBRETSON, Elizabeth" userId="3432f663-7c0c-4f2e-b85b-b6f4c97bdf77" providerId="ADAL" clId="{CC564198-0CBF-AC46-9181-DF9CA69183D3}" dt="2024-01-08T21:58:17.425" v="86" actId="2696"/>
        <pc:sldMkLst>
          <pc:docMk/>
          <pc:sldMk cId="227597455" sldId="289"/>
        </pc:sldMkLst>
      </pc:sldChg>
      <pc:sldChg chg="del">
        <pc:chgData name="ENGEBRETSON, Elizabeth" userId="3432f663-7c0c-4f2e-b85b-b6f4c97bdf77" providerId="ADAL" clId="{CC564198-0CBF-AC46-9181-DF9CA69183D3}" dt="2024-01-08T22:03:24.828" v="127" actId="2696"/>
        <pc:sldMkLst>
          <pc:docMk/>
          <pc:sldMk cId="143228741" sldId="291"/>
        </pc:sldMkLst>
      </pc:sldChg>
      <pc:sldChg chg="addSp delSp new del mod">
        <pc:chgData name="ENGEBRETSON, Elizabeth" userId="3432f663-7c0c-4f2e-b85b-b6f4c97bdf77" providerId="ADAL" clId="{CC564198-0CBF-AC46-9181-DF9CA69183D3}" dt="2024-01-08T21:45:22.203" v="50" actId="2696"/>
        <pc:sldMkLst>
          <pc:docMk/>
          <pc:sldMk cId="4100794280" sldId="292"/>
        </pc:sldMkLst>
        <pc:spChg chg="add del">
          <ac:chgData name="ENGEBRETSON, Elizabeth" userId="3432f663-7c0c-4f2e-b85b-b6f4c97bdf77" providerId="ADAL" clId="{CC564198-0CBF-AC46-9181-DF9CA69183D3}" dt="2024-01-08T21:41:06.617" v="2" actId="22"/>
          <ac:spMkLst>
            <pc:docMk/>
            <pc:sldMk cId="4100794280" sldId="292"/>
            <ac:spMk id="4" creationId="{15D30C48-5171-084C-9C7B-5C3E829D2ED0}"/>
          </ac:spMkLst>
        </pc:spChg>
      </pc:sldChg>
      <pc:sldChg chg="add addCm">
        <pc:chgData name="ENGEBRETSON, Elizabeth" userId="3432f663-7c0c-4f2e-b85b-b6f4c97bdf77" providerId="ADAL" clId="{CC564198-0CBF-AC46-9181-DF9CA69183D3}" dt="2024-01-25T21:00:57.111" v="353"/>
        <pc:sldMkLst>
          <pc:docMk/>
          <pc:sldMk cId="1174824574" sldId="294"/>
        </pc:sldMkLst>
      </pc:sldChg>
      <pc:sldChg chg="add del">
        <pc:chgData name="ENGEBRETSON, Elizabeth" userId="3432f663-7c0c-4f2e-b85b-b6f4c97bdf77" providerId="ADAL" clId="{CC564198-0CBF-AC46-9181-DF9CA69183D3}" dt="2024-01-08T21:41:14.806" v="4"/>
        <pc:sldMkLst>
          <pc:docMk/>
          <pc:sldMk cId="1947287169" sldId="294"/>
        </pc:sldMkLst>
      </pc:sldChg>
      <pc:sldChg chg="add del">
        <pc:chgData name="ENGEBRETSON, Elizabeth" userId="3432f663-7c0c-4f2e-b85b-b6f4c97bdf77" providerId="ADAL" clId="{CC564198-0CBF-AC46-9181-DF9CA69183D3}" dt="2024-01-08T21:42:17.384" v="17"/>
        <pc:sldMkLst>
          <pc:docMk/>
          <pc:sldMk cId="328569218" sldId="295"/>
        </pc:sldMkLst>
      </pc:sldChg>
      <pc:sldChg chg="addSp delSp modSp new mod addCm delCm">
        <pc:chgData name="ENGEBRETSON, Elizabeth" userId="3432f663-7c0c-4f2e-b85b-b6f4c97bdf77" providerId="ADAL" clId="{CC564198-0CBF-AC46-9181-DF9CA69183D3}" dt="2024-03-07T17:04:28.033" v="2670"/>
        <pc:sldMkLst>
          <pc:docMk/>
          <pc:sldMk cId="2841219162" sldId="295"/>
        </pc:sldMkLst>
        <pc:spChg chg="del">
          <ac:chgData name="ENGEBRETSON, Elizabeth" userId="3432f663-7c0c-4f2e-b85b-b6f4c97bdf77" providerId="ADAL" clId="{CC564198-0CBF-AC46-9181-DF9CA69183D3}" dt="2024-01-08T21:56:21.004" v="65" actId="478"/>
          <ac:spMkLst>
            <pc:docMk/>
            <pc:sldMk cId="2841219162" sldId="295"/>
            <ac:spMk id="2" creationId="{70331A78-61F1-5341-79A2-7D642F4CEEA3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4" creationId="{1A46DD0C-38C4-A7E1-CEEA-41B6BDF58E58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5" creationId="{823BC12C-D476-E570-4F66-449A7525A5BC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6" creationId="{DD40701C-B93C-3DFF-FAD9-964D1EB63FB1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7" creationId="{EAB0C9CB-7F58-97D0-6AC1-DBC385133F38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8" creationId="{5FDCA058-19A8-2549-4FCE-DC395F67DB63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9" creationId="{5CC2AB62-0BC1-ED21-3A69-C0FAD228ECE0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0" creationId="{5850B407-A58C-2A60-8EDE-C78BAAE89F7A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2" creationId="{E527B6A1-1A5E-6EAC-6ACC-91AB59472637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3" creationId="{4E6B99BD-FE48-2644-0350-E612023E9F87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4" creationId="{06FD60A8-DEEF-A287-691E-F882642ABF65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5" creationId="{5424944A-ED11-D072-B6E5-7955714B4793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6" creationId="{9730F0DD-FE84-AFFD-B724-A1B5D9542A97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7" creationId="{E0568936-AE8D-251F-022E-94BF6F16D8B2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19" creationId="{91132C9C-8C7F-9A02-2EF8-BC27FCDCE8E9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0" creationId="{29C4ACFB-39EE-1871-1DEC-48D1501FB37B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1" creationId="{E8F7A9DD-056F-1D69-5F8B-145221ECEE80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2" creationId="{3399E137-AE6E-14E4-9F3A-042883573B77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3" creationId="{032D33A1-4F97-AAB7-68A7-C1750E54DC9E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4" creationId="{86BCCD77-52F0-BB59-9169-6D99764DA140}"/>
          </ac:spMkLst>
        </pc:spChg>
        <pc:spChg chg="mod">
          <ac:chgData name="ENGEBRETSON, Elizabeth" userId="3432f663-7c0c-4f2e-b85b-b6f4c97bdf77" providerId="ADAL" clId="{CC564198-0CBF-AC46-9181-DF9CA69183D3}" dt="2024-01-08T21:56:11.359" v="63"/>
          <ac:spMkLst>
            <pc:docMk/>
            <pc:sldMk cId="2841219162" sldId="295"/>
            <ac:spMk id="25" creationId="{6F4DC74B-4785-B4CC-F7E3-A4FFFAD6C7BA}"/>
          </ac:spMkLst>
        </pc:spChg>
        <pc:spChg chg="add mod">
          <ac:chgData name="ENGEBRETSON, Elizabeth" userId="3432f663-7c0c-4f2e-b85b-b6f4c97bdf77" providerId="ADAL" clId="{CC564198-0CBF-AC46-9181-DF9CA69183D3}" dt="2024-02-20T23:35:10.239" v="2442" actId="20577"/>
          <ac:spMkLst>
            <pc:docMk/>
            <pc:sldMk cId="2841219162" sldId="295"/>
            <ac:spMk id="26" creationId="{8F54220F-747B-0E4B-85B8-C41A5BA6F81C}"/>
          </ac:spMkLst>
        </pc:spChg>
        <pc:spChg chg="add mod">
          <ac:chgData name="ENGEBRETSON, Elizabeth" userId="3432f663-7c0c-4f2e-b85b-b6f4c97bdf77" providerId="ADAL" clId="{CC564198-0CBF-AC46-9181-DF9CA69183D3}" dt="2024-01-08T21:56:17.743" v="64"/>
          <ac:spMkLst>
            <pc:docMk/>
            <pc:sldMk cId="2841219162" sldId="295"/>
            <ac:spMk id="27" creationId="{D3F96193-A778-DE65-3CC6-49F8ED68C87C}"/>
          </ac:spMkLst>
        </pc:spChg>
        <pc:grpChg chg="add mod">
          <ac:chgData name="ENGEBRETSON, Elizabeth" userId="3432f663-7c0c-4f2e-b85b-b6f4c97bdf77" providerId="ADAL" clId="{CC564198-0CBF-AC46-9181-DF9CA69183D3}" dt="2024-01-08T21:56:11.359" v="63"/>
          <ac:grpSpMkLst>
            <pc:docMk/>
            <pc:sldMk cId="2841219162" sldId="295"/>
            <ac:grpSpMk id="3" creationId="{8EC6000F-56C2-6C91-62DE-9942A15EF5FC}"/>
          </ac:grpSpMkLst>
        </pc:grpChg>
        <pc:grpChg chg="add mod">
          <ac:chgData name="ENGEBRETSON, Elizabeth" userId="3432f663-7c0c-4f2e-b85b-b6f4c97bdf77" providerId="ADAL" clId="{CC564198-0CBF-AC46-9181-DF9CA69183D3}" dt="2024-01-08T21:56:11.359" v="63"/>
          <ac:grpSpMkLst>
            <pc:docMk/>
            <pc:sldMk cId="2841219162" sldId="295"/>
            <ac:grpSpMk id="11" creationId="{5FFD5B87-229A-AD92-B77B-59446CE355BC}"/>
          </ac:grpSpMkLst>
        </pc:grpChg>
        <pc:grpChg chg="add mod">
          <ac:chgData name="ENGEBRETSON, Elizabeth" userId="3432f663-7c0c-4f2e-b85b-b6f4c97bdf77" providerId="ADAL" clId="{CC564198-0CBF-AC46-9181-DF9CA69183D3}" dt="2024-01-08T21:56:11.359" v="63"/>
          <ac:grpSpMkLst>
            <pc:docMk/>
            <pc:sldMk cId="2841219162" sldId="295"/>
            <ac:grpSpMk id="18" creationId="{81BC0354-1D93-C5DE-F9E1-CEFA5A42BF4E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CC564198-0CBF-AC46-9181-DF9CA69183D3}" dt="2024-02-20T23:35:20.526" v="2443"/>
              <pc2:cmMkLst xmlns:pc2="http://schemas.microsoft.com/office/powerpoint/2019/9/main/command">
                <pc:docMk/>
                <pc:sldMk cId="2841219162" sldId="295"/>
                <pc2:cmMk id="{1C810248-F922-B944-B90C-8531E109E596}"/>
              </pc2:cmMkLst>
            </pc226:cmChg>
            <pc226:cmChg xmlns:pc226="http://schemas.microsoft.com/office/powerpoint/2022/06/main/command" chg="add del">
              <pc226:chgData name="ENGEBRETSON, Elizabeth" userId="3432f663-7c0c-4f2e-b85b-b6f4c97bdf77" providerId="ADAL" clId="{CC564198-0CBF-AC46-9181-DF9CA69183D3}" dt="2024-03-07T17:04:28.033" v="2670"/>
              <pc2:cmMkLst xmlns:pc2="http://schemas.microsoft.com/office/powerpoint/2019/9/main/command">
                <pc:docMk/>
                <pc:sldMk cId="2841219162" sldId="295"/>
                <pc2:cmMk id="{7E14098B-19ED-AC48-9E32-FDC3068CBD9D}"/>
              </pc2:cmMkLst>
            </pc226:cmChg>
          </p:ext>
        </pc:extLst>
      </pc:sldChg>
      <pc:sldChg chg="addSp delSp modSp new mod addCm delCm">
        <pc:chgData name="ENGEBRETSON, Elizabeth" userId="3432f663-7c0c-4f2e-b85b-b6f4c97bdf77" providerId="ADAL" clId="{CC564198-0CBF-AC46-9181-DF9CA69183D3}" dt="2024-02-20T23:35:55.962" v="2445"/>
        <pc:sldMkLst>
          <pc:docMk/>
          <pc:sldMk cId="2138388112" sldId="296"/>
        </pc:sldMkLst>
        <pc:spChg chg="del">
          <ac:chgData name="ENGEBRETSON, Elizabeth" userId="3432f663-7c0c-4f2e-b85b-b6f4c97bdf77" providerId="ADAL" clId="{CC564198-0CBF-AC46-9181-DF9CA69183D3}" dt="2024-01-08T21:56:52.435" v="68" actId="478"/>
          <ac:spMkLst>
            <pc:docMk/>
            <pc:sldMk cId="2138388112" sldId="296"/>
            <ac:spMk id="2" creationId="{848EE740-FB27-0FA7-5A3F-9D686EA05043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4" creationId="{74196BBB-85D3-CF16-2F9E-B06D4DEDF98D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5" creationId="{3D0C2812-6DEA-54AB-FF7B-77427750A290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6" creationId="{04393A24-ABC6-6DAC-BAD3-CE9D71771A7B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7" creationId="{8BB6A21E-D76E-8AB1-3665-DB09BB12916C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8" creationId="{490CC2A2-D64A-92EB-FB49-9748A868A4D6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9" creationId="{B0DFD714-FA36-30D0-F90C-0E4ADD8720AD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0" creationId="{89A6317D-45DC-998E-419C-01C049E1AE8F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2" creationId="{86EA83F7-B6C3-147E-D1CB-155D8AABEC13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3" creationId="{D7AC3685-4FEC-160C-5499-4C072DA329C1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4" creationId="{22170F09-93F0-480B-FE81-AB7C09747B78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5" creationId="{72B7E40F-D79E-E4A9-7E7A-A0ECE1190022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6" creationId="{3AADD6F5-96EC-BB30-9D74-B3381BD273E0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7" creationId="{2664DBD4-5177-3A4A-2A23-EFC9AF0D9762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19" creationId="{912EF10C-7DF0-A9CA-D4AA-7DCEBB348121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0" creationId="{3135E91A-2D17-B21D-9EC7-C379E3A4D377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1" creationId="{965D02DC-ACBE-A986-6220-7D30640DA506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2" creationId="{B1E1A8A0-2D98-89CE-C627-5FFDB674B7E2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3" creationId="{48AC4E46-F7E0-80A2-6CE7-FC37EE91A327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4" creationId="{740DFC53-7898-3AB3-A749-0A104E9816E4}"/>
          </ac:spMkLst>
        </pc:spChg>
        <pc:spChg chg="mod">
          <ac:chgData name="ENGEBRETSON, Elizabeth" userId="3432f663-7c0c-4f2e-b85b-b6f4c97bdf77" providerId="ADAL" clId="{CC564198-0CBF-AC46-9181-DF9CA69183D3}" dt="2024-01-08T21:56:52.828" v="69"/>
          <ac:spMkLst>
            <pc:docMk/>
            <pc:sldMk cId="2138388112" sldId="296"/>
            <ac:spMk id="25" creationId="{9C90EBC1-7D02-EA97-86C8-7036D137282B}"/>
          </ac:spMkLst>
        </pc:spChg>
        <pc:spChg chg="add mod">
          <ac:chgData name="ENGEBRETSON, Elizabeth" userId="3432f663-7c0c-4f2e-b85b-b6f4c97bdf77" providerId="ADAL" clId="{CC564198-0CBF-AC46-9181-DF9CA69183D3}" dt="2024-02-20T23:35:42.966" v="2444" actId="13926"/>
          <ac:spMkLst>
            <pc:docMk/>
            <pc:sldMk cId="2138388112" sldId="296"/>
            <ac:spMk id="26" creationId="{E3BE531C-7B25-4B91-984A-455163C43873}"/>
          </ac:spMkLst>
        </pc:spChg>
        <pc:spChg chg="add mod">
          <ac:chgData name="ENGEBRETSON, Elizabeth" userId="3432f663-7c0c-4f2e-b85b-b6f4c97bdf77" providerId="ADAL" clId="{CC564198-0CBF-AC46-9181-DF9CA69183D3}" dt="2024-01-08T21:57:01.179" v="70"/>
          <ac:spMkLst>
            <pc:docMk/>
            <pc:sldMk cId="2138388112" sldId="296"/>
            <ac:spMk id="27" creationId="{10F65450-0EE1-6F49-E849-96A36081DCE6}"/>
          </ac:spMkLst>
        </pc:spChg>
        <pc:grpChg chg="add mod">
          <ac:chgData name="ENGEBRETSON, Elizabeth" userId="3432f663-7c0c-4f2e-b85b-b6f4c97bdf77" providerId="ADAL" clId="{CC564198-0CBF-AC46-9181-DF9CA69183D3}" dt="2024-01-08T21:56:52.828" v="69"/>
          <ac:grpSpMkLst>
            <pc:docMk/>
            <pc:sldMk cId="2138388112" sldId="296"/>
            <ac:grpSpMk id="3" creationId="{6D0CDB07-B902-2B6A-F111-57488C2FC74C}"/>
          </ac:grpSpMkLst>
        </pc:grpChg>
        <pc:grpChg chg="add mod">
          <ac:chgData name="ENGEBRETSON, Elizabeth" userId="3432f663-7c0c-4f2e-b85b-b6f4c97bdf77" providerId="ADAL" clId="{CC564198-0CBF-AC46-9181-DF9CA69183D3}" dt="2024-01-08T21:56:52.828" v="69"/>
          <ac:grpSpMkLst>
            <pc:docMk/>
            <pc:sldMk cId="2138388112" sldId="296"/>
            <ac:grpSpMk id="11" creationId="{28331788-D668-600E-EB1A-3E8F26813A4B}"/>
          </ac:grpSpMkLst>
        </pc:grpChg>
        <pc:grpChg chg="add mod">
          <ac:chgData name="ENGEBRETSON, Elizabeth" userId="3432f663-7c0c-4f2e-b85b-b6f4c97bdf77" providerId="ADAL" clId="{CC564198-0CBF-AC46-9181-DF9CA69183D3}" dt="2024-01-08T21:56:52.828" v="69"/>
          <ac:grpSpMkLst>
            <pc:docMk/>
            <pc:sldMk cId="2138388112" sldId="296"/>
            <ac:grpSpMk id="18" creationId="{009E65CA-9138-091A-E58D-E3E6C845D56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CC564198-0CBF-AC46-9181-DF9CA69183D3}" dt="2024-02-20T23:35:55.962" v="2445"/>
              <pc2:cmMkLst xmlns:pc2="http://schemas.microsoft.com/office/powerpoint/2019/9/main/command">
                <pc:docMk/>
                <pc:sldMk cId="2138388112" sldId="296"/>
                <pc2:cmMk id="{8D12BDDB-5581-D24D-A254-E887F5DE8216}"/>
              </pc2:cmMkLst>
            </pc226:cmChg>
          </p:ext>
        </pc:extLst>
      </pc:sldChg>
      <pc:sldChg chg="new del">
        <pc:chgData name="ENGEBRETSON, Elizabeth" userId="3432f663-7c0c-4f2e-b85b-b6f4c97bdf77" providerId="ADAL" clId="{CC564198-0CBF-AC46-9181-DF9CA69183D3}" dt="2024-01-08T21:57:10.971" v="72" actId="680"/>
        <pc:sldMkLst>
          <pc:docMk/>
          <pc:sldMk cId="3502644264" sldId="297"/>
        </pc:sldMkLst>
      </pc:sldChg>
      <pc:sldChg chg="addSp delSp modSp new mod addCm">
        <pc:chgData name="ENGEBRETSON, Elizabeth" userId="3432f663-7c0c-4f2e-b85b-b6f4c97bdf77" providerId="ADAL" clId="{CC564198-0CBF-AC46-9181-DF9CA69183D3}" dt="2024-01-25T21:04:01.374" v="527"/>
        <pc:sldMkLst>
          <pc:docMk/>
          <pc:sldMk cId="4271135210" sldId="297"/>
        </pc:sldMkLst>
        <pc:spChg chg="del">
          <ac:chgData name="ENGEBRETSON, Elizabeth" userId="3432f663-7c0c-4f2e-b85b-b6f4c97bdf77" providerId="ADAL" clId="{CC564198-0CBF-AC46-9181-DF9CA69183D3}" dt="2024-01-08T21:57:29.325" v="75" actId="478"/>
          <ac:spMkLst>
            <pc:docMk/>
            <pc:sldMk cId="4271135210" sldId="297"/>
            <ac:spMk id="2" creationId="{4DDAA61C-3BEC-16AC-EF36-26FC586D91A3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4" creationId="{23AE96FE-3CE4-8190-6C19-E836395C96B0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5" creationId="{6A75600C-C1B5-CCD6-BDA2-9EA483C4AEC0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6" creationId="{5D33D8E2-B20F-567B-D117-2DB4CAD6B533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7" creationId="{1ED41327-2E36-2176-105F-C4B058ED7EB8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8" creationId="{1537E4EE-8723-2B18-1528-77EE078C9061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9" creationId="{F62CC201-EF80-97EF-9EC7-AB504FC75E8D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0" creationId="{5D2FFCA2-A1EA-F548-6718-D1C020D4D3C2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2" creationId="{9D2E2983-78ED-0EDB-0920-AF4B496C787B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3" creationId="{A6C56634-B442-5EAC-7D6E-7A4CBA7D2919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4" creationId="{C988294D-4596-F6BA-2896-96EB614898E7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5" creationId="{CF5BD020-0FBE-0000-B81F-CCBCCFF47478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6" creationId="{E7DF5D04-AD3C-4DA8-AEF4-F35BA66FE898}"/>
          </ac:spMkLst>
        </pc:spChg>
        <pc:spChg chg="mod">
          <ac:chgData name="ENGEBRETSON, Elizabeth" userId="3432f663-7c0c-4f2e-b85b-b6f4c97bdf77" providerId="ADAL" clId="{CC564198-0CBF-AC46-9181-DF9CA69183D3}" dt="2024-01-08T21:57:29.673" v="76"/>
          <ac:spMkLst>
            <pc:docMk/>
            <pc:sldMk cId="4271135210" sldId="297"/>
            <ac:spMk id="17" creationId="{F0E3A647-8AB4-3BEE-4D50-E13BA5077466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19" creationId="{BE2465E5-B828-6F9B-7A50-950E3396BA21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0" creationId="{4C3E9827-4DF5-AEEC-3839-EC6BD4E0090F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1" creationId="{AF4122FC-0CE4-818A-B155-0D3B73EB32E7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2" creationId="{E483DAAA-66CE-150D-E8C8-70A4844F7C1C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3" creationId="{6006C8CE-DDE1-FDD3-17F7-78D18428382E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4" creationId="{81C808D6-8B23-C896-4CA5-A0294FFA58A5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5" creationId="{779FEC49-89AC-584A-CA72-02E367D70203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7" creationId="{1AD19284-6864-0F9A-F0A9-C478BD2F555C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8" creationId="{E401DDF6-998C-C9E0-4A9D-AEAD8D9B5D72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29" creationId="{4CA08884-FF85-DE5E-102E-32205EEC8D82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0" creationId="{A9561A44-C1E2-D6D9-62F2-58B2CECD1425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1" creationId="{C28B2D71-5E72-60B9-AF92-8CAD5A3F24CF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2" creationId="{61ECFCF8-CDE2-9D0B-8A4A-D359D5F129E0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4" creationId="{BC8F2994-CAC1-75F7-B655-FC83D8795A69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5" creationId="{CB17C7D8-FBAB-9B34-AEEB-DDE48EFAA421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6" creationId="{FFC7713C-7CD3-24CE-4C87-3A4376A03F8C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7" creationId="{E35D6B06-D22E-C6A3-42C3-B290C1DF0141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8" creationId="{CCAEADCB-9969-05F7-D29F-2658492452C0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39" creationId="{ECB3B839-A8D3-2693-D9AE-E17B75E125DC}"/>
          </ac:spMkLst>
        </pc:spChg>
        <pc:spChg chg="mod">
          <ac:chgData name="ENGEBRETSON, Elizabeth" userId="3432f663-7c0c-4f2e-b85b-b6f4c97bdf77" providerId="ADAL" clId="{CC564198-0CBF-AC46-9181-DF9CA69183D3}" dt="2024-01-08T21:57:36.412" v="77"/>
          <ac:spMkLst>
            <pc:docMk/>
            <pc:sldMk cId="4271135210" sldId="297"/>
            <ac:spMk id="40" creationId="{603B03F0-2D79-ADD2-DE03-6D0A31728D14}"/>
          </ac:spMkLst>
        </pc:spChg>
        <pc:spChg chg="add mod">
          <ac:chgData name="ENGEBRETSON, Elizabeth" userId="3432f663-7c0c-4f2e-b85b-b6f4c97bdf77" providerId="ADAL" clId="{CC564198-0CBF-AC46-9181-DF9CA69183D3}" dt="2024-01-25T21:03:43.618" v="526" actId="20577"/>
          <ac:spMkLst>
            <pc:docMk/>
            <pc:sldMk cId="4271135210" sldId="297"/>
            <ac:spMk id="41" creationId="{A7863C52-24D6-8BF2-6D39-97341DD34E93}"/>
          </ac:spMkLst>
        </pc:spChg>
        <pc:spChg chg="add mod">
          <ac:chgData name="ENGEBRETSON, Elizabeth" userId="3432f663-7c0c-4f2e-b85b-b6f4c97bdf77" providerId="ADAL" clId="{CC564198-0CBF-AC46-9181-DF9CA69183D3}" dt="2024-01-08T21:57:42.899" v="78"/>
          <ac:spMkLst>
            <pc:docMk/>
            <pc:sldMk cId="4271135210" sldId="297"/>
            <ac:spMk id="42" creationId="{8FFD3F2A-0D1B-2C34-D7CE-51BD798208E7}"/>
          </ac:spMkLst>
        </pc:spChg>
        <pc:grpChg chg="add mod">
          <ac:chgData name="ENGEBRETSON, Elizabeth" userId="3432f663-7c0c-4f2e-b85b-b6f4c97bdf77" providerId="ADAL" clId="{CC564198-0CBF-AC46-9181-DF9CA69183D3}" dt="2024-01-08T21:57:29.673" v="76"/>
          <ac:grpSpMkLst>
            <pc:docMk/>
            <pc:sldMk cId="4271135210" sldId="297"/>
            <ac:grpSpMk id="3" creationId="{EC006442-5EEC-9827-6886-5E61E50103D8}"/>
          </ac:grpSpMkLst>
        </pc:grpChg>
        <pc:grpChg chg="add mod">
          <ac:chgData name="ENGEBRETSON, Elizabeth" userId="3432f663-7c0c-4f2e-b85b-b6f4c97bdf77" providerId="ADAL" clId="{CC564198-0CBF-AC46-9181-DF9CA69183D3}" dt="2024-01-08T21:57:29.673" v="76"/>
          <ac:grpSpMkLst>
            <pc:docMk/>
            <pc:sldMk cId="4271135210" sldId="297"/>
            <ac:grpSpMk id="11" creationId="{D3A12A2D-9C1C-B95A-9097-D41D9D051A5A}"/>
          </ac:grpSpMkLst>
        </pc:grpChg>
        <pc:grpChg chg="add mod">
          <ac:chgData name="ENGEBRETSON, Elizabeth" userId="3432f663-7c0c-4f2e-b85b-b6f4c97bdf77" providerId="ADAL" clId="{CC564198-0CBF-AC46-9181-DF9CA69183D3}" dt="2024-01-08T21:57:36.412" v="77"/>
          <ac:grpSpMkLst>
            <pc:docMk/>
            <pc:sldMk cId="4271135210" sldId="297"/>
            <ac:grpSpMk id="18" creationId="{90A54A85-1ABA-16D6-EED9-2788DC1C5B60}"/>
          </ac:grpSpMkLst>
        </pc:grpChg>
        <pc:grpChg chg="add mod">
          <ac:chgData name="ENGEBRETSON, Elizabeth" userId="3432f663-7c0c-4f2e-b85b-b6f4c97bdf77" providerId="ADAL" clId="{CC564198-0CBF-AC46-9181-DF9CA69183D3}" dt="2024-01-08T21:57:36.412" v="77"/>
          <ac:grpSpMkLst>
            <pc:docMk/>
            <pc:sldMk cId="4271135210" sldId="297"/>
            <ac:grpSpMk id="26" creationId="{6A33A231-2FBE-3025-A32D-8DCEB0E34276}"/>
          </ac:grpSpMkLst>
        </pc:grpChg>
        <pc:grpChg chg="add mod">
          <ac:chgData name="ENGEBRETSON, Elizabeth" userId="3432f663-7c0c-4f2e-b85b-b6f4c97bdf77" providerId="ADAL" clId="{CC564198-0CBF-AC46-9181-DF9CA69183D3}" dt="2024-01-08T21:57:36.412" v="77"/>
          <ac:grpSpMkLst>
            <pc:docMk/>
            <pc:sldMk cId="4271135210" sldId="297"/>
            <ac:grpSpMk id="33" creationId="{2FBF7E83-3529-8357-4DC9-2DC512C7CC40}"/>
          </ac:grpSpMkLst>
        </pc:grpChg>
      </pc:sldChg>
      <pc:sldChg chg="addSp delSp modSp new mod addCm">
        <pc:chgData name="ENGEBRETSON, Elizabeth" userId="3432f663-7c0c-4f2e-b85b-b6f4c97bdf77" providerId="ADAL" clId="{CC564198-0CBF-AC46-9181-DF9CA69183D3}" dt="2024-03-07T17:05:42.856" v="2753"/>
        <pc:sldMkLst>
          <pc:docMk/>
          <pc:sldMk cId="2093740431" sldId="298"/>
        </pc:sldMkLst>
        <pc:spChg chg="del">
          <ac:chgData name="ENGEBRETSON, Elizabeth" userId="3432f663-7c0c-4f2e-b85b-b6f4c97bdf77" providerId="ADAL" clId="{CC564198-0CBF-AC46-9181-DF9CA69183D3}" dt="2024-01-08T21:58:04.558" v="83" actId="478"/>
          <ac:spMkLst>
            <pc:docMk/>
            <pc:sldMk cId="2093740431" sldId="298"/>
            <ac:spMk id="2" creationId="{0A2CFA37-8006-67A7-ACD7-10C358D741F8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4" creationId="{20E6FF20-B2D1-3CD9-5BAE-1F6A885677D0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5" creationId="{4FC1F110-AD4C-D916-0CA1-F335F6F9B352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6" creationId="{6858F1A9-14CE-58DA-4818-4B59E792A2D7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7" creationId="{43325AD2-9525-2E1E-8C2B-68645774135C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8" creationId="{FE4F5F56-1BC9-22F6-4059-2F5201214401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9" creationId="{D2DFA96F-AA88-4DD4-426A-F713F44C5AC2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0" creationId="{BDC394FE-B0BF-7B5A-B0E7-257813E92588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2" creationId="{BA911AD3-D4CC-3F45-24F7-FE20B97EF806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3" creationId="{81CE3416-B522-DE7A-45DA-709E0107D1CA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4" creationId="{F33FA040-50AB-2F2B-D2F9-AC8E9FE1FD41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5" creationId="{B0B99E62-0777-2A8E-5AA9-B7492E4C8239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6" creationId="{B175DD6C-A82A-F50F-541E-7D4B499A3143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7" creationId="{72891B3C-6B61-A029-CB11-157DEA84D56B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19" creationId="{13411633-46B5-4C7F-76FA-2A227742C975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0" creationId="{486CE196-0571-7B45-0C07-071D634D6CE6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1" creationId="{44929A14-C68D-30A0-E8A3-D661A6161C9A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2" creationId="{0BE9CEEC-100E-2427-F8D0-FD6947FD7837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3" creationId="{701077C8-9733-08D7-9605-8F3D18D1B421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4" creationId="{5374539B-2C44-F40E-1DB0-796B59FE6A81}"/>
          </ac:spMkLst>
        </pc:spChg>
        <pc:spChg chg="mod">
          <ac:chgData name="ENGEBRETSON, Elizabeth" userId="3432f663-7c0c-4f2e-b85b-b6f4c97bdf77" providerId="ADAL" clId="{CC564198-0CBF-AC46-9181-DF9CA69183D3}" dt="2024-01-08T21:58:04.884" v="84"/>
          <ac:spMkLst>
            <pc:docMk/>
            <pc:sldMk cId="2093740431" sldId="298"/>
            <ac:spMk id="25" creationId="{96D752EE-2C09-67B2-617F-E1DFBA8E89F8}"/>
          </ac:spMkLst>
        </pc:spChg>
        <pc:spChg chg="add mod">
          <ac:chgData name="ENGEBRETSON, Elizabeth" userId="3432f663-7c0c-4f2e-b85b-b6f4c97bdf77" providerId="ADAL" clId="{CC564198-0CBF-AC46-9181-DF9CA69183D3}" dt="2024-03-07T17:05:35.169" v="2752" actId="20577"/>
          <ac:spMkLst>
            <pc:docMk/>
            <pc:sldMk cId="2093740431" sldId="298"/>
            <ac:spMk id="26" creationId="{0A851DCE-354B-C710-517C-F89CC6C530A8}"/>
          </ac:spMkLst>
        </pc:spChg>
        <pc:spChg chg="add mod">
          <ac:chgData name="ENGEBRETSON, Elizabeth" userId="3432f663-7c0c-4f2e-b85b-b6f4c97bdf77" providerId="ADAL" clId="{CC564198-0CBF-AC46-9181-DF9CA69183D3}" dt="2024-01-08T21:58:13.794" v="85"/>
          <ac:spMkLst>
            <pc:docMk/>
            <pc:sldMk cId="2093740431" sldId="298"/>
            <ac:spMk id="27" creationId="{94E0B451-DEE0-BBFE-12B1-A3D9E69A19E9}"/>
          </ac:spMkLst>
        </pc:spChg>
        <pc:grpChg chg="add mod">
          <ac:chgData name="ENGEBRETSON, Elizabeth" userId="3432f663-7c0c-4f2e-b85b-b6f4c97bdf77" providerId="ADAL" clId="{CC564198-0CBF-AC46-9181-DF9CA69183D3}" dt="2024-01-08T21:58:04.884" v="84"/>
          <ac:grpSpMkLst>
            <pc:docMk/>
            <pc:sldMk cId="2093740431" sldId="298"/>
            <ac:grpSpMk id="3" creationId="{C33F34D8-101A-8409-D345-44C96286B109}"/>
          </ac:grpSpMkLst>
        </pc:grpChg>
        <pc:grpChg chg="add mod">
          <ac:chgData name="ENGEBRETSON, Elizabeth" userId="3432f663-7c0c-4f2e-b85b-b6f4c97bdf77" providerId="ADAL" clId="{CC564198-0CBF-AC46-9181-DF9CA69183D3}" dt="2024-01-08T21:58:04.884" v="84"/>
          <ac:grpSpMkLst>
            <pc:docMk/>
            <pc:sldMk cId="2093740431" sldId="298"/>
            <ac:grpSpMk id="11" creationId="{022F84AB-592E-9A7F-868C-8B4DD9DEE3FE}"/>
          </ac:grpSpMkLst>
        </pc:grpChg>
        <pc:grpChg chg="add mod">
          <ac:chgData name="ENGEBRETSON, Elizabeth" userId="3432f663-7c0c-4f2e-b85b-b6f4c97bdf77" providerId="ADAL" clId="{CC564198-0CBF-AC46-9181-DF9CA69183D3}" dt="2024-01-08T21:58:04.884" v="84"/>
          <ac:grpSpMkLst>
            <pc:docMk/>
            <pc:sldMk cId="2093740431" sldId="298"/>
            <ac:grpSpMk id="18" creationId="{5FC0C9F2-DFF0-0EB0-C2DA-0F4BC2FFF8CA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CC564198-0CBF-AC46-9181-DF9CA69183D3}" dt="2024-03-07T17:05:42.856" v="2753"/>
              <pc2:cmMkLst xmlns:pc2="http://schemas.microsoft.com/office/powerpoint/2019/9/main/command">
                <pc:docMk/>
                <pc:sldMk cId="2093740431" sldId="298"/>
                <pc2:cmMk id="{72B59CB2-1FC0-E24E-816D-5D50C09F8424}"/>
              </pc2:cmMkLst>
            </pc226:cmChg>
          </p:ext>
        </pc:extLst>
      </pc:sldChg>
      <pc:sldChg chg="addSp delSp modSp new mod delCm">
        <pc:chgData name="ENGEBRETSON, Elizabeth" userId="3432f663-7c0c-4f2e-b85b-b6f4c97bdf77" providerId="ADAL" clId="{CC564198-0CBF-AC46-9181-DF9CA69183D3}" dt="2024-03-07T17:05:51.536" v="2754"/>
        <pc:sldMkLst>
          <pc:docMk/>
          <pc:sldMk cId="3268794574" sldId="299"/>
        </pc:sldMkLst>
        <pc:spChg chg="del">
          <ac:chgData name="ENGEBRETSON, Elizabeth" userId="3432f663-7c0c-4f2e-b85b-b6f4c97bdf77" providerId="ADAL" clId="{CC564198-0CBF-AC46-9181-DF9CA69183D3}" dt="2024-01-08T21:58:34.171" v="88" actId="478"/>
          <ac:spMkLst>
            <pc:docMk/>
            <pc:sldMk cId="3268794574" sldId="299"/>
            <ac:spMk id="2" creationId="{27A93940-522B-E082-8912-DE86ED1CFD03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4" creationId="{9DE014A9-6083-024F-4CB6-9DCB0A88D76B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5" creationId="{B073EDBD-B6D2-2C32-30AF-7280900C31D2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6" creationId="{BAF4B4A4-465C-0CEB-E4A9-7BBD510C202C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7" creationId="{1437AC07-F0C5-F1EF-50F1-43DAABEF59FE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8" creationId="{CE2AB830-D451-D209-7B70-40A6F0A4E8AA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9" creationId="{5593E1D0-B905-2046-4B62-7F85C4FD3BF7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0" creationId="{774BE7E9-4D2B-25F7-2761-628176C3B6A1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2" creationId="{24D9D5A6-43AE-C46A-FDFA-53C797550097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3" creationId="{E05A9A82-ED9A-DD07-59D4-70EE65B76E34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4" creationId="{8EADCD7A-917A-1CDF-490F-FDAE86B9E426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5" creationId="{6D842FD7-67D1-DD1C-1614-837E047D239D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6" creationId="{212C180E-95E9-B4F6-8AA5-B2647CF85AFB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7" creationId="{696229B6-C74C-BCB2-4937-402DE3FA0EB9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19" creationId="{9BDA5A70-7793-D5EA-A3DB-D514A161CDE8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0" creationId="{B918756F-0B36-256E-230D-D4A3C0765EEA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1" creationId="{C9D8E6CF-B5FC-DDDE-E2E9-98C3A0950B7F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2" creationId="{06351512-7920-B1C9-37A6-27D3812388FE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3" creationId="{E049DF0C-39A1-FE32-2FD7-0DC8FA64AC17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4" creationId="{8B53A996-118F-527C-D1FA-2B36A98EC097}"/>
          </ac:spMkLst>
        </pc:spChg>
        <pc:spChg chg="mod">
          <ac:chgData name="ENGEBRETSON, Elizabeth" userId="3432f663-7c0c-4f2e-b85b-b6f4c97bdf77" providerId="ADAL" clId="{CC564198-0CBF-AC46-9181-DF9CA69183D3}" dt="2024-01-08T21:58:34.515" v="89"/>
          <ac:spMkLst>
            <pc:docMk/>
            <pc:sldMk cId="3268794574" sldId="299"/>
            <ac:spMk id="25" creationId="{4CA51C33-5D4C-766A-D0EF-85BC690A0059}"/>
          </ac:spMkLst>
        </pc:spChg>
        <pc:spChg chg="add mod">
          <ac:chgData name="ENGEBRETSON, Elizabeth" userId="3432f663-7c0c-4f2e-b85b-b6f4c97bdf77" providerId="ADAL" clId="{CC564198-0CBF-AC46-9181-DF9CA69183D3}" dt="2024-01-08T21:58:39.877" v="90"/>
          <ac:spMkLst>
            <pc:docMk/>
            <pc:sldMk cId="3268794574" sldId="299"/>
            <ac:spMk id="26" creationId="{A12C391B-4BEC-8232-46D7-077D828A240F}"/>
          </ac:spMkLst>
        </pc:spChg>
        <pc:spChg chg="add mod">
          <ac:chgData name="ENGEBRETSON, Elizabeth" userId="3432f663-7c0c-4f2e-b85b-b6f4c97bdf77" providerId="ADAL" clId="{CC564198-0CBF-AC46-9181-DF9CA69183D3}" dt="2024-01-08T21:58:39.877" v="90"/>
          <ac:spMkLst>
            <pc:docMk/>
            <pc:sldMk cId="3268794574" sldId="299"/>
            <ac:spMk id="27" creationId="{22528D7A-A3D5-ED4F-60EE-7962616F0FF7}"/>
          </ac:spMkLst>
        </pc:spChg>
        <pc:grpChg chg="add mod">
          <ac:chgData name="ENGEBRETSON, Elizabeth" userId="3432f663-7c0c-4f2e-b85b-b6f4c97bdf77" providerId="ADAL" clId="{CC564198-0CBF-AC46-9181-DF9CA69183D3}" dt="2024-01-08T21:58:34.515" v="89"/>
          <ac:grpSpMkLst>
            <pc:docMk/>
            <pc:sldMk cId="3268794574" sldId="299"/>
            <ac:grpSpMk id="3" creationId="{A669E76B-7BBB-404B-D5D2-EDC3BBB648AA}"/>
          </ac:grpSpMkLst>
        </pc:grpChg>
        <pc:grpChg chg="add mod">
          <ac:chgData name="ENGEBRETSON, Elizabeth" userId="3432f663-7c0c-4f2e-b85b-b6f4c97bdf77" providerId="ADAL" clId="{CC564198-0CBF-AC46-9181-DF9CA69183D3}" dt="2024-01-08T21:58:34.515" v="89"/>
          <ac:grpSpMkLst>
            <pc:docMk/>
            <pc:sldMk cId="3268794574" sldId="299"/>
            <ac:grpSpMk id="11" creationId="{F5335716-F0E5-87F7-0315-2779D293C16C}"/>
          </ac:grpSpMkLst>
        </pc:grpChg>
        <pc:grpChg chg="add mod">
          <ac:chgData name="ENGEBRETSON, Elizabeth" userId="3432f663-7c0c-4f2e-b85b-b6f4c97bdf77" providerId="ADAL" clId="{CC564198-0CBF-AC46-9181-DF9CA69183D3}" dt="2024-01-08T21:58:34.515" v="89"/>
          <ac:grpSpMkLst>
            <pc:docMk/>
            <pc:sldMk cId="3268794574" sldId="299"/>
            <ac:grpSpMk id="18" creationId="{9415E1D6-43A0-66CA-96A6-4CEDC74AF7A6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3-07T17:05:51.536" v="2754"/>
              <pc2:cmMkLst xmlns:pc2="http://schemas.microsoft.com/office/powerpoint/2019/9/main/command">
                <pc:docMk/>
                <pc:sldMk cId="3268794574" sldId="299"/>
                <pc2:cmMk id="{526FF769-5244-4EF7-B0E7-468A710DE577}"/>
              </pc2:cmMkLst>
            </pc226:cmChg>
          </p:ext>
        </pc:extLst>
      </pc:sldChg>
      <pc:sldChg chg="addSp delSp modSp new mod ord">
        <pc:chgData name="ENGEBRETSON, Elizabeth" userId="3432f663-7c0c-4f2e-b85b-b6f4c97bdf77" providerId="ADAL" clId="{CC564198-0CBF-AC46-9181-DF9CA69183D3}" dt="2024-02-06T21:30:24.589" v="1947" actId="20578"/>
        <pc:sldMkLst>
          <pc:docMk/>
          <pc:sldMk cId="3582120812" sldId="300"/>
        </pc:sldMkLst>
        <pc:spChg chg="del">
          <ac:chgData name="ENGEBRETSON, Elizabeth" userId="3432f663-7c0c-4f2e-b85b-b6f4c97bdf77" providerId="ADAL" clId="{CC564198-0CBF-AC46-9181-DF9CA69183D3}" dt="2024-01-08T21:59:41.294" v="99" actId="478"/>
          <ac:spMkLst>
            <pc:docMk/>
            <pc:sldMk cId="3582120812" sldId="300"/>
            <ac:spMk id="2" creationId="{3F537FA7-4847-3B25-E9DD-CE193A45D3EF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4" creationId="{FF190711-FDE8-A437-0EC8-0C664344A604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5" creationId="{95617397-8CF4-2458-9D94-31F18F36AB31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6" creationId="{083AE929-C52C-841B-A351-7221C75E6F28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7" creationId="{0DEBFABE-5BAE-93D1-D3F7-A68CB8D3273C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8" creationId="{DB2ECD3A-F0E9-BB1B-2864-4BE5CA37B3FB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9" creationId="{1E2F3382-BAC7-9DFA-C532-83ECFA7B77A7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0" creationId="{0F0073C1-0170-C0E6-F4A5-BB412947578C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2" creationId="{A907F895-A201-684A-17C5-00E5DB372439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3" creationId="{48F58117-E743-C9F7-7F81-0231623F273F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4" creationId="{2A3018CC-751D-9BC3-CC91-54EA5457094A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5" creationId="{D12D0E9C-72C9-F0C3-6BF5-5D77ECE05FEC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6" creationId="{24226830-9DE1-1098-0DCB-3DCDFF529B95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7" creationId="{123B4539-2E14-97DF-B576-08AA0FD28EE7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19" creationId="{336DCEBD-E58C-DA71-5E6B-63F13873D03B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0" creationId="{3AD228F2-2316-0D12-F5AA-E53616FD669A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1" creationId="{742E95D9-01F3-4E18-0B33-E99F57BD5FFA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2" creationId="{91FBBC66-5CB1-FA81-DE72-3B63FEE2085B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3" creationId="{E194E5B0-6083-8812-2FB8-97CD5BD108B9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4" creationId="{F12747FA-FF34-4A2E-4057-8BC02D841A00}"/>
          </ac:spMkLst>
        </pc:spChg>
        <pc:spChg chg="mod">
          <ac:chgData name="ENGEBRETSON, Elizabeth" userId="3432f663-7c0c-4f2e-b85b-b6f4c97bdf77" providerId="ADAL" clId="{CC564198-0CBF-AC46-9181-DF9CA69183D3}" dt="2024-01-08T21:59:51.669" v="100"/>
          <ac:spMkLst>
            <pc:docMk/>
            <pc:sldMk cId="3582120812" sldId="300"/>
            <ac:spMk id="25" creationId="{95660E24-2548-1B0E-0837-2504657A9554}"/>
          </ac:spMkLst>
        </pc:spChg>
        <pc:spChg chg="add mod">
          <ac:chgData name="ENGEBRETSON, Elizabeth" userId="3432f663-7c0c-4f2e-b85b-b6f4c97bdf77" providerId="ADAL" clId="{CC564198-0CBF-AC46-9181-DF9CA69183D3}" dt="2024-01-08T22:00:04.584" v="101"/>
          <ac:spMkLst>
            <pc:docMk/>
            <pc:sldMk cId="3582120812" sldId="300"/>
            <ac:spMk id="26" creationId="{55A8D27E-9F36-CFB9-9018-ABACE739BB8E}"/>
          </ac:spMkLst>
        </pc:spChg>
        <pc:spChg chg="add mod">
          <ac:chgData name="ENGEBRETSON, Elizabeth" userId="3432f663-7c0c-4f2e-b85b-b6f4c97bdf77" providerId="ADAL" clId="{CC564198-0CBF-AC46-9181-DF9CA69183D3}" dt="2024-01-08T22:00:04.584" v="101"/>
          <ac:spMkLst>
            <pc:docMk/>
            <pc:sldMk cId="3582120812" sldId="300"/>
            <ac:spMk id="27" creationId="{9F56ECF2-8E29-5E2F-D171-CFB8A1B0FCE3}"/>
          </ac:spMkLst>
        </pc:spChg>
        <pc:grpChg chg="add mod">
          <ac:chgData name="ENGEBRETSON, Elizabeth" userId="3432f663-7c0c-4f2e-b85b-b6f4c97bdf77" providerId="ADAL" clId="{CC564198-0CBF-AC46-9181-DF9CA69183D3}" dt="2024-01-08T21:59:51.669" v="100"/>
          <ac:grpSpMkLst>
            <pc:docMk/>
            <pc:sldMk cId="3582120812" sldId="300"/>
            <ac:grpSpMk id="3" creationId="{7F0F6B69-1003-755D-27A5-39B389C1DC51}"/>
          </ac:grpSpMkLst>
        </pc:grpChg>
        <pc:grpChg chg="add mod">
          <ac:chgData name="ENGEBRETSON, Elizabeth" userId="3432f663-7c0c-4f2e-b85b-b6f4c97bdf77" providerId="ADAL" clId="{CC564198-0CBF-AC46-9181-DF9CA69183D3}" dt="2024-01-08T21:59:51.669" v="100"/>
          <ac:grpSpMkLst>
            <pc:docMk/>
            <pc:sldMk cId="3582120812" sldId="300"/>
            <ac:grpSpMk id="11" creationId="{D35EE154-53F1-C4DC-2F45-BCA9ACA405C8}"/>
          </ac:grpSpMkLst>
        </pc:grpChg>
        <pc:grpChg chg="add mod">
          <ac:chgData name="ENGEBRETSON, Elizabeth" userId="3432f663-7c0c-4f2e-b85b-b6f4c97bdf77" providerId="ADAL" clId="{CC564198-0CBF-AC46-9181-DF9CA69183D3}" dt="2024-01-08T21:59:51.669" v="100"/>
          <ac:grpSpMkLst>
            <pc:docMk/>
            <pc:sldMk cId="3582120812" sldId="300"/>
            <ac:grpSpMk id="18" creationId="{BC971377-5729-10D7-3438-0AB56D001959}"/>
          </ac:grpSpMkLst>
        </pc:grpChg>
      </pc:sldChg>
      <pc:sldChg chg="addSp delSp modSp new del mod">
        <pc:chgData name="ENGEBRETSON, Elizabeth" userId="3432f663-7c0c-4f2e-b85b-b6f4c97bdf77" providerId="ADAL" clId="{CC564198-0CBF-AC46-9181-DF9CA69183D3}" dt="2024-01-08T21:59:36.778" v="97" actId="2696"/>
        <pc:sldMkLst>
          <pc:docMk/>
          <pc:sldMk cId="3724037770" sldId="300"/>
        </pc:sldMkLst>
        <pc:spChg chg="del">
          <ac:chgData name="ENGEBRETSON, Elizabeth" userId="3432f663-7c0c-4f2e-b85b-b6f4c97bdf77" providerId="ADAL" clId="{CC564198-0CBF-AC46-9181-DF9CA69183D3}" dt="2024-01-08T21:59:19.502" v="92" actId="478"/>
          <ac:spMkLst>
            <pc:docMk/>
            <pc:sldMk cId="3724037770" sldId="300"/>
            <ac:spMk id="2" creationId="{D2B03841-0C2C-6EFE-F76A-96D332F9C9B3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4" creationId="{19E67491-56F9-6355-80CD-3D3EB4BDFED8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5" creationId="{A69E9E01-6209-36B3-BD08-0EC1A1992FCF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6" creationId="{B710F863-1EA5-C992-4C05-043F97F1B219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7" creationId="{62E2BCA3-B512-E3D5-991F-D25EEC51FDFA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8" creationId="{5DFF47AC-86AE-5384-CB29-458684E4C361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9" creationId="{F42E1E3F-5F9C-3B8D-B92B-54C6790235C2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0" creationId="{0FE97C58-B742-7A6E-2B89-2D0216F4D50F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2" creationId="{70003FE6-BD6F-0586-36FD-070AC8B87D60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3" creationId="{40C6FCC9-024E-12A7-B5CE-E7EA65C3C4B4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4" creationId="{0ED73D30-6FB8-959E-3849-9E57E732DFEE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5" creationId="{B2A5CCAB-2A6A-167E-DB67-5D6912BA92E8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6" creationId="{F6D6B5FF-98A7-1D73-157A-FE1875485642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7" creationId="{EA3CB885-59F7-5526-FCD3-C7EE3FA5F18D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19" creationId="{6093292E-7216-D351-EE32-03961D2EBC62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0" creationId="{08878EC9-77E1-A313-7092-9C3AB86ABA15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1" creationId="{6071741F-4B8E-5F52-9B1E-A3783E2637D9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2" creationId="{1EA63C8F-FA4C-2B3F-999D-168452B44E76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3" creationId="{CC6E8044-6407-5CE0-D3E6-283DF3EBBC7A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4" creationId="{054014B2-9648-C8C2-3EBF-935019E2845E}"/>
          </ac:spMkLst>
        </pc:spChg>
        <pc:spChg chg="mod">
          <ac:chgData name="ENGEBRETSON, Elizabeth" userId="3432f663-7c0c-4f2e-b85b-b6f4c97bdf77" providerId="ADAL" clId="{CC564198-0CBF-AC46-9181-DF9CA69183D3}" dt="2024-01-08T21:59:19.868" v="93"/>
          <ac:spMkLst>
            <pc:docMk/>
            <pc:sldMk cId="3724037770" sldId="300"/>
            <ac:spMk id="25" creationId="{ACE8883D-1CB2-4650-3A61-7D9312EB7884}"/>
          </ac:spMkLst>
        </pc:spChg>
        <pc:spChg chg="add mod">
          <ac:chgData name="ENGEBRETSON, Elizabeth" userId="3432f663-7c0c-4f2e-b85b-b6f4c97bdf77" providerId="ADAL" clId="{CC564198-0CBF-AC46-9181-DF9CA69183D3}" dt="2024-01-08T21:59:25.565" v="94"/>
          <ac:spMkLst>
            <pc:docMk/>
            <pc:sldMk cId="3724037770" sldId="300"/>
            <ac:spMk id="26" creationId="{E4D72761-89B2-AB8D-4601-ECE41C8C9D8C}"/>
          </ac:spMkLst>
        </pc:spChg>
        <pc:spChg chg="add mod">
          <ac:chgData name="ENGEBRETSON, Elizabeth" userId="3432f663-7c0c-4f2e-b85b-b6f4c97bdf77" providerId="ADAL" clId="{CC564198-0CBF-AC46-9181-DF9CA69183D3}" dt="2024-01-08T21:59:30.306" v="95"/>
          <ac:spMkLst>
            <pc:docMk/>
            <pc:sldMk cId="3724037770" sldId="300"/>
            <ac:spMk id="27" creationId="{33888818-DAC9-6CF7-AD9F-D038245E6FB7}"/>
          </ac:spMkLst>
        </pc:spChg>
        <pc:grpChg chg="add mod">
          <ac:chgData name="ENGEBRETSON, Elizabeth" userId="3432f663-7c0c-4f2e-b85b-b6f4c97bdf77" providerId="ADAL" clId="{CC564198-0CBF-AC46-9181-DF9CA69183D3}" dt="2024-01-08T21:59:19.868" v="93"/>
          <ac:grpSpMkLst>
            <pc:docMk/>
            <pc:sldMk cId="3724037770" sldId="300"/>
            <ac:grpSpMk id="3" creationId="{CCA75B25-ED15-8505-3859-8A10A4407ACF}"/>
          </ac:grpSpMkLst>
        </pc:grpChg>
        <pc:grpChg chg="add mod">
          <ac:chgData name="ENGEBRETSON, Elizabeth" userId="3432f663-7c0c-4f2e-b85b-b6f4c97bdf77" providerId="ADAL" clId="{CC564198-0CBF-AC46-9181-DF9CA69183D3}" dt="2024-01-08T21:59:19.868" v="93"/>
          <ac:grpSpMkLst>
            <pc:docMk/>
            <pc:sldMk cId="3724037770" sldId="300"/>
            <ac:grpSpMk id="11" creationId="{B1E77A81-0ED6-469D-C59C-2A3B3297FB15}"/>
          </ac:grpSpMkLst>
        </pc:grpChg>
        <pc:grpChg chg="add mod">
          <ac:chgData name="ENGEBRETSON, Elizabeth" userId="3432f663-7c0c-4f2e-b85b-b6f4c97bdf77" providerId="ADAL" clId="{CC564198-0CBF-AC46-9181-DF9CA69183D3}" dt="2024-01-08T21:59:19.868" v="93"/>
          <ac:grpSpMkLst>
            <pc:docMk/>
            <pc:sldMk cId="3724037770" sldId="300"/>
            <ac:grpSpMk id="18" creationId="{2D919C7E-A3DB-BA69-3890-960AC6D93825}"/>
          </ac:grpSpMkLst>
        </pc:grpChg>
      </pc:sldChg>
      <pc:sldChg chg="addSp delSp modSp new mod addCm delCm modCm">
        <pc:chgData name="ENGEBRETSON, Elizabeth" userId="3432f663-7c0c-4f2e-b85b-b6f4c97bdf77" providerId="ADAL" clId="{CC564198-0CBF-AC46-9181-DF9CA69183D3}" dt="2024-02-02T01:01:47.152" v="1694"/>
        <pc:sldMkLst>
          <pc:docMk/>
          <pc:sldMk cId="3045337677" sldId="301"/>
        </pc:sldMkLst>
        <pc:spChg chg="del">
          <ac:chgData name="ENGEBRETSON, Elizabeth" userId="3432f663-7c0c-4f2e-b85b-b6f4c97bdf77" providerId="ADAL" clId="{CC564198-0CBF-AC46-9181-DF9CA69183D3}" dt="2024-01-08T22:00:35.115" v="104" actId="478"/>
          <ac:spMkLst>
            <pc:docMk/>
            <pc:sldMk cId="3045337677" sldId="301"/>
            <ac:spMk id="2" creationId="{4F2FFC33-3926-2BB0-FC57-54479498447D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4" creationId="{AA7437BB-046A-4E92-CF29-C91D1203EB87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5" creationId="{BD9393A7-E1DC-7F3D-3B9F-A7CEC7AE1A7B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6" creationId="{07348F30-0F56-E306-3D30-E0830A1BBA4B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7" creationId="{833AD94F-9EEE-F2A6-6068-CF3E7E4666BD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8" creationId="{ABB8A9E4-A5E8-0852-AE37-D470930AE62C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9" creationId="{4BF73C48-F759-CEA1-8476-AF0B65F9C79F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0" creationId="{D785042B-895E-8F97-5DD5-FD43C6A8C907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2" creationId="{01CC080D-FBAB-561D-5596-BB2ADE76B01A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3" creationId="{F6D1A516-526B-52B7-6B85-ECB66F85638C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4" creationId="{A766E8EC-8641-E31D-4BC5-C4B91919970E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5" creationId="{B6E551F0-179D-E952-DEBE-910AD2608A69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6" creationId="{AD02588D-0874-39D3-EA08-A70295AE4564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7" creationId="{DD12E643-1FFC-1ADC-1C77-186815E9EE41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19" creationId="{623B449C-B343-BC4D-090D-7D48AAD10EFC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0" creationId="{E30D1857-8FCD-5D63-C6E9-BA8668C6E688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1" creationId="{0E458008-37D7-C83D-5969-214B189CDB4D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2" creationId="{8D133D73-628E-AAD5-F8B0-4683635ED34A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3" creationId="{4F53BD4F-B2B9-3516-FA7B-E4A1E18CBA54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4" creationId="{56426F92-3E53-AFA4-08E1-1F6E40FE13F1}"/>
          </ac:spMkLst>
        </pc:spChg>
        <pc:spChg chg="mod">
          <ac:chgData name="ENGEBRETSON, Elizabeth" userId="3432f663-7c0c-4f2e-b85b-b6f4c97bdf77" providerId="ADAL" clId="{CC564198-0CBF-AC46-9181-DF9CA69183D3}" dt="2024-01-08T22:00:35.453" v="105"/>
          <ac:spMkLst>
            <pc:docMk/>
            <pc:sldMk cId="3045337677" sldId="301"/>
            <ac:spMk id="25" creationId="{D86543B7-0D9A-A724-43DD-8C6357D20ADB}"/>
          </ac:spMkLst>
        </pc:spChg>
        <pc:spChg chg="add mod">
          <ac:chgData name="ENGEBRETSON, Elizabeth" userId="3432f663-7c0c-4f2e-b85b-b6f4c97bdf77" providerId="ADAL" clId="{CC564198-0CBF-AC46-9181-DF9CA69183D3}" dt="2024-02-02T01:01:44.830" v="1693" actId="113"/>
          <ac:spMkLst>
            <pc:docMk/>
            <pc:sldMk cId="3045337677" sldId="301"/>
            <ac:spMk id="26" creationId="{30B0C8F9-E40D-DBE7-F3DA-CDC3F203CF03}"/>
          </ac:spMkLst>
        </pc:spChg>
        <pc:spChg chg="add mod">
          <ac:chgData name="ENGEBRETSON, Elizabeth" userId="3432f663-7c0c-4f2e-b85b-b6f4c97bdf77" providerId="ADAL" clId="{CC564198-0CBF-AC46-9181-DF9CA69183D3}" dt="2024-01-08T22:00:43.690" v="106"/>
          <ac:spMkLst>
            <pc:docMk/>
            <pc:sldMk cId="3045337677" sldId="301"/>
            <ac:spMk id="27" creationId="{42B5D8D2-C885-8450-BD11-42992D977D26}"/>
          </ac:spMkLst>
        </pc:spChg>
        <pc:grpChg chg="add mod">
          <ac:chgData name="ENGEBRETSON, Elizabeth" userId="3432f663-7c0c-4f2e-b85b-b6f4c97bdf77" providerId="ADAL" clId="{CC564198-0CBF-AC46-9181-DF9CA69183D3}" dt="2024-01-08T22:00:35.453" v="105"/>
          <ac:grpSpMkLst>
            <pc:docMk/>
            <pc:sldMk cId="3045337677" sldId="301"/>
            <ac:grpSpMk id="3" creationId="{66A4681D-5E24-895E-4B8A-907315350EE6}"/>
          </ac:grpSpMkLst>
        </pc:grpChg>
        <pc:grpChg chg="add mod">
          <ac:chgData name="ENGEBRETSON, Elizabeth" userId="3432f663-7c0c-4f2e-b85b-b6f4c97bdf77" providerId="ADAL" clId="{CC564198-0CBF-AC46-9181-DF9CA69183D3}" dt="2024-01-08T22:00:35.453" v="105"/>
          <ac:grpSpMkLst>
            <pc:docMk/>
            <pc:sldMk cId="3045337677" sldId="301"/>
            <ac:grpSpMk id="11" creationId="{979C3CF6-192C-F90A-6F2E-4703D79C1274}"/>
          </ac:grpSpMkLst>
        </pc:grpChg>
        <pc:grpChg chg="add mod">
          <ac:chgData name="ENGEBRETSON, Elizabeth" userId="3432f663-7c0c-4f2e-b85b-b6f4c97bdf77" providerId="ADAL" clId="{CC564198-0CBF-AC46-9181-DF9CA69183D3}" dt="2024-01-08T22:00:35.453" v="105"/>
          <ac:grpSpMkLst>
            <pc:docMk/>
            <pc:sldMk cId="3045337677" sldId="301"/>
            <ac:grpSpMk id="18" creationId="{38A1030A-6728-451C-BC36-9DDFDE0317D4}"/>
          </ac:grpSpMkLst>
        </pc:grpChg>
      </pc:sldChg>
      <pc:sldChg chg="addSp delSp modSp new mod">
        <pc:chgData name="ENGEBRETSON, Elizabeth" userId="3432f663-7c0c-4f2e-b85b-b6f4c97bdf77" providerId="ADAL" clId="{CC564198-0CBF-AC46-9181-DF9CA69183D3}" dt="2024-01-25T21:08:24.617" v="540" actId="255"/>
        <pc:sldMkLst>
          <pc:docMk/>
          <pc:sldMk cId="4250570037" sldId="302"/>
        </pc:sldMkLst>
        <pc:spChg chg="del">
          <ac:chgData name="ENGEBRETSON, Elizabeth" userId="3432f663-7c0c-4f2e-b85b-b6f4c97bdf77" providerId="ADAL" clId="{CC564198-0CBF-AC46-9181-DF9CA69183D3}" dt="2024-01-08T22:03:45.927" v="129" actId="478"/>
          <ac:spMkLst>
            <pc:docMk/>
            <pc:sldMk cId="4250570037" sldId="302"/>
            <ac:spMk id="2" creationId="{95E7166D-58A2-79E6-FBFA-48A41DC3D3D5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4" creationId="{E563661E-7807-6B7D-8692-08E8DFEC1E83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5" creationId="{FAB59A97-3042-F154-7B7B-387241AF5737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6" creationId="{F54F01E8-0E8C-1B6D-191A-4653F3FABC5D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7" creationId="{E1308BD5-D7C2-6ADD-3DDB-E68C8C5B3C42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8" creationId="{A1DF4F5B-A7BD-42B0-D674-6C81F0A29B1C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9" creationId="{A9D4B154-DE1A-A3CE-ED32-CFC973AD4112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0" creationId="{CE75A783-C75C-595D-F29F-F97B3211F09C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2" creationId="{D71A5C31-62E3-0D6D-646F-7266C2C6C498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3" creationId="{57DE9F16-C06D-028F-BBAB-F0DFAC5AB33F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4" creationId="{12C82B38-3107-2C2F-2919-795312616FD4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5" creationId="{1DB1F03B-182B-1AF1-6061-A1348E6A50AA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6" creationId="{049D6080-D079-B8AF-F36A-926A988B83BA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7" creationId="{F39591D9-9046-76CA-6781-7C3E22ED9039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19" creationId="{B23DEDB5-5A44-B0A1-03F1-374807A663FB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0" creationId="{E0039E13-5AFC-728E-CAAB-3CEBAEBFA23C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1" creationId="{EBBE5902-CC23-A963-6BA8-6840E2A7B68B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2" creationId="{C63B1EF1-A780-A2C9-DA8D-E0E2936083A7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3" creationId="{16FDC5F3-1BF4-A47B-3228-375063DD36EA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4" creationId="{227ED596-3256-5F21-D0E4-A268F7D1271E}"/>
          </ac:spMkLst>
        </pc:spChg>
        <pc:spChg chg="mod">
          <ac:chgData name="ENGEBRETSON, Elizabeth" userId="3432f663-7c0c-4f2e-b85b-b6f4c97bdf77" providerId="ADAL" clId="{CC564198-0CBF-AC46-9181-DF9CA69183D3}" dt="2024-01-08T22:03:46.274" v="130"/>
          <ac:spMkLst>
            <pc:docMk/>
            <pc:sldMk cId="4250570037" sldId="302"/>
            <ac:spMk id="25" creationId="{FE9FA10F-0089-0230-7D8D-45282C18EA5C}"/>
          </ac:spMkLst>
        </pc:spChg>
        <pc:spChg chg="add mod">
          <ac:chgData name="ENGEBRETSON, Elizabeth" userId="3432f663-7c0c-4f2e-b85b-b6f4c97bdf77" providerId="ADAL" clId="{CC564198-0CBF-AC46-9181-DF9CA69183D3}" dt="2024-01-25T21:08:24.617" v="540" actId="255"/>
          <ac:spMkLst>
            <pc:docMk/>
            <pc:sldMk cId="4250570037" sldId="302"/>
            <ac:spMk id="26" creationId="{BE7D7440-1BB1-AEA1-2A22-F324CEC73F70}"/>
          </ac:spMkLst>
        </pc:spChg>
        <pc:spChg chg="add mod">
          <ac:chgData name="ENGEBRETSON, Elizabeth" userId="3432f663-7c0c-4f2e-b85b-b6f4c97bdf77" providerId="ADAL" clId="{CC564198-0CBF-AC46-9181-DF9CA69183D3}" dt="2024-01-08T22:03:52.689" v="131"/>
          <ac:spMkLst>
            <pc:docMk/>
            <pc:sldMk cId="4250570037" sldId="302"/>
            <ac:spMk id="27" creationId="{CEC3238B-F283-71A6-1647-0D9D866233C1}"/>
          </ac:spMkLst>
        </pc:spChg>
        <pc:grpChg chg="add mod">
          <ac:chgData name="ENGEBRETSON, Elizabeth" userId="3432f663-7c0c-4f2e-b85b-b6f4c97bdf77" providerId="ADAL" clId="{CC564198-0CBF-AC46-9181-DF9CA69183D3}" dt="2024-01-08T22:03:46.274" v="130"/>
          <ac:grpSpMkLst>
            <pc:docMk/>
            <pc:sldMk cId="4250570037" sldId="302"/>
            <ac:grpSpMk id="3" creationId="{F5A2EE57-6F86-9004-35FD-C0A19238EB36}"/>
          </ac:grpSpMkLst>
        </pc:grpChg>
        <pc:grpChg chg="add mod">
          <ac:chgData name="ENGEBRETSON, Elizabeth" userId="3432f663-7c0c-4f2e-b85b-b6f4c97bdf77" providerId="ADAL" clId="{CC564198-0CBF-AC46-9181-DF9CA69183D3}" dt="2024-01-08T22:03:46.274" v="130"/>
          <ac:grpSpMkLst>
            <pc:docMk/>
            <pc:sldMk cId="4250570037" sldId="302"/>
            <ac:grpSpMk id="11" creationId="{31B4879F-FDC8-1FED-A1E9-33F8C6EFC5BD}"/>
          </ac:grpSpMkLst>
        </pc:grpChg>
        <pc:grpChg chg="add mod">
          <ac:chgData name="ENGEBRETSON, Elizabeth" userId="3432f663-7c0c-4f2e-b85b-b6f4c97bdf77" providerId="ADAL" clId="{CC564198-0CBF-AC46-9181-DF9CA69183D3}" dt="2024-01-08T22:03:46.274" v="130"/>
          <ac:grpSpMkLst>
            <pc:docMk/>
            <pc:sldMk cId="4250570037" sldId="302"/>
            <ac:grpSpMk id="18" creationId="{5F714B86-55AA-A278-6569-5C0F5F188F74}"/>
          </ac:grpSpMkLst>
        </pc:grpChg>
      </pc:sldChg>
      <pc:sldChg chg="addSp delSp modSp new mod addCm delCm modCm">
        <pc:chgData name="ENGEBRETSON, Elizabeth" userId="3432f663-7c0c-4f2e-b85b-b6f4c97bdf77" providerId="ADAL" clId="{CC564198-0CBF-AC46-9181-DF9CA69183D3}" dt="2024-02-21T21:29:07.776" v="2480"/>
        <pc:sldMkLst>
          <pc:docMk/>
          <pc:sldMk cId="3799510500" sldId="303"/>
        </pc:sldMkLst>
        <pc:spChg chg="del">
          <ac:chgData name="ENGEBRETSON, Elizabeth" userId="3432f663-7c0c-4f2e-b85b-b6f4c97bdf77" providerId="ADAL" clId="{CC564198-0CBF-AC46-9181-DF9CA69183D3}" dt="2024-01-08T22:04:09.984" v="134" actId="478"/>
          <ac:spMkLst>
            <pc:docMk/>
            <pc:sldMk cId="3799510500" sldId="303"/>
            <ac:spMk id="2" creationId="{6A3C985A-9A26-A360-DDCF-69B895610D52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4" creationId="{5D9E2F54-AC86-1FE2-7C30-E368FB0332E8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5" creationId="{359A1530-CD9F-523B-B040-97906C9D1270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6" creationId="{4DA9DE8D-968B-9425-78E1-B9DB594AD4FA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7" creationId="{3582751C-E38C-41D9-51DF-D91608BC65DE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8" creationId="{1F707956-E9E0-2C23-FD4D-08AF08AF58D6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9" creationId="{1A95FE60-C69E-3057-BE98-0ADBFAF7F1A1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0" creationId="{B8573F23-69C6-F97D-BD89-5EEE727332BA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2" creationId="{9AF1A9D7-725A-F006-5F12-FDAAFDA057D1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3" creationId="{63611499-D427-3FC4-AD54-9FEC64289290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4" creationId="{21EE8B68-2B97-B913-CF94-64C66DFADAA7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5" creationId="{84E4C99A-FF8C-96C8-0C4B-6669B9E3EBE3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6" creationId="{88C4E3D2-C91D-F7FA-3B26-40FCE8B0BCB0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7" creationId="{895BC40F-0752-77DB-45A3-2FA309B22047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19" creationId="{8B958954-7E4A-AE8C-D39C-ADE6B8208987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0" creationId="{7B2899AB-E12D-27CD-A471-04902A2CE4BA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1" creationId="{B67C891C-57F7-A128-5AB9-5023BBFD8941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2" creationId="{690C812F-ED4D-7E92-8B83-5F310E95DE9B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3" creationId="{5317320F-C737-E8B4-619E-EF9B0AAB4FF6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4" creationId="{C26C54F8-6A54-D85A-3B49-DD00954C87B0}"/>
          </ac:spMkLst>
        </pc:spChg>
        <pc:spChg chg="mod">
          <ac:chgData name="ENGEBRETSON, Elizabeth" userId="3432f663-7c0c-4f2e-b85b-b6f4c97bdf77" providerId="ADAL" clId="{CC564198-0CBF-AC46-9181-DF9CA69183D3}" dt="2024-01-08T22:04:10.355" v="135"/>
          <ac:spMkLst>
            <pc:docMk/>
            <pc:sldMk cId="3799510500" sldId="303"/>
            <ac:spMk id="25" creationId="{C0DED396-8D39-DE79-0277-24C95F0C0858}"/>
          </ac:spMkLst>
        </pc:spChg>
        <pc:spChg chg="add mod">
          <ac:chgData name="ENGEBRETSON, Elizabeth" userId="3432f663-7c0c-4f2e-b85b-b6f4c97bdf77" providerId="ADAL" clId="{CC564198-0CBF-AC46-9181-DF9CA69183D3}" dt="2024-02-21T21:28:20.752" v="2479" actId="20577"/>
          <ac:spMkLst>
            <pc:docMk/>
            <pc:sldMk cId="3799510500" sldId="303"/>
            <ac:spMk id="26" creationId="{5400C146-1E75-C9A0-D324-F3327A03D537}"/>
          </ac:spMkLst>
        </pc:spChg>
        <pc:spChg chg="add mod">
          <ac:chgData name="ENGEBRETSON, Elizabeth" userId="3432f663-7c0c-4f2e-b85b-b6f4c97bdf77" providerId="ADAL" clId="{CC564198-0CBF-AC46-9181-DF9CA69183D3}" dt="2024-01-18T23:35:07.100" v="351" actId="20577"/>
          <ac:spMkLst>
            <pc:docMk/>
            <pc:sldMk cId="3799510500" sldId="303"/>
            <ac:spMk id="27" creationId="{2503D54A-33F9-CAF5-1B90-152B3132D330}"/>
          </ac:spMkLst>
        </pc:spChg>
        <pc:grpChg chg="add mod">
          <ac:chgData name="ENGEBRETSON, Elizabeth" userId="3432f663-7c0c-4f2e-b85b-b6f4c97bdf77" providerId="ADAL" clId="{CC564198-0CBF-AC46-9181-DF9CA69183D3}" dt="2024-01-08T22:04:10.355" v="135"/>
          <ac:grpSpMkLst>
            <pc:docMk/>
            <pc:sldMk cId="3799510500" sldId="303"/>
            <ac:grpSpMk id="3" creationId="{700AF390-BDEC-780A-AB51-8DE0530E154C}"/>
          </ac:grpSpMkLst>
        </pc:grpChg>
        <pc:grpChg chg="add mod">
          <ac:chgData name="ENGEBRETSON, Elizabeth" userId="3432f663-7c0c-4f2e-b85b-b6f4c97bdf77" providerId="ADAL" clId="{CC564198-0CBF-AC46-9181-DF9CA69183D3}" dt="2024-01-08T22:04:10.355" v="135"/>
          <ac:grpSpMkLst>
            <pc:docMk/>
            <pc:sldMk cId="3799510500" sldId="303"/>
            <ac:grpSpMk id="11" creationId="{4E2AD7A5-FCAA-793A-CCC3-4945E7010D17}"/>
          </ac:grpSpMkLst>
        </pc:grpChg>
        <pc:grpChg chg="add mod">
          <ac:chgData name="ENGEBRETSON, Elizabeth" userId="3432f663-7c0c-4f2e-b85b-b6f4c97bdf77" providerId="ADAL" clId="{CC564198-0CBF-AC46-9181-DF9CA69183D3}" dt="2024-01-08T22:04:10.355" v="135"/>
          <ac:grpSpMkLst>
            <pc:docMk/>
            <pc:sldMk cId="3799510500" sldId="303"/>
            <ac:grpSpMk id="18" creationId="{96927EA9-6CCE-2642-E8F1-D3F227985D9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NGEBRETSON, Elizabeth" userId="3432f663-7c0c-4f2e-b85b-b6f4c97bdf77" providerId="ADAL" clId="{CC564198-0CBF-AC46-9181-DF9CA69183D3}" dt="2024-02-21T21:28:20.752" v="2479" actId="20577"/>
              <pc2:cmMkLst xmlns:pc2="http://schemas.microsoft.com/office/powerpoint/2019/9/main/command">
                <pc:docMk/>
                <pc:sldMk cId="3799510500" sldId="303"/>
                <pc2:cmMk id="{17173716-0E04-234E-8F6A-08631A8E5DC7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CC564198-0CBF-AC46-9181-DF9CA69183D3}" dt="2024-02-21T21:28:20.752" v="2479" actId="20577"/>
              <pc2:cmMkLst xmlns:pc2="http://schemas.microsoft.com/office/powerpoint/2019/9/main/command">
                <pc:docMk/>
                <pc:sldMk cId="3799510500" sldId="303"/>
                <pc2:cmMk id="{74045765-ACB5-294A-9092-363323200610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2-20T23:38:44.530" v="2464"/>
              <pc2:cmMkLst xmlns:pc2="http://schemas.microsoft.com/office/powerpoint/2019/9/main/command">
                <pc:docMk/>
                <pc:sldMk cId="3799510500" sldId="303"/>
                <pc2:cmMk id="{840BA671-DE01-4963-ADBC-AAC527088962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CC564198-0CBF-AC46-9181-DF9CA69183D3}" dt="2024-02-21T21:28:20.752" v="2479" actId="20577"/>
              <pc2:cmMkLst xmlns:pc2="http://schemas.microsoft.com/office/powerpoint/2019/9/main/command">
                <pc:docMk/>
                <pc:sldMk cId="3799510500" sldId="303"/>
                <pc2:cmMk id="{61444DA5-F785-B441-A97D-C72E7E892459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2-21T21:29:07.776" v="2480"/>
              <pc2:cmMkLst xmlns:pc2="http://schemas.microsoft.com/office/powerpoint/2019/9/main/command">
                <pc:docMk/>
                <pc:sldMk cId="3799510500" sldId="303"/>
                <pc2:cmMk id="{5CA812CA-5B1C-3549-86B4-941C2DD7A958}"/>
              </pc2:cmMkLst>
            </pc226:cmChg>
          </p:ext>
        </pc:extLst>
      </pc:sldChg>
      <pc:sldChg chg="delCm modCm">
        <pc:chgData name="ENGEBRETSON, Elizabeth" userId="3432f663-7c0c-4f2e-b85b-b6f4c97bdf77" providerId="ADAL" clId="{CC564198-0CBF-AC46-9181-DF9CA69183D3}" dt="2024-02-06T21:38:35.699" v="2397"/>
        <pc:sldMkLst>
          <pc:docMk/>
          <pc:sldMk cId="1097083950" sldId="304"/>
        </pc:sldMkLst>
      </pc:sldChg>
      <pc:sldChg chg="modSp add mod addCm">
        <pc:chgData name="ENGEBRETSON, Elizabeth" userId="3432f663-7c0c-4f2e-b85b-b6f4c97bdf77" providerId="ADAL" clId="{CC564198-0CBF-AC46-9181-DF9CA69183D3}" dt="2024-01-08T22:05:03.518" v="144" actId="20577"/>
        <pc:sldMkLst>
          <pc:docMk/>
          <pc:sldMk cId="1235691608" sldId="304"/>
        </pc:sldMkLst>
        <pc:spChg chg="mod">
          <ac:chgData name="ENGEBRETSON, Elizabeth" userId="3432f663-7c0c-4f2e-b85b-b6f4c97bdf77" providerId="ADAL" clId="{CC564198-0CBF-AC46-9181-DF9CA69183D3}" dt="2024-01-08T22:05:03.518" v="144" actId="20577"/>
          <ac:spMkLst>
            <pc:docMk/>
            <pc:sldMk cId="1235691608" sldId="304"/>
            <ac:spMk id="9" creationId="{1AC7AB7F-8D98-498B-B474-6885A76BBD5F}"/>
          </ac:spMkLst>
        </pc:spChg>
      </pc:sldChg>
      <pc:sldChg chg="modSp add mod ord addCm delCm modCm">
        <pc:chgData name="ENGEBRETSON, Elizabeth" userId="3432f663-7c0c-4f2e-b85b-b6f4c97bdf77" providerId="ADAL" clId="{CC564198-0CBF-AC46-9181-DF9CA69183D3}" dt="2024-02-21T21:25:21.439" v="2477" actId="13926"/>
        <pc:sldMkLst>
          <pc:docMk/>
          <pc:sldMk cId="2407497282" sldId="305"/>
        </pc:sldMkLst>
        <pc:spChg chg="mod">
          <ac:chgData name="ENGEBRETSON, Elizabeth" userId="3432f663-7c0c-4f2e-b85b-b6f4c97bdf77" providerId="ADAL" clId="{CC564198-0CBF-AC46-9181-DF9CA69183D3}" dt="2024-02-21T21:25:21.439" v="2477" actId="13926"/>
          <ac:spMkLst>
            <pc:docMk/>
            <pc:sldMk cId="2407497282" sldId="305"/>
            <ac:spMk id="41" creationId="{2F35E57D-FF90-97D7-BCF7-9235ECD475D8}"/>
          </ac:spMkLst>
        </pc:spChg>
        <pc:spChg chg="mod">
          <ac:chgData name="ENGEBRETSON, Elizabeth" userId="3432f663-7c0c-4f2e-b85b-b6f4c97bdf77" providerId="ADAL" clId="{CC564198-0CBF-AC46-9181-DF9CA69183D3}" dt="2024-01-25T21:01:58.738" v="356" actId="13926"/>
          <ac:spMkLst>
            <pc:docMk/>
            <pc:sldMk cId="2407497282" sldId="305"/>
            <ac:spMk id="42" creationId="{1EB9B2D0-F408-0DFF-00BC-D818431444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2-21T21:25:18.872" v="2476"/>
              <pc2:cmMkLst xmlns:pc2="http://schemas.microsoft.com/office/powerpoint/2019/9/main/command">
                <pc:docMk/>
                <pc:sldMk cId="2407497282" sldId="305"/>
                <pc2:cmMk id="{CDE99630-3BA1-49B1-AC0B-6899F9C7B53B}"/>
              </pc2:cmMkLst>
            </pc226:cmChg>
            <pc226:cmChg xmlns:pc226="http://schemas.microsoft.com/office/powerpoint/2022/06/main/command" chg="">
              <pc226:chgData name="ENGEBRETSON, Elizabeth" userId="3432f663-7c0c-4f2e-b85b-b6f4c97bdf77" providerId="ADAL" clId="{CC564198-0CBF-AC46-9181-DF9CA69183D3}" dt="2024-02-21T21:25:09.480" v="2475"/>
              <pc2:cmMkLst xmlns:pc2="http://schemas.microsoft.com/office/powerpoint/2019/9/main/command">
                <pc:docMk/>
                <pc:sldMk cId="2407497282" sldId="305"/>
                <pc2:cmMk id="{8FB79A42-0C20-304F-B26E-AA52D33C823B}"/>
              </pc2:cmMkLst>
              <pc226:cmRplyChg chg="del">
                <pc226:chgData name="ENGEBRETSON, Elizabeth" userId="3432f663-7c0c-4f2e-b85b-b6f4c97bdf77" providerId="ADAL" clId="{CC564198-0CBF-AC46-9181-DF9CA69183D3}" dt="2024-02-21T21:25:07.907" v="2474"/>
                <pc2:cmRplyMkLst xmlns:pc2="http://schemas.microsoft.com/office/powerpoint/2019/9/main/command">
                  <pc:docMk/>
                  <pc:sldMk cId="2407497282" sldId="305"/>
                  <pc2:cmMk id="{8FB79A42-0C20-304F-B26E-AA52D33C823B}"/>
                  <pc2:cmRplyMk id="{851E3678-4256-4104-9210-1194BBFAB0F7}"/>
                </pc2:cmRplyMkLst>
              </pc226:cmRplyChg>
              <pc226:cmRplyChg chg="del">
                <pc226:chgData name="ENGEBRETSON, Elizabeth" userId="3432f663-7c0c-4f2e-b85b-b6f4c97bdf77" providerId="ADAL" clId="{CC564198-0CBF-AC46-9181-DF9CA69183D3}" dt="2024-02-21T21:25:09.480" v="2475"/>
                <pc2:cmRplyMkLst xmlns:pc2="http://schemas.microsoft.com/office/powerpoint/2019/9/main/command">
                  <pc:docMk/>
                  <pc:sldMk cId="2407497282" sldId="305"/>
                  <pc2:cmMk id="{8FB79A42-0C20-304F-B26E-AA52D33C823B}"/>
                  <pc2:cmRplyMk id="{B0C769D3-2F78-4DE5-BC7A-6A06A6A0FA13}"/>
                </pc2:cmRplyMkLst>
              </pc226:cmRplyChg>
            </pc226:cmChg>
          </p:ext>
        </pc:extLst>
      </pc:sldChg>
      <pc:sldChg chg="addSp modSp new mod addCm delCm modCm modNotesTx">
        <pc:chgData name="ENGEBRETSON, Elizabeth" userId="3432f663-7c0c-4f2e-b85b-b6f4c97bdf77" providerId="ADAL" clId="{CC564198-0CBF-AC46-9181-DF9CA69183D3}" dt="2024-02-21T21:34:25.980" v="2667"/>
        <pc:sldMkLst>
          <pc:docMk/>
          <pc:sldMk cId="1737873445" sldId="306"/>
        </pc:sldMkLst>
        <pc:spChg chg="mod">
          <ac:chgData name="ENGEBRETSON, Elizabeth" userId="3432f663-7c0c-4f2e-b85b-b6f4c97bdf77" providerId="ADAL" clId="{CC564198-0CBF-AC46-9181-DF9CA69183D3}" dt="2024-02-21T21:34:07.260" v="2666" actId="27636"/>
          <ac:spMkLst>
            <pc:docMk/>
            <pc:sldMk cId="1737873445" sldId="306"/>
            <ac:spMk id="2" creationId="{BA3A020F-F45D-0C37-007B-09D297797FB9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4" creationId="{407C7CDA-293C-6AB0-F75F-4FABD9685AAC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5" creationId="{3E7529D3-CC89-C5B3-6A61-3A39E5EAAB00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6" creationId="{303FE260-9688-4F5F-06CD-AD9768B61FFC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7" creationId="{29D208E5-1FE2-F2E5-C3A8-EF8A1AA11BA6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8" creationId="{BF9BFCCD-EDBE-9164-4D23-29FB7DCABAB5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9" creationId="{DDA243F1-40E0-B949-31A9-F5EDE248AAD4}"/>
          </ac:spMkLst>
        </pc:spChg>
        <pc:spChg chg="mod">
          <ac:chgData name="ENGEBRETSON, Elizabeth" userId="3432f663-7c0c-4f2e-b85b-b6f4c97bdf77" providerId="ADAL" clId="{CC564198-0CBF-AC46-9181-DF9CA69183D3}" dt="2024-01-25T21:12:20.258" v="593" actId="207"/>
          <ac:spMkLst>
            <pc:docMk/>
            <pc:sldMk cId="1737873445" sldId="306"/>
            <ac:spMk id="10" creationId="{1215B530-3CAB-FE02-4414-B3DD7BC07639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2" creationId="{0F007AC1-55A4-35AB-C9CA-DA1570634E32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3" creationId="{DD690BD5-BE4D-021B-B9A2-844E2CE2A611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4" creationId="{FC44E6DA-5D4C-2D92-71DC-0D33E694AE15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5" creationId="{89561046-EFE3-0B85-AA54-92D1E9D50691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6" creationId="{8863F73E-6831-C39B-2334-6C034D60AABB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7" creationId="{D0CADC0B-52C7-E354-FD91-3F2238CFD290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19" creationId="{2279E554-41DD-945C-6026-1C058967F386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0" creationId="{E5667F60-8EE4-8862-2E3A-4985C42BFF8E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1" creationId="{7B626432-EB10-B672-D8E7-7E77E11F1DCD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2" creationId="{18767731-2225-2F74-0867-16FD6AEED342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3" creationId="{23183621-72D2-760C-3E0A-9C439374224E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4" creationId="{F83E1BA8-E9AC-3B34-8EB8-872260D45FA0}"/>
          </ac:spMkLst>
        </pc:spChg>
        <pc:spChg chg="mod">
          <ac:chgData name="ENGEBRETSON, Elizabeth" userId="3432f663-7c0c-4f2e-b85b-b6f4c97bdf77" providerId="ADAL" clId="{CC564198-0CBF-AC46-9181-DF9CA69183D3}" dt="2024-01-25T21:11:35.273" v="589"/>
          <ac:spMkLst>
            <pc:docMk/>
            <pc:sldMk cId="1737873445" sldId="306"/>
            <ac:spMk id="25" creationId="{96BCA0A1-8D65-4D54-9066-CD9D4B75CD57}"/>
          </ac:spMkLst>
        </pc:spChg>
        <pc:spChg chg="add mod">
          <ac:chgData name="ENGEBRETSON, Elizabeth" userId="3432f663-7c0c-4f2e-b85b-b6f4c97bdf77" providerId="ADAL" clId="{CC564198-0CBF-AC46-9181-DF9CA69183D3}" dt="2024-01-25T21:13:03.440" v="631" actId="20577"/>
          <ac:spMkLst>
            <pc:docMk/>
            <pc:sldMk cId="1737873445" sldId="306"/>
            <ac:spMk id="27" creationId="{D431F98B-7A16-D8BD-40FA-F2801F8F0EA8}"/>
          </ac:spMkLst>
        </pc:spChg>
        <pc:grpChg chg="add mod">
          <ac:chgData name="ENGEBRETSON, Elizabeth" userId="3432f663-7c0c-4f2e-b85b-b6f4c97bdf77" providerId="ADAL" clId="{CC564198-0CBF-AC46-9181-DF9CA69183D3}" dt="2024-01-25T21:11:35.273" v="589"/>
          <ac:grpSpMkLst>
            <pc:docMk/>
            <pc:sldMk cId="1737873445" sldId="306"/>
            <ac:grpSpMk id="3" creationId="{08E1F9E2-0F13-581B-C9BF-5397E08CAA5C}"/>
          </ac:grpSpMkLst>
        </pc:grpChg>
        <pc:grpChg chg="add mod">
          <ac:chgData name="ENGEBRETSON, Elizabeth" userId="3432f663-7c0c-4f2e-b85b-b6f4c97bdf77" providerId="ADAL" clId="{CC564198-0CBF-AC46-9181-DF9CA69183D3}" dt="2024-01-25T21:11:35.273" v="589"/>
          <ac:grpSpMkLst>
            <pc:docMk/>
            <pc:sldMk cId="1737873445" sldId="306"/>
            <ac:grpSpMk id="11" creationId="{E15A0D6F-1421-A752-E889-118F4F6EE37D}"/>
          </ac:grpSpMkLst>
        </pc:grpChg>
        <pc:grpChg chg="add mod">
          <ac:chgData name="ENGEBRETSON, Elizabeth" userId="3432f663-7c0c-4f2e-b85b-b6f4c97bdf77" providerId="ADAL" clId="{CC564198-0CBF-AC46-9181-DF9CA69183D3}" dt="2024-01-25T21:11:35.273" v="589"/>
          <ac:grpSpMkLst>
            <pc:docMk/>
            <pc:sldMk cId="1737873445" sldId="306"/>
            <ac:grpSpMk id="18" creationId="{DD9B5899-045B-4940-2E93-6D0138569FD8}"/>
          </ac:grpSpMkLst>
        </pc:grpChg>
        <pc:cxnChg chg="add mod">
          <ac:chgData name="ENGEBRETSON, Elizabeth" userId="3432f663-7c0c-4f2e-b85b-b6f4c97bdf77" providerId="ADAL" clId="{CC564198-0CBF-AC46-9181-DF9CA69183D3}" dt="2024-01-25T21:11:35.273" v="589"/>
          <ac:cxnSpMkLst>
            <pc:docMk/>
            <pc:sldMk cId="1737873445" sldId="306"/>
            <ac:cxnSpMk id="26" creationId="{8B4F92B8-AC83-5024-7A0E-88E7DF3E25D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2-21T21:31:23.420" v="2552"/>
              <pc2:cmMkLst xmlns:pc2="http://schemas.microsoft.com/office/powerpoint/2019/9/main/command">
                <pc:docMk/>
                <pc:sldMk cId="1737873445" sldId="306"/>
                <pc2:cmMk id="{8120BE6B-BBCB-4583-A524-4A59C400539C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CC564198-0CBF-AC46-9181-DF9CA69183D3}" dt="2024-02-21T21:34:25.980" v="2667"/>
              <pc2:cmMkLst xmlns:pc2="http://schemas.microsoft.com/office/powerpoint/2019/9/main/command">
                <pc:docMk/>
                <pc:sldMk cId="1737873445" sldId="306"/>
                <pc2:cmMk id="{4BDE30D0-99DD-6F43-94D2-18212FC83B3A}"/>
              </pc2:cmMkLst>
            </pc226:cmChg>
          </p:ext>
        </pc:extLst>
      </pc:sldChg>
      <pc:sldChg chg="new del">
        <pc:chgData name="ENGEBRETSON, Elizabeth" userId="3432f663-7c0c-4f2e-b85b-b6f4c97bdf77" providerId="ADAL" clId="{CC564198-0CBF-AC46-9181-DF9CA69183D3}" dt="2024-01-31T21:13:04.152" v="1547" actId="2696"/>
        <pc:sldMkLst>
          <pc:docMk/>
          <pc:sldMk cId="3640810470" sldId="307"/>
        </pc:sldMkLst>
      </pc:sldChg>
      <pc:sldChg chg="modSp add del mod ord addCm modCm">
        <pc:chgData name="ENGEBRETSON, Elizabeth" userId="3432f663-7c0c-4f2e-b85b-b6f4c97bdf77" providerId="ADAL" clId="{CC564198-0CBF-AC46-9181-DF9CA69183D3}" dt="2024-02-08T15:37:24.687" v="2423" actId="2696"/>
        <pc:sldMkLst>
          <pc:docMk/>
          <pc:sldMk cId="3019378089" sldId="308"/>
        </pc:sldMkLst>
        <pc:spChg chg="mod">
          <ac:chgData name="ENGEBRETSON, Elizabeth" userId="3432f663-7c0c-4f2e-b85b-b6f4c97bdf77" providerId="ADAL" clId="{CC564198-0CBF-AC46-9181-DF9CA69183D3}" dt="2024-02-06T21:34:34.708" v="2317" actId="20577"/>
          <ac:spMkLst>
            <pc:docMk/>
            <pc:sldMk cId="3019378089" sldId="308"/>
            <ac:spMk id="26" creationId="{28835F09-904F-F9E3-A265-0BB982C41482}"/>
          </ac:spMkLst>
        </pc:spChg>
        <pc:spChg chg="mod">
          <ac:chgData name="ENGEBRETSON, Elizabeth" userId="3432f663-7c0c-4f2e-b85b-b6f4c97bdf77" providerId="ADAL" clId="{CC564198-0CBF-AC46-9181-DF9CA69183D3}" dt="2024-02-06T21:32:06.887" v="2152" actId="20577"/>
          <ac:spMkLst>
            <pc:docMk/>
            <pc:sldMk cId="3019378089" sldId="308"/>
            <ac:spMk id="27" creationId="{B8BC1729-EA4D-E547-0094-450F4EBE2A52}"/>
          </ac:spMkLst>
        </pc:spChg>
      </pc:sldChg>
    </pc:docChg>
  </pc:docChgLst>
  <pc:docChgLst>
    <pc:chgData name="TIFFAY, Kathleen" userId="d51f97e3-cd98-49b8-8d5e-1b0d4fc9d868" providerId="ADAL" clId="{3491F155-AD4F-470C-BAC8-ABA34CEB8E4E}"/>
    <pc:docChg chg="custSel modSld">
      <pc:chgData name="TIFFAY, Kathleen" userId="d51f97e3-cd98-49b8-8d5e-1b0d4fc9d868" providerId="ADAL" clId="{3491F155-AD4F-470C-BAC8-ABA34CEB8E4E}" dt="2021-08-18T16:27:32.467" v="39"/>
      <pc:docMkLst>
        <pc:docMk/>
      </pc:docMkLst>
      <pc:sldChg chg="addCm modCm">
        <pc:chgData name="TIFFAY, Kathleen" userId="d51f97e3-cd98-49b8-8d5e-1b0d4fc9d868" providerId="ADAL" clId="{3491F155-AD4F-470C-BAC8-ABA34CEB8E4E}" dt="2021-08-18T16:16:13.520" v="7"/>
        <pc:sldMkLst>
          <pc:docMk/>
          <pc:sldMk cId="3110859831" sldId="281"/>
        </pc:sldMkLst>
      </pc:sldChg>
      <pc:sldChg chg="addCm modCm">
        <pc:chgData name="TIFFAY, Kathleen" userId="d51f97e3-cd98-49b8-8d5e-1b0d4fc9d868" providerId="ADAL" clId="{3491F155-AD4F-470C-BAC8-ABA34CEB8E4E}" dt="2021-08-18T16:18:29.144" v="13"/>
        <pc:sldMkLst>
          <pc:docMk/>
          <pc:sldMk cId="934674071" sldId="283"/>
        </pc:sldMkLst>
      </pc:sldChg>
      <pc:sldChg chg="addCm modCm">
        <pc:chgData name="TIFFAY, Kathleen" userId="d51f97e3-cd98-49b8-8d5e-1b0d4fc9d868" providerId="ADAL" clId="{3491F155-AD4F-470C-BAC8-ABA34CEB8E4E}" dt="2021-08-18T16:19:07.610" v="16"/>
        <pc:sldMkLst>
          <pc:docMk/>
          <pc:sldMk cId="286969588" sldId="284"/>
        </pc:sldMkLst>
      </pc:sldChg>
      <pc:sldChg chg="addCm modCm">
        <pc:chgData name="TIFFAY, Kathleen" userId="d51f97e3-cd98-49b8-8d5e-1b0d4fc9d868" providerId="ADAL" clId="{3491F155-AD4F-470C-BAC8-ABA34CEB8E4E}" dt="2021-08-18T16:22:44.088" v="26" actId="1589"/>
        <pc:sldMkLst>
          <pc:docMk/>
          <pc:sldMk cId="3847111059" sldId="285"/>
        </pc:sldMkLst>
      </pc:sldChg>
      <pc:sldChg chg="addCm delCm modCm">
        <pc:chgData name="TIFFAY, Kathleen" userId="d51f97e3-cd98-49b8-8d5e-1b0d4fc9d868" providerId="ADAL" clId="{3491F155-AD4F-470C-BAC8-ABA34CEB8E4E}" dt="2021-08-18T16:26:43.320" v="36"/>
        <pc:sldMkLst>
          <pc:docMk/>
          <pc:sldMk cId="1334536120" sldId="286"/>
        </pc:sldMkLst>
      </pc:sldChg>
      <pc:sldChg chg="addCm modCm">
        <pc:chgData name="TIFFAY, Kathleen" userId="d51f97e3-cd98-49b8-8d5e-1b0d4fc9d868" providerId="ADAL" clId="{3491F155-AD4F-470C-BAC8-ABA34CEB8E4E}" dt="2021-08-18T16:17:52.085" v="10" actId="5900"/>
        <pc:sldMkLst>
          <pc:docMk/>
          <pc:sldMk cId="227597455" sldId="289"/>
        </pc:sldMkLst>
      </pc:sldChg>
      <pc:sldChg chg="addCm modCm">
        <pc:chgData name="TIFFAY, Kathleen" userId="d51f97e3-cd98-49b8-8d5e-1b0d4fc9d868" providerId="ADAL" clId="{3491F155-AD4F-470C-BAC8-ABA34CEB8E4E}" dt="2021-08-18T16:27:32.467" v="39"/>
        <pc:sldMkLst>
          <pc:docMk/>
          <pc:sldMk cId="2277324098" sldId="290"/>
        </pc:sldMkLst>
      </pc:sldChg>
      <pc:sldChg chg="addCm modCm">
        <pc:chgData name="TIFFAY, Kathleen" userId="d51f97e3-cd98-49b8-8d5e-1b0d4fc9d868" providerId="ADAL" clId="{3491F155-AD4F-470C-BAC8-ABA34CEB8E4E}" dt="2021-08-18T16:21:00.598" v="22" actId="5900"/>
        <pc:sldMkLst>
          <pc:docMk/>
          <pc:sldMk cId="143228741" sldId="291"/>
        </pc:sldMkLst>
      </pc:sldChg>
    </pc:docChg>
  </pc:docChgLst>
  <pc:docChgLst>
    <pc:chgData name="Sofia Jenny Juliette MURAD" userId="609d3eb8-04db-4da7-84a5-b39f1996835f" providerId="ADAL" clId="{A9920C54-8032-4F83-9123-A092BC7FAD2B}"/>
    <pc:docChg chg="custSel modSld">
      <pc:chgData name="Sofia Jenny Juliette MURAD" userId="609d3eb8-04db-4da7-84a5-b39f1996835f" providerId="ADAL" clId="{A9920C54-8032-4F83-9123-A092BC7FAD2B}" dt="2021-08-06T10:50:03.223" v="3"/>
      <pc:docMkLst>
        <pc:docMk/>
      </pc:docMkLst>
      <pc:sldChg chg="addCm modCm">
        <pc:chgData name="Sofia Jenny Juliette MURAD" userId="609d3eb8-04db-4da7-84a5-b39f1996835f" providerId="ADAL" clId="{A9920C54-8032-4F83-9123-A092BC7FAD2B}" dt="2021-08-06T10:50:03.223" v="3"/>
        <pc:sldMkLst>
          <pc:docMk/>
          <pc:sldMk cId="1334536120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teams/environment-climate-change-and-health/water-sanitation-and-health/monitoring-and-evidence/wash-systems-monitoring/un-water-global-analysis-and-assessment-of-sanitation-and-drinking-wat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Using data collected through GLAAS: Making the most of the GLAAS process is available at on the GLAAS data portal (</a:t>
            </a:r>
            <a:r>
              <a:rPr lang="en-GB" sz="1800" u="sng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https://glaas.who.int/</a:t>
            </a:r>
            <a:r>
              <a:rPr lang="en-US" dirty="0">
                <a:effectLst/>
              </a:rPr>
              <a:t>)</a:t>
            </a:r>
            <a:r>
              <a:rPr lang="en-US" sz="1200" dirty="0"/>
              <a:t> and at: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https://www.who.int/teams/environment-climate-change-and-health/water-sanitation-and-health/monitoring-and-evidence/wash-systems-monitoring/un-water-global-analysis-and-assessment-of-sanitation-and-drinking-water</a:t>
            </a:r>
            <a:r>
              <a:rPr lang="en-GB" sz="1800" u="sng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7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74927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894132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3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990324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239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57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714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9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07162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638326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956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610813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615837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84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4" y="5988696"/>
            <a:ext cx="12192008" cy="869304"/>
            <a:chOff x="-1" y="5998222"/>
            <a:chExt cx="12192008" cy="869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7" name="Picture 6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72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hyperlink" Target="https://www.who.int/teams/environment-climate-change-and-health/water-sanitation-and-health/monitoring-and-evidence/wash-systems-monitoring/un-water-global-analysis-and-assessment-of-sanitation-and-drinking-water" TargetMode="Externa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+mn-ea"/>
                <a:cs typeface="+mn-cs"/>
              </a:rPr>
              <a:t>GLAAS information module 2: </a:t>
            </a:r>
            <a:br>
              <a:rPr lang="en-US" dirty="0">
                <a:cs typeface="Calibri"/>
              </a:rPr>
            </a:br>
            <a:r>
              <a:rPr lang="en-US" sz="3600" dirty="0">
                <a:cs typeface="Calibri"/>
              </a:rPr>
              <a:t>GLAAS Process</a:t>
            </a:r>
            <a:br>
              <a:rPr lang="en-US" sz="3600" dirty="0">
                <a:cs typeface="Calibri"/>
              </a:rPr>
            </a:br>
            <a:r>
              <a:rPr lang="en-US" sz="2400" dirty="0">
                <a:cs typeface="Calibri"/>
              </a:rPr>
              <a:t>GLAAS 2024 country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0F6B69-1003-755D-27A5-39B389C1DC51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FF190711-FDE8-A437-0EC8-0C664344A604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95617397-8CF4-2458-9D94-31F18F36AB31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083AE929-C52C-841B-A351-7221C75E6F28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0DEBFABE-5BAE-93D1-D3F7-A68CB8D3273C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B2ECD3A-F0E9-BB1B-2864-4BE5CA37B3FB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>
                  <a:solidFill>
                    <a:prstClr val="white"/>
                  </a:solidFill>
                  <a:latin typeface="Calibri"/>
                </a:rPr>
                <a:t>Validation &amp; Submission</a:t>
              </a: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1E2F3382-BAC7-9DFA-C532-83ECFA7B77A7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0F0073C1-0170-C0E6-F4A5-BB412947578C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EE154-53F1-C4DC-2F45-BCA9ACA405C8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A907F895-A201-684A-17C5-00E5DB372439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48F58117-E743-C9F7-7F81-0231623F273F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2A3018CC-751D-9BC3-CC91-54EA5457094A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D12D0E9C-72C9-F0C3-6BF5-5D77ECE05FEC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24226830-9DE1-1098-0DCB-3DCDFF529B95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123B4539-2E14-97DF-B576-08AA0FD28EE7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971377-5729-10D7-3438-0AB56D001959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36DCEBD-E58C-DA71-5E6B-63F13873D03B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D228F2-2316-0D12-F5AA-E53616FD669A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2E95D9-01F3-4E18-0B33-E99F57BD5FFA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FBBC66-5CB1-FA81-DE72-3B63FEE2085B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94E5B0-6083-8812-2FB8-97CD5BD108B9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2747FA-FF34-4A2E-4057-8BC02D841A00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660E24-2548-1B0E-0837-2504657A9554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55A8D27E-9F36-CFB9-9018-ABACE739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3600"/>
              <a:t>As a number of stakeholders have likely been involved in completing the GLAAS survey, it is important to have a final government validation meeting with everyone involved in GLAAS to ensure that everyone agrees with the information in the survey. 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600"/>
              <a:t>The government reviews the data and signs off on the results before submission.</a:t>
            </a:r>
            <a:endParaRPr lang="en-GB" sz="3600"/>
          </a:p>
          <a:p>
            <a:pPr marL="457200" indent="-457200"/>
            <a:endParaRPr lang="en-US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9F56ECF2-8E29-5E2F-D171-CFB8A1B0FCE3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Validation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358212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6A4681D-5E24-895E-4B8A-907315350EE6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AA7437BB-046A-4E92-CF29-C91D1203EB87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D9393A7-E1DC-7F3D-3B9F-A7CEC7AE1A7B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07348F30-0F56-E306-3D30-E0830A1BBA4B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33AD94F-9EEE-F2A6-6068-CF3E7E4666BD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BB8A9E4-A5E8-0852-AE37-D470930AE62C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>
                  <a:solidFill>
                    <a:prstClr val="white"/>
                  </a:solidFill>
                  <a:latin typeface="Calibri"/>
                </a:rPr>
                <a:t>Validation &amp; Submission</a:t>
              </a: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4BF73C48-F759-CEA1-8476-AF0B65F9C79F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D785042B-895E-8F97-5DD5-FD43C6A8C907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C3CF6-192C-F90A-6F2E-4703D79C1274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01CC080D-FBAB-561D-5596-BB2ADE76B01A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F6D1A516-526B-52B7-6B85-ECB66F85638C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A766E8EC-8641-E31D-4BC5-C4B91919970E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B6E551F0-179D-E952-DEBE-910AD2608A69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AD02588D-0874-39D3-EA08-A70295AE4564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DD12E643-1FFC-1ADC-1C77-186815E9EE41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1030A-6728-451C-BC36-9DDFDE0317D4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3B449C-B343-BC4D-090D-7D48AAD10EFC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0D1857-8FCD-5D63-C6E9-BA8668C6E688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458008-37D7-C83D-5969-214B189CDB4D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133D73-628E-AAD5-F8B0-4683635ED34A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53BD4F-B2B9-3516-FA7B-E4A1E18CBA54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426F92-3E53-AFA4-08E1-1F6E40FE13F1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6543B7-0D9A-A724-43DD-8C6357D20ADB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30B0C8F9-E40D-DBE7-F3DA-CDC3F203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r>
              <a:rPr lang="en-GB" sz="2800"/>
              <a:t>National focal point submits the following documents: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/>
              <a:t>Survey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/>
              <a:t>Country feedback form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/>
              <a:t>Consent form (if applicable)</a:t>
            </a:r>
          </a:p>
          <a:p>
            <a:r>
              <a:rPr lang="en-GB" sz="2800"/>
              <a:t>The submission deadline for the GLAAS 2024 survey documents is </a:t>
            </a:r>
            <a:r>
              <a:rPr lang="en-GB" sz="2800" b="1">
                <a:solidFill>
                  <a:srgbClr val="D60A87"/>
                </a:solidFill>
              </a:rPr>
              <a:t>15 October 2024</a:t>
            </a:r>
            <a:r>
              <a:rPr lang="en-GB" sz="2800"/>
              <a:t>.</a:t>
            </a:r>
            <a:r>
              <a:rPr lang="en-US" sz="2800">
                <a:solidFill>
                  <a:srgbClr val="D60A87"/>
                </a:solidFill>
                <a:ea typeface="+mn-ea"/>
                <a:cs typeface="+mn-cs"/>
              </a:rPr>
              <a:t> </a:t>
            </a:r>
            <a:endParaRPr lang="en-GB" sz="2800"/>
          </a:p>
          <a:p>
            <a:pPr lvl="1"/>
            <a:r>
              <a:rPr lang="en-US" sz="2400"/>
              <a:t>Submit the completed </a:t>
            </a:r>
            <a:r>
              <a:rPr lang="en-US" sz="2400" b="1"/>
              <a:t>PDF survey</a:t>
            </a:r>
            <a:r>
              <a:rPr lang="en-US" sz="2400"/>
              <a:t> package by email to the WHO regional office and to </a:t>
            </a:r>
            <a:r>
              <a:rPr lang="en-US" sz="2400">
                <a:hlinkClick r:id="rId2"/>
              </a:rPr>
              <a:t>glaas@who.int</a:t>
            </a:r>
            <a:r>
              <a:rPr lang="en-US" sz="2400"/>
              <a:t>; or </a:t>
            </a:r>
          </a:p>
          <a:p>
            <a:pPr lvl="1"/>
            <a:r>
              <a:rPr lang="en-US" sz="2400"/>
              <a:t>Submit the completed </a:t>
            </a:r>
            <a:r>
              <a:rPr lang="en-US" sz="2400" b="1" dirty="0"/>
              <a:t>eGLAAS</a:t>
            </a:r>
            <a:r>
              <a:rPr lang="en-US" sz="2400"/>
              <a:t> survey package by clicking ‘Submit survey’ on the </a:t>
            </a:r>
            <a:r>
              <a:rPr lang="en-US" sz="2400" dirty="0"/>
              <a:t>online</a:t>
            </a:r>
            <a:r>
              <a:rPr lang="en-US" sz="2400"/>
              <a:t> platform.</a:t>
            </a:r>
          </a:p>
          <a:p>
            <a:pPr marL="914400" lvl="2" indent="0">
              <a:buNone/>
            </a:pPr>
            <a:endParaRPr lang="en-GB" sz="220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2B5D8D2-C885-8450-BD11-42992D977D26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Submission of GLAAS country survey documents</a:t>
            </a:r>
          </a:p>
        </p:txBody>
      </p:sp>
    </p:spTree>
    <p:extLst>
      <p:ext uri="{BB962C8B-B14F-4D97-AF65-F5344CB8AC3E}">
        <p14:creationId xmlns:p14="http://schemas.microsoft.com/office/powerpoint/2010/main" val="304533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A2EE57-6F86-9004-35FD-C0A19238EB36}"/>
              </a:ext>
            </a:extLst>
          </p:cNvPr>
          <p:cNvGrpSpPr/>
          <p:nvPr/>
        </p:nvGrpSpPr>
        <p:grpSpPr>
          <a:xfrm>
            <a:off x="386535" y="521319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563661E-7807-6B7D-8692-08E8DFEC1E83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FAB59A97-3042-F154-7B7B-387241AF5737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F54F01E8-0E8C-1B6D-191A-4653F3FABC5D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E1308BD5-D7C2-6ADD-3DDB-E68C8C5B3C42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1DF4F5B-A7BD-42B0-D674-6C81F0A29B1C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A9D4B154-DE1A-A3CE-ED32-CFC973AD4112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CE75A783-C75C-595D-F29F-F97B3211F09C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B4879F-FDC8-1FED-A1E9-33F8C6EFC5BD}"/>
              </a:ext>
            </a:extLst>
          </p:cNvPr>
          <p:cNvGrpSpPr/>
          <p:nvPr/>
        </p:nvGrpSpPr>
        <p:grpSpPr>
          <a:xfrm>
            <a:off x="1049908" y="1080613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D71A5C31-62E3-0D6D-646F-7266C2C6C498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57DE9F16-C06D-028F-BBAB-F0DFAC5AB33F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12C82B38-3107-2C2F-2919-795312616FD4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1DB1F03B-182B-1AF1-6061-A1348E6A50AA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049D6080-D079-B8AF-F36A-926A988B83BA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39591D9-9046-76CA-6781-7C3E22ED9039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714B86-55AA-A278-6569-5C0F5F188F74}"/>
              </a:ext>
            </a:extLst>
          </p:cNvPr>
          <p:cNvGrpSpPr/>
          <p:nvPr/>
        </p:nvGrpSpPr>
        <p:grpSpPr>
          <a:xfrm>
            <a:off x="204129" y="615086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3DEDB5-5A44-B0A1-03F1-374807A663FB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039E13-5AFC-728E-CAAB-3CEBAEBFA23C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BE5902-CC23-A963-6BA8-6840E2A7B68B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3B1EF1-A780-A2C9-DA8D-E0E2936083A7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DC5F3-1BF4-A47B-3228-375063DD36EA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7ED596-3256-5F21-D0E4-A268F7D1271E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9FA10F-0089-0230-7D8D-45282C18EA5C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BE7D7440-1BB1-AEA1-2A22-F324CEC7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/>
              <a:t>After the GLAAS survey is submitted, WHO will review the surveys and follow up with the GLAAS focal point with any additional questions.</a:t>
            </a:r>
          </a:p>
          <a:p>
            <a:r>
              <a:rPr lang="en-GB" sz="3200"/>
              <a:t>GLAAS country highlights will be generated through the GLAAS data portal for country review as part of the quality assurance process.</a:t>
            </a:r>
            <a:endParaRPr lang="en-US" sz="320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CEC3238B-F283-71A6-1647-0D9D866233C1}"/>
              </a:ext>
            </a:extLst>
          </p:cNvPr>
          <p:cNvSpPr txBox="1">
            <a:spLocks/>
          </p:cNvSpPr>
          <p:nvPr/>
        </p:nvSpPr>
        <p:spPr>
          <a:xfrm>
            <a:off x="2276473" y="198438"/>
            <a:ext cx="9711397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Data management and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425057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0AF390-BDEC-780A-AB51-8DE0530E154C}"/>
              </a:ext>
            </a:extLst>
          </p:cNvPr>
          <p:cNvGrpSpPr/>
          <p:nvPr/>
        </p:nvGrpSpPr>
        <p:grpSpPr>
          <a:xfrm>
            <a:off x="386535" y="521319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5D9E2F54-AC86-1FE2-7C30-E368FB0332E8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359A1530-CD9F-523B-B040-97906C9D1270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4DA9DE8D-968B-9425-78E1-B9DB594AD4FA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3582751C-E38C-41D9-51DF-D91608BC65DE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1F707956-E9E0-2C23-FD4D-08AF08AF58D6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1A95FE60-C69E-3057-BE98-0ADBFAF7F1A1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8573F23-69C6-F97D-BD89-5EEE727332BA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AD7A5-FCAA-793A-CCC3-4945E7010D17}"/>
              </a:ext>
            </a:extLst>
          </p:cNvPr>
          <p:cNvGrpSpPr/>
          <p:nvPr/>
        </p:nvGrpSpPr>
        <p:grpSpPr>
          <a:xfrm>
            <a:off x="1049908" y="1080613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9AF1A9D7-725A-F006-5F12-FDAAFDA057D1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63611499-D427-3FC4-AD54-9FEC64289290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21EE8B68-2B97-B913-CF94-64C66DFADAA7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84E4C99A-FF8C-96C8-0C4B-6669B9E3EBE3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88C4E3D2-C91D-F7FA-3B26-40FCE8B0BCB0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895BC40F-0752-77DB-45A3-2FA309B22047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27EA9-6CCE-2642-E8F1-D3F227985D98}"/>
              </a:ext>
            </a:extLst>
          </p:cNvPr>
          <p:cNvGrpSpPr/>
          <p:nvPr/>
        </p:nvGrpSpPr>
        <p:grpSpPr>
          <a:xfrm>
            <a:off x="204129" y="615086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958954-7E4A-AE8C-D39C-ADE6B8208987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2899AB-E12D-27CD-A471-04902A2CE4BA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7C891C-57F7-A128-5AB9-5023BBFD8941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0C812F-ED4D-7E92-8B83-5F310E95DE9B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317320F-C737-E8B4-619E-EF9B0AAB4FF6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6C54F8-6A54-D85A-3B49-DD00954C87B0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DED396-8D39-DE79-0277-24C95F0C0858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5400C146-1E75-C9A0-D324-F3327A03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GLAAS 2025 report is expected in Q3 2025 and will be publicly available online on the </a:t>
            </a:r>
            <a:r>
              <a:rPr lang="en-US" sz="2800" dirty="0">
                <a:hlinkClick r:id="rId2"/>
              </a:rPr>
              <a:t>GLAAS website</a:t>
            </a:r>
            <a:r>
              <a:rPr lang="en-US" sz="2800" dirty="0"/>
              <a:t> and the </a:t>
            </a:r>
            <a:r>
              <a:rPr lang="en-US" sz="2800" dirty="0">
                <a:hlinkClick r:id="rId3"/>
              </a:rPr>
              <a:t>GLAAS data portal</a:t>
            </a:r>
            <a:r>
              <a:rPr lang="en-US" sz="2800" dirty="0"/>
              <a:t> (</a:t>
            </a:r>
            <a:r>
              <a:rPr lang="en-US" sz="2800" dirty="0">
                <a:hlinkClick r:id="rId3"/>
              </a:rPr>
              <a:t>https://glaas.who.int/</a:t>
            </a:r>
            <a:r>
              <a:rPr lang="en-US" sz="2800" dirty="0"/>
              <a:t>).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All data from the GLAAS 2024/2025 cycle will be published on the </a:t>
            </a:r>
            <a:r>
              <a:rPr lang="en-US" sz="2800" dirty="0">
                <a:hlinkClick r:id="rId3"/>
              </a:rPr>
              <a:t>GLAAS data portal</a:t>
            </a:r>
            <a:r>
              <a:rPr lang="en-US" sz="2800" dirty="0"/>
              <a:t>. On the data portal, users can generate customized country highlights as well as other data analyses and download GLAAS datasets.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503D54A-33F9-CAF5-1B90-152B3132D330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GLAAS 2025 report, data and data portal</a:t>
            </a:r>
          </a:p>
        </p:txBody>
      </p:sp>
    </p:spTree>
    <p:extLst>
      <p:ext uri="{BB962C8B-B14F-4D97-AF65-F5344CB8AC3E}">
        <p14:creationId xmlns:p14="http://schemas.microsoft.com/office/powerpoint/2010/main" val="379951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A020F-F45D-0C37-007B-09D297797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917" y="1119925"/>
            <a:ext cx="8779533" cy="50535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Throughout the GLAAS process, </a:t>
            </a:r>
            <a:r>
              <a:rPr lang="en-US" sz="3700" dirty="0"/>
              <a:t>consider how discussions and data generated can contribute to improving WASH in your country.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In past GLAAS cycles, countries have used data to: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Enhance sector coordination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Formulate policies, plans, regulations, programmes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Strengthen national monitoring and review systems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Advocate for WASH funding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Contribute to international and regional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See the document “Using data collected through GLAAS: Making the most of the GLAAS process” for more examples of how countries have used the GLAAS process and data.</a:t>
            </a:r>
            <a:endParaRPr lang="en-US" sz="3600" dirty="0"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1F9E2-0F13-581B-C9BF-5397E08CAA5C}"/>
              </a:ext>
            </a:extLst>
          </p:cNvPr>
          <p:cNvGrpSpPr/>
          <p:nvPr/>
        </p:nvGrpSpPr>
        <p:grpSpPr>
          <a:xfrm>
            <a:off x="1085231" y="442841"/>
            <a:ext cx="1500973" cy="5159424"/>
            <a:chOff x="6401397" y="291049"/>
            <a:chExt cx="1500973" cy="5159424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407C7CDA-293C-6AB0-F75F-4FABD9685AAC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3E7529D3-CC89-C5B3-6A61-3A39E5EAAB00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Introducing GLAAS</a:t>
              </a:r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303FE260-9688-4F5F-06CD-AD9768B61FFC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29D208E5-1FE2-F2E5-C3A8-EF8A1AA11BA6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BF9BFCCD-EDBE-9164-4D23-29FB7DCABAB5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 &amp; Submission</a:t>
              </a: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DDA243F1-40E0-B949-31A9-F5EDE248AAD4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management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1215B530-3CAB-FE02-4414-B3DD7BC07639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A0D6F-1421-A752-E889-118F4F6EE37D}"/>
              </a:ext>
            </a:extLst>
          </p:cNvPr>
          <p:cNvGrpSpPr/>
          <p:nvPr/>
        </p:nvGrpSpPr>
        <p:grpSpPr>
          <a:xfrm>
            <a:off x="1748604" y="1002135"/>
            <a:ext cx="174224" cy="4040837"/>
            <a:chOff x="7064770" y="850343"/>
            <a:chExt cx="174224" cy="4040837"/>
          </a:xfrm>
        </p:grpSpPr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0F007AC1-55A4-35AB-C9CA-DA1570634E32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7">
              <a:extLst>
                <a:ext uri="{FF2B5EF4-FFF2-40B4-BE49-F238E27FC236}">
                  <a16:creationId xmlns:a16="http://schemas.microsoft.com/office/drawing/2014/main" id="{DD690BD5-BE4D-021B-B9A2-844E2CE2A611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FC44E6DA-5D4C-2D92-71DC-0D33E694AE15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89561046-EFE3-0B85-AA54-92D1E9D50691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8863F73E-6831-C39B-2334-6C034D60AABB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D0CADC0B-52C7-E354-FD91-3F2238CFD290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9B5899-045B-4940-2E93-6D0138569FD8}"/>
              </a:ext>
            </a:extLst>
          </p:cNvPr>
          <p:cNvGrpSpPr/>
          <p:nvPr/>
        </p:nvGrpSpPr>
        <p:grpSpPr>
          <a:xfrm>
            <a:off x="605984" y="548667"/>
            <a:ext cx="364812" cy="4947770"/>
            <a:chOff x="5877145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79E554-41DD-945C-6026-1C058967F386}"/>
                </a:ext>
              </a:extLst>
            </p:cNvPr>
            <p:cNvSpPr/>
            <p:nvPr/>
          </p:nvSpPr>
          <p:spPr>
            <a:xfrm>
              <a:off x="5877145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667F60-8EE4-8862-2E3A-4985C42BFF8E}"/>
                </a:ext>
              </a:extLst>
            </p:cNvPr>
            <p:cNvSpPr/>
            <p:nvPr/>
          </p:nvSpPr>
          <p:spPr>
            <a:xfrm>
              <a:off x="5877145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626432-EB10-B672-D8E7-7E77E11F1DCD}"/>
                </a:ext>
              </a:extLst>
            </p:cNvPr>
            <p:cNvSpPr/>
            <p:nvPr/>
          </p:nvSpPr>
          <p:spPr>
            <a:xfrm>
              <a:off x="5877145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767731-2225-2F74-0867-16FD6AEED342}"/>
                </a:ext>
              </a:extLst>
            </p:cNvPr>
            <p:cNvSpPr/>
            <p:nvPr/>
          </p:nvSpPr>
          <p:spPr>
            <a:xfrm>
              <a:off x="5881917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183621-72D2-760C-3E0A-9C439374224E}"/>
                </a:ext>
              </a:extLst>
            </p:cNvPr>
            <p:cNvSpPr/>
            <p:nvPr/>
          </p:nvSpPr>
          <p:spPr>
            <a:xfrm>
              <a:off x="5881917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3E1BA8-E9AC-3B34-8EB8-872260D45FA0}"/>
                </a:ext>
              </a:extLst>
            </p:cNvPr>
            <p:cNvSpPr/>
            <p:nvPr/>
          </p:nvSpPr>
          <p:spPr>
            <a:xfrm>
              <a:off x="5881917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BCA0A1-8D65-4D54-9066-CD9D4B75CD57}"/>
                </a:ext>
              </a:extLst>
            </p:cNvPr>
            <p:cNvSpPr/>
            <p:nvPr/>
          </p:nvSpPr>
          <p:spPr>
            <a:xfrm>
              <a:off x="5881917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4F92B8-AC83-5024-7A0E-88E7DF3E25D5}"/>
              </a:ext>
            </a:extLst>
          </p:cNvPr>
          <p:cNvCxnSpPr/>
          <p:nvPr/>
        </p:nvCxnSpPr>
        <p:spPr>
          <a:xfrm>
            <a:off x="260949" y="495752"/>
            <a:ext cx="0" cy="5053598"/>
          </a:xfrm>
          <a:prstGeom prst="line">
            <a:avLst/>
          </a:prstGeom>
          <a:ln w="28575">
            <a:solidFill>
              <a:srgbClr val="D60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">
            <a:extLst>
              <a:ext uri="{FF2B5EF4-FFF2-40B4-BE49-F238E27FC236}">
                <a16:creationId xmlns:a16="http://schemas.microsoft.com/office/drawing/2014/main" id="{D431F98B-7A16-D8BD-40FA-F2801F8F0EA8}"/>
              </a:ext>
            </a:extLst>
          </p:cNvPr>
          <p:cNvSpPr txBox="1">
            <a:spLocks/>
          </p:cNvSpPr>
          <p:nvPr/>
        </p:nvSpPr>
        <p:spPr>
          <a:xfrm>
            <a:off x="2889691" y="127979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Making the most of the GLAAS process</a:t>
            </a:r>
          </a:p>
        </p:txBody>
      </p:sp>
    </p:spTree>
    <p:extLst>
      <p:ext uri="{BB962C8B-B14F-4D97-AF65-F5344CB8AC3E}">
        <p14:creationId xmlns:p14="http://schemas.microsoft.com/office/powerpoint/2010/main" val="173787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2024/2025 cycle timeline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673551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4181669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Aug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695932" y="2304676"/>
            <a:ext cx="24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Final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rgbClr val="D60A87"/>
                </a:solidFill>
              </a:rPr>
              <a:t>deadline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for GLAAS country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fr-CH" b="1" dirty="0">
                <a:solidFill>
                  <a:srgbClr val="D60A87"/>
                </a:solidFill>
              </a:rPr>
              <a:t>15 </a:t>
            </a:r>
            <a:r>
              <a:rPr lang="fr-CH" b="1" dirty="0" err="1">
                <a:solidFill>
                  <a:srgbClr val="D60A87"/>
                </a:solidFill>
              </a:rPr>
              <a:t>October</a:t>
            </a:r>
            <a:r>
              <a:rPr lang="fr-CH" b="1" dirty="0">
                <a:solidFill>
                  <a:srgbClr val="D60A87"/>
                </a:solidFill>
              </a:rPr>
              <a:t> 2024</a:t>
            </a:r>
            <a:endParaRPr lang="en-US" b="1" dirty="0">
              <a:solidFill>
                <a:srgbClr val="D60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Apr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Jun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Dec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924151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60A87"/>
                </a:solidFill>
              </a:rPr>
              <a:t>Country survey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available</a:t>
            </a:r>
          </a:p>
          <a:p>
            <a:pPr algn="ctr"/>
            <a:r>
              <a:rPr lang="en-US" b="1" dirty="0">
                <a:solidFill>
                  <a:srgbClr val="D60A87"/>
                </a:solidFill>
              </a:rPr>
              <a:t>April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056026" y="4805774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Regional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GLAAS trainings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795395"/>
            <a:ext cx="2932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Data management including quality assurance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957962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3148420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829705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3134070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3013210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289095" y="2072575"/>
            <a:ext cx="255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60A87"/>
                </a:solidFill>
              </a:rPr>
              <a:t>GLAAS 2025 report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and data available on the GLAAS data portal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917624" y="1473583"/>
            <a:ext cx="246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Country highlights on the GLAAS data portal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3987963" y="5772299"/>
            <a:ext cx="585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D60A87"/>
                </a:solidFill>
              </a:rPr>
              <a:t>Use of GLAAS data in country processes &amp; SDG reporting</a:t>
            </a:r>
            <a:endParaRPr lang="en-GB" b="1" i="1" dirty="0">
              <a:solidFill>
                <a:srgbClr val="D60A87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963331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  <a:endParaRPr lang="en-US" sz="2000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2237305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553183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402246-721E-4BFE-B7EE-0072901E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</a:t>
            </a:r>
            <a:r>
              <a:rPr lang="en-US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2B05C-4EAA-4DF4-914E-CD54C3A5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4763"/>
            <a:ext cx="10972800" cy="43608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4000" dirty="0"/>
              <a:t>This module gives an overview of the </a:t>
            </a:r>
            <a:r>
              <a:rPr lang="en-GB" sz="4000" b="1" dirty="0"/>
              <a:t>proposed</a:t>
            </a:r>
            <a:r>
              <a:rPr lang="en-GB" sz="4000" dirty="0"/>
              <a:t> </a:t>
            </a:r>
            <a:r>
              <a:rPr lang="en-GB" sz="4000" b="1" dirty="0"/>
              <a:t>process</a:t>
            </a:r>
            <a:r>
              <a:rPr lang="en-GB" sz="4000" dirty="0"/>
              <a:t> for implementing GLAAS at country level.</a:t>
            </a:r>
          </a:p>
          <a:p>
            <a:pPr>
              <a:spcAft>
                <a:spcPts val="600"/>
              </a:spcAft>
            </a:pPr>
            <a:r>
              <a:rPr lang="en-GB" sz="4000" dirty="0"/>
              <a:t>This module provides a list of documents to submit alongside the survey form. </a:t>
            </a:r>
          </a:p>
          <a:p>
            <a:pPr>
              <a:spcAft>
                <a:spcPts val="600"/>
              </a:spcAft>
            </a:pPr>
            <a:r>
              <a:rPr lang="en-GB" sz="4000" dirty="0"/>
              <a:t>The deadlines for submitting the GLAAS 2024 country survey is </a:t>
            </a:r>
            <a:r>
              <a:rPr lang="en-GB" sz="4000" b="1" dirty="0"/>
              <a:t>15 October 2024</a:t>
            </a:r>
            <a:r>
              <a:rPr lang="en-GB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55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3492D5E-9AFC-4219-8C15-851834E43D29}"/>
              </a:ext>
            </a:extLst>
          </p:cNvPr>
          <p:cNvGrpSpPr/>
          <p:nvPr/>
        </p:nvGrpSpPr>
        <p:grpSpPr>
          <a:xfrm>
            <a:off x="1085231" y="442841"/>
            <a:ext cx="1500973" cy="5159424"/>
            <a:chOff x="6401397" y="291049"/>
            <a:chExt cx="1500973" cy="5159424"/>
          </a:xfrm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70BC946A-CD8A-4EB9-A900-AB076F37EFFE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32" name="Rounded Rectangle 8">
              <a:extLst>
                <a:ext uri="{FF2B5EF4-FFF2-40B4-BE49-F238E27FC236}">
                  <a16:creationId xmlns:a16="http://schemas.microsoft.com/office/drawing/2014/main" id="{73A1E1BE-9165-4419-8C01-6C73A1D69B4C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Introducing GLAAS</a:t>
              </a:r>
            </a:p>
          </p:txBody>
        </p:sp>
        <p:sp>
          <p:nvSpPr>
            <p:cNvPr id="33" name="Rounded Rectangle 9">
              <a:extLst>
                <a:ext uri="{FF2B5EF4-FFF2-40B4-BE49-F238E27FC236}">
                  <a16:creationId xmlns:a16="http://schemas.microsoft.com/office/drawing/2014/main" id="{1C08EC55-7D4D-4043-8E8A-0BF3FE0077DA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841A8056-DEDF-4365-9C2E-6164F3D52DDA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id="{6F713546-3B52-4D3A-8522-7B6103EEDB9A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 &amp; Submission</a:t>
              </a:r>
            </a:p>
          </p:txBody>
        </p:sp>
        <p:sp>
          <p:nvSpPr>
            <p:cNvPr id="36" name="Rounded Rectangle 12">
              <a:extLst>
                <a:ext uri="{FF2B5EF4-FFF2-40B4-BE49-F238E27FC236}">
                  <a16:creationId xmlns:a16="http://schemas.microsoft.com/office/drawing/2014/main" id="{E72CBE28-22BA-42E5-8533-C0EAD075B3D3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management</a:t>
              </a:r>
            </a:p>
          </p:txBody>
        </p:sp>
        <p:sp>
          <p:nvSpPr>
            <p:cNvPr id="37" name="Rounded Rectangle 13">
              <a:extLst>
                <a:ext uri="{FF2B5EF4-FFF2-40B4-BE49-F238E27FC236}">
                  <a16:creationId xmlns:a16="http://schemas.microsoft.com/office/drawing/2014/main" id="{90A8E015-5F78-43BB-B73D-AA42CFE9808B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GLAAS 2025 report &amp; data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D4432-E72E-4158-A9FA-7D378E6CFFB9}"/>
              </a:ext>
            </a:extLst>
          </p:cNvPr>
          <p:cNvGrpSpPr/>
          <p:nvPr/>
        </p:nvGrpSpPr>
        <p:grpSpPr>
          <a:xfrm>
            <a:off x="1748604" y="1002135"/>
            <a:ext cx="174224" cy="4040837"/>
            <a:chOff x="7064770" y="850343"/>
            <a:chExt cx="174224" cy="4040837"/>
          </a:xfrm>
        </p:grpSpPr>
        <p:sp>
          <p:nvSpPr>
            <p:cNvPr id="39" name="Right Arrow 6">
              <a:extLst>
                <a:ext uri="{FF2B5EF4-FFF2-40B4-BE49-F238E27FC236}">
                  <a16:creationId xmlns:a16="http://schemas.microsoft.com/office/drawing/2014/main" id="{CE942E03-43EA-464F-8764-C16EC0048C74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A402ED08-2487-4037-BB20-EB845E1549C7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Arrow 14">
              <a:extLst>
                <a:ext uri="{FF2B5EF4-FFF2-40B4-BE49-F238E27FC236}">
                  <a16:creationId xmlns:a16="http://schemas.microsoft.com/office/drawing/2014/main" id="{06A3F954-7B08-45E6-ACB5-F1056D2C5CCC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ight Arrow 15">
              <a:extLst>
                <a:ext uri="{FF2B5EF4-FFF2-40B4-BE49-F238E27FC236}">
                  <a16:creationId xmlns:a16="http://schemas.microsoft.com/office/drawing/2014/main" id="{B31F3BAC-0A8B-4F9C-A8F0-F4E426B5F140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ight Arrow 16">
              <a:extLst>
                <a:ext uri="{FF2B5EF4-FFF2-40B4-BE49-F238E27FC236}">
                  <a16:creationId xmlns:a16="http://schemas.microsoft.com/office/drawing/2014/main" id="{41009CA2-ED90-4371-B396-536C9E8C3E6F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ight Arrow 17">
              <a:extLst>
                <a:ext uri="{FF2B5EF4-FFF2-40B4-BE49-F238E27FC236}">
                  <a16:creationId xmlns:a16="http://schemas.microsoft.com/office/drawing/2014/main" id="{65FC5E0E-ABB1-44CB-8657-FF19D5202D7B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FE5A84-2807-4B86-A331-61942CFE94B5}"/>
              </a:ext>
            </a:extLst>
          </p:cNvPr>
          <p:cNvGrpSpPr/>
          <p:nvPr/>
        </p:nvGrpSpPr>
        <p:grpSpPr>
          <a:xfrm>
            <a:off x="605984" y="548667"/>
            <a:ext cx="364812" cy="4947770"/>
            <a:chOff x="5877145" y="396875"/>
            <a:chExt cx="364812" cy="494777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3EBB72-1A6D-4426-A5DD-64F2DA642A37}"/>
                </a:ext>
              </a:extLst>
            </p:cNvPr>
            <p:cNvSpPr/>
            <p:nvPr/>
          </p:nvSpPr>
          <p:spPr>
            <a:xfrm>
              <a:off x="5877145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A98B0C5-4387-4372-B9CB-84338C210BBB}"/>
                </a:ext>
              </a:extLst>
            </p:cNvPr>
            <p:cNvSpPr/>
            <p:nvPr/>
          </p:nvSpPr>
          <p:spPr>
            <a:xfrm>
              <a:off x="5877145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69EF13-54EF-4D13-9CC1-6DB81D102AF0}"/>
                </a:ext>
              </a:extLst>
            </p:cNvPr>
            <p:cNvSpPr/>
            <p:nvPr/>
          </p:nvSpPr>
          <p:spPr>
            <a:xfrm>
              <a:off x="5877145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45521AB-33D2-4AF3-8EDE-D1CF5D857FDC}"/>
                </a:ext>
              </a:extLst>
            </p:cNvPr>
            <p:cNvSpPr/>
            <p:nvPr/>
          </p:nvSpPr>
          <p:spPr>
            <a:xfrm>
              <a:off x="5881917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D5C06E-3970-4822-A5F5-8CB5EC2F911B}"/>
                </a:ext>
              </a:extLst>
            </p:cNvPr>
            <p:cNvSpPr/>
            <p:nvPr/>
          </p:nvSpPr>
          <p:spPr>
            <a:xfrm>
              <a:off x="5881917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5B3C3FF-E980-4631-A887-299B2D30BEEB}"/>
                </a:ext>
              </a:extLst>
            </p:cNvPr>
            <p:cNvSpPr/>
            <p:nvPr/>
          </p:nvSpPr>
          <p:spPr>
            <a:xfrm>
              <a:off x="5881917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1BC3E76-CC90-457F-B356-F19B987538A4}"/>
                </a:ext>
              </a:extLst>
            </p:cNvPr>
            <p:cNvSpPr/>
            <p:nvPr/>
          </p:nvSpPr>
          <p:spPr>
            <a:xfrm>
              <a:off x="5881917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54" name="Title 2">
            <a:extLst>
              <a:ext uri="{FF2B5EF4-FFF2-40B4-BE49-F238E27FC236}">
                <a16:creationId xmlns:a16="http://schemas.microsoft.com/office/drawing/2014/main" id="{0C1CA417-6803-4008-9D3D-58A8EC68E410}"/>
              </a:ext>
            </a:extLst>
          </p:cNvPr>
          <p:cNvSpPr txBox="1">
            <a:spLocks/>
          </p:cNvSpPr>
          <p:nvPr/>
        </p:nvSpPr>
        <p:spPr>
          <a:xfrm>
            <a:off x="4260823" y="2428622"/>
            <a:ext cx="6601731" cy="840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Suggested GLAAS process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F018BB-529F-4104-8939-E4E0A597321B}"/>
              </a:ext>
            </a:extLst>
          </p:cNvPr>
          <p:cNvCxnSpPr/>
          <p:nvPr/>
        </p:nvCxnSpPr>
        <p:spPr>
          <a:xfrm>
            <a:off x="260949" y="495752"/>
            <a:ext cx="0" cy="5053598"/>
          </a:xfrm>
          <a:prstGeom prst="line">
            <a:avLst/>
          </a:prstGeom>
          <a:ln w="28575">
            <a:solidFill>
              <a:srgbClr val="D60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2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C6000F-56C2-6C91-62DE-9942A15EF5FC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1A46DD0C-38C4-A7E1-CEEA-41B6BDF58E58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823BC12C-D476-E570-4F66-449A7525A5BC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DD40701C-B93C-3DFF-FAD9-964D1EB63FB1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EAB0C9CB-7F58-97D0-6AC1-DBC385133F38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5FDCA058-19A8-2549-4FCE-DC395F67DB63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5CC2AB62-0BC1-ED21-3A69-C0FAD228ECE0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850B407-A58C-2A60-8EDE-C78BAAE89F7A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D5B87-229A-AD92-B77B-59446CE355BC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527B6A1-1A5E-6EAC-6ACC-91AB59472637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4E6B99BD-FE48-2644-0350-E612023E9F87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06FD60A8-DEEF-A287-691E-F882642ABF65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5424944A-ED11-D072-B6E5-7955714B4793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9730F0DD-FE84-AFFD-B724-A1B5D9542A97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E0568936-AE8D-251F-022E-94BF6F16D8B2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BC0354-1D93-C5DE-F9E1-CEFA5A42BF4E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5877145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132C9C-8C7F-9A02-2EF8-BC27FCDCE8E9}"/>
                </a:ext>
              </a:extLst>
            </p:cNvPr>
            <p:cNvSpPr/>
            <p:nvPr/>
          </p:nvSpPr>
          <p:spPr>
            <a:xfrm>
              <a:off x="5877145" y="396875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C4ACFB-39EE-1871-1DEC-48D1501FB37B}"/>
                </a:ext>
              </a:extLst>
            </p:cNvPr>
            <p:cNvSpPr/>
            <p:nvPr/>
          </p:nvSpPr>
          <p:spPr>
            <a:xfrm>
              <a:off x="5877145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F7A9DD-056F-1D69-5F8B-145221ECEE80}"/>
                </a:ext>
              </a:extLst>
            </p:cNvPr>
            <p:cNvSpPr/>
            <p:nvPr/>
          </p:nvSpPr>
          <p:spPr>
            <a:xfrm>
              <a:off x="5877145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99E137-AE6E-14E4-9F3A-042883573B77}"/>
                </a:ext>
              </a:extLst>
            </p:cNvPr>
            <p:cNvSpPr/>
            <p:nvPr/>
          </p:nvSpPr>
          <p:spPr>
            <a:xfrm>
              <a:off x="5881917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2D33A1-4F97-AAB7-68A7-C1750E54DC9E}"/>
                </a:ext>
              </a:extLst>
            </p:cNvPr>
            <p:cNvSpPr/>
            <p:nvPr/>
          </p:nvSpPr>
          <p:spPr>
            <a:xfrm>
              <a:off x="5881917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BCCD77-52F0-BB59-9169-6D99764DA140}"/>
                </a:ext>
              </a:extLst>
            </p:cNvPr>
            <p:cNvSpPr/>
            <p:nvPr/>
          </p:nvSpPr>
          <p:spPr>
            <a:xfrm>
              <a:off x="5881917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4DC74B-4785-B4CC-F7E3-A4FFFAD6C7BA}"/>
                </a:ext>
              </a:extLst>
            </p:cNvPr>
            <p:cNvSpPr/>
            <p:nvPr/>
          </p:nvSpPr>
          <p:spPr>
            <a:xfrm>
              <a:off x="5881917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8F54220F-747B-0E4B-85B8-C41A5BA6F81C}"/>
              </a:ext>
            </a:extLst>
          </p:cNvPr>
          <p:cNvSpPr txBox="1">
            <a:spLocks/>
          </p:cNvSpPr>
          <p:nvPr/>
        </p:nvSpPr>
        <p:spPr>
          <a:xfrm>
            <a:off x="2276474" y="1280166"/>
            <a:ext cx="9244966" cy="4505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34A9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4A9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4A9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4A9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4A9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Exchanges among WHO and UNICEF country and regional offices and partners, with government representatives and key stakeholders to assess interest in participating in the GLAAS process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D3F96193-A778-DE65-3CC6-49F8ED68C87C}"/>
              </a:ext>
            </a:extLst>
          </p:cNvPr>
          <p:cNvSpPr txBox="1">
            <a:spLocks/>
          </p:cNvSpPr>
          <p:nvPr/>
        </p:nvSpPr>
        <p:spPr>
          <a:xfrm>
            <a:off x="2276474" y="390670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Introducing GLAAS</a:t>
            </a:r>
          </a:p>
        </p:txBody>
      </p:sp>
    </p:spTree>
    <p:extLst>
      <p:ext uri="{BB962C8B-B14F-4D97-AF65-F5344CB8AC3E}">
        <p14:creationId xmlns:p14="http://schemas.microsoft.com/office/powerpoint/2010/main" val="284121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0CDB07-B902-2B6A-F111-57488C2FC74C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74196BBB-85D3-CF16-2F9E-B06D4DEDF98D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3D0C2812-6DEA-54AB-FF7B-77427750A290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04393A24-ABC6-6DAC-BAD3-CE9D71771A7B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BB6A21E-D76E-8AB1-3665-DB09BB12916C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490CC2A2-D64A-92EB-FB49-9748A868A4D6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B0DFD714-FA36-30D0-F90C-0E4ADD8720AD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89A6317D-45DC-998E-419C-01C049E1AE8F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331788-D668-600E-EB1A-3E8F26813A4B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86EA83F7-B6C3-147E-D1CB-155D8AABEC13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D7AC3685-4FEC-160C-5499-4C072DA329C1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22170F09-93F0-480B-FE81-AB7C09747B78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72B7E40F-D79E-E4A9-7E7A-A0ECE1190022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3AADD6F5-96EC-BB30-9D74-B3381BD273E0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2664DBD4-5177-3A4A-2A23-EFC9AF0D9762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9E65CA-9138-091A-E58D-E3E6C845D560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2EF10C-7DF0-A9CA-D4AA-7DCEBB348121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35E91A-2D17-B21D-9EC7-C379E3A4D377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5D02DC-ACBE-A986-6220-7D30640DA506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E1A8A0-2D98-89CE-C627-5FFDB674B7E2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AC4E46-F7E0-80A2-6CE7-FC37EE91A327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0DFC53-7898-3AB3-A749-0A104E9816E4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90EBC1-7D02-EA97-86C8-7036D137282B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E3BE531C-7B25-4B91-984A-455163C4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753" y="1280166"/>
            <a:ext cx="9233646" cy="4505491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3600" dirty="0"/>
              <a:t>Decision by government to participation in GLAAS</a:t>
            </a:r>
          </a:p>
          <a:p>
            <a:pPr marL="233363" indent="-233363"/>
            <a:r>
              <a:rPr lang="en-US" sz="3600" dirty="0"/>
              <a:t>Identify a national focal person from the government</a:t>
            </a:r>
          </a:p>
          <a:p>
            <a:pPr marL="914400" lvl="1" indent="-457200"/>
            <a:r>
              <a:rPr lang="en-GB" sz="3200" baseline="0" dirty="0"/>
              <a:t>Preferably from within a lead ministry or department to be the main coordinator of GLAAS </a:t>
            </a:r>
          </a:p>
          <a:p>
            <a:pPr marL="341313" indent="-230188"/>
            <a:r>
              <a:rPr lang="en-US" sz="3600" dirty="0"/>
              <a:t>Identify resource needs and outline a </a:t>
            </a:r>
            <a:r>
              <a:rPr lang="en-US" sz="3600" i="1" dirty="0"/>
              <a:t>brief</a:t>
            </a:r>
            <a:r>
              <a:rPr lang="en-US" sz="3600" dirty="0"/>
              <a:t> work plan</a:t>
            </a:r>
            <a:endParaRPr lang="en-GB" sz="3200" baseline="0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0F65450-0EE1-6F49-E849-96A36081DCE6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Deciding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13838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676A-83F0-78D2-0695-ED5E15B9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5E10E-B839-C17F-5EB1-D2BF2C7A1795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F169163D-C08B-0481-2472-8725E6B2D836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021A8C4A-08E7-D761-F00E-0794CA1C6115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D41B3B43-92E2-81E0-26BB-3DC04FDD33F0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3CA671C1-CEC8-D4A3-F2C1-DDAF03F1D7A7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89FD18A-A63A-48BF-C089-D90A3F4D8CB9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FF594B1F-78E1-36C5-EAC5-664F207E5EAD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8241FA2F-1BCB-7A52-0DEE-4AE194363FD0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DFB51A-37A5-7A90-DF5E-5D8D585E3C4B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27" name="Right Arrow 12">
              <a:extLst>
                <a:ext uri="{FF2B5EF4-FFF2-40B4-BE49-F238E27FC236}">
                  <a16:creationId xmlns:a16="http://schemas.microsoft.com/office/drawing/2014/main" id="{5A1773FF-05A9-AEEA-3E89-1D16C00B1C42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ight Arrow 13">
              <a:extLst>
                <a:ext uri="{FF2B5EF4-FFF2-40B4-BE49-F238E27FC236}">
                  <a16:creationId xmlns:a16="http://schemas.microsoft.com/office/drawing/2014/main" id="{AD2C119D-DB6A-C0D3-A18B-AE35DAB000CD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14">
              <a:extLst>
                <a:ext uri="{FF2B5EF4-FFF2-40B4-BE49-F238E27FC236}">
                  <a16:creationId xmlns:a16="http://schemas.microsoft.com/office/drawing/2014/main" id="{C18E04C0-FEB6-8CB4-7CAA-3F4CBC8AAAE4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15">
              <a:extLst>
                <a:ext uri="{FF2B5EF4-FFF2-40B4-BE49-F238E27FC236}">
                  <a16:creationId xmlns:a16="http://schemas.microsoft.com/office/drawing/2014/main" id="{E8071BDD-A021-DE73-6ED7-1B9274D01264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Arrow 16">
              <a:extLst>
                <a:ext uri="{FF2B5EF4-FFF2-40B4-BE49-F238E27FC236}">
                  <a16:creationId xmlns:a16="http://schemas.microsoft.com/office/drawing/2014/main" id="{EE223DEB-3230-B506-F565-F1FFCB56CEA7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ight Arrow 17">
              <a:extLst>
                <a:ext uri="{FF2B5EF4-FFF2-40B4-BE49-F238E27FC236}">
                  <a16:creationId xmlns:a16="http://schemas.microsoft.com/office/drawing/2014/main" id="{304564F5-B8FD-1B02-0035-C00DD178803A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EBE3D7-C3EF-35EC-CCB1-FEDD6B1BD67D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884705B-2067-FE60-09C0-FD8162543E1C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556597-DE1A-2F11-77CC-FEB0502102D0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888D82-B339-1855-B373-A6C763157A6E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C28EA41-07C1-8298-97B0-7062D484895F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73D027-A7D4-7504-A971-94C7A5499253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1C38A2-24D3-69C7-AF63-B872FA8C26D6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DDF2C86-CE5C-886F-EC14-A083C0ACB85D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41" name="Content Placeholder 50">
            <a:extLst>
              <a:ext uri="{FF2B5EF4-FFF2-40B4-BE49-F238E27FC236}">
                <a16:creationId xmlns:a16="http://schemas.microsoft.com/office/drawing/2014/main" id="{2F35E57D-FF90-97D7-BCF7-9235ECD4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060" y="1280166"/>
            <a:ext cx="9211340" cy="450549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200" dirty="0"/>
              <a:t>Choose if you’d like to complete the GLAAS 2024 survey using the fillable </a:t>
            </a:r>
            <a:r>
              <a:rPr lang="en-GB" sz="3200" b="1" dirty="0"/>
              <a:t>PDF</a:t>
            </a:r>
            <a:r>
              <a:rPr lang="en-GB" sz="3200" dirty="0"/>
              <a:t> or online through </a:t>
            </a:r>
            <a:r>
              <a:rPr lang="en-GB" sz="3200" b="1" dirty="0" err="1"/>
              <a:t>eGLAAS</a:t>
            </a:r>
            <a:r>
              <a:rPr lang="en-GB" sz="3200" b="1" dirty="0"/>
              <a:t> (online data collection option)</a:t>
            </a:r>
            <a:r>
              <a:rPr lang="en-GB" sz="3200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For more information about the fillable PDF and eGLAAS see the guidance document and Module 4.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Note that the participatory process for completing the GLAAS survey with meetings/workshops is the same for both the fillable PDF and eGLAAS.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Countries that decide to use </a:t>
            </a:r>
            <a:r>
              <a:rPr lang="en-US" sz="2800" dirty="0" err="1"/>
              <a:t>eGLAAS</a:t>
            </a:r>
            <a:r>
              <a:rPr lang="en-US" sz="2800" dirty="0"/>
              <a:t> should contact the WHO regional office and HQ as soon as possible to set up access.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  <a:p>
            <a:pPr marL="457200" lvl="1" indent="0">
              <a:spcBef>
                <a:spcPts val="0"/>
              </a:spcBef>
              <a:buNone/>
            </a:pPr>
            <a:endParaRPr lang="en-GB" sz="2800" dirty="0"/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1EB9B2D0-F408-0DFF-00BC-D8184314440E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Pre-data collection phase</a:t>
            </a:r>
          </a:p>
        </p:txBody>
      </p:sp>
    </p:spTree>
    <p:extLst>
      <p:ext uri="{BB962C8B-B14F-4D97-AF65-F5344CB8AC3E}">
        <p14:creationId xmlns:p14="http://schemas.microsoft.com/office/powerpoint/2010/main" val="240749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A54A85-1ABA-16D6-EED9-2788DC1C5B60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BE2465E5-B828-6F9B-7A50-950E3396BA21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4C3E9827-4DF5-AEEC-3839-EC6BD4E0090F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AF4122FC-0CE4-818A-B155-0D3B73EB32E7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E483DAAA-66CE-150D-E8C8-70A4844F7C1C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006C8CE-DDE1-FDD3-17F7-78D18428382E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81C808D6-8B23-C896-4CA5-A0294FFA58A5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779FEC49-89AC-584A-CA72-02E367D70203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33A231-2FBE-3025-A32D-8DCEB0E34276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27" name="Right Arrow 12">
              <a:extLst>
                <a:ext uri="{FF2B5EF4-FFF2-40B4-BE49-F238E27FC236}">
                  <a16:creationId xmlns:a16="http://schemas.microsoft.com/office/drawing/2014/main" id="{1AD19284-6864-0F9A-F0A9-C478BD2F555C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ight Arrow 13">
              <a:extLst>
                <a:ext uri="{FF2B5EF4-FFF2-40B4-BE49-F238E27FC236}">
                  <a16:creationId xmlns:a16="http://schemas.microsoft.com/office/drawing/2014/main" id="{E401DDF6-998C-C9E0-4A9D-AEAD8D9B5D72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14">
              <a:extLst>
                <a:ext uri="{FF2B5EF4-FFF2-40B4-BE49-F238E27FC236}">
                  <a16:creationId xmlns:a16="http://schemas.microsoft.com/office/drawing/2014/main" id="{4CA08884-FF85-DE5E-102E-32205EEC8D82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15">
              <a:extLst>
                <a:ext uri="{FF2B5EF4-FFF2-40B4-BE49-F238E27FC236}">
                  <a16:creationId xmlns:a16="http://schemas.microsoft.com/office/drawing/2014/main" id="{A9561A44-C1E2-D6D9-62F2-58B2CECD1425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Arrow 16">
              <a:extLst>
                <a:ext uri="{FF2B5EF4-FFF2-40B4-BE49-F238E27FC236}">
                  <a16:creationId xmlns:a16="http://schemas.microsoft.com/office/drawing/2014/main" id="{C28B2D71-5E72-60B9-AF92-8CAD5A3F24CF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ight Arrow 17">
              <a:extLst>
                <a:ext uri="{FF2B5EF4-FFF2-40B4-BE49-F238E27FC236}">
                  <a16:creationId xmlns:a16="http://schemas.microsoft.com/office/drawing/2014/main" id="{61ECFCF8-CDE2-9D0B-8A4A-D359D5F129E0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F7E83-3529-8357-4DC9-2DC512C7CC40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C8F2994-CAC1-75F7-B655-FC83D8795A69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17C7D8-FBAB-9B34-AEEB-DDE48EFAA421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C7713C-7CD3-24CE-4C87-3A4376A03F8C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5D6B06-D22E-C6A3-42C3-B290C1DF0141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AEADCB-9969-05F7-D29F-2658492452C0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B3B839-A8D3-2693-D9AE-E17B75E125DC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3B03F0-2D79-ADD2-DE03-6D0A31728D14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41" name="Content Placeholder 50">
            <a:extLst>
              <a:ext uri="{FF2B5EF4-FFF2-40B4-BE49-F238E27FC236}">
                <a16:creationId xmlns:a16="http://schemas.microsoft.com/office/drawing/2014/main" id="{A7863C52-24D6-8BF2-6D39-97341DD3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/>
              <a:t>Identify key stakeholders including: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WASH line ministries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National Statistics Office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Ministry of Finance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Ministry of Health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Ministry of Education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Drinking-water and wastewater regulators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Ministry of Water Resources or equivalent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Lead ministry responsible for climate resilience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In-country development partners (e.g. donors, NGOs, etc.)</a:t>
            </a:r>
          </a:p>
          <a:p>
            <a:pPr marL="801688" lvl="1" indent="-3444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/>
              <a:t>Private sector</a:t>
            </a:r>
          </a:p>
          <a:p>
            <a:pPr marL="801688" lvl="1" indent="-344488">
              <a:spcBef>
                <a:spcPts val="0"/>
              </a:spcBef>
            </a:pPr>
            <a:r>
              <a:rPr lang="en-GB"/>
              <a:t>Other focal points of national, regional, or global monitoring initiatives, such as the SDG 6 focal point and the National Statistics Office SDG reporting focal point </a:t>
            </a:r>
            <a:endParaRPr lang="en-GB" sz="6000"/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8FFD3F2A-0D1B-2C34-D7CE-51BD798208E7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Pre-data collection phase</a:t>
            </a:r>
          </a:p>
        </p:txBody>
      </p:sp>
    </p:spTree>
    <p:extLst>
      <p:ext uri="{BB962C8B-B14F-4D97-AF65-F5344CB8AC3E}">
        <p14:creationId xmlns:p14="http://schemas.microsoft.com/office/powerpoint/2010/main" val="427113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3F34D8-101A-8409-D345-44C96286B109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20E6FF20-B2D1-3CD9-5BAE-1F6A885677D0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4FC1F110-AD4C-D916-0CA1-F335F6F9B352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6858F1A9-14CE-58DA-4818-4B59E792A2D7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43325AD2-9525-2E1E-8C2B-68645774135C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FE4F5F56-1BC9-22F6-4059-2F5201214401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D2DFA96F-AA88-4DD4-426A-F713F44C5AC2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DC394FE-B0BF-7B5A-B0E7-257813E92588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2F84AB-592E-9A7F-868C-8B4DD9DEE3FE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BA911AD3-D4CC-3F45-24F7-FE20B97EF806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81CE3416-B522-DE7A-45DA-709E0107D1CA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F33FA040-50AB-2F2B-D2F9-AC8E9FE1FD41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B0B99E62-0777-2A8E-5AA9-B7492E4C8239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B175DD6C-A82A-F50F-541E-7D4B499A3143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72891B3C-6B61-A029-CB11-157DEA84D56B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C0C9F2-DFF0-0EB0-C2DA-0F4BC2FFF8CA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411633-46B5-4C7F-76FA-2A227742C975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6CE196-0571-7B45-0C07-071D634D6CE6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929A14-C68D-30A0-E8A3-D661A6161C9A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E9CEEC-100E-2427-F8D0-FD6947FD7837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1077C8-9733-08D7-9605-8F3D18D1B421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74539B-2C44-F40E-1DB0-796B59FE6A81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D752EE-2C09-67B2-617F-E1DFBA8E89F8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0A851DCE-354B-C710-517C-F89CC6C5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3600" dirty="0"/>
              <a:t>Gather copies of any relevant sector documents, policies, and plans and identify other data sources. 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3600" dirty="0"/>
              <a:t>To prepare for GLAAS data collection, organize an inception meeting or workshop to present GLAAS and discuss data collection with government and key stakeholders.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94E0B451-DEE0-BBFE-12B1-A3D9E69A19E9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Pre-data collection phase</a:t>
            </a:r>
          </a:p>
        </p:txBody>
      </p:sp>
    </p:spTree>
    <p:extLst>
      <p:ext uri="{BB962C8B-B14F-4D97-AF65-F5344CB8AC3E}">
        <p14:creationId xmlns:p14="http://schemas.microsoft.com/office/powerpoint/2010/main" val="209374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69E76B-7BBB-404B-D5D2-EDC3BBB648AA}"/>
              </a:ext>
            </a:extLst>
          </p:cNvPr>
          <p:cNvGrpSpPr/>
          <p:nvPr/>
        </p:nvGrpSpPr>
        <p:grpSpPr>
          <a:xfrm>
            <a:off x="386535" y="531710"/>
            <a:ext cx="1500973" cy="5159424"/>
            <a:chOff x="6401397" y="291049"/>
            <a:chExt cx="1500973" cy="515942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9DE014A9-6083-024F-4CB6-9DCB0A88D76B}"/>
                </a:ext>
              </a:extLst>
            </p:cNvPr>
            <p:cNvSpPr/>
            <p:nvPr/>
          </p:nvSpPr>
          <p:spPr>
            <a:xfrm>
              <a:off x="6401397" y="1057737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Deciding to participate</a:t>
              </a: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073EDBD-B6D2-2C32-30AF-7280900C31D2}"/>
                </a:ext>
              </a:extLst>
            </p:cNvPr>
            <p:cNvSpPr/>
            <p:nvPr/>
          </p:nvSpPr>
          <p:spPr>
            <a:xfrm>
              <a:off x="6424051" y="291049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Introducing GLAAS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BAF4B4A4-465C-0CEB-E4A9-7BBD510C202C}"/>
                </a:ext>
              </a:extLst>
            </p:cNvPr>
            <p:cNvSpPr/>
            <p:nvPr/>
          </p:nvSpPr>
          <p:spPr>
            <a:xfrm>
              <a:off x="6416500" y="1824425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Pre-data collection</a:t>
              </a: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1437AC07-F0C5-F1EF-50F1-43DAABEF59FE}"/>
                </a:ext>
              </a:extLst>
            </p:cNvPr>
            <p:cNvSpPr/>
            <p:nvPr/>
          </p:nvSpPr>
          <p:spPr>
            <a:xfrm>
              <a:off x="6408947" y="2591113"/>
              <a:ext cx="1478319" cy="5592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CE2AB830-D451-D209-7B70-40A6F0A4E8AA}"/>
                </a:ext>
              </a:extLst>
            </p:cNvPr>
            <p:cNvSpPr/>
            <p:nvPr/>
          </p:nvSpPr>
          <p:spPr>
            <a:xfrm>
              <a:off x="6416501" y="3357801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Validation &amp; Submission</a:t>
              </a: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5593E1D0-B905-2046-4B62-7F85C4FD3BF7}"/>
                </a:ext>
              </a:extLst>
            </p:cNvPr>
            <p:cNvSpPr/>
            <p:nvPr/>
          </p:nvSpPr>
          <p:spPr>
            <a:xfrm>
              <a:off x="6408949" y="4124489"/>
              <a:ext cx="1493421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Data management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74BE7E9-4D2B-25F7-2761-628176C3B6A1}"/>
                </a:ext>
              </a:extLst>
            </p:cNvPr>
            <p:cNvSpPr/>
            <p:nvPr/>
          </p:nvSpPr>
          <p:spPr>
            <a:xfrm>
              <a:off x="6424051" y="4891177"/>
              <a:ext cx="1478319" cy="55929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>
                  <a:solidFill>
                    <a:srgbClr val="1F497D">
                      <a:lumMod val="75000"/>
                    </a:srgbClr>
                  </a:solidFill>
                </a:rPr>
                <a:t>GLAAS 2025 report &amp;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335716-F0E5-87F7-0315-2779D293C16C}"/>
              </a:ext>
            </a:extLst>
          </p:cNvPr>
          <p:cNvGrpSpPr/>
          <p:nvPr/>
        </p:nvGrpSpPr>
        <p:grpSpPr>
          <a:xfrm>
            <a:off x="1049908" y="1091004"/>
            <a:ext cx="174224" cy="4040837"/>
            <a:chOff x="7064770" y="850343"/>
            <a:chExt cx="174224" cy="4040837"/>
          </a:xfrm>
        </p:grpSpPr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24D9D5A6-43AE-C46A-FDFA-53C797550097}"/>
                </a:ext>
              </a:extLst>
            </p:cNvPr>
            <p:cNvSpPr/>
            <p:nvPr/>
          </p:nvSpPr>
          <p:spPr>
            <a:xfrm rot="5400000">
              <a:off x="7044411" y="1644945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E05A9A82-ED9A-DD07-59D4-70EE65B76E34}"/>
                </a:ext>
              </a:extLst>
            </p:cNvPr>
            <p:cNvSpPr/>
            <p:nvPr/>
          </p:nvSpPr>
          <p:spPr>
            <a:xfrm rot="5400000">
              <a:off x="7059513" y="878256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8EADCD7A-917A-1CDF-490F-FDAE86B9E426}"/>
                </a:ext>
              </a:extLst>
            </p:cNvPr>
            <p:cNvSpPr/>
            <p:nvPr/>
          </p:nvSpPr>
          <p:spPr>
            <a:xfrm rot="5400000">
              <a:off x="7044411" y="2411634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ight Arrow 15">
              <a:extLst>
                <a:ext uri="{FF2B5EF4-FFF2-40B4-BE49-F238E27FC236}">
                  <a16:creationId xmlns:a16="http://schemas.microsoft.com/office/drawing/2014/main" id="{6D842FD7-67D1-DD1C-1614-837E047D239D}"/>
                </a:ext>
              </a:extLst>
            </p:cNvPr>
            <p:cNvSpPr/>
            <p:nvPr/>
          </p:nvSpPr>
          <p:spPr>
            <a:xfrm rot="5400000">
              <a:off x="7044411" y="3178323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Arrow 16">
              <a:extLst>
                <a:ext uri="{FF2B5EF4-FFF2-40B4-BE49-F238E27FC236}">
                  <a16:creationId xmlns:a16="http://schemas.microsoft.com/office/drawing/2014/main" id="{212C180E-95E9-B4F6-8AA5-B2647CF85AFB}"/>
                </a:ext>
              </a:extLst>
            </p:cNvPr>
            <p:cNvSpPr/>
            <p:nvPr/>
          </p:nvSpPr>
          <p:spPr>
            <a:xfrm rot="5400000">
              <a:off x="7044411" y="3945012"/>
              <a:ext cx="207394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696229B6-C74C-BCB2-4937-402DE3FA0EB9}"/>
                </a:ext>
              </a:extLst>
            </p:cNvPr>
            <p:cNvSpPr/>
            <p:nvPr/>
          </p:nvSpPr>
          <p:spPr>
            <a:xfrm rot="5400000">
              <a:off x="7036857" y="4711700"/>
              <a:ext cx="207393" cy="151568"/>
            </a:xfrm>
            <a:prstGeom prst="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15E1D6-43A0-66CA-96A6-4CEDC74AF7A6}"/>
              </a:ext>
            </a:extLst>
          </p:cNvPr>
          <p:cNvGrpSpPr/>
          <p:nvPr/>
        </p:nvGrpSpPr>
        <p:grpSpPr>
          <a:xfrm>
            <a:off x="204129" y="625477"/>
            <a:ext cx="364812" cy="4947770"/>
            <a:chOff x="204129" y="396875"/>
            <a:chExt cx="364812" cy="49477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DA5A70-7793-D5EA-A3DB-D514A161CDE8}"/>
                </a:ext>
              </a:extLst>
            </p:cNvPr>
            <p:cNvSpPr/>
            <p:nvPr/>
          </p:nvSpPr>
          <p:spPr>
            <a:xfrm>
              <a:off x="204129" y="39687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18756F-0B36-256E-230D-D4A3C0765EEA}"/>
                </a:ext>
              </a:extLst>
            </p:cNvPr>
            <p:cNvSpPr/>
            <p:nvPr/>
          </p:nvSpPr>
          <p:spPr>
            <a:xfrm>
              <a:off x="204129" y="1163563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D8E6CF-B5FC-DDDE-E2E9-98C3A0950B7F}"/>
                </a:ext>
              </a:extLst>
            </p:cNvPr>
            <p:cNvSpPr/>
            <p:nvPr/>
          </p:nvSpPr>
          <p:spPr>
            <a:xfrm>
              <a:off x="204129" y="1930251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351512-7920-B1C9-37A6-27D3812388FE}"/>
                </a:ext>
              </a:extLst>
            </p:cNvPr>
            <p:cNvSpPr/>
            <p:nvPr/>
          </p:nvSpPr>
          <p:spPr>
            <a:xfrm>
              <a:off x="208901" y="2696939"/>
              <a:ext cx="360040" cy="347641"/>
            </a:xfrm>
            <a:prstGeom prst="ellipse">
              <a:avLst/>
            </a:prstGeom>
            <a:solidFill>
              <a:srgbClr val="D60A87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49DF0C-39A1-FE32-2FD7-0DC8FA64AC17}"/>
                </a:ext>
              </a:extLst>
            </p:cNvPr>
            <p:cNvSpPr/>
            <p:nvPr/>
          </p:nvSpPr>
          <p:spPr>
            <a:xfrm>
              <a:off x="208901" y="3463627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53A996-118F-527C-D1FA-2B36A98EC097}"/>
                </a:ext>
              </a:extLst>
            </p:cNvPr>
            <p:cNvSpPr/>
            <p:nvPr/>
          </p:nvSpPr>
          <p:spPr>
            <a:xfrm>
              <a:off x="208901" y="4230315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A51C33-5D4C-766A-D0EF-85BC690A0059}"/>
                </a:ext>
              </a:extLst>
            </p:cNvPr>
            <p:cNvSpPr/>
            <p:nvPr/>
          </p:nvSpPr>
          <p:spPr>
            <a:xfrm>
              <a:off x="208901" y="4997004"/>
              <a:ext cx="360040" cy="3476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A8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6" name="Content Placeholder 50">
            <a:extLst>
              <a:ext uri="{FF2B5EF4-FFF2-40B4-BE49-F238E27FC236}">
                <a16:creationId xmlns:a16="http://schemas.microsoft.com/office/drawing/2014/main" id="{A12C391B-4BEC-8232-46D7-077D828A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4" y="1280166"/>
            <a:ext cx="9305926" cy="450549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3600"/>
              <a:t>National focal point coordinates responses to GLAAS survey from various stakeholders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3600"/>
              <a:t>Ongoing meetings and discussions among stakeholders to complete individual sections of survey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2528D7A-A3D5-ED4F-60EE-7962616F0FF7}"/>
              </a:ext>
            </a:extLst>
          </p:cNvPr>
          <p:cNvSpPr txBox="1">
            <a:spLocks/>
          </p:cNvSpPr>
          <p:nvPr/>
        </p:nvSpPr>
        <p:spPr>
          <a:xfrm>
            <a:off x="2276474" y="198438"/>
            <a:ext cx="8696325" cy="841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Data collection phase</a:t>
            </a:r>
          </a:p>
        </p:txBody>
      </p:sp>
    </p:spTree>
    <p:extLst>
      <p:ext uri="{BB962C8B-B14F-4D97-AF65-F5344CB8AC3E}">
        <p14:creationId xmlns:p14="http://schemas.microsoft.com/office/powerpoint/2010/main" val="3268794574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English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17bf7935abcde74bc55a7355ccf037ef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7a53f7d250534cfe9ebbbacdc52be709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Portuguese "/>
          <xsd:enumeration value="Chin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FE5E-37CC-4CE9-96F5-D43556D39C96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41ab25e3-02a7-4e62-87a1-2aba457b9e71"/>
    <ds:schemaRef ds:uri="http://schemas.openxmlformats.org/package/2006/metadata/core-properties"/>
    <ds:schemaRef ds:uri="db58ddc9-97d8-4c72-bb74-b1fce577a35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29239-54EB-48E1-A892-AD8E98E866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1178</Words>
  <Application>Microsoft Macintosh PowerPoint</Application>
  <PresentationFormat>Widescreen</PresentationFormat>
  <Paragraphs>254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GLAAS Main Template</vt:lpstr>
      <vt:lpstr>GLAAS 2019 Report Template</vt:lpstr>
      <vt:lpstr>1_GLAAS Main Template</vt:lpstr>
      <vt:lpstr>GLAAS information module 2:  GLAAS Process GLAAS 2024 country survey</vt:lpstr>
      <vt:lpstr>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GLAAS 2024/2025 cycle timeline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Betsy Engebretson</cp:lastModifiedBy>
  <cp:revision>3</cp:revision>
  <dcterms:created xsi:type="dcterms:W3CDTF">2019-09-12T12:12:51Z</dcterms:created>
  <dcterms:modified xsi:type="dcterms:W3CDTF">2024-03-07T17:33:29Z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