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 id="2147483758" r:id="rId6"/>
  </p:sldMasterIdLst>
  <p:notesMasterIdLst>
    <p:notesMasterId r:id="rId23"/>
  </p:notesMasterIdLst>
  <p:handoutMasterIdLst>
    <p:handoutMasterId r:id="rId24"/>
  </p:handoutMasterIdLst>
  <p:sldIdLst>
    <p:sldId id="258" r:id="rId7"/>
    <p:sldId id="278" r:id="rId8"/>
    <p:sldId id="294" r:id="rId9"/>
    <p:sldId id="295" r:id="rId10"/>
    <p:sldId id="296" r:id="rId11"/>
    <p:sldId id="305" r:id="rId12"/>
    <p:sldId id="297" r:id="rId13"/>
    <p:sldId id="298" r:id="rId14"/>
    <p:sldId id="299" r:id="rId15"/>
    <p:sldId id="300" r:id="rId16"/>
    <p:sldId id="301" r:id="rId17"/>
    <p:sldId id="302" r:id="rId18"/>
    <p:sldId id="303" r:id="rId19"/>
    <p:sldId id="306" r:id="rId20"/>
    <p:sldId id="304" r:id="rId21"/>
    <p:sldId id="30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9CE6C-7BCA-21CC-44A3-3C9646442C54}" name="TIFFAY, Kathleen" initials="KT" userId="S::tiffayk@who.int::d51f97e3-cd98-49b8-8d5e-1b0d4fc9d868" providerId="AD"/>
  <p188:author id="{1B926287-3076-50EA-A243-435638BCBB9B}" name="MURAD, Sofia Jenny Juliette" initials="MJ" userId="S::murads@who.int::609d3eb8-04db-4da7-84a5-b39f1996835f" providerId="AD"/>
  <p188:author id="{68248ECC-ACBF-94BF-071A-AEEFA39AAFE6}" name="HOEKE, Mark" initials="HM" userId="S::hoekem@who.int::933efd3c-cc99-4819-bef5-7c94f874eb0e" providerId="AD"/>
  <p188:author id="{5CA46EDE-4F5C-45F8-DF1F-4B06DB701E81}" name="LARREA, Christian" initials="CL" userId="S::larreac@who.int::1cbcec65-4ef2-4c9d-8acd-f62e48665bf7" providerId="AD"/>
  <p188:author id="{A73CFEE0-E6D2-2B1B-C8E7-3B407D312D87}" name="GORE, Fiona Margaret" initials="GFM" userId="S::goref@who.int::8990c2d0-068d-4ea4-a7b0-fc9e7bcf8844" providerId="AD"/>
  <p188:author id="{AA1AD4F5-5A41-3E2D-CD02-B0EC2F63F23E}" name="Heylen, Camille" initials="HC" userId="S::cheyle01@tufts.edu::678493ef-6a2e-480b-838b-efa95ea4c522" providerId="AD"/>
  <p188:author id="{729ACBFA-FDC7-BA5B-B8E4-B00B5A38B2BF}" name="TAKANE, Marina" initials="TM" userId="S::takanem@who.int::0c62abb9-5f1e-4540-b5da-327c1000617a" providerId="AD"/>
  <p188:author id="{D70E98FD-EA60-B6BF-1BC4-2D9E91B71751}" name="ENGEBRETSON, Elizabeth"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KANE, Marina" initials="TM" lastIdx="2" clrIdx="6">
    <p:extLst>
      <p:ext uri="{19B8F6BF-5375-455C-9EA6-DF929625EA0E}">
        <p15:presenceInfo xmlns:p15="http://schemas.microsoft.com/office/powerpoint/2012/main" userId="S::takanem@who.int::0c62abb9-5f1e-4540-b5da-327c1000617a" providerId="AD"/>
      </p:ext>
    </p:extLst>
  </p:cmAuthor>
  <p:cmAuthor id="1" name="Sofia Murad" initials="SM" lastIdx="11" clrIdx="0">
    <p:extLst>
      <p:ext uri="{19B8F6BF-5375-455C-9EA6-DF929625EA0E}">
        <p15:presenceInfo xmlns:p15="http://schemas.microsoft.com/office/powerpoint/2012/main" userId="e026b1207f6de5b6" providerId="Windows Live"/>
      </p:ext>
    </p:extLst>
  </p:cmAuthor>
  <p:cmAuthor id="8" name="TIFFAY, Kathleen" initials="TK" lastIdx="14" clrIdx="7">
    <p:extLst>
      <p:ext uri="{19B8F6BF-5375-455C-9EA6-DF929625EA0E}">
        <p15:presenceInfo xmlns:p15="http://schemas.microsoft.com/office/powerpoint/2012/main" userId="TIFFAY, Kathleen" providerId="None"/>
      </p:ext>
    </p:extLst>
  </p:cmAuthor>
  <p:cmAuthor id="2" name="MURAD, Sofia Jenny Juliette" initials="MSJJ" lastIdx="16" clrIdx="1">
    <p:extLst>
      <p:ext uri="{19B8F6BF-5375-455C-9EA6-DF929625EA0E}">
        <p15:presenceInfo xmlns:p15="http://schemas.microsoft.com/office/powerpoint/2012/main" userId="MURAD, Sofia Jenny Juliette" providerId="None"/>
      </p:ext>
    </p:extLst>
  </p:cmAuthor>
  <p:cmAuthor id="3" name="Elizabeth ENGEBRETSON" initials="EE" lastIdx="8" clrIdx="2">
    <p:extLst>
      <p:ext uri="{19B8F6BF-5375-455C-9EA6-DF929625EA0E}">
        <p15:presenceInfo xmlns:p15="http://schemas.microsoft.com/office/powerpoint/2012/main" userId="S::engebretsone@who.int::3432f663-7c0c-4f2e-b85b-b6f4c97bdf77" providerId="AD"/>
      </p:ext>
    </p:extLst>
  </p:cmAuthor>
  <p:cmAuthor id="4" name="Sofia Jenny Juliette MURAD" initials="SJJM" lastIdx="3" clrIdx="3">
    <p:extLst>
      <p:ext uri="{19B8F6BF-5375-455C-9EA6-DF929625EA0E}">
        <p15:presenceInfo xmlns:p15="http://schemas.microsoft.com/office/powerpoint/2012/main" userId="Sofia Jenny Juliette MURAD" providerId="None"/>
      </p:ext>
    </p:extLst>
  </p:cmAuthor>
  <p:cmAuthor id="5" name="Betsy Engebretson" initials="BE" lastIdx="3" clrIdx="4">
    <p:extLst>
      <p:ext uri="{19B8F6BF-5375-455C-9EA6-DF929625EA0E}">
        <p15:presenceInfo xmlns:p15="http://schemas.microsoft.com/office/powerpoint/2012/main" userId="de7a1987bec85a67" providerId="Windows Live"/>
      </p:ext>
    </p:extLst>
  </p:cmAuthor>
  <p:cmAuthor id="6" name="GORE, Fiona Margaret" initials="GM" lastIdx="5" clrIdx="5">
    <p:extLst>
      <p:ext uri="{19B8F6BF-5375-455C-9EA6-DF929625EA0E}">
        <p15:presenceInfo xmlns:p15="http://schemas.microsoft.com/office/powerpoint/2012/main" userId="S::goref@who.int::8990c2d0-068d-4ea4-a7b0-fc9e7bcf8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D60A87"/>
    <a:srgbClr val="4F81BD"/>
    <a:srgbClr val="FFFFFF"/>
    <a:srgbClr val="F79646"/>
    <a:srgbClr val="F59952"/>
    <a:srgbClr val="505F73"/>
    <a:srgbClr val="358D8B"/>
    <a:srgbClr val="7BD0EF"/>
    <a:srgbClr val="375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26C18-2130-BD3C-0D17-3D1E5ABAF6C9}" v="42" dt="2024-03-28T19:00:17.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9"/>
    <p:restoredTop sz="94717"/>
  </p:normalViewPr>
  <p:slideViewPr>
    <p:cSldViewPr snapToGrid="0">
      <p:cViewPr varScale="1">
        <p:scale>
          <a:sx n="107" d="100"/>
          <a:sy n="107" d="100"/>
        </p:scale>
        <p:origin x="522"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D, Sofia Jenny Juliette" userId="609d3eb8-04db-4da7-84a5-b39f1996835f" providerId="ADAL" clId="{6A207D28-F563-4967-839E-88873C5A0BAC}"/>
    <pc:docChg chg="mod">
      <pc:chgData name="MURAD, Sofia Jenny Juliette" userId="609d3eb8-04db-4da7-84a5-b39f1996835f" providerId="ADAL" clId="{6A207D28-F563-4967-839E-88873C5A0BAC}" dt="2024-03-29T10:18:24.640" v="0"/>
      <pc:docMkLst>
        <pc:docMk/>
      </pc:docMkLst>
    </pc:docChg>
  </pc:docChgLst>
  <pc:docChgLst>
    <pc:chgData name="GORE, Fiona Margaret" userId="S::goref@who.int::8990c2d0-068d-4ea4-a7b0-fc9e7bcf8844" providerId="AD" clId="Web-{7F426C18-2130-BD3C-0D17-3D1E5ABAF6C9}"/>
    <pc:docChg chg="modSld">
      <pc:chgData name="GORE, Fiona Margaret" userId="S::goref@who.int::8990c2d0-068d-4ea4-a7b0-fc9e7bcf8844" providerId="AD" clId="Web-{7F426C18-2130-BD3C-0D17-3D1E5ABAF6C9}" dt="2024-03-28T19:00:17.348" v="27"/>
      <pc:docMkLst>
        <pc:docMk/>
      </pc:docMkLst>
      <pc:sldChg chg="delCm">
        <pc:chgData name="GORE, Fiona Margaret" userId="S::goref@who.int::8990c2d0-068d-4ea4-a7b0-fc9e7bcf8844" providerId="AD" clId="Web-{7F426C18-2130-BD3C-0D17-3D1E5ABAF6C9}" dt="2024-03-28T18:55:50.230" v="3"/>
        <pc:sldMkLst>
          <pc:docMk/>
          <pc:sldMk cId="3799510500" sldId="303"/>
        </pc:sldMkLst>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7F426C18-2130-BD3C-0D17-3D1E5ABAF6C9}" dt="2024-03-28T18:55:50.230" v="3"/>
              <pc2:cmMkLst xmlns:pc2="http://schemas.microsoft.com/office/powerpoint/2019/9/main/command">
                <pc:docMk/>
                <pc:sldMk cId="3799510500" sldId="303"/>
                <pc2:cmMk id="{17173716-0E04-234E-8F6A-08631A8E5DC7}"/>
              </pc2:cmMkLst>
            </pc226:cmChg>
            <pc226:cmChg xmlns:pc226="http://schemas.microsoft.com/office/powerpoint/2022/06/main/command" chg="del">
              <pc226:chgData name="GORE, Fiona Margaret" userId="S::goref@who.int::8990c2d0-068d-4ea4-a7b0-fc9e7bcf8844" providerId="AD" clId="Web-{7F426C18-2130-BD3C-0D17-3D1E5ABAF6C9}" dt="2024-03-28T18:55:47.792" v="2"/>
              <pc2:cmMkLst xmlns:pc2="http://schemas.microsoft.com/office/powerpoint/2019/9/main/command">
                <pc:docMk/>
                <pc:sldMk cId="3799510500" sldId="303"/>
                <pc2:cmMk id="{74045765-ACB5-294A-9092-363323200610}"/>
              </pc2:cmMkLst>
            </pc226:cmChg>
            <pc226:cmChg xmlns:pc226="http://schemas.microsoft.com/office/powerpoint/2022/06/main/command" chg="del">
              <pc226:chgData name="GORE, Fiona Margaret" userId="S::goref@who.int::8990c2d0-068d-4ea4-a7b0-fc9e7bcf8844" providerId="AD" clId="Web-{7F426C18-2130-BD3C-0D17-3D1E5ABAF6C9}" dt="2024-03-28T18:55:45.714" v="1"/>
              <pc2:cmMkLst xmlns:pc2="http://schemas.microsoft.com/office/powerpoint/2019/9/main/command">
                <pc:docMk/>
                <pc:sldMk cId="3799510500" sldId="303"/>
                <pc2:cmMk id="{61444DA5-F785-B441-A97D-C72E7E892459}"/>
              </pc2:cmMkLst>
            </pc226:cmChg>
          </p:ext>
        </pc:extLst>
      </pc:sldChg>
      <pc:sldChg chg="modSp delCm">
        <pc:chgData name="GORE, Fiona Margaret" userId="S::goref@who.int::8990c2d0-068d-4ea4-a7b0-fc9e7bcf8844" providerId="AD" clId="Web-{7F426C18-2130-BD3C-0D17-3D1E5ABAF6C9}" dt="2024-03-28T18:57:41.859" v="10"/>
        <pc:sldMkLst>
          <pc:docMk/>
          <pc:sldMk cId="3440640851" sldId="304"/>
        </pc:sldMkLst>
        <pc:spChg chg="mod">
          <ac:chgData name="GORE, Fiona Margaret" userId="S::goref@who.int::8990c2d0-068d-4ea4-a7b0-fc9e7bcf8844" providerId="AD" clId="Web-{7F426C18-2130-BD3C-0D17-3D1E5ABAF6C9}" dt="2024-03-28T18:57:28.171" v="7" actId="20577"/>
          <ac:spMkLst>
            <pc:docMk/>
            <pc:sldMk cId="3440640851" sldId="304"/>
            <ac:spMk id="7" creationId="{5CCBFFD6-820A-4AC6-93D5-3C90BA25EF40}"/>
          </ac:spMkLst>
        </pc:spChg>
        <pc:spChg chg="mod">
          <ac:chgData name="GORE, Fiona Margaret" userId="S::goref@who.int::8990c2d0-068d-4ea4-a7b0-fc9e7bcf8844" providerId="AD" clId="Web-{7F426C18-2130-BD3C-0D17-3D1E5ABAF6C9}" dt="2024-03-28T18:57:18.748" v="5" actId="20577"/>
          <ac:spMkLst>
            <pc:docMk/>
            <pc:sldMk cId="3440640851" sldId="304"/>
            <ac:spMk id="10" creationId="{5296395D-AF2F-494B-882E-20D71FBB48BA}"/>
          </ac:spMkLst>
        </pc:spChg>
        <pc:spChg chg="mod">
          <ac:chgData name="GORE, Fiona Margaret" userId="S::goref@who.int::8990c2d0-068d-4ea4-a7b0-fc9e7bcf8844" providerId="AD" clId="Web-{7F426C18-2130-BD3C-0D17-3D1E5ABAF6C9}" dt="2024-03-28T18:57:24.655" v="6" actId="20577"/>
          <ac:spMkLst>
            <pc:docMk/>
            <pc:sldMk cId="3440640851" sldId="304"/>
            <ac:spMk id="12" creationId="{4F12D889-9358-4F36-A539-16EF55111669}"/>
          </ac:spMkLst>
        </pc:spChg>
        <pc:spChg chg="mod">
          <ac:chgData name="GORE, Fiona Margaret" userId="S::goref@who.int::8990c2d0-068d-4ea4-a7b0-fc9e7bcf8844" providerId="AD" clId="Web-{7F426C18-2130-BD3C-0D17-3D1E5ABAF6C9}" dt="2024-03-28T18:57:31.546" v="8" actId="20577"/>
          <ac:spMkLst>
            <pc:docMk/>
            <pc:sldMk cId="3440640851" sldId="304"/>
            <ac:spMk id="13" creationId="{00C70677-55DE-4407-B7CC-D57B4F4D6498}"/>
          </ac:spMkLst>
        </pc:spChg>
        <pc:spChg chg="mod">
          <ac:chgData name="GORE, Fiona Margaret" userId="S::goref@who.int::8990c2d0-068d-4ea4-a7b0-fc9e7bcf8844" providerId="AD" clId="Web-{7F426C18-2130-BD3C-0D17-3D1E5ABAF6C9}" dt="2024-03-28T18:57:35.155" v="9" actId="20577"/>
          <ac:spMkLst>
            <pc:docMk/>
            <pc:sldMk cId="3440640851" sldId="304"/>
            <ac:spMk id="14" creationId="{10D831F6-CC3C-4576-B5A2-487F9A86CD4C}"/>
          </ac:spMkLst>
        </pc:spChg>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7F426C18-2130-BD3C-0D17-3D1E5ABAF6C9}" dt="2024-03-28T18:57:41.859" v="10"/>
              <pc2:cmMkLst xmlns:pc2="http://schemas.microsoft.com/office/powerpoint/2019/9/main/command">
                <pc:docMk/>
                <pc:sldMk cId="3440640851" sldId="304"/>
                <pc2:cmMk id="{F3BF5EE1-DB86-0F45-B6B0-76594D88275E}"/>
              </pc2:cmMkLst>
            </pc226:cmChg>
          </p:ext>
        </pc:extLst>
      </pc:sldChg>
      <pc:sldChg chg="delCm">
        <pc:chgData name="GORE, Fiona Margaret" userId="S::goref@who.int::8990c2d0-068d-4ea4-a7b0-fc9e7bcf8844" providerId="AD" clId="Web-{7F426C18-2130-BD3C-0D17-3D1E5ABAF6C9}" dt="2024-03-28T18:54:10.664" v="0"/>
        <pc:sldMkLst>
          <pc:docMk/>
          <pc:sldMk cId="2407497282" sldId="305"/>
        </pc:sldMkLst>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7F426C18-2130-BD3C-0D17-3D1E5ABAF6C9}" dt="2024-03-28T18:54:10.664" v="0"/>
              <pc2:cmMkLst xmlns:pc2="http://schemas.microsoft.com/office/powerpoint/2019/9/main/command">
                <pc:docMk/>
                <pc:sldMk cId="2407497282" sldId="305"/>
                <pc2:cmMk id="{8FB79A42-0C20-304F-B26E-AA52D33C823B}"/>
              </pc2:cmMkLst>
            </pc226:cmChg>
          </p:ext>
        </pc:extLst>
      </pc:sldChg>
      <pc:sldChg chg="modSp delCm">
        <pc:chgData name="GORE, Fiona Margaret" userId="S::goref@who.int::8990c2d0-068d-4ea4-a7b0-fc9e7bcf8844" providerId="AD" clId="Web-{7F426C18-2130-BD3C-0D17-3D1E5ABAF6C9}" dt="2024-03-28T19:00:17.348" v="27"/>
        <pc:sldMkLst>
          <pc:docMk/>
          <pc:sldMk cId="1737873445" sldId="306"/>
        </pc:sldMkLst>
        <pc:spChg chg="mod">
          <ac:chgData name="GORE, Fiona Margaret" userId="S::goref@who.int::8990c2d0-068d-4ea4-a7b0-fc9e7bcf8844" providerId="AD" clId="Web-{7F426C18-2130-BD3C-0D17-3D1E5ABAF6C9}" dt="2024-03-28T18:59:48.613" v="11" actId="20577"/>
          <ac:spMkLst>
            <pc:docMk/>
            <pc:sldMk cId="1737873445" sldId="306"/>
            <ac:spMk id="2" creationId="{BA3A020F-F45D-0C37-007B-09D297797FB9}"/>
          </ac:spMkLst>
        </pc:spChg>
        <pc:spChg chg="mod">
          <ac:chgData name="GORE, Fiona Margaret" userId="S::goref@who.int::8990c2d0-068d-4ea4-a7b0-fc9e7bcf8844" providerId="AD" clId="Web-{7F426C18-2130-BD3C-0D17-3D1E5ABAF6C9}" dt="2024-03-28T19:00:06.238" v="25" actId="20577"/>
          <ac:spMkLst>
            <pc:docMk/>
            <pc:sldMk cId="1737873445" sldId="306"/>
            <ac:spMk id="27" creationId="{D431F98B-7A16-D8BD-40FA-F2801F8F0EA8}"/>
          </ac:spMkLst>
        </pc:spChg>
        <pc:extLst>
          <p:ext xmlns:p="http://schemas.openxmlformats.org/presentationml/2006/main" uri="{D6D511B9-2390-475A-947B-AFAB55BFBCF1}">
            <pc226:cmChg xmlns:pc226="http://schemas.microsoft.com/office/powerpoint/2022/06/main/command" chg="del">
              <pc226:chgData name="GORE, Fiona Margaret" userId="S::goref@who.int::8990c2d0-068d-4ea4-a7b0-fc9e7bcf8844" providerId="AD" clId="Web-{7F426C18-2130-BD3C-0D17-3D1E5ABAF6C9}" dt="2024-03-28T19:00:14.645" v="26"/>
              <pc2:cmMkLst xmlns:pc2="http://schemas.microsoft.com/office/powerpoint/2019/9/main/command">
                <pc:docMk/>
                <pc:sldMk cId="1737873445" sldId="306"/>
                <pc2:cmMk id="{3028182F-6102-C64F-907D-6873FD04F4DD}"/>
              </pc2:cmMkLst>
            </pc226:cmChg>
            <pc226:cmChg xmlns:pc226="http://schemas.microsoft.com/office/powerpoint/2022/06/main/command" chg="del">
              <pc226:chgData name="GORE, Fiona Margaret" userId="S::goref@who.int::8990c2d0-068d-4ea4-a7b0-fc9e7bcf8844" providerId="AD" clId="Web-{7F426C18-2130-BD3C-0D17-3D1E5ABAF6C9}" dt="2024-03-28T19:00:17.348" v="27"/>
              <pc2:cmMkLst xmlns:pc2="http://schemas.microsoft.com/office/powerpoint/2019/9/main/command">
                <pc:docMk/>
                <pc:sldMk cId="1737873445" sldId="306"/>
                <pc2:cmMk id="{7C5E2154-D51B-754C-B5A9-D9267D581727}"/>
              </pc2:cmMkLst>
            </pc226:cmChg>
          </p:ext>
        </pc:extLst>
      </pc:sldChg>
    </pc:docChg>
  </pc:docChgLst>
  <pc:docChgLst>
    <pc:chgData name="TIFFAY, Kathleen" userId="d51f97e3-cd98-49b8-8d5e-1b0d4fc9d868" providerId="ADAL" clId="{6D95A715-D7BF-184E-9759-4230A61F2D9D}"/>
    <pc:docChg chg="undo custSel addSld delSld modSld">
      <pc:chgData name="TIFFAY, Kathleen" userId="d51f97e3-cd98-49b8-8d5e-1b0d4fc9d868" providerId="ADAL" clId="{6D95A715-D7BF-184E-9759-4230A61F2D9D}" dt="2024-03-26T16:37:33.490" v="196" actId="2696"/>
      <pc:docMkLst>
        <pc:docMk/>
      </pc:docMkLst>
      <pc:sldChg chg="delCm">
        <pc:chgData name="TIFFAY, Kathleen" userId="d51f97e3-cd98-49b8-8d5e-1b0d4fc9d868" providerId="ADAL" clId="{6D95A715-D7BF-184E-9759-4230A61F2D9D}" dt="2024-03-26T15:30:38.757" v="0"/>
        <pc:sldMkLst>
          <pc:docMk/>
          <pc:sldMk cId="4154322372" sldId="258"/>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6D95A715-D7BF-184E-9759-4230A61F2D9D}" dt="2024-03-26T15:30:38.757" v="0"/>
              <pc2:cmMkLst xmlns:pc2="http://schemas.microsoft.com/office/powerpoint/2019/9/main/command">
                <pc:docMk/>
                <pc:sldMk cId="4154322372" sldId="258"/>
                <pc2:cmMk id="{F30CBF25-912E-424A-9F0F-FDF0FF492996}"/>
              </pc2:cmMkLst>
            </pc226:cmChg>
          </p:ext>
        </pc:extLst>
      </pc:sldChg>
      <pc:sldChg chg="delCm">
        <pc:chgData name="TIFFAY, Kathleen" userId="d51f97e3-cd98-49b8-8d5e-1b0d4fc9d868" providerId="ADAL" clId="{6D95A715-D7BF-184E-9759-4230A61F2D9D}" dt="2024-03-26T15:30:47.079" v="1"/>
        <pc:sldMkLst>
          <pc:docMk/>
          <pc:sldMk cId="3625526989" sldId="278"/>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6D95A715-D7BF-184E-9759-4230A61F2D9D}" dt="2024-03-26T15:30:47.079" v="1"/>
              <pc2:cmMkLst xmlns:pc2="http://schemas.microsoft.com/office/powerpoint/2019/9/main/command">
                <pc:docMk/>
                <pc:sldMk cId="3625526989" sldId="278"/>
                <pc2:cmMk id="{B874BB63-B501-F247-B683-FE2CAE56F323}"/>
              </pc2:cmMkLst>
            </pc226:cmChg>
          </p:ext>
        </pc:extLst>
      </pc:sldChg>
      <pc:sldChg chg="delCm">
        <pc:chgData name="TIFFAY, Kathleen" userId="d51f97e3-cd98-49b8-8d5e-1b0d4fc9d868" providerId="ADAL" clId="{6D95A715-D7BF-184E-9759-4230A61F2D9D}" dt="2024-03-26T15:31:01.326" v="2"/>
        <pc:sldMkLst>
          <pc:docMk/>
          <pc:sldMk cId="1174824574" sldId="294"/>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6D95A715-D7BF-184E-9759-4230A61F2D9D}" dt="2024-03-26T15:31:01.326" v="2"/>
              <pc2:cmMkLst xmlns:pc2="http://schemas.microsoft.com/office/powerpoint/2019/9/main/command">
                <pc:docMk/>
                <pc:sldMk cId="1174824574" sldId="294"/>
                <pc2:cmMk id="{66FB94A6-C19D-9547-965F-B1F23819C956}"/>
              </pc2:cmMkLst>
            </pc226:cmChg>
          </p:ext>
        </pc:extLst>
      </pc:sldChg>
      <pc:sldChg chg="delCm">
        <pc:chgData name="TIFFAY, Kathleen" userId="d51f97e3-cd98-49b8-8d5e-1b0d4fc9d868" providerId="ADAL" clId="{6D95A715-D7BF-184E-9759-4230A61F2D9D}" dt="2024-03-26T15:31:11.588" v="3"/>
        <pc:sldMkLst>
          <pc:docMk/>
          <pc:sldMk cId="2841219162" sldId="295"/>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6D95A715-D7BF-184E-9759-4230A61F2D9D}" dt="2024-03-26T15:31:11.588" v="3"/>
              <pc2:cmMkLst xmlns:pc2="http://schemas.microsoft.com/office/powerpoint/2019/9/main/command">
                <pc:docMk/>
                <pc:sldMk cId="2841219162" sldId="295"/>
                <pc2:cmMk id="{1C810248-F922-B944-B90C-8531E109E596}"/>
              </pc2:cmMkLst>
            </pc226:cmChg>
          </p:ext>
        </pc:extLst>
      </pc:sldChg>
      <pc:sldChg chg="delCm">
        <pc:chgData name="TIFFAY, Kathleen" userId="d51f97e3-cd98-49b8-8d5e-1b0d4fc9d868" providerId="ADAL" clId="{6D95A715-D7BF-184E-9759-4230A61F2D9D}" dt="2024-03-26T15:31:24.661" v="4"/>
        <pc:sldMkLst>
          <pc:docMk/>
          <pc:sldMk cId="2138388112" sldId="296"/>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6D95A715-D7BF-184E-9759-4230A61F2D9D}" dt="2024-03-26T15:31:24.661" v="4"/>
              <pc2:cmMkLst xmlns:pc2="http://schemas.microsoft.com/office/powerpoint/2019/9/main/command">
                <pc:docMk/>
                <pc:sldMk cId="2138388112" sldId="296"/>
                <pc2:cmMk id="{8D12BDDB-5581-D24D-A254-E887F5DE8216}"/>
              </pc2:cmMkLst>
            </pc226:cmChg>
          </p:ext>
        </pc:extLst>
      </pc:sldChg>
      <pc:sldChg chg="modSp mod delCm">
        <pc:chgData name="TIFFAY, Kathleen" userId="d51f97e3-cd98-49b8-8d5e-1b0d4fc9d868" providerId="ADAL" clId="{6D95A715-D7BF-184E-9759-4230A61F2D9D}" dt="2024-03-26T16:37:21.764" v="194" actId="27636"/>
        <pc:sldMkLst>
          <pc:docMk/>
          <pc:sldMk cId="4271135210" sldId="297"/>
        </pc:sldMkLst>
        <pc:spChg chg="mod">
          <ac:chgData name="TIFFAY, Kathleen" userId="d51f97e3-cd98-49b8-8d5e-1b0d4fc9d868" providerId="ADAL" clId="{6D95A715-D7BF-184E-9759-4230A61F2D9D}" dt="2024-03-26T16:37:21.764" v="194" actId="27636"/>
          <ac:spMkLst>
            <pc:docMk/>
            <pc:sldMk cId="4271135210" sldId="297"/>
            <ac:spMk id="41" creationId="{A7863C52-24D6-8BF2-6D39-97341DD34E93}"/>
          </ac:spMkLst>
        </pc:spChg>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6D95A715-D7BF-184E-9759-4230A61F2D9D}" dt="2024-03-26T15:31:44.870" v="5"/>
              <pc2:cmMkLst xmlns:pc2="http://schemas.microsoft.com/office/powerpoint/2019/9/main/command">
                <pc:docMk/>
                <pc:sldMk cId="4271135210" sldId="297"/>
                <pc2:cmMk id="{0379CC7A-2F72-AB47-AF7D-C15F9A8039D2}"/>
              </pc2:cmMkLst>
            </pc226:cmChg>
          </p:ext>
        </pc:extLst>
      </pc:sldChg>
      <pc:sldChg chg="delCm">
        <pc:chgData name="TIFFAY, Kathleen" userId="d51f97e3-cd98-49b8-8d5e-1b0d4fc9d868" providerId="ADAL" clId="{6D95A715-D7BF-184E-9759-4230A61F2D9D}" dt="2024-03-26T15:32:23.562" v="7"/>
        <pc:sldMkLst>
          <pc:docMk/>
          <pc:sldMk cId="2093740431" sldId="298"/>
        </pc:sldMkLst>
        <pc:extLst>
          <p:ext xmlns:p="http://schemas.openxmlformats.org/presentationml/2006/main" uri="{D6D511B9-2390-475A-947B-AFAB55BFBCF1}">
            <pc226:cmChg xmlns:pc226="http://schemas.microsoft.com/office/powerpoint/2022/06/main/command" chg="del">
              <pc226:chgData name="TIFFAY, Kathleen" userId="d51f97e3-cd98-49b8-8d5e-1b0d4fc9d868" providerId="ADAL" clId="{6D95A715-D7BF-184E-9759-4230A61F2D9D}" dt="2024-03-26T15:32:23.562" v="7"/>
              <pc2:cmMkLst xmlns:pc2="http://schemas.microsoft.com/office/powerpoint/2019/9/main/command">
                <pc:docMk/>
                <pc:sldMk cId="2093740431" sldId="298"/>
                <pc2:cmMk id="{72B59CB2-1FC0-E24E-816D-5D50C09F8424}"/>
              </pc2:cmMkLst>
            </pc226:cmChg>
            <pc226:cmChg xmlns:pc226="http://schemas.microsoft.com/office/powerpoint/2022/06/main/command" chg="del">
              <pc226:chgData name="TIFFAY, Kathleen" userId="d51f97e3-cd98-49b8-8d5e-1b0d4fc9d868" providerId="ADAL" clId="{6D95A715-D7BF-184E-9759-4230A61F2D9D}" dt="2024-03-26T15:32:16.673" v="6"/>
              <pc2:cmMkLst xmlns:pc2="http://schemas.microsoft.com/office/powerpoint/2019/9/main/command">
                <pc:docMk/>
                <pc:sldMk cId="2093740431" sldId="298"/>
                <pc2:cmMk id="{E41642E9-14AE-E948-9AA9-AB9860908E94}"/>
              </pc2:cmMkLst>
            </pc226:cmChg>
          </p:ext>
        </pc:extLst>
      </pc:sldChg>
      <pc:sldChg chg="modSp mod delCm modCm">
        <pc:chgData name="TIFFAY, Kathleen" userId="d51f97e3-cd98-49b8-8d5e-1b0d4fc9d868" providerId="ADAL" clId="{6D95A715-D7BF-184E-9759-4230A61F2D9D}" dt="2024-03-26T16:35:57.836" v="189"/>
        <pc:sldMkLst>
          <pc:docMk/>
          <pc:sldMk cId="3045337677" sldId="301"/>
        </pc:sldMkLst>
        <pc:spChg chg="mod">
          <ac:chgData name="TIFFAY, Kathleen" userId="d51f97e3-cd98-49b8-8d5e-1b0d4fc9d868" providerId="ADAL" clId="{6D95A715-D7BF-184E-9759-4230A61F2D9D}" dt="2024-03-26T15:36:46.423" v="187" actId="113"/>
          <ac:spMkLst>
            <pc:docMk/>
            <pc:sldMk cId="3045337677" sldId="301"/>
            <ac:spMk id="26" creationId="{30B0C8F9-E40D-DBE7-F3DA-CDC3F203CF03}"/>
          </ac:spMkLst>
        </pc:spChg>
        <pc:extLst>
          <p:ext xmlns:p="http://schemas.openxmlformats.org/presentationml/2006/main" uri="{D6D511B9-2390-475A-947B-AFAB55BFBCF1}">
            <pc226:cmChg xmlns:pc226="http://schemas.microsoft.com/office/powerpoint/2022/06/main/command" chg="del mod">
              <pc226:chgData name="TIFFAY, Kathleen" userId="d51f97e3-cd98-49b8-8d5e-1b0d4fc9d868" providerId="ADAL" clId="{6D95A715-D7BF-184E-9759-4230A61F2D9D}" dt="2024-03-26T16:35:55.216" v="188"/>
              <pc2:cmMkLst xmlns:pc2="http://schemas.microsoft.com/office/powerpoint/2019/9/main/command">
                <pc:docMk/>
                <pc:sldMk cId="3045337677" sldId="301"/>
                <pc2:cmMk id="{E79A2724-9463-4841-A726-455AFCF34153}"/>
              </pc2:cmMkLst>
            </pc226:cmChg>
            <pc226:cmChg xmlns:pc226="http://schemas.microsoft.com/office/powerpoint/2022/06/main/command" chg="del mod">
              <pc226:chgData name="TIFFAY, Kathleen" userId="d51f97e3-cd98-49b8-8d5e-1b0d4fc9d868" providerId="ADAL" clId="{6D95A715-D7BF-184E-9759-4230A61F2D9D}" dt="2024-03-26T16:35:57.836" v="189"/>
              <pc2:cmMkLst xmlns:pc2="http://schemas.microsoft.com/office/powerpoint/2019/9/main/command">
                <pc:docMk/>
                <pc:sldMk cId="3045337677" sldId="301"/>
                <pc2:cmMk id="{45B26E26-76A2-BF4E-887B-EA7FFCE8F672}"/>
              </pc2:cmMkLst>
            </pc226:cmChg>
          </p:ext>
        </pc:extLst>
      </pc:sldChg>
      <pc:sldChg chg="addSp delSp mod">
        <pc:chgData name="TIFFAY, Kathleen" userId="d51f97e3-cd98-49b8-8d5e-1b0d4fc9d868" providerId="ADAL" clId="{6D95A715-D7BF-184E-9759-4230A61F2D9D}" dt="2024-03-26T16:36:44.468" v="191" actId="22"/>
        <pc:sldMkLst>
          <pc:docMk/>
          <pc:sldMk cId="3440640851" sldId="304"/>
        </pc:sldMkLst>
        <pc:spChg chg="add del">
          <ac:chgData name="TIFFAY, Kathleen" userId="d51f97e3-cd98-49b8-8d5e-1b0d4fc9d868" providerId="ADAL" clId="{6D95A715-D7BF-184E-9759-4230A61F2D9D}" dt="2024-03-26T16:36:44.468" v="191" actId="22"/>
          <ac:spMkLst>
            <pc:docMk/>
            <pc:sldMk cId="3440640851" sldId="304"/>
            <ac:spMk id="11" creationId="{1C3C98EA-3B98-A2D3-0DE8-8D1FBFCE5110}"/>
          </ac:spMkLst>
        </pc:spChg>
      </pc:sldChg>
      <pc:sldChg chg="modSp mod">
        <pc:chgData name="TIFFAY, Kathleen" userId="d51f97e3-cd98-49b8-8d5e-1b0d4fc9d868" providerId="ADAL" clId="{6D95A715-D7BF-184E-9759-4230A61F2D9D}" dt="2024-03-26T16:37:21.738" v="193" actId="27636"/>
        <pc:sldMkLst>
          <pc:docMk/>
          <pc:sldMk cId="2407497282" sldId="305"/>
        </pc:sldMkLst>
        <pc:spChg chg="mod">
          <ac:chgData name="TIFFAY, Kathleen" userId="d51f97e3-cd98-49b8-8d5e-1b0d4fc9d868" providerId="ADAL" clId="{6D95A715-D7BF-184E-9759-4230A61F2D9D}" dt="2024-03-26T16:37:21.738" v="193" actId="27636"/>
          <ac:spMkLst>
            <pc:docMk/>
            <pc:sldMk cId="2407497282" sldId="305"/>
            <ac:spMk id="41" creationId="{2F35E57D-FF90-97D7-BCF7-9235ECD475D8}"/>
          </ac:spMkLst>
        </pc:spChg>
      </pc:sldChg>
      <pc:sldChg chg="modSp mod">
        <pc:chgData name="TIFFAY, Kathleen" userId="d51f97e3-cd98-49b8-8d5e-1b0d4fc9d868" providerId="ADAL" clId="{6D95A715-D7BF-184E-9759-4230A61F2D9D}" dt="2024-03-26T16:37:22.173" v="195" actId="27636"/>
        <pc:sldMkLst>
          <pc:docMk/>
          <pc:sldMk cId="1737873445" sldId="306"/>
        </pc:sldMkLst>
        <pc:spChg chg="mod">
          <ac:chgData name="TIFFAY, Kathleen" userId="d51f97e3-cd98-49b8-8d5e-1b0d4fc9d868" providerId="ADAL" clId="{6D95A715-D7BF-184E-9759-4230A61F2D9D}" dt="2024-03-26T16:37:22.173" v="195" actId="27636"/>
          <ac:spMkLst>
            <pc:docMk/>
            <pc:sldMk cId="1737873445" sldId="306"/>
            <ac:spMk id="2" creationId="{BA3A020F-F45D-0C37-007B-09D297797FB9}"/>
          </ac:spMkLst>
        </pc:spChg>
      </pc:sldChg>
      <pc:sldChg chg="del">
        <pc:chgData name="TIFFAY, Kathleen" userId="d51f97e3-cd98-49b8-8d5e-1b0d4fc9d868" providerId="ADAL" clId="{6D95A715-D7BF-184E-9759-4230A61F2D9D}" dt="2024-03-26T16:37:33.490" v="196" actId="2696"/>
        <pc:sldMkLst>
          <pc:docMk/>
          <pc:sldMk cId="2110609230" sldId="307"/>
        </pc:sldMkLst>
      </pc:sldChg>
      <pc:sldChg chg="add">
        <pc:chgData name="TIFFAY, Kathleen" userId="d51f97e3-cd98-49b8-8d5e-1b0d4fc9d868" providerId="ADAL" clId="{6D95A715-D7BF-184E-9759-4230A61F2D9D}" dt="2024-03-26T16:37:20.998" v="192"/>
        <pc:sldMkLst>
          <pc:docMk/>
          <pc:sldMk cId="2773499410" sldId="308"/>
        </pc:sldMkLst>
      </pc:sldChg>
    </pc:docChg>
  </pc:docChgLst>
  <pc:docChgLst>
    <pc:chgData name="Camille Heylen" userId="S::camille.heylen_gmail.com#ext#@worldhealthorg.onmicrosoft.com::b06d2ecd-1696-4686-841c-b8b84215f45d" providerId="AD" clId="Web-{DCD69827-A439-6ACC-9B80-7157F3734A88}"/>
    <pc:docChg chg="modSld">
      <pc:chgData name="Camille Heylen" userId="S::camille.heylen_gmail.com#ext#@worldhealthorg.onmicrosoft.com::b06d2ecd-1696-4686-841c-b8b84215f45d" providerId="AD" clId="Web-{DCD69827-A439-6ACC-9B80-7157F3734A88}" dt="2024-03-25T09:02:08.819" v="28"/>
      <pc:docMkLst>
        <pc:docMk/>
      </pc:docMkLst>
      <pc:sldChg chg="modNotes">
        <pc:chgData name="Camille Heylen" userId="S::camille.heylen_gmail.com#ext#@worldhealthorg.onmicrosoft.com::b06d2ecd-1696-4686-841c-b8b84215f45d" providerId="AD" clId="Web-{DCD69827-A439-6ACC-9B80-7157F3734A88}" dt="2024-03-25T09:02:08.819" v="28"/>
        <pc:sldMkLst>
          <pc:docMk/>
          <pc:sldMk cId="1737873445"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29-Mar-24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29-Mar-24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laas.who.i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2</a:t>
            </a:fld>
            <a:endParaRPr lang="en-US"/>
          </a:p>
        </p:txBody>
      </p:sp>
    </p:spTree>
    <p:extLst>
      <p:ext uri="{BB962C8B-B14F-4D97-AF65-F5344CB8AC3E}">
        <p14:creationId xmlns:p14="http://schemas.microsoft.com/office/powerpoint/2010/main" val="63769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i="1" dirty="0"/>
              <a:t>Utilisation des données collectées par le biais de GLAAS: Tirer le meilleur parti du processus GLAAS</a:t>
            </a:r>
            <a:r>
              <a:rPr lang="en-US" dirty="0"/>
              <a:t> </a:t>
            </a:r>
            <a:r>
              <a:rPr lang="en-US" dirty="0" err="1"/>
              <a:t>est</a:t>
            </a:r>
            <a:r>
              <a:rPr lang="en-US" sz="1200" dirty="0"/>
              <a:t> </a:t>
            </a:r>
            <a:r>
              <a:rPr lang="en-US" dirty="0"/>
              <a:t>disponible sur le </a:t>
            </a:r>
            <a:r>
              <a:rPr lang="en-US" dirty="0" err="1"/>
              <a:t>portail</a:t>
            </a:r>
            <a:r>
              <a:rPr lang="en-US" dirty="0"/>
              <a:t> de données GLAAS </a:t>
            </a:r>
            <a:r>
              <a:rPr lang="en-US" sz="1200" dirty="0"/>
              <a:t>(</a:t>
            </a:r>
            <a:r>
              <a:rPr lang="en-GB" sz="1800" u="sng" dirty="0">
                <a:solidFill>
                  <a:srgbClr val="008080"/>
                </a:solidFill>
                <a:effectLst/>
                <a:latin typeface="Calibri"/>
                <a:ea typeface="Calibri"/>
                <a:cs typeface="Calibri"/>
                <a:hlinkClick r:id="rId3"/>
              </a:rPr>
              <a:t>https://glaas.who.int/</a:t>
            </a:r>
            <a:r>
              <a:rPr lang="en-US" dirty="0">
                <a:effectLst/>
              </a:rPr>
              <a:t>)</a:t>
            </a:r>
            <a:r>
              <a:rPr lang="en-US" sz="1200" dirty="0"/>
              <a:t> </a:t>
            </a:r>
            <a:r>
              <a:rPr lang="en-US" dirty="0"/>
              <a:t>et sur</a:t>
            </a:r>
            <a:r>
              <a:rPr lang="en-US" sz="1200" dirty="0"/>
              <a:t>: </a:t>
            </a:r>
            <a:r>
              <a:rPr lang="en-GB" sz="1800" u="sng" dirty="0">
                <a:solidFill>
                  <a:srgbClr val="0000FF"/>
                </a:solidFill>
                <a:effectLst/>
                <a:latin typeface="Calibri"/>
                <a:ea typeface="Calibri"/>
                <a:cs typeface="Calibri"/>
                <a:hlinkClick r:id="rId4"/>
              </a:rPr>
              <a:t>https://www.who.int/teams/environment-climate-change-and-health/water-sanitation-and-health/monitoring-and-evidence/wash-systems-monitoring/un-water-global-analysis-and-assessment-of-sanitation-and-drinking-water</a:t>
            </a:r>
            <a:r>
              <a:rPr lang="en-GB" sz="1800" u="sng" dirty="0">
                <a:solidFill>
                  <a:srgbClr val="008080"/>
                </a:solidFill>
                <a:latin typeface="Calibri"/>
                <a:ea typeface="Calibri"/>
                <a:cs typeface="Calibri"/>
              </a:rPr>
              <a:t> </a:t>
            </a:r>
            <a:endParaRPr lang="en-US" sz="1800">
              <a:effectLst/>
              <a:latin typeface="Calibri" panose="020F0502020204030204" pitchFamily="34" charset="0"/>
              <a:ea typeface="Calibri" panose="020F0502020204030204" pitchFamily="34" charset="0"/>
              <a:cs typeface="Calibri"/>
            </a:endParaRPr>
          </a:p>
          <a:p>
            <a:r>
              <a:rPr lang="en-US" dirty="0"/>
              <a:t> </a:t>
            </a:r>
          </a:p>
        </p:txBody>
      </p:sp>
      <p:sp>
        <p:nvSpPr>
          <p:cNvPr id="4" name="Slide Number Placeholder 3"/>
          <p:cNvSpPr>
            <a:spLocks noGrp="1"/>
          </p:cNvSpPr>
          <p:nvPr>
            <p:ph type="sldNum" sz="quarter" idx="5"/>
          </p:nvPr>
        </p:nvSpPr>
        <p:spPr/>
        <p:txBody>
          <a:bodyPr/>
          <a:lstStyle/>
          <a:p>
            <a:fld id="{5068490C-0DEC-4EBD-86E0-7ACA53B40D66}" type="slidenum">
              <a:rPr lang="en-US" smtClean="0"/>
              <a:t>14</a:t>
            </a:fld>
            <a:endParaRPr lang="en-US"/>
          </a:p>
        </p:txBody>
      </p:sp>
    </p:spTree>
    <p:extLst>
      <p:ext uri="{BB962C8B-B14F-4D97-AF65-F5344CB8AC3E}">
        <p14:creationId xmlns:p14="http://schemas.microsoft.com/office/powerpoint/2010/main" val="307197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15</a:t>
            </a:fld>
            <a:endParaRPr lang="en-US"/>
          </a:p>
        </p:txBody>
      </p:sp>
    </p:spTree>
    <p:extLst>
      <p:ext uri="{BB962C8B-B14F-4D97-AF65-F5344CB8AC3E}">
        <p14:creationId xmlns:p14="http://schemas.microsoft.com/office/powerpoint/2010/main" val="160524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74927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1894132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3743023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99032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239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52442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57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644488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714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9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07162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638326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5395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610813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615837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844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21" Type="http://schemas.openxmlformats.org/officeDocument/2006/relationships/image" Target="../media/image8.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F15FB073-BB83-E172-454D-A364C19BCD3C}"/>
              </a:ext>
            </a:extLst>
          </p:cNvPr>
          <p:cNvGrpSpPr/>
          <p:nvPr userDrawn="1"/>
        </p:nvGrpSpPr>
        <p:grpSpPr>
          <a:xfrm>
            <a:off x="-4" y="5988696"/>
            <a:ext cx="12192008" cy="869304"/>
            <a:chOff x="-1" y="5998222"/>
            <a:chExt cx="12192008" cy="869304"/>
          </a:xfrm>
        </p:grpSpPr>
        <p:grpSp>
          <p:nvGrpSpPr>
            <p:cNvPr id="5" name="Group 4">
              <a:extLst>
                <a:ext uri="{FF2B5EF4-FFF2-40B4-BE49-F238E27FC236}">
                  <a16:creationId xmlns:a16="http://schemas.microsoft.com/office/drawing/2014/main" id="{27E98DA2-1865-4E97-8590-444FE01B1FE4}"/>
                </a:ext>
              </a:extLst>
            </p:cNvPr>
            <p:cNvGrpSpPr/>
            <p:nvPr userDrawn="1"/>
          </p:nvGrpSpPr>
          <p:grpSpPr>
            <a:xfrm>
              <a:off x="-1" y="6065349"/>
              <a:ext cx="12192001" cy="802177"/>
              <a:chOff x="-1" y="6055823"/>
              <a:chExt cx="9144001" cy="802177"/>
            </a:xfrm>
          </p:grpSpPr>
          <p:sp>
            <p:nvSpPr>
              <p:cNvPr id="8" name="Rectangle 7">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9" name="Picture 8">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7093744" y="6154761"/>
                <a:ext cx="1822373" cy="637786"/>
              </a:xfrm>
              <a:prstGeom prst="rect">
                <a:avLst/>
              </a:prstGeom>
            </p:spPr>
          </p:pic>
          <p:pic>
            <p:nvPicPr>
              <p:cNvPr id="10" name="Picture 9">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4718251" y="6190395"/>
                <a:ext cx="1473694" cy="573086"/>
              </a:xfrm>
              <a:prstGeom prst="rect">
                <a:avLst/>
              </a:prstGeom>
            </p:spPr>
          </p:pic>
          <p:pic>
            <p:nvPicPr>
              <p:cNvPr id="11" name="Picture 10">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4376" y="6125852"/>
                <a:ext cx="1700603" cy="593260"/>
              </a:xfrm>
              <a:prstGeom prst="rect">
                <a:avLst/>
              </a:prstGeom>
            </p:spPr>
          </p:pic>
        </p:grpSp>
        <p:sp>
          <p:nvSpPr>
            <p:cNvPr id="6" name="Rectangle 5">
              <a:extLst>
                <a:ext uri="{FF2B5EF4-FFF2-40B4-BE49-F238E27FC236}">
                  <a16:creationId xmlns:a16="http://schemas.microsoft.com/office/drawing/2014/main" id="{8F1D423E-8B15-41BD-B67A-2B72633E8C60}"/>
                </a:ext>
              </a:extLst>
            </p:cNvPr>
            <p:cNvSpPr/>
            <p:nvPr userDrawn="1"/>
          </p:nvSpPr>
          <p:spPr>
            <a:xfrm>
              <a:off x="7" y="5998222"/>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7" name="Picture 6" descr="A black and white logo&#10;&#10;Description automatically generated">
              <a:extLst>
                <a:ext uri="{FF2B5EF4-FFF2-40B4-BE49-F238E27FC236}">
                  <a16:creationId xmlns:a16="http://schemas.microsoft.com/office/drawing/2014/main" id="{F07FAD92-3BD4-F88E-2ECD-B380A6873080}"/>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36356" b="37062"/>
            <a:stretch/>
          </p:blipFill>
          <p:spPr>
            <a:xfrm>
              <a:off x="3233815" y="6225300"/>
              <a:ext cx="1964925" cy="522329"/>
            </a:xfrm>
            <a:prstGeom prst="rect">
              <a:avLst/>
            </a:prstGeom>
          </p:spPr>
        </p:pic>
      </p:grpSp>
    </p:spTree>
    <p:extLst>
      <p:ext uri="{BB962C8B-B14F-4D97-AF65-F5344CB8AC3E}">
        <p14:creationId xmlns:p14="http://schemas.microsoft.com/office/powerpoint/2010/main" val="34147242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s://glaas.who.int/" TargetMode="External"/><Relationship Id="rId2"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fr-FR" sz="2800" dirty="0">
                <a:ea typeface="+mn-ea"/>
                <a:cs typeface="+mn-cs"/>
              </a:rPr>
              <a:t>GLAAS : Module d'information 2 </a:t>
            </a:r>
            <a:br>
              <a:rPr lang="fr-FR" dirty="0">
                <a:cs typeface="Calibri"/>
              </a:rPr>
            </a:br>
            <a:r>
              <a:rPr lang="fr-FR" sz="3600" dirty="0">
                <a:cs typeface="Calibri"/>
              </a:rPr>
              <a:t>Le processus GLAAS</a:t>
            </a:r>
            <a:br>
              <a:rPr lang="fr-FR" sz="3600" dirty="0">
                <a:cs typeface="Calibri"/>
              </a:rPr>
            </a:br>
            <a:r>
              <a:rPr lang="fr-FR" sz="2400" dirty="0">
                <a:cs typeface="Calibri"/>
              </a:rPr>
              <a:t>Enquête pays GLAAS 2024</a:t>
            </a:r>
            <a:endParaRPr lang="fr-FR" dirty="0"/>
          </a:p>
        </p:txBody>
      </p:sp>
    </p:spTree>
    <p:extLst>
      <p:ext uri="{BB962C8B-B14F-4D97-AF65-F5344CB8AC3E}">
        <p14:creationId xmlns:p14="http://schemas.microsoft.com/office/powerpoint/2010/main" val="415432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08F9A72C-F8D1-0575-9791-FAEC05512E95}"/>
              </a:ext>
            </a:extLst>
          </p:cNvPr>
          <p:cNvGrpSpPr/>
          <p:nvPr/>
        </p:nvGrpSpPr>
        <p:grpSpPr>
          <a:xfrm>
            <a:off x="385200" y="532800"/>
            <a:ext cx="1500973" cy="5366816"/>
            <a:chOff x="6401397" y="291049"/>
            <a:chExt cx="1500973" cy="5366816"/>
          </a:xfrm>
        </p:grpSpPr>
        <p:sp>
          <p:nvSpPr>
            <p:cNvPr id="36" name="Rounded Rectangle 8">
              <a:extLst>
                <a:ext uri="{FF2B5EF4-FFF2-40B4-BE49-F238E27FC236}">
                  <a16:creationId xmlns:a16="http://schemas.microsoft.com/office/drawing/2014/main" id="{6EAA9D0D-9211-5DD7-4672-B9DCF0AF7EB8}"/>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37" name="Rounded Rectangle 5">
              <a:extLst>
                <a:ext uri="{FF2B5EF4-FFF2-40B4-BE49-F238E27FC236}">
                  <a16:creationId xmlns:a16="http://schemas.microsoft.com/office/drawing/2014/main" id="{95B61236-E1E2-8191-9CF1-5F13E549093C}"/>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38" name="Rounded Rectangle 9">
              <a:extLst>
                <a:ext uri="{FF2B5EF4-FFF2-40B4-BE49-F238E27FC236}">
                  <a16:creationId xmlns:a16="http://schemas.microsoft.com/office/drawing/2014/main" id="{C617A293-0BAE-359E-BE83-888D7DF79CDB}"/>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Pré-collecte des données</a:t>
              </a:r>
            </a:p>
          </p:txBody>
        </p:sp>
        <p:sp>
          <p:nvSpPr>
            <p:cNvPr id="39" name="Rounded Rectangle 10">
              <a:extLst>
                <a:ext uri="{FF2B5EF4-FFF2-40B4-BE49-F238E27FC236}">
                  <a16:creationId xmlns:a16="http://schemas.microsoft.com/office/drawing/2014/main" id="{BF178712-99CA-853D-4B20-47EC1EE6E23B}"/>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Collecte des données</a:t>
              </a:r>
            </a:p>
          </p:txBody>
        </p:sp>
        <p:sp>
          <p:nvSpPr>
            <p:cNvPr id="40" name="Rounded Rectangle 11">
              <a:extLst>
                <a:ext uri="{FF2B5EF4-FFF2-40B4-BE49-F238E27FC236}">
                  <a16:creationId xmlns:a16="http://schemas.microsoft.com/office/drawing/2014/main" id="{D3B19945-937E-6636-CCC3-0C975A82B26A}"/>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Validation &amp; Soumission</a:t>
              </a:r>
            </a:p>
          </p:txBody>
        </p:sp>
        <p:sp>
          <p:nvSpPr>
            <p:cNvPr id="41" name="Rounded Rectangle 12">
              <a:extLst>
                <a:ext uri="{FF2B5EF4-FFF2-40B4-BE49-F238E27FC236}">
                  <a16:creationId xmlns:a16="http://schemas.microsoft.com/office/drawing/2014/main" id="{EEF25564-6FFD-0D6F-6338-99B9E846CB24}"/>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42" name="Rounded Rectangle 13">
              <a:extLst>
                <a:ext uri="{FF2B5EF4-FFF2-40B4-BE49-F238E27FC236}">
                  <a16:creationId xmlns:a16="http://schemas.microsoft.com/office/drawing/2014/main" id="{A0FFAA03-2212-912B-381A-E5CFB1607548}"/>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D35EE154-53F1-C4DC-2F45-BCA9ACA405C8}"/>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A907F895-A201-684A-17C5-00E5DB37243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48F58117-E743-C9F7-7F81-0231623F273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2A3018CC-751D-9BC3-CC91-54EA5457094A}"/>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D12D0E9C-72C9-F0C3-6BF5-5D77ECE05FEC}"/>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24226830-9DE1-1098-0DCB-3DCDFF529B95}"/>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123B4539-2E14-97DF-B576-08AA0FD28EE7}"/>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BC971377-5729-10D7-3438-0AB56D001959}"/>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336DCEBD-E58C-DA71-5E6B-63F13873D03B}"/>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3AD228F2-2316-0D12-F5AA-E53616FD669A}"/>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742E95D9-01F3-4E18-0B33-E99F57BD5FFA}"/>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91FBBC66-5CB1-FA81-DE72-3B63FEE2085B}"/>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E194E5B0-6083-8812-2FB8-97CD5BD108B9}"/>
                </a:ext>
              </a:extLst>
            </p:cNvPr>
            <p:cNvSpPr/>
            <p:nvPr/>
          </p:nvSpPr>
          <p:spPr>
            <a:xfrm>
              <a:off x="208901" y="3463627"/>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5</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F12747FA-FF34-4A2E-4057-8BC02D841A00}"/>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95660E24-2548-1B0E-0837-2504657A9554}"/>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55A8D27E-9F36-CFB9-9018-ABACE739BB8E}"/>
              </a:ext>
            </a:extLst>
          </p:cNvPr>
          <p:cNvSpPr>
            <a:spLocks noGrp="1"/>
          </p:cNvSpPr>
          <p:nvPr>
            <p:ph idx="1"/>
          </p:nvPr>
        </p:nvSpPr>
        <p:spPr>
          <a:xfrm>
            <a:off x="2276474" y="1280166"/>
            <a:ext cx="9305926" cy="4505491"/>
          </a:xfrm>
        </p:spPr>
        <p:txBody>
          <a:bodyPr>
            <a:noAutofit/>
          </a:bodyPr>
          <a:lstStyle/>
          <a:p>
            <a:pPr>
              <a:spcAft>
                <a:spcPts val="2400"/>
              </a:spcAft>
            </a:pPr>
            <a:r>
              <a:rPr lang="fr-FR" sz="3000" dirty="0"/>
              <a:t>Dans la mesure où plusieurs parties prenantes ont probablement participé à la réalisation de l'enquête GLAAS, il est important d'avoir une réunion gouvernementale de validation finale en présence de toutes les personnes impliquées dans ce processus GLAAS pour s'assurer que tout le monde est d'accord avec les informations contenues dans l'enquête.</a:t>
            </a:r>
          </a:p>
          <a:p>
            <a:pPr>
              <a:spcAft>
                <a:spcPts val="2400"/>
              </a:spcAft>
            </a:pPr>
            <a:r>
              <a:rPr lang="fr-FR" sz="3000" dirty="0"/>
              <a:t>Le gouvernement examine les données et approuve les résultats avant leur soumission.</a:t>
            </a:r>
          </a:p>
          <a:p>
            <a:pPr>
              <a:spcAft>
                <a:spcPts val="2400"/>
              </a:spcAft>
              <a:buFont typeface="Wingdings" panose="05000000000000000000" pitchFamily="2" charset="2"/>
              <a:buChar char="§"/>
            </a:pPr>
            <a:endParaRPr lang="fr-FR" sz="3000" dirty="0"/>
          </a:p>
          <a:p>
            <a:pPr marL="457200" indent="-457200"/>
            <a:endParaRPr lang="fr-FR" sz="3000" dirty="0"/>
          </a:p>
        </p:txBody>
      </p:sp>
      <p:sp>
        <p:nvSpPr>
          <p:cNvPr id="27" name="Title 2">
            <a:extLst>
              <a:ext uri="{FF2B5EF4-FFF2-40B4-BE49-F238E27FC236}">
                <a16:creationId xmlns:a16="http://schemas.microsoft.com/office/drawing/2014/main" id="{9F56ECF2-8E29-5E2F-D171-CFB8A1B0FCE3}"/>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Validation des résultats</a:t>
            </a:r>
          </a:p>
        </p:txBody>
      </p:sp>
    </p:spTree>
    <p:extLst>
      <p:ext uri="{BB962C8B-B14F-4D97-AF65-F5344CB8AC3E}">
        <p14:creationId xmlns:p14="http://schemas.microsoft.com/office/powerpoint/2010/main" val="358212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B5A6EC-97DE-23FD-ABC4-D0ACBBE44876}"/>
              </a:ext>
            </a:extLst>
          </p:cNvPr>
          <p:cNvGrpSpPr/>
          <p:nvPr/>
        </p:nvGrpSpPr>
        <p:grpSpPr>
          <a:xfrm>
            <a:off x="385200" y="532800"/>
            <a:ext cx="1500973" cy="5366816"/>
            <a:chOff x="6401397" y="291049"/>
            <a:chExt cx="1500973" cy="5366816"/>
          </a:xfrm>
        </p:grpSpPr>
        <p:sp>
          <p:nvSpPr>
            <p:cNvPr id="28" name="Rounded Rectangle 8">
              <a:extLst>
                <a:ext uri="{FF2B5EF4-FFF2-40B4-BE49-F238E27FC236}">
                  <a16:creationId xmlns:a16="http://schemas.microsoft.com/office/drawing/2014/main" id="{428D2E68-81DF-FF44-9406-F9CCCFE6904E}"/>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29" name="Rounded Rectangle 5">
              <a:extLst>
                <a:ext uri="{FF2B5EF4-FFF2-40B4-BE49-F238E27FC236}">
                  <a16:creationId xmlns:a16="http://schemas.microsoft.com/office/drawing/2014/main" id="{E0C38456-A779-40A4-6657-40A47E3A0482}"/>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30" name="Rounded Rectangle 9">
              <a:extLst>
                <a:ext uri="{FF2B5EF4-FFF2-40B4-BE49-F238E27FC236}">
                  <a16:creationId xmlns:a16="http://schemas.microsoft.com/office/drawing/2014/main" id="{E81B4242-4681-4A38-E53A-495A5102068D}"/>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Pré-collecte des données</a:t>
              </a:r>
            </a:p>
          </p:txBody>
        </p:sp>
        <p:sp>
          <p:nvSpPr>
            <p:cNvPr id="31" name="Rounded Rectangle 10">
              <a:extLst>
                <a:ext uri="{FF2B5EF4-FFF2-40B4-BE49-F238E27FC236}">
                  <a16:creationId xmlns:a16="http://schemas.microsoft.com/office/drawing/2014/main" id="{DB5F0282-EFD4-075C-395E-A0C124FB65B5}"/>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Collecte des données</a:t>
              </a:r>
            </a:p>
          </p:txBody>
        </p:sp>
        <p:sp>
          <p:nvSpPr>
            <p:cNvPr id="32" name="Rounded Rectangle 11">
              <a:extLst>
                <a:ext uri="{FF2B5EF4-FFF2-40B4-BE49-F238E27FC236}">
                  <a16:creationId xmlns:a16="http://schemas.microsoft.com/office/drawing/2014/main" id="{C5495459-C516-3A42-1D88-3B7E79048508}"/>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Validation &amp; Soumission</a:t>
              </a:r>
            </a:p>
          </p:txBody>
        </p:sp>
        <p:sp>
          <p:nvSpPr>
            <p:cNvPr id="33" name="Rounded Rectangle 12">
              <a:extLst>
                <a:ext uri="{FF2B5EF4-FFF2-40B4-BE49-F238E27FC236}">
                  <a16:creationId xmlns:a16="http://schemas.microsoft.com/office/drawing/2014/main" id="{ECFF2B98-A3E4-77FF-D75A-1215FA3953E9}"/>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34" name="Rounded Rectangle 13">
              <a:extLst>
                <a:ext uri="{FF2B5EF4-FFF2-40B4-BE49-F238E27FC236}">
                  <a16:creationId xmlns:a16="http://schemas.microsoft.com/office/drawing/2014/main" id="{5C3363CA-A9A5-9A4D-395F-D4CCAA64346B}"/>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979C3CF6-192C-F90A-6F2E-4703D79C1274}"/>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01CC080D-FBAB-561D-5596-BB2ADE76B01A}"/>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F6D1A516-526B-52B7-6B85-ECB66F85638C}"/>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A766E8EC-8641-E31D-4BC5-C4B91919970E}"/>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B6E551F0-179D-E952-DEBE-910AD2608A69}"/>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AD02588D-0874-39D3-EA08-A70295AE4564}"/>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DD12E643-1FFC-1ADC-1C77-186815E9EE41}"/>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38A1030A-6728-451C-BC36-9DDFDE0317D4}"/>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623B449C-B343-BC4D-090D-7D48AAD10EFC}"/>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E30D1857-8FCD-5D63-C6E9-BA8668C6E688}"/>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0E458008-37D7-C83D-5969-214B189CDB4D}"/>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8D133D73-628E-AAD5-F8B0-4683635ED34A}"/>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4F53BD4F-B2B9-3516-FA7B-E4A1E18CBA54}"/>
                </a:ext>
              </a:extLst>
            </p:cNvPr>
            <p:cNvSpPr/>
            <p:nvPr/>
          </p:nvSpPr>
          <p:spPr>
            <a:xfrm>
              <a:off x="208901" y="3463627"/>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5</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56426F92-3E53-AFA4-08E1-1F6E40FE13F1}"/>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D86543B7-0D9A-A724-43DD-8C6357D20ADB}"/>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30B0C8F9-E40D-DBE7-F3DA-CDC3F203CF03}"/>
              </a:ext>
            </a:extLst>
          </p:cNvPr>
          <p:cNvSpPr>
            <a:spLocks noGrp="1"/>
          </p:cNvSpPr>
          <p:nvPr>
            <p:ph idx="1"/>
          </p:nvPr>
        </p:nvSpPr>
        <p:spPr>
          <a:xfrm>
            <a:off x="2276474" y="1280166"/>
            <a:ext cx="9305926" cy="4505491"/>
          </a:xfrm>
        </p:spPr>
        <p:txBody>
          <a:bodyPr>
            <a:normAutofit lnSpcReduction="10000"/>
          </a:bodyPr>
          <a:lstStyle/>
          <a:p>
            <a:r>
              <a:rPr lang="fr-FR" sz="3000" dirty="0"/>
              <a:t>Le point focal national soumet les documents suivants : </a:t>
            </a:r>
          </a:p>
          <a:p>
            <a:pPr marL="971550" lvl="1" indent="-514350">
              <a:buFont typeface="+mj-lt"/>
              <a:buAutoNum type="arabicPeriod"/>
            </a:pPr>
            <a:r>
              <a:rPr lang="fr-FR" sz="2400" dirty="0"/>
              <a:t>Formulaire d'enquête</a:t>
            </a:r>
          </a:p>
          <a:p>
            <a:pPr marL="971550" lvl="1" indent="-514350">
              <a:buFont typeface="+mj-lt"/>
              <a:buAutoNum type="arabicPeriod"/>
            </a:pPr>
            <a:r>
              <a:rPr lang="fr-FR" sz="2400" dirty="0"/>
              <a:t>Fiche de retour d'information des pays participants </a:t>
            </a:r>
          </a:p>
          <a:p>
            <a:pPr marL="971550" lvl="1" indent="-514350">
              <a:buFont typeface="+mj-lt"/>
              <a:buAutoNum type="arabicPeriod"/>
            </a:pPr>
            <a:r>
              <a:rPr lang="fr-FR" sz="2400" dirty="0"/>
              <a:t>Formulaire de consentement (le cas échéant)</a:t>
            </a:r>
          </a:p>
          <a:p>
            <a:pPr marL="971550" lvl="1" indent="-514350">
              <a:buFont typeface="+mj-lt"/>
              <a:buAutoNum type="arabicPeriod"/>
            </a:pPr>
            <a:endParaRPr lang="fr-FR" sz="2400" dirty="0"/>
          </a:p>
          <a:p>
            <a:r>
              <a:rPr lang="fr-FR" sz="3000" dirty="0"/>
              <a:t>La date limite de soumission de l'enquête pays GLAAS 2024 est le </a:t>
            </a:r>
            <a:r>
              <a:rPr lang="fr-FR" sz="3000" b="1" dirty="0">
                <a:solidFill>
                  <a:srgbClr val="D60A87"/>
                </a:solidFill>
              </a:rPr>
              <a:t>15 octobre 2024</a:t>
            </a:r>
            <a:r>
              <a:rPr lang="fr-FR" sz="3000" dirty="0"/>
              <a:t>. </a:t>
            </a:r>
          </a:p>
          <a:p>
            <a:pPr lvl="1"/>
            <a:r>
              <a:rPr lang="fr-FR" sz="2400" dirty="0"/>
              <a:t>Veuillez envoyer l</a:t>
            </a:r>
            <a:r>
              <a:rPr lang="fr-FR" sz="2400" b="1" dirty="0"/>
              <a:t>'enquête pays </a:t>
            </a:r>
            <a:r>
              <a:rPr lang="fr-FR" sz="2400" dirty="0"/>
              <a:t>et </a:t>
            </a:r>
            <a:r>
              <a:rPr lang="fr-FR" sz="2400" b="1" dirty="0"/>
              <a:t>la fiche de retour d’information complétés</a:t>
            </a:r>
            <a:r>
              <a:rPr lang="fr-FR" sz="2400" dirty="0"/>
              <a:t> en PDF par courrier électronique au bureau régional de l'OMS et à </a:t>
            </a:r>
            <a:r>
              <a:rPr lang="fr-FR" sz="2400" dirty="0">
                <a:hlinkClick r:id="rId2"/>
              </a:rPr>
              <a:t>glaas@who.int</a:t>
            </a:r>
            <a:r>
              <a:rPr lang="fr-FR" sz="2400" dirty="0"/>
              <a:t>; ou </a:t>
            </a:r>
          </a:p>
          <a:p>
            <a:pPr lvl="1"/>
            <a:r>
              <a:rPr lang="fr-FR" sz="2400" dirty="0"/>
              <a:t>Soumettre l</a:t>
            </a:r>
            <a:r>
              <a:rPr lang="fr-FR" sz="2400" b="1" dirty="0"/>
              <a:t>'enquête pays </a:t>
            </a:r>
            <a:r>
              <a:rPr lang="fr-FR" sz="2400" b="1" dirty="0" err="1"/>
              <a:t>eGLAAS</a:t>
            </a:r>
            <a:r>
              <a:rPr lang="fr-FR" sz="2400" b="1" dirty="0"/>
              <a:t> </a:t>
            </a:r>
            <a:r>
              <a:rPr lang="fr-FR" sz="2400" dirty="0"/>
              <a:t>complété en cliquant sur 'Soumettre l'enquête' sur la plateforme en ligne. </a:t>
            </a:r>
            <a:endParaRPr lang="fr-FR" sz="2200" dirty="0"/>
          </a:p>
        </p:txBody>
      </p:sp>
      <p:sp>
        <p:nvSpPr>
          <p:cNvPr id="27" name="Title 2">
            <a:extLst>
              <a:ext uri="{FF2B5EF4-FFF2-40B4-BE49-F238E27FC236}">
                <a16:creationId xmlns:a16="http://schemas.microsoft.com/office/drawing/2014/main" id="{42B5D8D2-C885-8450-BD11-42992D977D26}"/>
              </a:ext>
            </a:extLst>
          </p:cNvPr>
          <p:cNvSpPr txBox="1">
            <a:spLocks/>
          </p:cNvSpPr>
          <p:nvPr/>
        </p:nvSpPr>
        <p:spPr>
          <a:xfrm>
            <a:off x="2276474" y="432000"/>
            <a:ext cx="9711397" cy="8413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Soumission des documents de l'enquête pays GLAAS</a:t>
            </a:r>
          </a:p>
        </p:txBody>
      </p:sp>
    </p:spTree>
    <p:extLst>
      <p:ext uri="{BB962C8B-B14F-4D97-AF65-F5344CB8AC3E}">
        <p14:creationId xmlns:p14="http://schemas.microsoft.com/office/powerpoint/2010/main" val="304533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8A3A34-21BD-BDE8-7225-82DC850F7F6B}"/>
              </a:ext>
            </a:extLst>
          </p:cNvPr>
          <p:cNvGrpSpPr/>
          <p:nvPr/>
        </p:nvGrpSpPr>
        <p:grpSpPr>
          <a:xfrm>
            <a:off x="385200" y="532800"/>
            <a:ext cx="1500973" cy="5366816"/>
            <a:chOff x="6401397" y="291049"/>
            <a:chExt cx="1500973" cy="5366816"/>
          </a:xfrm>
        </p:grpSpPr>
        <p:sp>
          <p:nvSpPr>
            <p:cNvPr id="28" name="Rounded Rectangle 8">
              <a:extLst>
                <a:ext uri="{FF2B5EF4-FFF2-40B4-BE49-F238E27FC236}">
                  <a16:creationId xmlns:a16="http://schemas.microsoft.com/office/drawing/2014/main" id="{9C14D3DF-BBA2-0ECF-D91C-E02FC6245737}"/>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29" name="Rounded Rectangle 5">
              <a:extLst>
                <a:ext uri="{FF2B5EF4-FFF2-40B4-BE49-F238E27FC236}">
                  <a16:creationId xmlns:a16="http://schemas.microsoft.com/office/drawing/2014/main" id="{9BB25F82-9306-3B17-C2AF-4B57F11ACA98}"/>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30" name="Rounded Rectangle 9">
              <a:extLst>
                <a:ext uri="{FF2B5EF4-FFF2-40B4-BE49-F238E27FC236}">
                  <a16:creationId xmlns:a16="http://schemas.microsoft.com/office/drawing/2014/main" id="{7602EC5B-BD54-7C85-BBEA-BA3D88FEFB94}"/>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Pré-collecte des données</a:t>
              </a:r>
            </a:p>
          </p:txBody>
        </p:sp>
        <p:sp>
          <p:nvSpPr>
            <p:cNvPr id="31" name="Rounded Rectangle 10">
              <a:extLst>
                <a:ext uri="{FF2B5EF4-FFF2-40B4-BE49-F238E27FC236}">
                  <a16:creationId xmlns:a16="http://schemas.microsoft.com/office/drawing/2014/main" id="{4DEC4C97-3556-8BFF-2678-A7B79B0B47FB}"/>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Collecte des données</a:t>
              </a:r>
            </a:p>
          </p:txBody>
        </p:sp>
        <p:sp>
          <p:nvSpPr>
            <p:cNvPr id="32" name="Rounded Rectangle 11">
              <a:extLst>
                <a:ext uri="{FF2B5EF4-FFF2-40B4-BE49-F238E27FC236}">
                  <a16:creationId xmlns:a16="http://schemas.microsoft.com/office/drawing/2014/main" id="{D069E9D7-6D36-6ECD-FEF2-BD51401783F6}"/>
                </a:ext>
              </a:extLst>
            </p:cNvPr>
            <p:cNvSpPr/>
            <p:nvPr/>
          </p:nvSpPr>
          <p:spPr>
            <a:xfrm>
              <a:off x="6416501" y="3357801"/>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Validation &amp; Soumission</a:t>
              </a:r>
            </a:p>
          </p:txBody>
        </p:sp>
        <p:sp>
          <p:nvSpPr>
            <p:cNvPr id="33" name="Rounded Rectangle 12">
              <a:extLst>
                <a:ext uri="{FF2B5EF4-FFF2-40B4-BE49-F238E27FC236}">
                  <a16:creationId xmlns:a16="http://schemas.microsoft.com/office/drawing/2014/main" id="{6604D1CB-02CF-E238-66EB-678FE2D2F979}"/>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Gestion des données</a:t>
              </a:r>
            </a:p>
          </p:txBody>
        </p:sp>
        <p:sp>
          <p:nvSpPr>
            <p:cNvPr id="34" name="Rounded Rectangle 13">
              <a:extLst>
                <a:ext uri="{FF2B5EF4-FFF2-40B4-BE49-F238E27FC236}">
                  <a16:creationId xmlns:a16="http://schemas.microsoft.com/office/drawing/2014/main" id="{3904FE32-C4B4-9969-D685-A5C9031B0A6C}"/>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31B4879F-FDC8-1FED-A1E9-33F8C6EFC5BD}"/>
              </a:ext>
            </a:extLst>
          </p:cNvPr>
          <p:cNvGrpSpPr/>
          <p:nvPr/>
        </p:nvGrpSpPr>
        <p:grpSpPr>
          <a:xfrm>
            <a:off x="1049908" y="1080613"/>
            <a:ext cx="174224" cy="4040837"/>
            <a:chOff x="7064770" y="850343"/>
            <a:chExt cx="174224" cy="4040837"/>
          </a:xfrm>
        </p:grpSpPr>
        <p:sp>
          <p:nvSpPr>
            <p:cNvPr id="12" name="Right Arrow 12">
              <a:extLst>
                <a:ext uri="{FF2B5EF4-FFF2-40B4-BE49-F238E27FC236}">
                  <a16:creationId xmlns:a16="http://schemas.microsoft.com/office/drawing/2014/main" id="{D71A5C31-62E3-0D6D-646F-7266C2C6C498}"/>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57DE9F16-C06D-028F-BBAB-F0DFAC5AB33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12C82B38-3107-2C2F-2919-795312616FD4}"/>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1DB1F03B-182B-1AF1-6061-A1348E6A50AA}"/>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049D6080-D079-B8AF-F36A-926A988B83BA}"/>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F39591D9-9046-76CA-6781-7C3E22ED9039}"/>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5F714B86-55AA-A278-6569-5C0F5F188F74}"/>
              </a:ext>
            </a:extLst>
          </p:cNvPr>
          <p:cNvGrpSpPr/>
          <p:nvPr/>
        </p:nvGrpSpPr>
        <p:grpSpPr>
          <a:xfrm>
            <a:off x="204129" y="615086"/>
            <a:ext cx="364812" cy="4947770"/>
            <a:chOff x="204129" y="396875"/>
            <a:chExt cx="364812" cy="4947770"/>
          </a:xfrm>
        </p:grpSpPr>
        <p:sp>
          <p:nvSpPr>
            <p:cNvPr id="19" name="Oval 18">
              <a:extLst>
                <a:ext uri="{FF2B5EF4-FFF2-40B4-BE49-F238E27FC236}">
                  <a16:creationId xmlns:a16="http://schemas.microsoft.com/office/drawing/2014/main" id="{B23DEDB5-5A44-B0A1-03F1-374807A663FB}"/>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E0039E13-5AFC-728E-CAAB-3CEBAEBFA23C}"/>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EBBE5902-CC23-A963-6BA8-6840E2A7B68B}"/>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C63B1EF1-A780-A2C9-DA8D-E0E2936083A7}"/>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16FDC5F3-1BF4-A47B-3228-375063DD36EA}"/>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227ED596-3256-5F21-D0E4-A268F7D1271E}"/>
                </a:ext>
              </a:extLst>
            </p:cNvPr>
            <p:cNvSpPr/>
            <p:nvPr/>
          </p:nvSpPr>
          <p:spPr>
            <a:xfrm>
              <a:off x="208901" y="4230315"/>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6</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FE9FA10F-0089-0230-7D8D-45282C18EA5C}"/>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BE7D7440-1BB1-AEA1-2A22-F324CEC73F70}"/>
              </a:ext>
            </a:extLst>
          </p:cNvPr>
          <p:cNvSpPr>
            <a:spLocks noGrp="1"/>
          </p:cNvSpPr>
          <p:nvPr>
            <p:ph idx="1"/>
          </p:nvPr>
        </p:nvSpPr>
        <p:spPr>
          <a:xfrm>
            <a:off x="2276474" y="1280166"/>
            <a:ext cx="9305926" cy="4505491"/>
          </a:xfrm>
        </p:spPr>
        <p:txBody>
          <a:bodyPr>
            <a:normAutofit/>
          </a:bodyPr>
          <a:lstStyle/>
          <a:p>
            <a:pPr>
              <a:buFont typeface="Wingdings" panose="05000000000000000000" pitchFamily="2" charset="2"/>
              <a:buChar char="§"/>
            </a:pPr>
            <a:r>
              <a:rPr lang="fr-FR" sz="3000" dirty="0"/>
              <a:t>Une fois l'enquête GLAAS soumise, l'OMS l’examinera et assurera le suivi auprès du point focal GLAAS pour toutes questions supplémentaires.</a:t>
            </a:r>
          </a:p>
          <a:p>
            <a:pPr>
              <a:buFont typeface="Wingdings" panose="05000000000000000000" pitchFamily="2" charset="2"/>
              <a:buChar char="§"/>
            </a:pPr>
            <a:endParaRPr lang="fr-FR" sz="3000" dirty="0"/>
          </a:p>
          <a:p>
            <a:r>
              <a:rPr lang="fr-FR" sz="3000" dirty="0"/>
              <a:t>La synthèse pays GLAAS sera générée via le portail de données pour être ensuite vérifiée par le pays dans le cadre du processus d’assurance qualité.</a:t>
            </a:r>
          </a:p>
          <a:p>
            <a:endParaRPr lang="fr-FR" sz="3000" dirty="0"/>
          </a:p>
        </p:txBody>
      </p:sp>
      <p:sp>
        <p:nvSpPr>
          <p:cNvPr id="27" name="Title 2">
            <a:extLst>
              <a:ext uri="{FF2B5EF4-FFF2-40B4-BE49-F238E27FC236}">
                <a16:creationId xmlns:a16="http://schemas.microsoft.com/office/drawing/2014/main" id="{CEC3238B-F283-71A6-1647-0D9D866233C1}"/>
              </a:ext>
            </a:extLst>
          </p:cNvPr>
          <p:cNvSpPr txBox="1">
            <a:spLocks/>
          </p:cNvSpPr>
          <p:nvPr/>
        </p:nvSpPr>
        <p:spPr>
          <a:xfrm>
            <a:off x="2276473" y="198438"/>
            <a:ext cx="9711397"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Gestion des données et assurance qualité</a:t>
            </a:r>
          </a:p>
        </p:txBody>
      </p:sp>
    </p:spTree>
    <p:extLst>
      <p:ext uri="{BB962C8B-B14F-4D97-AF65-F5344CB8AC3E}">
        <p14:creationId xmlns:p14="http://schemas.microsoft.com/office/powerpoint/2010/main" val="425057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B4EF73-2148-DE4C-CA01-69A6B4D9EE2A}"/>
              </a:ext>
            </a:extLst>
          </p:cNvPr>
          <p:cNvGrpSpPr/>
          <p:nvPr/>
        </p:nvGrpSpPr>
        <p:grpSpPr>
          <a:xfrm>
            <a:off x="385200" y="532800"/>
            <a:ext cx="1500973" cy="5366816"/>
            <a:chOff x="6401397" y="291049"/>
            <a:chExt cx="1500973" cy="5366816"/>
          </a:xfrm>
        </p:grpSpPr>
        <p:sp>
          <p:nvSpPr>
            <p:cNvPr id="28" name="Rounded Rectangle 8">
              <a:extLst>
                <a:ext uri="{FF2B5EF4-FFF2-40B4-BE49-F238E27FC236}">
                  <a16:creationId xmlns:a16="http://schemas.microsoft.com/office/drawing/2014/main" id="{EF7DC3F5-42BC-C8ED-F7AD-9F5774726B1E}"/>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29" name="Rounded Rectangle 5">
              <a:extLst>
                <a:ext uri="{FF2B5EF4-FFF2-40B4-BE49-F238E27FC236}">
                  <a16:creationId xmlns:a16="http://schemas.microsoft.com/office/drawing/2014/main" id="{23185198-12F4-428E-00CC-480BB1B9E1CB}"/>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30" name="Rounded Rectangle 9">
              <a:extLst>
                <a:ext uri="{FF2B5EF4-FFF2-40B4-BE49-F238E27FC236}">
                  <a16:creationId xmlns:a16="http://schemas.microsoft.com/office/drawing/2014/main" id="{5FD6980A-04C6-73EE-57CA-6778D57E8A80}"/>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Pré-collecte des données</a:t>
              </a:r>
            </a:p>
          </p:txBody>
        </p:sp>
        <p:sp>
          <p:nvSpPr>
            <p:cNvPr id="31" name="Rounded Rectangle 10">
              <a:extLst>
                <a:ext uri="{FF2B5EF4-FFF2-40B4-BE49-F238E27FC236}">
                  <a16:creationId xmlns:a16="http://schemas.microsoft.com/office/drawing/2014/main" id="{FA9E3B06-2D71-70E7-2F3D-12408F8295D3}"/>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Collecte des données</a:t>
              </a:r>
            </a:p>
          </p:txBody>
        </p:sp>
        <p:sp>
          <p:nvSpPr>
            <p:cNvPr id="32" name="Rounded Rectangle 11">
              <a:extLst>
                <a:ext uri="{FF2B5EF4-FFF2-40B4-BE49-F238E27FC236}">
                  <a16:creationId xmlns:a16="http://schemas.microsoft.com/office/drawing/2014/main" id="{2A3633D1-C166-8667-129F-6110245B98B6}"/>
                </a:ext>
              </a:extLst>
            </p:cNvPr>
            <p:cNvSpPr/>
            <p:nvPr/>
          </p:nvSpPr>
          <p:spPr>
            <a:xfrm>
              <a:off x="6416501" y="3357801"/>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Validation &amp; Soumission</a:t>
              </a:r>
            </a:p>
          </p:txBody>
        </p:sp>
        <p:sp>
          <p:nvSpPr>
            <p:cNvPr id="33" name="Rounded Rectangle 12">
              <a:extLst>
                <a:ext uri="{FF2B5EF4-FFF2-40B4-BE49-F238E27FC236}">
                  <a16:creationId xmlns:a16="http://schemas.microsoft.com/office/drawing/2014/main" id="{292F6A27-4B35-43E5-B4E9-CA392CBCEE21}"/>
                </a:ext>
              </a:extLst>
            </p:cNvPr>
            <p:cNvSpPr/>
            <p:nvPr/>
          </p:nvSpPr>
          <p:spPr>
            <a:xfrm>
              <a:off x="6408949" y="4124489"/>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Gestion des données</a:t>
              </a:r>
            </a:p>
          </p:txBody>
        </p:sp>
        <p:sp>
          <p:nvSpPr>
            <p:cNvPr id="34" name="Rounded Rectangle 13">
              <a:extLst>
                <a:ext uri="{FF2B5EF4-FFF2-40B4-BE49-F238E27FC236}">
                  <a16:creationId xmlns:a16="http://schemas.microsoft.com/office/drawing/2014/main" id="{487F7F69-7AC7-F350-7A66-ED9B5C00FB18}"/>
                </a:ext>
              </a:extLst>
            </p:cNvPr>
            <p:cNvSpPr/>
            <p:nvPr/>
          </p:nvSpPr>
          <p:spPr>
            <a:xfrm>
              <a:off x="6424051" y="4891177"/>
              <a:ext cx="1478319" cy="766688"/>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Rapport et données</a:t>
              </a:r>
              <a:r>
                <a:rPr lang="fr-FR" sz="1600" b="1" kern="0" dirty="0">
                  <a:solidFill>
                    <a:schemeClr val="bg1"/>
                  </a:solidFill>
                  <a:latin typeface="Calibri"/>
                </a:rPr>
                <a:t> </a:t>
              </a:r>
              <a:r>
                <a:rPr kumimoji="0" lang="fr-FR" sz="1600" b="1" i="0" u="none" strike="noStrike" kern="0" cap="none" spc="0" normalizeH="0" baseline="0" noProof="0" dirty="0">
                  <a:ln>
                    <a:noFill/>
                  </a:ln>
                  <a:solidFill>
                    <a:schemeClr val="bg1"/>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4E2AD7A5-FCAA-793A-CCC3-4945E7010D17}"/>
              </a:ext>
            </a:extLst>
          </p:cNvPr>
          <p:cNvGrpSpPr/>
          <p:nvPr/>
        </p:nvGrpSpPr>
        <p:grpSpPr>
          <a:xfrm>
            <a:off x="1049908" y="1080613"/>
            <a:ext cx="174224" cy="4040837"/>
            <a:chOff x="7064770" y="850343"/>
            <a:chExt cx="174224" cy="4040837"/>
          </a:xfrm>
        </p:grpSpPr>
        <p:sp>
          <p:nvSpPr>
            <p:cNvPr id="12" name="Right Arrow 12">
              <a:extLst>
                <a:ext uri="{FF2B5EF4-FFF2-40B4-BE49-F238E27FC236}">
                  <a16:creationId xmlns:a16="http://schemas.microsoft.com/office/drawing/2014/main" id="{9AF1A9D7-725A-F006-5F12-FDAAFDA057D1}"/>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63611499-D427-3FC4-AD54-9FEC64289290}"/>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21EE8B68-2B97-B913-CF94-64C66DFADAA7}"/>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84E4C99A-FF8C-96C8-0C4B-6669B9E3EBE3}"/>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88C4E3D2-C91D-F7FA-3B26-40FCE8B0BCB0}"/>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895BC40F-0752-77DB-45A3-2FA309B22047}"/>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96927EA9-6CCE-2642-E8F1-D3F227985D98}"/>
              </a:ext>
            </a:extLst>
          </p:cNvPr>
          <p:cNvGrpSpPr/>
          <p:nvPr/>
        </p:nvGrpSpPr>
        <p:grpSpPr>
          <a:xfrm>
            <a:off x="204129" y="615086"/>
            <a:ext cx="364812" cy="4947770"/>
            <a:chOff x="204129" y="396875"/>
            <a:chExt cx="364812" cy="4947770"/>
          </a:xfrm>
        </p:grpSpPr>
        <p:sp>
          <p:nvSpPr>
            <p:cNvPr id="19" name="Oval 18">
              <a:extLst>
                <a:ext uri="{FF2B5EF4-FFF2-40B4-BE49-F238E27FC236}">
                  <a16:creationId xmlns:a16="http://schemas.microsoft.com/office/drawing/2014/main" id="{8B958954-7E4A-AE8C-D39C-ADE6B8208987}"/>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7B2899AB-E12D-27CD-A471-04902A2CE4BA}"/>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B67C891C-57F7-A128-5AB9-5023BBFD8941}"/>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690C812F-ED4D-7E92-8B83-5F310E95DE9B}"/>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5317320F-C737-E8B4-619E-EF9B0AAB4FF6}"/>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C26C54F8-6A54-D85A-3B49-DD00954C87B0}"/>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C0DED396-8D39-DE79-0277-24C95F0C0858}"/>
                </a:ext>
              </a:extLst>
            </p:cNvPr>
            <p:cNvSpPr/>
            <p:nvPr/>
          </p:nvSpPr>
          <p:spPr>
            <a:xfrm>
              <a:off x="208901" y="4997004"/>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7</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5400C146-1E75-C9A0-D324-F3327A03D537}"/>
              </a:ext>
            </a:extLst>
          </p:cNvPr>
          <p:cNvSpPr>
            <a:spLocks noGrp="1"/>
          </p:cNvSpPr>
          <p:nvPr>
            <p:ph idx="1"/>
          </p:nvPr>
        </p:nvSpPr>
        <p:spPr>
          <a:xfrm>
            <a:off x="2276474" y="1430066"/>
            <a:ext cx="9305926" cy="4505491"/>
          </a:xfrm>
        </p:spPr>
        <p:txBody>
          <a:bodyPr>
            <a:normAutofit/>
          </a:bodyPr>
          <a:lstStyle/>
          <a:p>
            <a:pPr>
              <a:spcAft>
                <a:spcPts val="1200"/>
              </a:spcAft>
              <a:buFont typeface="Wingdings" panose="05000000000000000000" pitchFamily="2" charset="2"/>
              <a:buChar char="§"/>
            </a:pPr>
            <a:r>
              <a:rPr lang="fr-FR" sz="2800" dirty="0"/>
              <a:t>Le rapport GLAAS 2025 est attendu pour le 3</a:t>
            </a:r>
            <a:r>
              <a:rPr lang="fr-FR" sz="2800" baseline="30000" dirty="0"/>
              <a:t>ème</a:t>
            </a:r>
            <a:r>
              <a:rPr lang="fr-FR" sz="2800" dirty="0"/>
              <a:t> trimestre 2025 et sera accessible publiquement en ligne, sur le </a:t>
            </a:r>
            <a:r>
              <a:rPr lang="fr-FR" sz="2800" dirty="0">
                <a:hlinkClick r:id="rId2"/>
              </a:rPr>
              <a:t>site web GLAAS </a:t>
            </a:r>
            <a:r>
              <a:rPr lang="fr-FR" sz="2800" dirty="0"/>
              <a:t>et le </a:t>
            </a:r>
            <a:r>
              <a:rPr lang="fr-FR" sz="2800" dirty="0">
                <a:hlinkClick r:id="rId3"/>
              </a:rPr>
              <a:t>portail de données GLAAS </a:t>
            </a:r>
            <a:r>
              <a:rPr lang="fr-FR" sz="2800" dirty="0"/>
              <a:t>(</a:t>
            </a:r>
            <a:r>
              <a:rPr lang="fr-FR" sz="2800" dirty="0">
                <a:hlinkClick r:id="rId3"/>
              </a:rPr>
              <a:t>https://glaas.who.int/</a:t>
            </a:r>
            <a:r>
              <a:rPr lang="fr-FR" sz="2800" dirty="0"/>
              <a:t>). </a:t>
            </a:r>
          </a:p>
          <a:p>
            <a:pPr>
              <a:spcAft>
                <a:spcPts val="1200"/>
              </a:spcAft>
            </a:pPr>
            <a:r>
              <a:rPr lang="fr-FR" sz="2800" dirty="0"/>
              <a:t>Toutes les données du cycle GLAAS 2024/2025 seront publiées sur le </a:t>
            </a:r>
            <a:r>
              <a:rPr lang="fr-FR" sz="2800" dirty="0">
                <a:hlinkClick r:id="rId3"/>
              </a:rPr>
              <a:t>portail de données GLAAS</a:t>
            </a:r>
            <a:r>
              <a:rPr lang="fr-FR" sz="2800" dirty="0"/>
              <a:t>. Sur ce portail, les utilisateurs pourront générer des synthèses pays personnalisées ainsi que d'autres analyses de données et télécharger l'ensemble des données GLAAS.</a:t>
            </a:r>
          </a:p>
        </p:txBody>
      </p:sp>
      <p:sp>
        <p:nvSpPr>
          <p:cNvPr id="27" name="Title 2">
            <a:extLst>
              <a:ext uri="{FF2B5EF4-FFF2-40B4-BE49-F238E27FC236}">
                <a16:creationId xmlns:a16="http://schemas.microsoft.com/office/drawing/2014/main" id="{2503D54A-33F9-CAF5-1B90-152B3132D330}"/>
              </a:ext>
            </a:extLst>
          </p:cNvPr>
          <p:cNvSpPr txBox="1">
            <a:spLocks/>
          </p:cNvSpPr>
          <p:nvPr/>
        </p:nvSpPr>
        <p:spPr>
          <a:xfrm>
            <a:off x="2276474" y="432000"/>
            <a:ext cx="9305926" cy="8413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Rapport GLAAS 2025, données et portail de données</a:t>
            </a:r>
          </a:p>
        </p:txBody>
      </p:sp>
    </p:spTree>
    <p:extLst>
      <p:ext uri="{BB962C8B-B14F-4D97-AF65-F5344CB8AC3E}">
        <p14:creationId xmlns:p14="http://schemas.microsoft.com/office/powerpoint/2010/main" val="379951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1E4A544-CC83-AFBF-FAA8-77063DEC68A4}"/>
              </a:ext>
            </a:extLst>
          </p:cNvPr>
          <p:cNvGrpSpPr/>
          <p:nvPr/>
        </p:nvGrpSpPr>
        <p:grpSpPr>
          <a:xfrm>
            <a:off x="1085231" y="817591"/>
            <a:ext cx="1500973" cy="5366816"/>
            <a:chOff x="6401397" y="291049"/>
            <a:chExt cx="1500973" cy="5366816"/>
          </a:xfrm>
        </p:grpSpPr>
        <p:sp>
          <p:nvSpPr>
            <p:cNvPr id="37" name="Rounded Rectangle 8">
              <a:extLst>
                <a:ext uri="{FF2B5EF4-FFF2-40B4-BE49-F238E27FC236}">
                  <a16:creationId xmlns:a16="http://schemas.microsoft.com/office/drawing/2014/main" id="{22EDA8A5-F52C-8212-F0DC-C7BE55170D67}"/>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Présentation de GLAAS</a:t>
              </a:r>
            </a:p>
          </p:txBody>
        </p:sp>
        <p:sp>
          <p:nvSpPr>
            <p:cNvPr id="38" name="Rounded Rectangle 5">
              <a:extLst>
                <a:ext uri="{FF2B5EF4-FFF2-40B4-BE49-F238E27FC236}">
                  <a16:creationId xmlns:a16="http://schemas.microsoft.com/office/drawing/2014/main" id="{F8FE57F5-8F80-103C-5C8C-A48A0BF81047}"/>
                </a:ext>
              </a:extLst>
            </p:cNvPr>
            <p:cNvSpPr/>
            <p:nvPr/>
          </p:nvSpPr>
          <p:spPr>
            <a:xfrm>
              <a:off x="6401397" y="1057737"/>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Décision de participer</a:t>
              </a:r>
            </a:p>
          </p:txBody>
        </p:sp>
        <p:sp>
          <p:nvSpPr>
            <p:cNvPr id="39" name="Rounded Rectangle 9">
              <a:extLst>
                <a:ext uri="{FF2B5EF4-FFF2-40B4-BE49-F238E27FC236}">
                  <a16:creationId xmlns:a16="http://schemas.microsoft.com/office/drawing/2014/main" id="{0799FD6A-429C-FD1C-83AA-C8F02E77F2FE}"/>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Pré-collecte des données</a:t>
              </a:r>
            </a:p>
          </p:txBody>
        </p:sp>
        <p:sp>
          <p:nvSpPr>
            <p:cNvPr id="40" name="Rounded Rectangle 10">
              <a:extLst>
                <a:ext uri="{FF2B5EF4-FFF2-40B4-BE49-F238E27FC236}">
                  <a16:creationId xmlns:a16="http://schemas.microsoft.com/office/drawing/2014/main" id="{5E2D9F43-1010-211D-8AD0-B7C37CE028B9}"/>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Collecte des données</a:t>
              </a:r>
            </a:p>
          </p:txBody>
        </p:sp>
        <p:sp>
          <p:nvSpPr>
            <p:cNvPr id="41" name="Rounded Rectangle 11">
              <a:extLst>
                <a:ext uri="{FF2B5EF4-FFF2-40B4-BE49-F238E27FC236}">
                  <a16:creationId xmlns:a16="http://schemas.microsoft.com/office/drawing/2014/main" id="{4D82FD46-0BB5-41C6-B6C1-0D7D60FEB7FD}"/>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Validation &amp; Soumission</a:t>
              </a:r>
            </a:p>
          </p:txBody>
        </p:sp>
        <p:sp>
          <p:nvSpPr>
            <p:cNvPr id="42" name="Rounded Rectangle 12">
              <a:extLst>
                <a:ext uri="{FF2B5EF4-FFF2-40B4-BE49-F238E27FC236}">
                  <a16:creationId xmlns:a16="http://schemas.microsoft.com/office/drawing/2014/main" id="{FFB7D77D-F64D-1844-AC7C-9DB62D7E868D}"/>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Gestion des données</a:t>
              </a:r>
            </a:p>
          </p:txBody>
        </p:sp>
        <p:sp>
          <p:nvSpPr>
            <p:cNvPr id="43" name="Rounded Rectangle 13">
              <a:extLst>
                <a:ext uri="{FF2B5EF4-FFF2-40B4-BE49-F238E27FC236}">
                  <a16:creationId xmlns:a16="http://schemas.microsoft.com/office/drawing/2014/main" id="{B8450B8F-A238-26AD-81D5-0EAFD715D4DD}"/>
                </a:ext>
              </a:extLst>
            </p:cNvPr>
            <p:cNvSpPr/>
            <p:nvPr/>
          </p:nvSpPr>
          <p:spPr>
            <a:xfrm>
              <a:off x="6424051" y="4891177"/>
              <a:ext cx="1478319" cy="766688"/>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Rapport et données</a:t>
              </a:r>
              <a:r>
                <a:rPr lang="fr-FR" sz="1600" b="1" kern="0" dirty="0">
                  <a:solidFill>
                    <a:schemeClr val="bg1"/>
                  </a:solidFill>
                  <a:latin typeface="Calibri"/>
                </a:rPr>
                <a:t> </a:t>
              </a:r>
              <a:r>
                <a:rPr kumimoji="0" lang="fr-FR" sz="1600" b="1" i="0" u="none" strike="noStrike" kern="0" cap="none" spc="0" normalizeH="0" baseline="0" noProof="0" dirty="0">
                  <a:ln>
                    <a:noFill/>
                  </a:ln>
                  <a:solidFill>
                    <a:schemeClr val="bg1"/>
                  </a:solidFill>
                  <a:effectLst/>
                  <a:uLnTx/>
                  <a:uFillTx/>
                  <a:latin typeface="Calibri"/>
                  <a:ea typeface="+mn-ea"/>
                  <a:cs typeface="+mn-cs"/>
                </a:rPr>
                <a:t>GLAAS 2025</a:t>
              </a:r>
            </a:p>
          </p:txBody>
        </p:sp>
      </p:grpSp>
      <p:sp>
        <p:nvSpPr>
          <p:cNvPr id="2" name="Content Placeholder 1">
            <a:extLst>
              <a:ext uri="{FF2B5EF4-FFF2-40B4-BE49-F238E27FC236}">
                <a16:creationId xmlns:a16="http://schemas.microsoft.com/office/drawing/2014/main" id="{BA3A020F-F45D-0C37-007B-09D297797FB9}"/>
              </a:ext>
            </a:extLst>
          </p:cNvPr>
          <p:cNvSpPr>
            <a:spLocks noGrp="1"/>
          </p:cNvSpPr>
          <p:nvPr>
            <p:ph idx="1"/>
          </p:nvPr>
        </p:nvSpPr>
        <p:spPr>
          <a:xfrm>
            <a:off x="2884917" y="1104935"/>
            <a:ext cx="8779533" cy="5053597"/>
          </a:xfrm>
        </p:spPr>
        <p:txBody>
          <a:bodyPr vert="horz" lIns="91440" tIns="45720" rIns="91440" bIns="45720" rtlCol="0" anchor="t">
            <a:normAutofit fontScale="70000" lnSpcReduction="20000"/>
          </a:bodyPr>
          <a:lstStyle/>
          <a:p>
            <a:pPr>
              <a:lnSpc>
                <a:spcPct val="100000"/>
              </a:lnSpc>
              <a:spcBef>
                <a:spcPts val="600"/>
              </a:spcBef>
            </a:pPr>
            <a:r>
              <a:rPr lang="fr-FR" sz="3400" dirty="0"/>
              <a:t>Tout au long du processus GLAAS, réfléchissez à la manière dont les discussions et les données générées peuvent contribuer à améliorer le secteur WASH dans votre pays.</a:t>
            </a:r>
          </a:p>
          <a:p>
            <a:pPr>
              <a:lnSpc>
                <a:spcPct val="100000"/>
              </a:lnSpc>
              <a:spcBef>
                <a:spcPts val="600"/>
              </a:spcBef>
            </a:pPr>
            <a:r>
              <a:rPr lang="fr-FR" sz="3400" dirty="0">
                <a:solidFill>
                  <a:srgbClr val="17375E"/>
                </a:solidFill>
              </a:rPr>
              <a:t>Au cours des cycles GLAAS précédents, les pays ont utilisé les données pour : </a:t>
            </a:r>
          </a:p>
          <a:p>
            <a:pPr lvl="1">
              <a:lnSpc>
                <a:spcPct val="100000"/>
              </a:lnSpc>
              <a:spcBef>
                <a:spcPts val="600"/>
              </a:spcBef>
            </a:pPr>
            <a:r>
              <a:rPr lang="fr-FR" sz="3100" dirty="0">
                <a:solidFill>
                  <a:srgbClr val="17375E"/>
                </a:solidFill>
              </a:rPr>
              <a:t>Améliorer la coordination sectorielle</a:t>
            </a:r>
          </a:p>
          <a:p>
            <a:pPr lvl="1">
              <a:lnSpc>
                <a:spcPct val="100000"/>
              </a:lnSpc>
              <a:spcBef>
                <a:spcPts val="600"/>
              </a:spcBef>
            </a:pPr>
            <a:r>
              <a:rPr lang="fr-FR" sz="3100" dirty="0">
                <a:solidFill>
                  <a:srgbClr val="17375E"/>
                </a:solidFill>
              </a:rPr>
              <a:t>Formuler des politiques, des plans, des réglementations et des programmes</a:t>
            </a:r>
          </a:p>
          <a:p>
            <a:pPr lvl="1">
              <a:lnSpc>
                <a:spcPct val="100000"/>
              </a:lnSpc>
              <a:spcBef>
                <a:spcPts val="600"/>
              </a:spcBef>
            </a:pPr>
            <a:r>
              <a:rPr lang="fr-FR" sz="3100" dirty="0">
                <a:solidFill>
                  <a:srgbClr val="17375E"/>
                </a:solidFill>
              </a:rPr>
              <a:t>Renforcer les systèmes nationaux de suivi et d'évaluation</a:t>
            </a:r>
          </a:p>
          <a:p>
            <a:pPr lvl="1">
              <a:lnSpc>
                <a:spcPct val="100000"/>
              </a:lnSpc>
              <a:spcBef>
                <a:spcPts val="600"/>
              </a:spcBef>
            </a:pPr>
            <a:r>
              <a:rPr lang="fr-FR" sz="3100" dirty="0">
                <a:solidFill>
                  <a:srgbClr val="17375E"/>
                </a:solidFill>
              </a:rPr>
              <a:t>Plaider en faveur du financement du secteur WASH</a:t>
            </a:r>
          </a:p>
          <a:p>
            <a:pPr lvl="1">
              <a:lnSpc>
                <a:spcPct val="100000"/>
              </a:lnSpc>
              <a:spcBef>
                <a:spcPts val="600"/>
              </a:spcBef>
            </a:pPr>
            <a:r>
              <a:rPr lang="fr-FR" sz="3100" dirty="0">
                <a:solidFill>
                  <a:srgbClr val="17375E"/>
                </a:solidFill>
              </a:rPr>
              <a:t>Contribuer à l'élaboration de rapports internationaux et régionaux</a:t>
            </a:r>
          </a:p>
          <a:p>
            <a:pPr>
              <a:lnSpc>
                <a:spcPct val="100000"/>
              </a:lnSpc>
              <a:spcBef>
                <a:spcPts val="600"/>
              </a:spcBef>
            </a:pPr>
            <a:r>
              <a:rPr lang="fr-FR" sz="3400" dirty="0">
                <a:solidFill>
                  <a:srgbClr val="17375E"/>
                </a:solidFill>
              </a:rPr>
              <a:t>Veuillez voir le document </a:t>
            </a:r>
            <a:r>
              <a:rPr lang="fr-FR" sz="3400" i="1" dirty="0">
                <a:solidFill>
                  <a:srgbClr val="17375E"/>
                </a:solidFill>
              </a:rPr>
              <a:t>“Utilisation des données collectées par le biais de GLAAS: Tirer le meilleur parti du processus GLAAS"</a:t>
            </a:r>
            <a:r>
              <a:rPr lang="fr-FR" sz="3400" dirty="0">
                <a:solidFill>
                  <a:srgbClr val="17375E"/>
                </a:solidFill>
              </a:rPr>
              <a:t> pour plus d'exemples de comment les pays ont utilisé le processus et les données GLAAS.</a:t>
            </a:r>
            <a:endParaRPr lang="fr-FR" sz="3400" dirty="0">
              <a:solidFill>
                <a:srgbClr val="17375E"/>
              </a:solidFill>
              <a:highlight>
                <a:srgbClr val="FFFF00"/>
              </a:highlight>
            </a:endParaRPr>
          </a:p>
        </p:txBody>
      </p:sp>
      <p:grpSp>
        <p:nvGrpSpPr>
          <p:cNvPr id="11" name="Group 10">
            <a:extLst>
              <a:ext uri="{FF2B5EF4-FFF2-40B4-BE49-F238E27FC236}">
                <a16:creationId xmlns:a16="http://schemas.microsoft.com/office/drawing/2014/main" id="{E15A0D6F-1421-A752-E889-118F4F6EE37D}"/>
              </a:ext>
            </a:extLst>
          </p:cNvPr>
          <p:cNvGrpSpPr/>
          <p:nvPr/>
        </p:nvGrpSpPr>
        <p:grpSpPr>
          <a:xfrm>
            <a:off x="1748604" y="1376885"/>
            <a:ext cx="174224" cy="4040837"/>
            <a:chOff x="7064770" y="850343"/>
            <a:chExt cx="174224" cy="4040837"/>
          </a:xfrm>
        </p:grpSpPr>
        <p:sp>
          <p:nvSpPr>
            <p:cNvPr id="12" name="Right Arrow 6">
              <a:extLst>
                <a:ext uri="{FF2B5EF4-FFF2-40B4-BE49-F238E27FC236}">
                  <a16:creationId xmlns:a16="http://schemas.microsoft.com/office/drawing/2014/main" id="{0F007AC1-55A4-35AB-C9CA-DA1570634E32}"/>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7">
              <a:extLst>
                <a:ext uri="{FF2B5EF4-FFF2-40B4-BE49-F238E27FC236}">
                  <a16:creationId xmlns:a16="http://schemas.microsoft.com/office/drawing/2014/main" id="{DD690BD5-BE4D-021B-B9A2-844E2CE2A61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FC44E6DA-5D4C-2D92-71DC-0D33E694AE15}"/>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89561046-EFE3-0B85-AA54-92D1E9D50691}"/>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8863F73E-6831-C39B-2334-6C034D60AABB}"/>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D0CADC0B-52C7-E354-FD91-3F2238CFD290}"/>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DD9B5899-045B-4940-2E93-6D0138569FD8}"/>
              </a:ext>
            </a:extLst>
          </p:cNvPr>
          <p:cNvGrpSpPr/>
          <p:nvPr/>
        </p:nvGrpSpPr>
        <p:grpSpPr>
          <a:xfrm>
            <a:off x="605984" y="923417"/>
            <a:ext cx="364812" cy="4947770"/>
            <a:chOff x="5877145" y="396875"/>
            <a:chExt cx="364812" cy="4947770"/>
          </a:xfrm>
        </p:grpSpPr>
        <p:sp>
          <p:nvSpPr>
            <p:cNvPr id="19" name="Oval 18">
              <a:extLst>
                <a:ext uri="{FF2B5EF4-FFF2-40B4-BE49-F238E27FC236}">
                  <a16:creationId xmlns:a16="http://schemas.microsoft.com/office/drawing/2014/main" id="{2279E554-41DD-945C-6026-1C058967F386}"/>
                </a:ext>
              </a:extLst>
            </p:cNvPr>
            <p:cNvSpPr/>
            <p:nvPr/>
          </p:nvSpPr>
          <p:spPr>
            <a:xfrm>
              <a:off x="5877145"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E5667F60-8EE4-8862-2E3A-4985C42BFF8E}"/>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7B626432-EB10-B672-D8E7-7E77E11F1DCD}"/>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18767731-2225-2F74-0867-16FD6AEED342}"/>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23183621-72D2-760C-3E0A-9C439374224E}"/>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F83E1BA8-E9AC-3B34-8EB8-872260D45FA0}"/>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96BCA0A1-8D65-4D54-9066-CD9D4B75CD57}"/>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cxnSp>
        <p:nvCxnSpPr>
          <p:cNvPr id="26" name="Straight Connector 25">
            <a:extLst>
              <a:ext uri="{FF2B5EF4-FFF2-40B4-BE49-F238E27FC236}">
                <a16:creationId xmlns:a16="http://schemas.microsoft.com/office/drawing/2014/main" id="{8B4F92B8-AC83-5024-7A0E-88E7DF3E25D5}"/>
              </a:ext>
            </a:extLst>
          </p:cNvPr>
          <p:cNvCxnSpPr/>
          <p:nvPr/>
        </p:nvCxnSpPr>
        <p:spPr>
          <a:xfrm>
            <a:off x="260949" y="870502"/>
            <a:ext cx="0" cy="5053598"/>
          </a:xfrm>
          <a:prstGeom prst="line">
            <a:avLst/>
          </a:prstGeom>
          <a:ln w="28575">
            <a:solidFill>
              <a:srgbClr val="D60A87"/>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D431F98B-7A16-D8BD-40FA-F2801F8F0EA8}"/>
              </a:ext>
            </a:extLst>
          </p:cNvPr>
          <p:cNvSpPr txBox="1">
            <a:spLocks/>
          </p:cNvSpPr>
          <p:nvPr/>
        </p:nvSpPr>
        <p:spPr>
          <a:xfrm>
            <a:off x="2889691" y="127979"/>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Comment bénéficier du processus GLAAS</a:t>
            </a:r>
          </a:p>
        </p:txBody>
      </p:sp>
    </p:spTree>
    <p:extLst>
      <p:ext uri="{BB962C8B-B14F-4D97-AF65-F5344CB8AC3E}">
        <p14:creationId xmlns:p14="http://schemas.microsoft.com/office/powerpoint/2010/main" val="173787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209A5-0DA9-4398-BF30-9AECCE677686}"/>
              </a:ext>
            </a:extLst>
          </p:cNvPr>
          <p:cNvSpPr>
            <a:spLocks noGrp="1"/>
          </p:cNvSpPr>
          <p:nvPr>
            <p:ph type="title"/>
          </p:nvPr>
        </p:nvSpPr>
        <p:spPr/>
        <p:txBody>
          <a:bodyPr/>
          <a:lstStyle/>
          <a:p>
            <a:r>
              <a:rPr lang="fr-FR" dirty="0"/>
              <a:t>Chronologie du cycle GLAAS 2024/2025</a:t>
            </a:r>
          </a:p>
        </p:txBody>
      </p:sp>
      <p:sp>
        <p:nvSpPr>
          <p:cNvPr id="4" name="Content Placeholder 3">
            <a:extLst>
              <a:ext uri="{FF2B5EF4-FFF2-40B4-BE49-F238E27FC236}">
                <a16:creationId xmlns:a16="http://schemas.microsoft.com/office/drawing/2014/main" id="{2054E230-8B27-E89C-9C27-62CE87016D0B}"/>
              </a:ext>
            </a:extLst>
          </p:cNvPr>
          <p:cNvSpPr>
            <a:spLocks noGrp="1"/>
          </p:cNvSpPr>
          <p:nvPr>
            <p:ph idx="1"/>
          </p:nvPr>
        </p:nvSpPr>
        <p:spPr/>
        <p:txBody>
          <a:bodyPr/>
          <a:lstStyle/>
          <a:p>
            <a:endParaRPr lang="fr-FR"/>
          </a:p>
        </p:txBody>
      </p:sp>
      <p:cxnSp>
        <p:nvCxnSpPr>
          <p:cNvPr id="5" name="Straight Arrow Connector 4">
            <a:extLst>
              <a:ext uri="{FF2B5EF4-FFF2-40B4-BE49-F238E27FC236}">
                <a16:creationId xmlns:a16="http://schemas.microsoft.com/office/drawing/2014/main" id="{82D59F01-C52E-42FB-8DC7-551E607DA879}"/>
              </a:ext>
            </a:extLst>
          </p:cNvPr>
          <p:cNvCxnSpPr>
            <a:cxnSpLocks/>
          </p:cNvCxnSpPr>
          <p:nvPr/>
        </p:nvCxnSpPr>
        <p:spPr>
          <a:xfrm rot="5400000">
            <a:off x="5608655" y="3429000"/>
            <a:ext cx="640080" cy="0"/>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D983C5F-F6CE-43A5-989D-9D82491FA1FF}"/>
              </a:ext>
            </a:extLst>
          </p:cNvPr>
          <p:cNvCxnSpPr>
            <a:cxnSpLocks/>
          </p:cNvCxnSpPr>
          <p:nvPr/>
        </p:nvCxnSpPr>
        <p:spPr>
          <a:xfrm>
            <a:off x="857250" y="3937118"/>
            <a:ext cx="10706748"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CBFFD6-820A-4AC6-93D5-3C90BA25EF40}"/>
              </a:ext>
            </a:extLst>
          </p:cNvPr>
          <p:cNvSpPr txBox="1"/>
          <p:nvPr/>
        </p:nvSpPr>
        <p:spPr>
          <a:xfrm>
            <a:off x="3885373" y="3733924"/>
            <a:ext cx="1257300" cy="369332"/>
          </a:xfrm>
          <a:prstGeom prst="rect">
            <a:avLst/>
          </a:prstGeom>
          <a:noFill/>
          <a:ln>
            <a:noFill/>
          </a:ln>
        </p:spPr>
        <p:txBody>
          <a:bodyPr wrap="square" lIns="91440" tIns="45720" rIns="91440" bIns="45720" rtlCol="0" anchor="t">
            <a:spAutoFit/>
          </a:bodyPr>
          <a:lstStyle/>
          <a:p>
            <a:pPr algn="ctr"/>
            <a:r>
              <a:rPr lang="fr-FR" b="1" dirty="0">
                <a:solidFill>
                  <a:schemeClr val="accent1">
                    <a:lumMod val="50000"/>
                  </a:schemeClr>
                </a:solidFill>
                <a:effectLst>
                  <a:glow rad="127000">
                    <a:schemeClr val="bg1"/>
                  </a:glow>
                </a:effectLst>
              </a:rPr>
              <a:t>août </a:t>
            </a:r>
          </a:p>
        </p:txBody>
      </p:sp>
      <p:sp>
        <p:nvSpPr>
          <p:cNvPr id="9" name="TextBox 8">
            <a:extLst>
              <a:ext uri="{FF2B5EF4-FFF2-40B4-BE49-F238E27FC236}">
                <a16:creationId xmlns:a16="http://schemas.microsoft.com/office/drawing/2014/main" id="{1AC7AB7F-8D98-498B-B474-6885A76BBD5F}"/>
              </a:ext>
            </a:extLst>
          </p:cNvPr>
          <p:cNvSpPr txBox="1"/>
          <p:nvPr/>
        </p:nvSpPr>
        <p:spPr>
          <a:xfrm>
            <a:off x="4695932" y="2060125"/>
            <a:ext cx="2465526" cy="923330"/>
          </a:xfrm>
          <a:prstGeom prst="rect">
            <a:avLst/>
          </a:prstGeom>
          <a:noFill/>
        </p:spPr>
        <p:txBody>
          <a:bodyPr wrap="square" rtlCol="0">
            <a:spAutoFit/>
          </a:bodyPr>
          <a:lstStyle/>
          <a:p>
            <a:pPr algn="ctr"/>
            <a:r>
              <a:rPr lang="fr-FR" b="1" dirty="0">
                <a:solidFill>
                  <a:srgbClr val="D60A87"/>
                </a:solidFill>
              </a:rPr>
              <a:t>Date limite </a:t>
            </a:r>
            <a:r>
              <a:rPr lang="fr-FR" b="1" dirty="0">
                <a:solidFill>
                  <a:schemeClr val="accent1">
                    <a:lumMod val="50000"/>
                  </a:schemeClr>
                </a:solidFill>
              </a:rPr>
              <a:t>pour l'enquête pays GLAAS: </a:t>
            </a:r>
            <a:r>
              <a:rPr lang="fr-FR" b="1" dirty="0">
                <a:solidFill>
                  <a:srgbClr val="D60A87"/>
                </a:solidFill>
              </a:rPr>
              <a:t>15 octobre 2024</a:t>
            </a:r>
          </a:p>
        </p:txBody>
      </p:sp>
      <p:sp>
        <p:nvSpPr>
          <p:cNvPr id="10" name="TextBox 9">
            <a:extLst>
              <a:ext uri="{FF2B5EF4-FFF2-40B4-BE49-F238E27FC236}">
                <a16:creationId xmlns:a16="http://schemas.microsoft.com/office/drawing/2014/main" id="{5296395D-AF2F-494B-882E-20D71FBB48BA}"/>
              </a:ext>
            </a:extLst>
          </p:cNvPr>
          <p:cNvSpPr txBox="1"/>
          <p:nvPr/>
        </p:nvSpPr>
        <p:spPr>
          <a:xfrm>
            <a:off x="1056027" y="3733924"/>
            <a:ext cx="1257300" cy="369332"/>
          </a:xfrm>
          <a:prstGeom prst="rect">
            <a:avLst/>
          </a:prstGeom>
          <a:noFill/>
          <a:ln>
            <a:noFill/>
          </a:ln>
        </p:spPr>
        <p:txBody>
          <a:bodyPr wrap="square" lIns="91440" tIns="45720" rIns="91440" bIns="45720" rtlCol="0" anchor="t">
            <a:spAutoFit/>
          </a:bodyPr>
          <a:lstStyle/>
          <a:p>
            <a:pPr algn="ctr"/>
            <a:r>
              <a:rPr lang="fr-FR" b="1" dirty="0">
                <a:solidFill>
                  <a:schemeClr val="accent1">
                    <a:lumMod val="50000"/>
                  </a:schemeClr>
                </a:solidFill>
                <a:effectLst>
                  <a:glow rad="127000">
                    <a:schemeClr val="bg1"/>
                  </a:glow>
                </a:effectLst>
              </a:rPr>
              <a:t>avril </a:t>
            </a:r>
          </a:p>
        </p:txBody>
      </p:sp>
      <p:sp>
        <p:nvSpPr>
          <p:cNvPr id="12" name="TextBox 28">
            <a:extLst>
              <a:ext uri="{FF2B5EF4-FFF2-40B4-BE49-F238E27FC236}">
                <a16:creationId xmlns:a16="http://schemas.microsoft.com/office/drawing/2014/main" id="{4F12D889-9358-4F36-A539-16EF55111669}"/>
              </a:ext>
            </a:extLst>
          </p:cNvPr>
          <p:cNvSpPr txBox="1"/>
          <p:nvPr/>
        </p:nvSpPr>
        <p:spPr>
          <a:xfrm>
            <a:off x="2470700" y="3733924"/>
            <a:ext cx="1257300" cy="369332"/>
          </a:xfrm>
          <a:prstGeom prst="rect">
            <a:avLst/>
          </a:prstGeom>
          <a:noFill/>
          <a:ln>
            <a:noFill/>
          </a:ln>
        </p:spPr>
        <p:txBody>
          <a:bodyPr wrap="square" lIns="91440" tIns="45720" rIns="91440" bIns="45720" rtlCol="0" anchor="t">
            <a:spAutoFit/>
          </a:bodyPr>
          <a:lstStyle/>
          <a:p>
            <a:pPr algn="ctr"/>
            <a:r>
              <a:rPr lang="fr-FR" b="1" dirty="0">
                <a:solidFill>
                  <a:schemeClr val="accent1">
                    <a:lumMod val="50000"/>
                  </a:schemeClr>
                </a:solidFill>
                <a:effectLst>
                  <a:glow rad="127000">
                    <a:schemeClr val="bg1"/>
                  </a:glow>
                </a:effectLst>
              </a:rPr>
              <a:t>juin </a:t>
            </a:r>
          </a:p>
        </p:txBody>
      </p:sp>
      <p:sp>
        <p:nvSpPr>
          <p:cNvPr id="13" name="TextBox 7">
            <a:extLst>
              <a:ext uri="{FF2B5EF4-FFF2-40B4-BE49-F238E27FC236}">
                <a16:creationId xmlns:a16="http://schemas.microsoft.com/office/drawing/2014/main" id="{00C70677-55DE-4407-B7CC-D57B4F4D6498}"/>
              </a:ext>
            </a:extLst>
          </p:cNvPr>
          <p:cNvSpPr txBox="1"/>
          <p:nvPr/>
        </p:nvSpPr>
        <p:spPr>
          <a:xfrm>
            <a:off x="5300046" y="3733924"/>
            <a:ext cx="1257300" cy="369332"/>
          </a:xfrm>
          <a:prstGeom prst="rect">
            <a:avLst/>
          </a:prstGeom>
          <a:noFill/>
          <a:ln>
            <a:noFill/>
          </a:ln>
        </p:spPr>
        <p:txBody>
          <a:bodyPr wrap="square" lIns="91440" tIns="45720" rIns="91440" bIns="45720" rtlCol="0" anchor="t">
            <a:spAutoFit/>
          </a:bodyPr>
          <a:lstStyle/>
          <a:p>
            <a:pPr algn="ctr"/>
            <a:r>
              <a:rPr lang="fr-FR" b="1" dirty="0" err="1">
                <a:solidFill>
                  <a:schemeClr val="accent1">
                    <a:lumMod val="50000"/>
                  </a:schemeClr>
                </a:solidFill>
                <a:effectLst>
                  <a:glow rad="127000">
                    <a:schemeClr val="bg1"/>
                  </a:glow>
                </a:effectLst>
              </a:rPr>
              <a:t>oct</a:t>
            </a:r>
            <a:r>
              <a:rPr lang="fr-FR" b="1" dirty="0">
                <a:solidFill>
                  <a:schemeClr val="accent1">
                    <a:lumMod val="50000"/>
                  </a:schemeClr>
                </a:solidFill>
                <a:effectLst>
                  <a:glow rad="127000">
                    <a:schemeClr val="bg1"/>
                  </a:glow>
                </a:effectLst>
              </a:rPr>
              <a:t> </a:t>
            </a:r>
            <a:endParaRPr lang="fr-FR" b="1">
              <a:solidFill>
                <a:schemeClr val="accent1">
                  <a:lumMod val="50000"/>
                </a:schemeClr>
              </a:solidFill>
              <a:effectLst>
                <a:glow rad="127000">
                  <a:schemeClr val="bg1"/>
                </a:glow>
              </a:effectLst>
            </a:endParaRPr>
          </a:p>
        </p:txBody>
      </p:sp>
      <p:sp>
        <p:nvSpPr>
          <p:cNvPr id="14" name="TextBox 7">
            <a:extLst>
              <a:ext uri="{FF2B5EF4-FFF2-40B4-BE49-F238E27FC236}">
                <a16:creationId xmlns:a16="http://schemas.microsoft.com/office/drawing/2014/main" id="{10D831F6-CC3C-4576-B5A2-487F9A86CD4C}"/>
              </a:ext>
            </a:extLst>
          </p:cNvPr>
          <p:cNvSpPr txBox="1"/>
          <p:nvPr/>
        </p:nvSpPr>
        <p:spPr>
          <a:xfrm>
            <a:off x="6613543" y="3733924"/>
            <a:ext cx="1257300" cy="369332"/>
          </a:xfrm>
          <a:prstGeom prst="rect">
            <a:avLst/>
          </a:prstGeom>
          <a:noFill/>
          <a:ln>
            <a:noFill/>
          </a:ln>
        </p:spPr>
        <p:txBody>
          <a:bodyPr wrap="square" lIns="91440" tIns="45720" rIns="91440" bIns="45720" rtlCol="0" anchor="t">
            <a:spAutoFit/>
          </a:bodyPr>
          <a:lstStyle/>
          <a:p>
            <a:pPr algn="ctr"/>
            <a:r>
              <a:rPr lang="fr-FR" b="1" dirty="0" err="1">
                <a:solidFill>
                  <a:schemeClr val="accent1">
                    <a:lumMod val="50000"/>
                  </a:schemeClr>
                </a:solidFill>
                <a:effectLst>
                  <a:glow rad="127000">
                    <a:schemeClr val="bg1"/>
                  </a:glow>
                </a:effectLst>
              </a:rPr>
              <a:t>déc</a:t>
            </a:r>
            <a:r>
              <a:rPr lang="fr-FR" b="1" dirty="0">
                <a:solidFill>
                  <a:schemeClr val="accent1">
                    <a:lumMod val="50000"/>
                  </a:schemeClr>
                </a:solidFill>
                <a:effectLst>
                  <a:glow rad="127000">
                    <a:schemeClr val="bg1"/>
                  </a:glow>
                </a:effectLst>
              </a:rPr>
              <a:t> </a:t>
            </a:r>
          </a:p>
        </p:txBody>
      </p:sp>
      <p:sp>
        <p:nvSpPr>
          <p:cNvPr id="17" name="Rectangle 16">
            <a:extLst>
              <a:ext uri="{FF2B5EF4-FFF2-40B4-BE49-F238E27FC236}">
                <a16:creationId xmlns:a16="http://schemas.microsoft.com/office/drawing/2014/main" id="{AFCDCF27-60B6-45AF-B21F-299EF8376BA5}"/>
              </a:ext>
            </a:extLst>
          </p:cNvPr>
          <p:cNvSpPr/>
          <p:nvPr/>
        </p:nvSpPr>
        <p:spPr>
          <a:xfrm>
            <a:off x="534608" y="1679600"/>
            <a:ext cx="2300138" cy="923330"/>
          </a:xfrm>
          <a:prstGeom prst="rect">
            <a:avLst/>
          </a:prstGeom>
        </p:spPr>
        <p:txBody>
          <a:bodyPr wrap="square">
            <a:spAutoFit/>
          </a:bodyPr>
          <a:lstStyle/>
          <a:p>
            <a:pPr algn="ctr"/>
            <a:r>
              <a:rPr lang="fr-FR" b="1" dirty="0">
                <a:solidFill>
                  <a:srgbClr val="D60A87"/>
                </a:solidFill>
              </a:rPr>
              <a:t>Enquête pays </a:t>
            </a:r>
            <a:r>
              <a:rPr lang="fr-FR" b="1" dirty="0">
                <a:solidFill>
                  <a:schemeClr val="accent1">
                    <a:lumMod val="50000"/>
                  </a:schemeClr>
                </a:solidFill>
              </a:rPr>
              <a:t>disponible en</a:t>
            </a:r>
          </a:p>
          <a:p>
            <a:pPr algn="ctr"/>
            <a:r>
              <a:rPr lang="fr-FR" b="1" dirty="0">
                <a:solidFill>
                  <a:srgbClr val="D60A87"/>
                </a:solidFill>
              </a:rPr>
              <a:t>avril 2024</a:t>
            </a:r>
          </a:p>
        </p:txBody>
      </p:sp>
      <p:sp>
        <p:nvSpPr>
          <p:cNvPr id="18" name="Rectangle 17">
            <a:extLst>
              <a:ext uri="{FF2B5EF4-FFF2-40B4-BE49-F238E27FC236}">
                <a16:creationId xmlns:a16="http://schemas.microsoft.com/office/drawing/2014/main" id="{C690AA03-6AE8-4C58-A1F7-7E0E8166E8F6}"/>
              </a:ext>
            </a:extLst>
          </p:cNvPr>
          <p:cNvSpPr/>
          <p:nvPr/>
        </p:nvSpPr>
        <p:spPr>
          <a:xfrm>
            <a:off x="1056026" y="4561223"/>
            <a:ext cx="2735118" cy="646331"/>
          </a:xfrm>
          <a:prstGeom prst="rect">
            <a:avLst/>
          </a:prstGeom>
          <a:ln>
            <a:noFill/>
          </a:ln>
        </p:spPr>
        <p:txBody>
          <a:bodyPr wrap="square">
            <a:spAutoFit/>
          </a:bodyPr>
          <a:lstStyle/>
          <a:p>
            <a:pPr algn="ctr"/>
            <a:r>
              <a:rPr lang="fr-FR" b="1" dirty="0">
                <a:solidFill>
                  <a:schemeClr val="accent1">
                    <a:lumMod val="50000"/>
                  </a:schemeClr>
                </a:solidFill>
              </a:rPr>
              <a:t>Formations GLAAS régionales</a:t>
            </a:r>
          </a:p>
        </p:txBody>
      </p:sp>
      <p:sp>
        <p:nvSpPr>
          <p:cNvPr id="19" name="ZoneTexte 1">
            <a:extLst>
              <a:ext uri="{FF2B5EF4-FFF2-40B4-BE49-F238E27FC236}">
                <a16:creationId xmlns:a16="http://schemas.microsoft.com/office/drawing/2014/main" id="{1ED211ED-5F01-4EAC-A237-D16861FCA484}"/>
              </a:ext>
            </a:extLst>
          </p:cNvPr>
          <p:cNvSpPr txBox="1"/>
          <p:nvPr/>
        </p:nvSpPr>
        <p:spPr>
          <a:xfrm>
            <a:off x="4400116" y="4550844"/>
            <a:ext cx="2932903" cy="646331"/>
          </a:xfrm>
          <a:prstGeom prst="rect">
            <a:avLst/>
          </a:prstGeom>
          <a:noFill/>
          <a:ln>
            <a:noFill/>
          </a:ln>
        </p:spPr>
        <p:txBody>
          <a:bodyPr wrap="square" rtlCol="0">
            <a:spAutoFit/>
          </a:bodyPr>
          <a:lstStyle/>
          <a:p>
            <a:pPr algn="ctr"/>
            <a:r>
              <a:rPr lang="fr-FR" b="1" dirty="0">
                <a:solidFill>
                  <a:schemeClr val="accent1">
                    <a:lumMod val="50000"/>
                  </a:schemeClr>
                </a:solidFill>
              </a:rPr>
              <a:t>Gestion des données, y compris l'assurance qualité</a:t>
            </a:r>
            <a:endParaRPr lang="fr-FR" dirty="0">
              <a:solidFill>
                <a:schemeClr val="accent1">
                  <a:lumMod val="50000"/>
                </a:schemeClr>
              </a:solidFill>
            </a:endParaRPr>
          </a:p>
        </p:txBody>
      </p:sp>
      <p:sp>
        <p:nvSpPr>
          <p:cNvPr id="21" name="TextBox 23">
            <a:extLst>
              <a:ext uri="{FF2B5EF4-FFF2-40B4-BE49-F238E27FC236}">
                <a16:creationId xmlns:a16="http://schemas.microsoft.com/office/drawing/2014/main" id="{0C7136B4-E3AA-4A7D-90A2-2AD7EBD88AE4}"/>
              </a:ext>
            </a:extLst>
          </p:cNvPr>
          <p:cNvSpPr txBox="1"/>
          <p:nvPr/>
        </p:nvSpPr>
        <p:spPr>
          <a:xfrm>
            <a:off x="-20341" y="3713411"/>
            <a:ext cx="1076367" cy="400110"/>
          </a:xfrm>
          <a:prstGeom prst="rect">
            <a:avLst/>
          </a:prstGeom>
          <a:noFill/>
          <a:ln>
            <a:noFill/>
          </a:ln>
        </p:spPr>
        <p:txBody>
          <a:bodyPr wrap="square" rtlCol="0">
            <a:spAutoFit/>
          </a:bodyPr>
          <a:lstStyle/>
          <a:p>
            <a:pPr algn="ctr"/>
            <a:r>
              <a:rPr lang="fr-FR" sz="2000" b="1">
                <a:solidFill>
                  <a:schemeClr val="accent1">
                    <a:lumMod val="50000"/>
                  </a:schemeClr>
                </a:solidFill>
                <a:effectLst>
                  <a:glow rad="127000">
                    <a:schemeClr val="bg1"/>
                  </a:glow>
                </a:effectLst>
              </a:rPr>
              <a:t>2024</a:t>
            </a:r>
          </a:p>
        </p:txBody>
      </p:sp>
      <p:cxnSp>
        <p:nvCxnSpPr>
          <p:cNvPr id="24" name="Straight Arrow Connector 23">
            <a:extLst>
              <a:ext uri="{FF2B5EF4-FFF2-40B4-BE49-F238E27FC236}">
                <a16:creationId xmlns:a16="http://schemas.microsoft.com/office/drawing/2014/main" id="{374F050B-69C2-43B7-921F-F53AFBB1C4D1}"/>
              </a:ext>
            </a:extLst>
          </p:cNvPr>
          <p:cNvCxnSpPr>
            <a:cxnSpLocks/>
          </p:cNvCxnSpPr>
          <p:nvPr/>
        </p:nvCxnSpPr>
        <p:spPr>
          <a:xfrm>
            <a:off x="1684677" y="2903869"/>
            <a:ext cx="0" cy="867112"/>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102E3DFE-D668-4CDC-B24E-5B7AB2A70279}"/>
              </a:ext>
            </a:extLst>
          </p:cNvPr>
          <p:cNvSpPr/>
          <p:nvPr/>
        </p:nvSpPr>
        <p:spPr>
          <a:xfrm rot="16200000">
            <a:off x="2167314" y="3585154"/>
            <a:ext cx="437322" cy="1442591"/>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1">
                  <a:lumMod val="50000"/>
                </a:schemeClr>
              </a:solidFill>
            </a:endParaRPr>
          </a:p>
        </p:txBody>
      </p:sp>
      <p:sp>
        <p:nvSpPr>
          <p:cNvPr id="27" name="Left Brace 26">
            <a:extLst>
              <a:ext uri="{FF2B5EF4-FFF2-40B4-BE49-F238E27FC236}">
                <a16:creationId xmlns:a16="http://schemas.microsoft.com/office/drawing/2014/main" id="{2B117192-960D-4A26-9FFD-B1428B62CDFD}"/>
              </a:ext>
            </a:extLst>
          </p:cNvPr>
          <p:cNvSpPr/>
          <p:nvPr/>
        </p:nvSpPr>
        <p:spPr>
          <a:xfrm rot="16200000">
            <a:off x="5647907" y="2889519"/>
            <a:ext cx="437322" cy="2885327"/>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1">
                  <a:lumMod val="50000"/>
                </a:schemeClr>
              </a:solidFill>
            </a:endParaRPr>
          </a:p>
        </p:txBody>
      </p:sp>
      <p:cxnSp>
        <p:nvCxnSpPr>
          <p:cNvPr id="28" name="Straight Arrow Connector 27">
            <a:extLst>
              <a:ext uri="{FF2B5EF4-FFF2-40B4-BE49-F238E27FC236}">
                <a16:creationId xmlns:a16="http://schemas.microsoft.com/office/drawing/2014/main" id="{6FEA36CA-1E90-4D52-8438-8876378AB6F7}"/>
              </a:ext>
            </a:extLst>
          </p:cNvPr>
          <p:cNvCxnSpPr>
            <a:cxnSpLocks/>
          </p:cNvCxnSpPr>
          <p:nvPr/>
        </p:nvCxnSpPr>
        <p:spPr>
          <a:xfrm>
            <a:off x="10534193" y="2768659"/>
            <a:ext cx="0" cy="1137531"/>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CBA1BC-0777-41DD-9355-008819AF269A}"/>
              </a:ext>
            </a:extLst>
          </p:cNvPr>
          <p:cNvSpPr txBox="1"/>
          <p:nvPr/>
        </p:nvSpPr>
        <p:spPr>
          <a:xfrm>
            <a:off x="9034166" y="1828024"/>
            <a:ext cx="3002719" cy="923330"/>
          </a:xfrm>
          <a:prstGeom prst="rect">
            <a:avLst/>
          </a:prstGeom>
          <a:noFill/>
        </p:spPr>
        <p:txBody>
          <a:bodyPr wrap="square" rtlCol="0">
            <a:spAutoFit/>
          </a:bodyPr>
          <a:lstStyle/>
          <a:p>
            <a:pPr algn="ctr"/>
            <a:r>
              <a:rPr lang="fr-FR" b="1" dirty="0">
                <a:solidFill>
                  <a:srgbClr val="D60A87"/>
                </a:solidFill>
              </a:rPr>
              <a:t>Rapport GLAAS 2025 </a:t>
            </a:r>
            <a:r>
              <a:rPr lang="fr-FR" b="1" dirty="0">
                <a:solidFill>
                  <a:schemeClr val="accent1">
                    <a:lumMod val="50000"/>
                  </a:schemeClr>
                </a:solidFill>
              </a:rPr>
              <a:t>et données disponibles sur le portail de données GLAAS</a:t>
            </a:r>
          </a:p>
        </p:txBody>
      </p:sp>
      <p:sp>
        <p:nvSpPr>
          <p:cNvPr id="32" name="Rectangle 31">
            <a:extLst>
              <a:ext uri="{FF2B5EF4-FFF2-40B4-BE49-F238E27FC236}">
                <a16:creationId xmlns:a16="http://schemas.microsoft.com/office/drawing/2014/main" id="{B7937340-79CD-93E8-941C-AFF53E64B188}"/>
              </a:ext>
            </a:extLst>
          </p:cNvPr>
          <p:cNvSpPr/>
          <p:nvPr/>
        </p:nvSpPr>
        <p:spPr>
          <a:xfrm>
            <a:off x="6613075" y="1212703"/>
            <a:ext cx="3063993" cy="646331"/>
          </a:xfrm>
          <a:prstGeom prst="rect">
            <a:avLst/>
          </a:prstGeom>
        </p:spPr>
        <p:txBody>
          <a:bodyPr wrap="square">
            <a:spAutoFit/>
          </a:bodyPr>
          <a:lstStyle/>
          <a:p>
            <a:pPr algn="ctr"/>
            <a:r>
              <a:rPr lang="fr-FR" b="1" dirty="0">
                <a:solidFill>
                  <a:schemeClr val="accent1">
                    <a:lumMod val="50000"/>
                  </a:schemeClr>
                </a:solidFill>
              </a:rPr>
              <a:t>Informations clés des pays sur le portail de données GLAAS</a:t>
            </a:r>
          </a:p>
        </p:txBody>
      </p:sp>
      <p:sp>
        <p:nvSpPr>
          <p:cNvPr id="36" name="ZoneTexte 1">
            <a:extLst>
              <a:ext uri="{FF2B5EF4-FFF2-40B4-BE49-F238E27FC236}">
                <a16:creationId xmlns:a16="http://schemas.microsoft.com/office/drawing/2014/main" id="{FF121F3D-4B0A-2DD6-0774-EAECCF203E7B}"/>
              </a:ext>
            </a:extLst>
          </p:cNvPr>
          <p:cNvSpPr txBox="1"/>
          <p:nvPr/>
        </p:nvSpPr>
        <p:spPr>
          <a:xfrm>
            <a:off x="3987963" y="5527748"/>
            <a:ext cx="5859321" cy="646331"/>
          </a:xfrm>
          <a:prstGeom prst="rect">
            <a:avLst/>
          </a:prstGeom>
          <a:noFill/>
        </p:spPr>
        <p:txBody>
          <a:bodyPr wrap="square" rtlCol="0">
            <a:spAutoFit/>
          </a:bodyPr>
          <a:lstStyle/>
          <a:p>
            <a:pPr algn="ctr"/>
            <a:r>
              <a:rPr lang="fr-FR" b="1" i="1" dirty="0">
                <a:solidFill>
                  <a:srgbClr val="D60A87"/>
                </a:solidFill>
              </a:rPr>
              <a:t>Utilisation des données GLAAS dans les processus nationaux et les rapports sur les ODD</a:t>
            </a:r>
          </a:p>
        </p:txBody>
      </p:sp>
      <p:sp>
        <p:nvSpPr>
          <p:cNvPr id="20" name="TextBox 23">
            <a:extLst>
              <a:ext uri="{FF2B5EF4-FFF2-40B4-BE49-F238E27FC236}">
                <a16:creationId xmlns:a16="http://schemas.microsoft.com/office/drawing/2014/main" id="{EF6C0CE3-94DA-4582-9345-46945DA932B9}"/>
              </a:ext>
            </a:extLst>
          </p:cNvPr>
          <p:cNvSpPr txBox="1"/>
          <p:nvPr/>
        </p:nvSpPr>
        <p:spPr>
          <a:xfrm>
            <a:off x="7784306" y="3718780"/>
            <a:ext cx="732162" cy="400110"/>
          </a:xfrm>
          <a:prstGeom prst="rect">
            <a:avLst/>
          </a:prstGeom>
          <a:solidFill>
            <a:schemeClr val="bg1"/>
          </a:solidFill>
          <a:ln>
            <a:noFill/>
          </a:ln>
        </p:spPr>
        <p:txBody>
          <a:bodyPr wrap="square" rtlCol="0">
            <a:spAutoFit/>
          </a:bodyPr>
          <a:lstStyle/>
          <a:p>
            <a:pPr algn="ctr"/>
            <a:r>
              <a:rPr lang="fr-FR" sz="2000" b="1">
                <a:solidFill>
                  <a:schemeClr val="accent1">
                    <a:lumMod val="50000"/>
                  </a:schemeClr>
                </a:solidFill>
                <a:effectLst>
                  <a:glow rad="127000">
                    <a:schemeClr val="bg1"/>
                  </a:glow>
                </a:effectLst>
              </a:rPr>
              <a:t>2025</a:t>
            </a:r>
          </a:p>
        </p:txBody>
      </p:sp>
      <p:cxnSp>
        <p:nvCxnSpPr>
          <p:cNvPr id="30" name="Straight Arrow Connector 29">
            <a:extLst>
              <a:ext uri="{FF2B5EF4-FFF2-40B4-BE49-F238E27FC236}">
                <a16:creationId xmlns:a16="http://schemas.microsoft.com/office/drawing/2014/main" id="{E70720FF-DE97-26F1-631A-4CF76A9EB9AA}"/>
              </a:ext>
            </a:extLst>
          </p:cNvPr>
          <p:cNvCxnSpPr>
            <a:cxnSpLocks/>
          </p:cNvCxnSpPr>
          <p:nvPr/>
        </p:nvCxnSpPr>
        <p:spPr>
          <a:xfrm>
            <a:off x="8136967" y="1992754"/>
            <a:ext cx="3638" cy="1737360"/>
          </a:xfrm>
          <a:prstGeom prst="straightConnector1">
            <a:avLst/>
          </a:prstGeom>
          <a:ln w="28575">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Left Brace 1">
            <a:extLst>
              <a:ext uri="{FF2B5EF4-FFF2-40B4-BE49-F238E27FC236}">
                <a16:creationId xmlns:a16="http://schemas.microsoft.com/office/drawing/2014/main" id="{BA37FC8B-8020-8175-0E53-CE02B14B5601}"/>
              </a:ext>
            </a:extLst>
          </p:cNvPr>
          <p:cNvSpPr/>
          <p:nvPr/>
        </p:nvSpPr>
        <p:spPr>
          <a:xfrm rot="16200000">
            <a:off x="6339516" y="308632"/>
            <a:ext cx="437322" cy="10011647"/>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1">
                  <a:lumMod val="50000"/>
                </a:schemeClr>
              </a:solidFill>
            </a:endParaRPr>
          </a:p>
        </p:txBody>
      </p:sp>
    </p:spTree>
    <p:extLst>
      <p:ext uri="{BB962C8B-B14F-4D97-AF65-F5344CB8AC3E}">
        <p14:creationId xmlns:p14="http://schemas.microsoft.com/office/powerpoint/2010/main" val="344064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8E737-C15F-42CD-BA49-701A3EEB7580}"/>
              </a:ext>
            </a:extLst>
          </p:cNvPr>
          <p:cNvSpPr>
            <a:spLocks noGrp="1"/>
          </p:cNvSpPr>
          <p:nvPr>
            <p:ph idx="1"/>
          </p:nvPr>
        </p:nvSpPr>
        <p:spPr>
          <a:xfrm>
            <a:off x="0" y="0"/>
            <a:ext cx="12192000" cy="5981700"/>
          </a:xfrm>
          <a:solidFill>
            <a:srgbClr val="39588D"/>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5400" b="1" dirty="0">
                <a:solidFill>
                  <a:schemeClr val="bg1"/>
                </a:solidFill>
              </a:rPr>
              <a:t>Merci pour </a:t>
            </a:r>
            <a:r>
              <a:rPr lang="en-GB" sz="5400" b="1" dirty="0" err="1">
                <a:solidFill>
                  <a:schemeClr val="bg1"/>
                </a:solidFill>
              </a:rPr>
              <a:t>votre</a:t>
            </a:r>
            <a:r>
              <a:rPr lang="en-GB" sz="5400" b="1" dirty="0">
                <a:solidFill>
                  <a:schemeClr val="bg1"/>
                </a:solidFill>
              </a:rPr>
              <a:t> attention!</a:t>
            </a:r>
          </a:p>
          <a:p>
            <a:pPr marL="0" indent="0" algn="ctr">
              <a:buNone/>
            </a:pPr>
            <a:endParaRPr lang="en-GB" sz="5400" b="1" dirty="0">
              <a:solidFill>
                <a:schemeClr val="bg1"/>
              </a:solidFill>
            </a:endParaRPr>
          </a:p>
          <a:p>
            <a:pPr marL="0" indent="0" algn="ctr">
              <a:buNone/>
            </a:pPr>
            <a:r>
              <a:rPr lang="en-GB" sz="2000" i="1" dirty="0">
                <a:solidFill>
                  <a:schemeClr val="bg1"/>
                </a:solidFill>
              </a:rPr>
              <a:t>Pour </a:t>
            </a:r>
            <a:r>
              <a:rPr lang="en-GB" sz="2000" i="1" dirty="0" err="1">
                <a:solidFill>
                  <a:schemeClr val="bg1"/>
                </a:solidFill>
              </a:rPr>
              <a:t>toute</a:t>
            </a:r>
            <a:r>
              <a:rPr lang="en-GB" sz="2000" i="1" dirty="0">
                <a:solidFill>
                  <a:schemeClr val="bg1"/>
                </a:solidFill>
              </a:rPr>
              <a:t> information </a:t>
            </a:r>
            <a:r>
              <a:rPr lang="en-GB" sz="2000" i="1" dirty="0" err="1">
                <a:solidFill>
                  <a:schemeClr val="bg1"/>
                </a:solidFill>
              </a:rPr>
              <a:t>complémentaire</a:t>
            </a:r>
            <a:r>
              <a:rPr lang="en-GB" sz="2000" i="1" dirty="0">
                <a:solidFill>
                  <a:schemeClr val="bg1"/>
                </a:solidFill>
              </a:rPr>
              <a:t>, merci de </a:t>
            </a:r>
            <a:r>
              <a:rPr lang="en-GB" sz="2000" i="1" dirty="0" err="1">
                <a:solidFill>
                  <a:schemeClr val="bg1"/>
                </a:solidFill>
              </a:rPr>
              <a:t>contacter</a:t>
            </a:r>
            <a:endParaRPr lang="en-GB" sz="2000" i="1" dirty="0">
              <a:solidFill>
                <a:schemeClr val="bg1"/>
              </a:solidFill>
            </a:endParaRPr>
          </a:p>
          <a:p>
            <a:pPr marL="0" indent="0" algn="ctr">
              <a:buNone/>
            </a:pPr>
            <a:r>
              <a:rPr lang="en-GB" sz="2000" i="1" u="sng" dirty="0" err="1">
                <a:solidFill>
                  <a:schemeClr val="bg1"/>
                </a:solidFill>
              </a:rPr>
              <a:t>glaas@who.int</a:t>
            </a:r>
            <a:endParaRPr lang="en-GB" sz="2000" i="1" u="sng" dirty="0">
              <a:solidFill>
                <a:schemeClr val="bg1"/>
              </a:solidFill>
            </a:endParaRPr>
          </a:p>
        </p:txBody>
      </p:sp>
    </p:spTree>
    <p:extLst>
      <p:ext uri="{BB962C8B-B14F-4D97-AF65-F5344CB8AC3E}">
        <p14:creationId xmlns:p14="http://schemas.microsoft.com/office/powerpoint/2010/main" val="277349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02246-721E-4BFE-B7EE-0072901EC322}"/>
              </a:ext>
            </a:extLst>
          </p:cNvPr>
          <p:cNvSpPr>
            <a:spLocks noGrp="1"/>
          </p:cNvSpPr>
          <p:nvPr>
            <p:ph type="title"/>
          </p:nvPr>
        </p:nvSpPr>
        <p:spPr/>
        <p:txBody>
          <a:bodyPr/>
          <a:lstStyle/>
          <a:p>
            <a:r>
              <a:rPr lang="fr-FR" sz="3600" dirty="0"/>
              <a:t>Vue d'ensemble</a:t>
            </a:r>
            <a:r>
              <a:rPr lang="fr-FR" dirty="0"/>
              <a:t>	</a:t>
            </a:r>
          </a:p>
        </p:txBody>
      </p:sp>
      <p:sp>
        <p:nvSpPr>
          <p:cNvPr id="2" name="Content Placeholder 1">
            <a:extLst>
              <a:ext uri="{FF2B5EF4-FFF2-40B4-BE49-F238E27FC236}">
                <a16:creationId xmlns:a16="http://schemas.microsoft.com/office/drawing/2014/main" id="{D802B05C-4EAA-4DF4-914E-CD54C3A52C8F}"/>
              </a:ext>
            </a:extLst>
          </p:cNvPr>
          <p:cNvSpPr>
            <a:spLocks noGrp="1"/>
          </p:cNvSpPr>
          <p:nvPr>
            <p:ph idx="1"/>
          </p:nvPr>
        </p:nvSpPr>
        <p:spPr>
          <a:xfrm>
            <a:off x="609600" y="1424763"/>
            <a:ext cx="10972800" cy="4360894"/>
          </a:xfrm>
        </p:spPr>
        <p:txBody>
          <a:bodyPr>
            <a:normAutofit/>
          </a:bodyPr>
          <a:lstStyle/>
          <a:p>
            <a:pPr>
              <a:spcAft>
                <a:spcPts val="600"/>
              </a:spcAft>
            </a:pPr>
            <a:r>
              <a:rPr lang="fr-FR" sz="3200" dirty="0"/>
              <a:t>Ce module donne une vue d'ensemble du </a:t>
            </a:r>
            <a:r>
              <a:rPr lang="fr-FR" sz="3200" b="1" dirty="0"/>
              <a:t>processus proposé </a:t>
            </a:r>
            <a:r>
              <a:rPr lang="fr-FR" sz="3200" dirty="0"/>
              <a:t>pour la mise en œuvre du processus GLAAS au niveau des pays. </a:t>
            </a:r>
          </a:p>
          <a:p>
            <a:pPr>
              <a:spcAft>
                <a:spcPts val="600"/>
              </a:spcAft>
            </a:pPr>
            <a:r>
              <a:rPr lang="fr-FR" sz="3200" dirty="0"/>
              <a:t>Ce module fournit une liste de documents à soumettre avec le questionnaire de l'enquête. </a:t>
            </a:r>
          </a:p>
          <a:p>
            <a:pPr>
              <a:spcAft>
                <a:spcPts val="600"/>
              </a:spcAft>
            </a:pPr>
            <a:r>
              <a:rPr lang="fr-FR" sz="3200" dirty="0"/>
              <a:t>La date limite pour soumettre l'enquête GLAAS 2024 est le </a:t>
            </a:r>
            <a:r>
              <a:rPr lang="fr-FR" sz="3200" b="1" dirty="0"/>
              <a:t>15 octobre 2024</a:t>
            </a:r>
            <a:r>
              <a:rPr lang="fr-FR" sz="3200" dirty="0"/>
              <a:t>. </a:t>
            </a:r>
          </a:p>
        </p:txBody>
      </p:sp>
    </p:spTree>
    <p:extLst>
      <p:ext uri="{BB962C8B-B14F-4D97-AF65-F5344CB8AC3E}">
        <p14:creationId xmlns:p14="http://schemas.microsoft.com/office/powerpoint/2010/main" val="362552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3492D5E-9AFC-4219-8C15-851834E43D29}"/>
              </a:ext>
            </a:extLst>
          </p:cNvPr>
          <p:cNvGrpSpPr/>
          <p:nvPr/>
        </p:nvGrpSpPr>
        <p:grpSpPr>
          <a:xfrm>
            <a:off x="1085231" y="442841"/>
            <a:ext cx="1500973" cy="5366816"/>
            <a:chOff x="6401397" y="291049"/>
            <a:chExt cx="1500973" cy="5366816"/>
          </a:xfrm>
        </p:grpSpPr>
        <p:sp>
          <p:nvSpPr>
            <p:cNvPr id="31" name="Rounded Rectangle 5">
              <a:extLst>
                <a:ext uri="{FF2B5EF4-FFF2-40B4-BE49-F238E27FC236}">
                  <a16:creationId xmlns:a16="http://schemas.microsoft.com/office/drawing/2014/main" id="{70BC946A-CD8A-4EB9-A900-AB076F37EFFE}"/>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1F497D">
                      <a:lumMod val="75000"/>
                    </a:srgbClr>
                  </a:solidFill>
                  <a:effectLst/>
                  <a:uLnTx/>
                  <a:uFillTx/>
                  <a:latin typeface="Calibri"/>
                  <a:ea typeface="+mn-ea"/>
                  <a:cs typeface="+mn-cs"/>
                </a:rPr>
                <a:t>Décision de participer</a:t>
              </a:r>
              <a:endPar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8">
              <a:extLst>
                <a:ext uri="{FF2B5EF4-FFF2-40B4-BE49-F238E27FC236}">
                  <a16:creationId xmlns:a16="http://schemas.microsoft.com/office/drawing/2014/main" id="{73A1E1BE-9165-4419-8C01-6C73A1D69B4C}"/>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1F497D">
                      <a:lumMod val="75000"/>
                    </a:srgbClr>
                  </a:solidFill>
                  <a:effectLst/>
                  <a:uLnTx/>
                  <a:uFillTx/>
                  <a:latin typeface="Calibri"/>
                  <a:ea typeface="+mn-ea"/>
                  <a:cs typeface="+mn-cs"/>
                </a:rPr>
                <a:t>Présentation de GLAAS</a:t>
              </a:r>
              <a:endPar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3" name="Rounded Rectangle 9">
              <a:extLst>
                <a:ext uri="{FF2B5EF4-FFF2-40B4-BE49-F238E27FC236}">
                  <a16:creationId xmlns:a16="http://schemas.microsoft.com/office/drawing/2014/main" id="{1C08EC55-7D4D-4043-8E8A-0BF3FE0077DA}"/>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1F497D">
                      <a:lumMod val="75000"/>
                    </a:srgbClr>
                  </a:solidFill>
                  <a:effectLst/>
                  <a:uLnTx/>
                  <a:uFillTx/>
                  <a:latin typeface="Calibri"/>
                  <a:ea typeface="+mn-ea"/>
                  <a:cs typeface="+mn-cs"/>
                </a:rPr>
                <a:t>Pré-collecte des données</a:t>
              </a:r>
              <a:endPar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4" name="Rounded Rectangle 10">
              <a:extLst>
                <a:ext uri="{FF2B5EF4-FFF2-40B4-BE49-F238E27FC236}">
                  <a16:creationId xmlns:a16="http://schemas.microsoft.com/office/drawing/2014/main" id="{841A8056-DEDF-4365-9C2E-6164F3D52DDA}"/>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1F497D">
                      <a:lumMod val="75000"/>
                    </a:srgbClr>
                  </a:solidFill>
                  <a:effectLst/>
                  <a:uLnTx/>
                  <a:uFillTx/>
                  <a:latin typeface="Calibri"/>
                  <a:ea typeface="+mn-ea"/>
                  <a:cs typeface="+mn-cs"/>
                </a:rPr>
                <a:t>Collecte des données</a:t>
              </a:r>
              <a:endPar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5" name="Rounded Rectangle 11">
              <a:extLst>
                <a:ext uri="{FF2B5EF4-FFF2-40B4-BE49-F238E27FC236}">
                  <a16:creationId xmlns:a16="http://schemas.microsoft.com/office/drawing/2014/main" id="{6F713546-3B52-4D3A-8522-7B6103EEDB9A}"/>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1F497D">
                      <a:lumMod val="75000"/>
                    </a:srgbClr>
                  </a:solidFill>
                  <a:effectLst/>
                  <a:uLnTx/>
                  <a:uFillTx/>
                  <a:latin typeface="Calibri"/>
                  <a:ea typeface="+mn-ea"/>
                  <a:cs typeface="+mn-cs"/>
                </a:rPr>
                <a:t>Validation &amp; Soumission</a:t>
              </a:r>
              <a:endPar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6" name="Rounded Rectangle 12">
              <a:extLst>
                <a:ext uri="{FF2B5EF4-FFF2-40B4-BE49-F238E27FC236}">
                  <a16:creationId xmlns:a16="http://schemas.microsoft.com/office/drawing/2014/main" id="{E72CBE28-22BA-42E5-8533-C0EAD075B3D3}"/>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37" name="Rounded Rectangle 13">
              <a:extLst>
                <a:ext uri="{FF2B5EF4-FFF2-40B4-BE49-F238E27FC236}">
                  <a16:creationId xmlns:a16="http://schemas.microsoft.com/office/drawing/2014/main" id="{90A8E015-5F78-43BB-B73D-AA42CFE9808B}"/>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1F497D">
                      <a:lumMod val="75000"/>
                    </a:srgbClr>
                  </a:solidFill>
                  <a:effectLst/>
                  <a:uLnTx/>
                  <a:uFillTx/>
                  <a:latin typeface="Calibri"/>
                  <a:ea typeface="+mn-ea"/>
                  <a:cs typeface="+mn-cs"/>
                </a:rPr>
                <a:t>Rapport et données</a:t>
              </a:r>
              <a:r>
                <a:rPr lang="fr-FR" sz="1600" b="1" kern="0">
                  <a:solidFill>
                    <a:srgbClr val="1F497D">
                      <a:lumMod val="75000"/>
                    </a:srgbClr>
                  </a:solidFill>
                  <a:latin typeface="Calibri"/>
                </a:rPr>
                <a:t> </a:t>
              </a:r>
              <a:r>
                <a:rPr kumimoji="0" lang="fr-FR" sz="1600" b="1" i="0" u="none" strike="noStrike" kern="0" cap="none" spc="0" normalizeH="0" baseline="0" noProof="0">
                  <a:ln>
                    <a:noFill/>
                  </a:ln>
                  <a:solidFill>
                    <a:srgbClr val="1F497D">
                      <a:lumMod val="75000"/>
                    </a:srgbClr>
                  </a:solidFill>
                  <a:effectLst/>
                  <a:uLnTx/>
                  <a:uFillTx/>
                  <a:latin typeface="Calibri"/>
                  <a:ea typeface="+mn-ea"/>
                  <a:cs typeface="+mn-cs"/>
                </a:rPr>
                <a:t>GLAAS 2025</a:t>
              </a:r>
              <a:endPar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233D4432-E72E-4158-A9FA-7D378E6CFFB9}"/>
              </a:ext>
            </a:extLst>
          </p:cNvPr>
          <p:cNvGrpSpPr/>
          <p:nvPr/>
        </p:nvGrpSpPr>
        <p:grpSpPr>
          <a:xfrm>
            <a:off x="1748604" y="1002135"/>
            <a:ext cx="174224" cy="4040837"/>
            <a:chOff x="7064770" y="850343"/>
            <a:chExt cx="174224" cy="4040837"/>
          </a:xfrm>
        </p:grpSpPr>
        <p:sp>
          <p:nvSpPr>
            <p:cNvPr id="39" name="Right Arrow 6">
              <a:extLst>
                <a:ext uri="{FF2B5EF4-FFF2-40B4-BE49-F238E27FC236}">
                  <a16:creationId xmlns:a16="http://schemas.microsoft.com/office/drawing/2014/main" id="{CE942E03-43EA-464F-8764-C16EC0048C74}"/>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0" name="Right Arrow 7">
              <a:extLst>
                <a:ext uri="{FF2B5EF4-FFF2-40B4-BE49-F238E27FC236}">
                  <a16:creationId xmlns:a16="http://schemas.microsoft.com/office/drawing/2014/main" id="{A402ED08-2487-4037-BB20-EB845E1549C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Right Arrow 14">
              <a:extLst>
                <a:ext uri="{FF2B5EF4-FFF2-40B4-BE49-F238E27FC236}">
                  <a16:creationId xmlns:a16="http://schemas.microsoft.com/office/drawing/2014/main" id="{06A3F954-7B08-45E6-ACB5-F1056D2C5CCC}"/>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2" name="Right Arrow 15">
              <a:extLst>
                <a:ext uri="{FF2B5EF4-FFF2-40B4-BE49-F238E27FC236}">
                  <a16:creationId xmlns:a16="http://schemas.microsoft.com/office/drawing/2014/main" id="{B31F3BAC-0A8B-4F9C-A8F0-F4E426B5F140}"/>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Right Arrow 16">
              <a:extLst>
                <a:ext uri="{FF2B5EF4-FFF2-40B4-BE49-F238E27FC236}">
                  <a16:creationId xmlns:a16="http://schemas.microsoft.com/office/drawing/2014/main" id="{41009CA2-ED90-4371-B396-536C9E8C3E6F}"/>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4" name="Right Arrow 17">
              <a:extLst>
                <a:ext uri="{FF2B5EF4-FFF2-40B4-BE49-F238E27FC236}">
                  <a16:creationId xmlns:a16="http://schemas.microsoft.com/office/drawing/2014/main" id="{65FC5E0E-ABB1-44CB-8657-FF19D5202D7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D1FE5A84-2807-4B86-A331-61942CFE94B5}"/>
              </a:ext>
            </a:extLst>
          </p:cNvPr>
          <p:cNvGrpSpPr/>
          <p:nvPr/>
        </p:nvGrpSpPr>
        <p:grpSpPr>
          <a:xfrm>
            <a:off x="605984" y="548667"/>
            <a:ext cx="364812" cy="4947770"/>
            <a:chOff x="5877145" y="396875"/>
            <a:chExt cx="364812" cy="4947770"/>
          </a:xfrm>
        </p:grpSpPr>
        <p:sp>
          <p:nvSpPr>
            <p:cNvPr id="46" name="Oval 45">
              <a:extLst>
                <a:ext uri="{FF2B5EF4-FFF2-40B4-BE49-F238E27FC236}">
                  <a16:creationId xmlns:a16="http://schemas.microsoft.com/office/drawing/2014/main" id="{0A3EBB72-1A6D-4426-A5DD-64F2DA642A37}"/>
                </a:ext>
              </a:extLst>
            </p:cNvPr>
            <p:cNvSpPr/>
            <p:nvPr/>
          </p:nvSpPr>
          <p:spPr>
            <a:xfrm>
              <a:off x="5877145"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47" name="Oval 46">
              <a:extLst>
                <a:ext uri="{FF2B5EF4-FFF2-40B4-BE49-F238E27FC236}">
                  <a16:creationId xmlns:a16="http://schemas.microsoft.com/office/drawing/2014/main" id="{7A98B0C5-4387-4372-B9CB-84338C210BBB}"/>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48" name="Oval 47">
              <a:extLst>
                <a:ext uri="{FF2B5EF4-FFF2-40B4-BE49-F238E27FC236}">
                  <a16:creationId xmlns:a16="http://schemas.microsoft.com/office/drawing/2014/main" id="{6F69EF13-54EF-4D13-9CC1-6DB81D102AF0}"/>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49" name="Oval 48">
              <a:extLst>
                <a:ext uri="{FF2B5EF4-FFF2-40B4-BE49-F238E27FC236}">
                  <a16:creationId xmlns:a16="http://schemas.microsoft.com/office/drawing/2014/main" id="{B45521AB-33D2-4AF3-8EDE-D1CF5D857FDC}"/>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50" name="Oval 49">
              <a:extLst>
                <a:ext uri="{FF2B5EF4-FFF2-40B4-BE49-F238E27FC236}">
                  <a16:creationId xmlns:a16="http://schemas.microsoft.com/office/drawing/2014/main" id="{0FD5C06E-3970-4822-A5F5-8CB5EC2F911B}"/>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51" name="Oval 50">
              <a:extLst>
                <a:ext uri="{FF2B5EF4-FFF2-40B4-BE49-F238E27FC236}">
                  <a16:creationId xmlns:a16="http://schemas.microsoft.com/office/drawing/2014/main" id="{75B3C3FF-E980-4631-A887-299B2D30BEEB}"/>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52" name="Oval 51">
              <a:extLst>
                <a:ext uri="{FF2B5EF4-FFF2-40B4-BE49-F238E27FC236}">
                  <a16:creationId xmlns:a16="http://schemas.microsoft.com/office/drawing/2014/main" id="{21BC3E76-CC90-457F-B356-F19B987538A4}"/>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54" name="Title 2">
            <a:extLst>
              <a:ext uri="{FF2B5EF4-FFF2-40B4-BE49-F238E27FC236}">
                <a16:creationId xmlns:a16="http://schemas.microsoft.com/office/drawing/2014/main" id="{0C1CA417-6803-4008-9D3D-58A8EC68E410}"/>
              </a:ext>
            </a:extLst>
          </p:cNvPr>
          <p:cNvSpPr txBox="1">
            <a:spLocks/>
          </p:cNvSpPr>
          <p:nvPr/>
        </p:nvSpPr>
        <p:spPr>
          <a:xfrm>
            <a:off x="4246075" y="2882092"/>
            <a:ext cx="6601731" cy="840218"/>
          </a:xfrm>
          <a:prstGeom prst="rect">
            <a:avLst/>
          </a:prstGeom>
        </p:spPr>
        <p:txBody>
          <a:bodyPr anchor="ct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4472C4">
                    <a:lumMod val="50000"/>
                  </a:srgbClr>
                </a:solidFill>
                <a:effectLst/>
                <a:uLnTx/>
                <a:uFillTx/>
                <a:latin typeface="Calibri"/>
                <a:ea typeface="+mj-ea"/>
                <a:cs typeface="+mj-cs"/>
              </a:rPr>
              <a:t>Processus proposé pour mener l'enquête pays GLAAS</a:t>
            </a:r>
            <a:endParaRPr kumimoji="0" lang="fr-FR" sz="3600" b="1" i="0" u="none" strike="noStrike" kern="1200" cap="none" spc="0" normalizeH="0" baseline="0" noProof="0" dirty="0">
              <a:ln>
                <a:noFill/>
              </a:ln>
              <a:solidFill>
                <a:srgbClr val="4472C4">
                  <a:lumMod val="50000"/>
                </a:srgbClr>
              </a:solidFill>
              <a:effectLst/>
              <a:uLnTx/>
              <a:uFillTx/>
              <a:latin typeface="Calibri"/>
              <a:ea typeface="+mj-ea"/>
              <a:cs typeface="+mj-cs"/>
            </a:endParaRPr>
          </a:p>
        </p:txBody>
      </p:sp>
      <p:cxnSp>
        <p:nvCxnSpPr>
          <p:cNvPr id="3" name="Straight Connector 2">
            <a:extLst>
              <a:ext uri="{FF2B5EF4-FFF2-40B4-BE49-F238E27FC236}">
                <a16:creationId xmlns:a16="http://schemas.microsoft.com/office/drawing/2014/main" id="{D3F018BB-529F-4104-8939-E4E0A597321B}"/>
              </a:ext>
            </a:extLst>
          </p:cNvPr>
          <p:cNvCxnSpPr/>
          <p:nvPr/>
        </p:nvCxnSpPr>
        <p:spPr>
          <a:xfrm>
            <a:off x="260949" y="495752"/>
            <a:ext cx="0" cy="5053598"/>
          </a:xfrm>
          <a:prstGeom prst="line">
            <a:avLst/>
          </a:prstGeom>
          <a:ln w="28575">
            <a:solidFill>
              <a:srgbClr val="D60A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82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CE1B84-09A4-6AC6-99C5-355D597078FA}"/>
              </a:ext>
            </a:extLst>
          </p:cNvPr>
          <p:cNvGrpSpPr/>
          <p:nvPr/>
        </p:nvGrpSpPr>
        <p:grpSpPr>
          <a:xfrm>
            <a:off x="385200" y="532800"/>
            <a:ext cx="1500973" cy="5366816"/>
            <a:chOff x="6401397" y="291049"/>
            <a:chExt cx="1500973" cy="5366816"/>
          </a:xfrm>
        </p:grpSpPr>
        <p:sp>
          <p:nvSpPr>
            <p:cNvPr id="28" name="Rounded Rectangle 5">
              <a:extLst>
                <a:ext uri="{FF2B5EF4-FFF2-40B4-BE49-F238E27FC236}">
                  <a16:creationId xmlns:a16="http://schemas.microsoft.com/office/drawing/2014/main" id="{C3BB91B1-AC26-5923-B938-134897316BAF}"/>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Décision de participer</a:t>
              </a:r>
            </a:p>
          </p:txBody>
        </p:sp>
        <p:sp>
          <p:nvSpPr>
            <p:cNvPr id="29" name="Rounded Rectangle 8">
              <a:extLst>
                <a:ext uri="{FF2B5EF4-FFF2-40B4-BE49-F238E27FC236}">
                  <a16:creationId xmlns:a16="http://schemas.microsoft.com/office/drawing/2014/main" id="{C8E1DEC2-4733-4221-A02D-16D2E87A6C9E}"/>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Présentation de GLAAS</a:t>
              </a:r>
            </a:p>
          </p:txBody>
        </p:sp>
        <p:sp>
          <p:nvSpPr>
            <p:cNvPr id="30" name="Rounded Rectangle 9">
              <a:extLst>
                <a:ext uri="{FF2B5EF4-FFF2-40B4-BE49-F238E27FC236}">
                  <a16:creationId xmlns:a16="http://schemas.microsoft.com/office/drawing/2014/main" id="{9446CB51-A64A-7439-55BD-518784F818EE}"/>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Pré-collecte des données</a:t>
              </a:r>
            </a:p>
          </p:txBody>
        </p:sp>
        <p:sp>
          <p:nvSpPr>
            <p:cNvPr id="31" name="Rounded Rectangle 10">
              <a:extLst>
                <a:ext uri="{FF2B5EF4-FFF2-40B4-BE49-F238E27FC236}">
                  <a16:creationId xmlns:a16="http://schemas.microsoft.com/office/drawing/2014/main" id="{9F62ECE8-4591-54D2-7036-F6A45C24CCB5}"/>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Collecte des données</a:t>
              </a:r>
            </a:p>
          </p:txBody>
        </p:sp>
        <p:sp>
          <p:nvSpPr>
            <p:cNvPr id="32" name="Rounded Rectangle 11">
              <a:extLst>
                <a:ext uri="{FF2B5EF4-FFF2-40B4-BE49-F238E27FC236}">
                  <a16:creationId xmlns:a16="http://schemas.microsoft.com/office/drawing/2014/main" id="{2CF9CB02-5AEF-8BAE-3D34-14ED0A7C66D5}"/>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Validation &amp; Soumission</a:t>
              </a:r>
            </a:p>
          </p:txBody>
        </p:sp>
        <p:sp>
          <p:nvSpPr>
            <p:cNvPr id="33" name="Rounded Rectangle 12">
              <a:extLst>
                <a:ext uri="{FF2B5EF4-FFF2-40B4-BE49-F238E27FC236}">
                  <a16:creationId xmlns:a16="http://schemas.microsoft.com/office/drawing/2014/main" id="{74E6D00E-2EBA-5C0E-4236-AF18899B52A4}"/>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34" name="Rounded Rectangle 13">
              <a:extLst>
                <a:ext uri="{FF2B5EF4-FFF2-40B4-BE49-F238E27FC236}">
                  <a16:creationId xmlns:a16="http://schemas.microsoft.com/office/drawing/2014/main" id="{0811FB89-5CFD-0B64-1CDE-47F9EA7EFAB5}"/>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5FFD5B87-229A-AD92-B77B-59446CE355BC}"/>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E527B6A1-1A5E-6EAC-6ACC-91AB5947263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4E6B99BD-FE48-2644-0350-E612023E9F8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06FD60A8-DEEF-A287-691E-F882642ABF65}"/>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5424944A-ED11-D072-B6E5-7955714B4793}"/>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9730F0DD-FE84-AFFD-B724-A1B5D9542A97}"/>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E0568936-AE8D-251F-022E-94BF6F16D8B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81BC0354-1D93-C5DE-F9E1-CEFA5A42BF4E}"/>
              </a:ext>
            </a:extLst>
          </p:cNvPr>
          <p:cNvGrpSpPr/>
          <p:nvPr/>
        </p:nvGrpSpPr>
        <p:grpSpPr>
          <a:xfrm>
            <a:off x="204129" y="625477"/>
            <a:ext cx="364812" cy="4947770"/>
            <a:chOff x="5877145" y="396875"/>
            <a:chExt cx="364812" cy="4947770"/>
          </a:xfrm>
        </p:grpSpPr>
        <p:sp>
          <p:nvSpPr>
            <p:cNvPr id="19" name="Oval 18">
              <a:extLst>
                <a:ext uri="{FF2B5EF4-FFF2-40B4-BE49-F238E27FC236}">
                  <a16:creationId xmlns:a16="http://schemas.microsoft.com/office/drawing/2014/main" id="{91132C9C-8C7F-9A02-2EF8-BC27FCDCE8E9}"/>
                </a:ext>
              </a:extLst>
            </p:cNvPr>
            <p:cNvSpPr/>
            <p:nvPr/>
          </p:nvSpPr>
          <p:spPr>
            <a:xfrm>
              <a:off x="5877145" y="396875"/>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1</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29C4ACFB-39EE-1871-1DEC-48D1501FB37B}"/>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E8F7A9DD-056F-1D69-5F8B-145221ECEE80}"/>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3399E137-AE6E-14E4-9F3A-042883573B77}"/>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032D33A1-4F97-AAB7-68A7-C1750E54DC9E}"/>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86BCCD77-52F0-BB59-9169-6D99764DA140}"/>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6F4DC74B-4785-B4CC-F7E3-A4FFFAD6C7BA}"/>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8F54220F-747B-0E4B-85B8-C41A5BA6F81C}"/>
              </a:ext>
            </a:extLst>
          </p:cNvPr>
          <p:cNvSpPr txBox="1">
            <a:spLocks/>
          </p:cNvSpPr>
          <p:nvPr/>
        </p:nvSpPr>
        <p:spPr>
          <a:xfrm>
            <a:off x="2276474" y="1280166"/>
            <a:ext cx="9244966" cy="4505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000" dirty="0"/>
              <a:t>Échanges entre les bureaux nationaux et régionaux de l'OMS et de l'UNICEF et les partenaires, avec des représentants gouvernementaux et des parties prenantes-clés pour évaluer l'intérêt à participer au processus GLAAS.</a:t>
            </a:r>
            <a:endParaRPr lang="fr-FR" sz="3000" dirty="0">
              <a:solidFill>
                <a:schemeClr val="tx2">
                  <a:lumMod val="75000"/>
                </a:schemeClr>
              </a:solidFill>
            </a:endParaRPr>
          </a:p>
          <a:p>
            <a:endParaRPr lang="fr-FR" dirty="0"/>
          </a:p>
          <a:p>
            <a:pPr marL="0" indent="0">
              <a:buFont typeface="Wingdings" panose="05000000000000000000" pitchFamily="2" charset="2"/>
              <a:buNone/>
            </a:pPr>
            <a:endParaRPr lang="fr-FR" dirty="0">
              <a:solidFill>
                <a:schemeClr val="tx2">
                  <a:lumMod val="75000"/>
                </a:schemeClr>
              </a:solidFill>
            </a:endParaRPr>
          </a:p>
        </p:txBody>
      </p:sp>
      <p:sp>
        <p:nvSpPr>
          <p:cNvPr id="27" name="Title 2">
            <a:extLst>
              <a:ext uri="{FF2B5EF4-FFF2-40B4-BE49-F238E27FC236}">
                <a16:creationId xmlns:a16="http://schemas.microsoft.com/office/drawing/2014/main" id="{D3F96193-A778-DE65-3CC6-49F8ED68C87C}"/>
              </a:ext>
            </a:extLst>
          </p:cNvPr>
          <p:cNvSpPr txBox="1">
            <a:spLocks/>
          </p:cNvSpPr>
          <p:nvPr/>
        </p:nvSpPr>
        <p:spPr>
          <a:xfrm>
            <a:off x="2276474" y="390670"/>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Présentation de GLAAS</a:t>
            </a:r>
          </a:p>
        </p:txBody>
      </p:sp>
    </p:spTree>
    <p:extLst>
      <p:ext uri="{BB962C8B-B14F-4D97-AF65-F5344CB8AC3E}">
        <p14:creationId xmlns:p14="http://schemas.microsoft.com/office/powerpoint/2010/main" val="284121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696DEE-62C6-F1DF-6AD8-8806AEB72D57}"/>
              </a:ext>
            </a:extLst>
          </p:cNvPr>
          <p:cNvGrpSpPr/>
          <p:nvPr/>
        </p:nvGrpSpPr>
        <p:grpSpPr>
          <a:xfrm>
            <a:off x="385200" y="532800"/>
            <a:ext cx="1500973" cy="5366816"/>
            <a:chOff x="6401397" y="291049"/>
            <a:chExt cx="1500973" cy="5366816"/>
          </a:xfrm>
        </p:grpSpPr>
        <p:sp>
          <p:nvSpPr>
            <p:cNvPr id="29" name="Rounded Rectangle 8">
              <a:extLst>
                <a:ext uri="{FF2B5EF4-FFF2-40B4-BE49-F238E27FC236}">
                  <a16:creationId xmlns:a16="http://schemas.microsoft.com/office/drawing/2014/main" id="{474AE4D1-74B2-B568-7CD4-28FFE19D3970}"/>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28" name="Rounded Rectangle 5">
              <a:extLst>
                <a:ext uri="{FF2B5EF4-FFF2-40B4-BE49-F238E27FC236}">
                  <a16:creationId xmlns:a16="http://schemas.microsoft.com/office/drawing/2014/main" id="{2B4F63E9-A6B6-ED90-E172-18BB2451C5A8}"/>
                </a:ext>
              </a:extLst>
            </p:cNvPr>
            <p:cNvSpPr/>
            <p:nvPr/>
          </p:nvSpPr>
          <p:spPr>
            <a:xfrm>
              <a:off x="6401397" y="1057737"/>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Décision de participer</a:t>
              </a:r>
            </a:p>
          </p:txBody>
        </p:sp>
        <p:sp>
          <p:nvSpPr>
            <p:cNvPr id="30" name="Rounded Rectangle 9">
              <a:extLst>
                <a:ext uri="{FF2B5EF4-FFF2-40B4-BE49-F238E27FC236}">
                  <a16:creationId xmlns:a16="http://schemas.microsoft.com/office/drawing/2014/main" id="{2BAF8634-C83D-244A-53B0-79EBB208A0B3}"/>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Pré-collecte des données</a:t>
              </a:r>
            </a:p>
          </p:txBody>
        </p:sp>
        <p:sp>
          <p:nvSpPr>
            <p:cNvPr id="31" name="Rounded Rectangle 10">
              <a:extLst>
                <a:ext uri="{FF2B5EF4-FFF2-40B4-BE49-F238E27FC236}">
                  <a16:creationId xmlns:a16="http://schemas.microsoft.com/office/drawing/2014/main" id="{5B3C372B-9A04-04CC-B50F-F441F17B2617}"/>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Collecte des données</a:t>
              </a:r>
            </a:p>
          </p:txBody>
        </p:sp>
        <p:sp>
          <p:nvSpPr>
            <p:cNvPr id="32" name="Rounded Rectangle 11">
              <a:extLst>
                <a:ext uri="{FF2B5EF4-FFF2-40B4-BE49-F238E27FC236}">
                  <a16:creationId xmlns:a16="http://schemas.microsoft.com/office/drawing/2014/main" id="{1AB676C7-1865-EBC9-F503-A7FCD4E55779}"/>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Validation &amp; Soumission</a:t>
              </a:r>
            </a:p>
          </p:txBody>
        </p:sp>
        <p:sp>
          <p:nvSpPr>
            <p:cNvPr id="33" name="Rounded Rectangle 12">
              <a:extLst>
                <a:ext uri="{FF2B5EF4-FFF2-40B4-BE49-F238E27FC236}">
                  <a16:creationId xmlns:a16="http://schemas.microsoft.com/office/drawing/2014/main" id="{1440FA2A-5028-F946-C1E2-148BE74AC9DC}"/>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34" name="Rounded Rectangle 13">
              <a:extLst>
                <a:ext uri="{FF2B5EF4-FFF2-40B4-BE49-F238E27FC236}">
                  <a16:creationId xmlns:a16="http://schemas.microsoft.com/office/drawing/2014/main" id="{985F00F6-E000-3C73-6229-0F583E682069}"/>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28331788-D668-600E-EB1A-3E8F26813A4B}"/>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86EA83F7-B6C3-147E-D1CB-155D8AABEC13}"/>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D7AC3685-4FEC-160C-5499-4C072DA329C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22170F09-93F0-480B-FE81-AB7C09747B78}"/>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72B7E40F-D79E-E4A9-7E7A-A0ECE1190022}"/>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3AADD6F5-96EC-BB30-9D74-B3381BD273E0}"/>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2664DBD4-5177-3A4A-2A23-EFC9AF0D976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009E65CA-9138-091A-E58D-E3E6C845D560}"/>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912EF10C-7DF0-A9CA-D4AA-7DCEBB348121}"/>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3135E91A-2D17-B21D-9EC7-C379E3A4D377}"/>
                </a:ext>
              </a:extLst>
            </p:cNvPr>
            <p:cNvSpPr/>
            <p:nvPr/>
          </p:nvSpPr>
          <p:spPr>
            <a:xfrm>
              <a:off x="204129" y="1163563"/>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2</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965D02DC-ACBE-A986-6220-7D30640DA506}"/>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B1E1A8A0-2D98-89CE-C627-5FFDB674B7E2}"/>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48AC4E46-F7E0-80A2-6CE7-FC37EE91A327}"/>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740DFC53-7898-3AB3-A749-0A104E9816E4}"/>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9C90EBC1-7D02-EA97-86C8-7036D137282B}"/>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E3BE531C-7B25-4B91-984A-455163C43873}"/>
              </a:ext>
            </a:extLst>
          </p:cNvPr>
          <p:cNvSpPr>
            <a:spLocks noGrp="1"/>
          </p:cNvSpPr>
          <p:nvPr>
            <p:ph idx="1"/>
          </p:nvPr>
        </p:nvSpPr>
        <p:spPr>
          <a:xfrm>
            <a:off x="2348753" y="1280166"/>
            <a:ext cx="9233646" cy="4505491"/>
          </a:xfrm>
        </p:spPr>
        <p:txBody>
          <a:bodyPr>
            <a:normAutofit/>
          </a:bodyPr>
          <a:lstStyle/>
          <a:p>
            <a:pPr marL="233363" indent="-233363"/>
            <a:r>
              <a:rPr lang="fr-FR" sz="3000" dirty="0"/>
              <a:t>Décision du gouvernement de participer au processus GLAAS </a:t>
            </a:r>
          </a:p>
          <a:p>
            <a:pPr marL="233363" indent="-233363"/>
            <a:r>
              <a:rPr lang="fr-FR" sz="3000" dirty="0"/>
              <a:t>Identifier une personne focale au niveau national du gouvernement</a:t>
            </a:r>
          </a:p>
          <a:p>
            <a:pPr marL="914400" lvl="1" indent="-457200"/>
            <a:r>
              <a:rPr lang="fr-FR" sz="2600" dirty="0"/>
              <a:t>De préférence au sein d'un ministère ou d'un département responsable pour être le coordinateur principal du processus GLAAS</a:t>
            </a:r>
            <a:endParaRPr lang="fr-FR" sz="2600" baseline="0" dirty="0"/>
          </a:p>
          <a:p>
            <a:pPr marL="341313" indent="-230188"/>
            <a:r>
              <a:rPr lang="fr-FR" sz="3000" dirty="0"/>
              <a:t>Identifier les besoins en ressources et définir un plan de travail </a:t>
            </a:r>
            <a:r>
              <a:rPr lang="fr-FR" sz="3000" i="1" dirty="0"/>
              <a:t>succinct</a:t>
            </a:r>
            <a:endParaRPr lang="fr-FR" sz="3000" baseline="0" dirty="0"/>
          </a:p>
        </p:txBody>
      </p:sp>
      <p:sp>
        <p:nvSpPr>
          <p:cNvPr id="27" name="Title 2">
            <a:extLst>
              <a:ext uri="{FF2B5EF4-FFF2-40B4-BE49-F238E27FC236}">
                <a16:creationId xmlns:a16="http://schemas.microsoft.com/office/drawing/2014/main" id="{10F65450-0EE1-6F49-E849-96A36081DCE6}"/>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Décision de participer</a:t>
            </a:r>
          </a:p>
        </p:txBody>
      </p:sp>
    </p:spTree>
    <p:extLst>
      <p:ext uri="{BB962C8B-B14F-4D97-AF65-F5344CB8AC3E}">
        <p14:creationId xmlns:p14="http://schemas.microsoft.com/office/powerpoint/2010/main" val="213838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676A-83F0-78D2-0695-ED5E15B9F59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99C6393-86C1-8AA0-107C-1613ED28C1A3}"/>
              </a:ext>
            </a:extLst>
          </p:cNvPr>
          <p:cNvGrpSpPr/>
          <p:nvPr/>
        </p:nvGrpSpPr>
        <p:grpSpPr>
          <a:xfrm>
            <a:off x="385200" y="532800"/>
            <a:ext cx="1500973" cy="5366816"/>
            <a:chOff x="6401397" y="291049"/>
            <a:chExt cx="1500973" cy="5366816"/>
          </a:xfrm>
        </p:grpSpPr>
        <p:sp>
          <p:nvSpPr>
            <p:cNvPr id="3" name="Rounded Rectangle 8">
              <a:extLst>
                <a:ext uri="{FF2B5EF4-FFF2-40B4-BE49-F238E27FC236}">
                  <a16:creationId xmlns:a16="http://schemas.microsoft.com/office/drawing/2014/main" id="{BEE2D44E-F967-93B9-B4FD-E9ABDD4DD644}"/>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4" name="Rounded Rectangle 5">
              <a:extLst>
                <a:ext uri="{FF2B5EF4-FFF2-40B4-BE49-F238E27FC236}">
                  <a16:creationId xmlns:a16="http://schemas.microsoft.com/office/drawing/2014/main" id="{B7BC6E01-8065-BA6E-171C-62DB392CA274}"/>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5" name="Rounded Rectangle 9">
              <a:extLst>
                <a:ext uri="{FF2B5EF4-FFF2-40B4-BE49-F238E27FC236}">
                  <a16:creationId xmlns:a16="http://schemas.microsoft.com/office/drawing/2014/main" id="{9AACE667-06D3-94A6-11CE-0F952390715F}"/>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Pré-collecte des données</a:t>
              </a:r>
            </a:p>
          </p:txBody>
        </p:sp>
        <p:sp>
          <p:nvSpPr>
            <p:cNvPr id="6" name="Rounded Rectangle 10">
              <a:extLst>
                <a:ext uri="{FF2B5EF4-FFF2-40B4-BE49-F238E27FC236}">
                  <a16:creationId xmlns:a16="http://schemas.microsoft.com/office/drawing/2014/main" id="{664620EC-CA03-137F-0C45-FA073FECB010}"/>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Collecte des données</a:t>
              </a:r>
            </a:p>
          </p:txBody>
        </p:sp>
        <p:sp>
          <p:nvSpPr>
            <p:cNvPr id="7" name="Rounded Rectangle 11">
              <a:extLst>
                <a:ext uri="{FF2B5EF4-FFF2-40B4-BE49-F238E27FC236}">
                  <a16:creationId xmlns:a16="http://schemas.microsoft.com/office/drawing/2014/main" id="{32F1F639-6010-AC6E-1896-2DF95D2501D6}"/>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Validation &amp; Soumission</a:t>
              </a:r>
            </a:p>
          </p:txBody>
        </p:sp>
        <p:sp>
          <p:nvSpPr>
            <p:cNvPr id="8" name="Rounded Rectangle 12">
              <a:extLst>
                <a:ext uri="{FF2B5EF4-FFF2-40B4-BE49-F238E27FC236}">
                  <a16:creationId xmlns:a16="http://schemas.microsoft.com/office/drawing/2014/main" id="{569A5FCA-8B89-A5B6-3837-234A72C30B17}"/>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9" name="Rounded Rectangle 13">
              <a:extLst>
                <a:ext uri="{FF2B5EF4-FFF2-40B4-BE49-F238E27FC236}">
                  <a16:creationId xmlns:a16="http://schemas.microsoft.com/office/drawing/2014/main" id="{DB3F500A-E8B0-1D5B-6160-B605FA16919D}"/>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26" name="Group 25">
            <a:extLst>
              <a:ext uri="{FF2B5EF4-FFF2-40B4-BE49-F238E27FC236}">
                <a16:creationId xmlns:a16="http://schemas.microsoft.com/office/drawing/2014/main" id="{07DFB51A-37A5-7A90-DF5E-5D8D585E3C4B}"/>
              </a:ext>
            </a:extLst>
          </p:cNvPr>
          <p:cNvGrpSpPr/>
          <p:nvPr/>
        </p:nvGrpSpPr>
        <p:grpSpPr>
          <a:xfrm>
            <a:off x="1049908" y="1091004"/>
            <a:ext cx="174224" cy="4040837"/>
            <a:chOff x="7064770" y="850343"/>
            <a:chExt cx="174224" cy="4040837"/>
          </a:xfrm>
        </p:grpSpPr>
        <p:sp>
          <p:nvSpPr>
            <p:cNvPr id="27" name="Right Arrow 12">
              <a:extLst>
                <a:ext uri="{FF2B5EF4-FFF2-40B4-BE49-F238E27FC236}">
                  <a16:creationId xmlns:a16="http://schemas.microsoft.com/office/drawing/2014/main" id="{5A1773FF-05A9-AEEA-3E89-1D16C00B1C42}"/>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Right Arrow 13">
              <a:extLst>
                <a:ext uri="{FF2B5EF4-FFF2-40B4-BE49-F238E27FC236}">
                  <a16:creationId xmlns:a16="http://schemas.microsoft.com/office/drawing/2014/main" id="{AD2C119D-DB6A-C0D3-A18B-AE35DAB000CD}"/>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Right Arrow 14">
              <a:extLst>
                <a:ext uri="{FF2B5EF4-FFF2-40B4-BE49-F238E27FC236}">
                  <a16:creationId xmlns:a16="http://schemas.microsoft.com/office/drawing/2014/main" id="{C18E04C0-FEB6-8CB4-7CAA-3F4CBC8AAAE4}"/>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Right Arrow 15">
              <a:extLst>
                <a:ext uri="{FF2B5EF4-FFF2-40B4-BE49-F238E27FC236}">
                  <a16:creationId xmlns:a16="http://schemas.microsoft.com/office/drawing/2014/main" id="{E8071BDD-A021-DE73-6ED7-1B9274D01264}"/>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Right Arrow 16">
              <a:extLst>
                <a:ext uri="{FF2B5EF4-FFF2-40B4-BE49-F238E27FC236}">
                  <a16:creationId xmlns:a16="http://schemas.microsoft.com/office/drawing/2014/main" id="{EE223DEB-3230-B506-F565-F1FFCB56CEA7}"/>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Right Arrow 17">
              <a:extLst>
                <a:ext uri="{FF2B5EF4-FFF2-40B4-BE49-F238E27FC236}">
                  <a16:creationId xmlns:a16="http://schemas.microsoft.com/office/drawing/2014/main" id="{304564F5-B8FD-1B02-0035-C00DD178803A}"/>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37EBE3D7-C3EF-35EC-CCB1-FEDD6B1BD67D}"/>
              </a:ext>
            </a:extLst>
          </p:cNvPr>
          <p:cNvGrpSpPr/>
          <p:nvPr/>
        </p:nvGrpSpPr>
        <p:grpSpPr>
          <a:xfrm>
            <a:off x="204129" y="625477"/>
            <a:ext cx="364812" cy="4947770"/>
            <a:chOff x="204129" y="396875"/>
            <a:chExt cx="364812" cy="4947770"/>
          </a:xfrm>
        </p:grpSpPr>
        <p:sp>
          <p:nvSpPr>
            <p:cNvPr id="34" name="Oval 33">
              <a:extLst>
                <a:ext uri="{FF2B5EF4-FFF2-40B4-BE49-F238E27FC236}">
                  <a16:creationId xmlns:a16="http://schemas.microsoft.com/office/drawing/2014/main" id="{2884705B-2067-FE60-09C0-FD8162543E1C}"/>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5" name="Oval 34">
              <a:extLst>
                <a:ext uri="{FF2B5EF4-FFF2-40B4-BE49-F238E27FC236}">
                  <a16:creationId xmlns:a16="http://schemas.microsoft.com/office/drawing/2014/main" id="{A9556597-DE1A-2F11-77CC-FEB0502102D0}"/>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id="{F9888D82-B339-1855-B373-A6C763157A6E}"/>
                </a:ext>
              </a:extLst>
            </p:cNvPr>
            <p:cNvSpPr/>
            <p:nvPr/>
          </p:nvSpPr>
          <p:spPr>
            <a:xfrm>
              <a:off x="204129" y="1930251"/>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3</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0C28EA41-07C1-8298-97B0-7062D484895F}"/>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8" name="Oval 37">
              <a:extLst>
                <a:ext uri="{FF2B5EF4-FFF2-40B4-BE49-F238E27FC236}">
                  <a16:creationId xmlns:a16="http://schemas.microsoft.com/office/drawing/2014/main" id="{3573D027-A7D4-7504-A971-94C7A5499253}"/>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9" name="Oval 38">
              <a:extLst>
                <a:ext uri="{FF2B5EF4-FFF2-40B4-BE49-F238E27FC236}">
                  <a16:creationId xmlns:a16="http://schemas.microsoft.com/office/drawing/2014/main" id="{D21C38A2-24D3-69C7-AF63-B872FA8C26D6}"/>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40" name="Oval 39">
              <a:extLst>
                <a:ext uri="{FF2B5EF4-FFF2-40B4-BE49-F238E27FC236}">
                  <a16:creationId xmlns:a16="http://schemas.microsoft.com/office/drawing/2014/main" id="{8DDF2C86-CE5C-886F-EC14-A083C0ACB85D}"/>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41" name="Content Placeholder 50">
            <a:extLst>
              <a:ext uri="{FF2B5EF4-FFF2-40B4-BE49-F238E27FC236}">
                <a16:creationId xmlns:a16="http://schemas.microsoft.com/office/drawing/2014/main" id="{2F35E57D-FF90-97D7-BCF7-9235ECD475D8}"/>
              </a:ext>
            </a:extLst>
          </p:cNvPr>
          <p:cNvSpPr>
            <a:spLocks noGrp="1"/>
          </p:cNvSpPr>
          <p:nvPr>
            <p:ph idx="1"/>
          </p:nvPr>
        </p:nvSpPr>
        <p:spPr>
          <a:xfrm>
            <a:off x="2371060" y="1280166"/>
            <a:ext cx="9211340" cy="4505491"/>
          </a:xfrm>
        </p:spPr>
        <p:txBody>
          <a:bodyPr>
            <a:normAutofit fontScale="92500" lnSpcReduction="10000"/>
          </a:bodyPr>
          <a:lstStyle/>
          <a:p>
            <a:pPr>
              <a:spcBef>
                <a:spcPts val="0"/>
              </a:spcBef>
              <a:spcAft>
                <a:spcPts val="1200"/>
              </a:spcAft>
              <a:buFont typeface="Wingdings" panose="05000000000000000000" pitchFamily="2" charset="2"/>
              <a:buChar char="§"/>
            </a:pPr>
            <a:r>
              <a:rPr lang="fr-FR" sz="3200" dirty="0"/>
              <a:t>Choisissez si vous désirez répondre à l'enquête GLAAS 2024 en utilisant le </a:t>
            </a:r>
            <a:r>
              <a:rPr lang="fr-FR" sz="3200" b="1" dirty="0"/>
              <a:t>PDF à remplir </a:t>
            </a:r>
            <a:r>
              <a:rPr lang="fr-FR" sz="3200" dirty="0"/>
              <a:t>ou en ligne via </a:t>
            </a:r>
            <a:r>
              <a:rPr lang="fr-FR" sz="3200" b="1" dirty="0"/>
              <a:t>eGLAAS</a:t>
            </a:r>
            <a:r>
              <a:rPr lang="fr-FR" sz="3200" dirty="0"/>
              <a:t> </a:t>
            </a:r>
            <a:r>
              <a:rPr lang="fr-FR" sz="3200" b="1" dirty="0"/>
              <a:t>(option de collecte de données en ligne)</a:t>
            </a:r>
            <a:r>
              <a:rPr lang="fr-FR" sz="3200" dirty="0"/>
              <a:t>.</a:t>
            </a:r>
          </a:p>
          <a:p>
            <a:pPr lvl="1">
              <a:spcBef>
                <a:spcPts val="0"/>
              </a:spcBef>
              <a:spcAft>
                <a:spcPts val="1200"/>
              </a:spcAft>
            </a:pPr>
            <a:r>
              <a:rPr lang="fr-FR" sz="2800" dirty="0"/>
              <a:t>Pour plus d'information sur le PDF à remplir et eGLAAS, veuillez consulter le document d'orientation et le module 4.</a:t>
            </a:r>
          </a:p>
          <a:p>
            <a:pPr lvl="1">
              <a:spcBef>
                <a:spcPts val="0"/>
              </a:spcBef>
              <a:spcAft>
                <a:spcPts val="1200"/>
              </a:spcAft>
            </a:pPr>
            <a:r>
              <a:rPr lang="fr-FR" sz="2800" dirty="0"/>
              <a:t>Veuillez noter que le processus de participation pour répondre à l'enquête GLAAS avec des réunions/ateliers est le même que vous choisissiez le PDF à remplir ou eGLAAS. </a:t>
            </a:r>
          </a:p>
          <a:p>
            <a:pPr lvl="1">
              <a:spcBef>
                <a:spcPts val="0"/>
              </a:spcBef>
              <a:spcAft>
                <a:spcPts val="1200"/>
              </a:spcAft>
            </a:pPr>
            <a:r>
              <a:rPr lang="fr-FR" sz="2800" dirty="0"/>
              <a:t>Les pays qui décident d'utiliser eGLAAS doivent contacter le bureau régional et le siège de l'OMS dès que possible pour créer un accès. </a:t>
            </a:r>
          </a:p>
          <a:p>
            <a:pPr marL="457200" lvl="1" indent="0">
              <a:spcBef>
                <a:spcPts val="0"/>
              </a:spcBef>
              <a:buNone/>
            </a:pPr>
            <a:endParaRPr lang="fr-FR" sz="2800" dirty="0"/>
          </a:p>
        </p:txBody>
      </p:sp>
      <p:sp>
        <p:nvSpPr>
          <p:cNvPr id="42" name="Title 2">
            <a:extLst>
              <a:ext uri="{FF2B5EF4-FFF2-40B4-BE49-F238E27FC236}">
                <a16:creationId xmlns:a16="http://schemas.microsoft.com/office/drawing/2014/main" id="{1EB9B2D0-F408-0DFF-00BC-D8184314440E}"/>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Phase de pré-collecte des données</a:t>
            </a:r>
          </a:p>
        </p:txBody>
      </p:sp>
    </p:spTree>
    <p:extLst>
      <p:ext uri="{BB962C8B-B14F-4D97-AF65-F5344CB8AC3E}">
        <p14:creationId xmlns:p14="http://schemas.microsoft.com/office/powerpoint/2010/main" val="240749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B35971-6F5C-ADAB-A61D-B53992FF8DC0}"/>
              </a:ext>
            </a:extLst>
          </p:cNvPr>
          <p:cNvGrpSpPr/>
          <p:nvPr/>
        </p:nvGrpSpPr>
        <p:grpSpPr>
          <a:xfrm>
            <a:off x="385200" y="532800"/>
            <a:ext cx="1500973" cy="5366816"/>
            <a:chOff x="6401397" y="291049"/>
            <a:chExt cx="1500973" cy="5366816"/>
          </a:xfrm>
        </p:grpSpPr>
        <p:sp>
          <p:nvSpPr>
            <p:cNvPr id="3" name="Rounded Rectangle 8">
              <a:extLst>
                <a:ext uri="{FF2B5EF4-FFF2-40B4-BE49-F238E27FC236}">
                  <a16:creationId xmlns:a16="http://schemas.microsoft.com/office/drawing/2014/main" id="{94BDFE5F-97D9-0B9F-383B-A44245A2660F}"/>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4" name="Rounded Rectangle 5">
              <a:extLst>
                <a:ext uri="{FF2B5EF4-FFF2-40B4-BE49-F238E27FC236}">
                  <a16:creationId xmlns:a16="http://schemas.microsoft.com/office/drawing/2014/main" id="{291A586F-3CF9-F4A6-D766-83BCBF382E81}"/>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5" name="Rounded Rectangle 9">
              <a:extLst>
                <a:ext uri="{FF2B5EF4-FFF2-40B4-BE49-F238E27FC236}">
                  <a16:creationId xmlns:a16="http://schemas.microsoft.com/office/drawing/2014/main" id="{890EF142-8E1B-F462-DA91-803F76B7C470}"/>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Pré-collecte des données</a:t>
              </a:r>
            </a:p>
          </p:txBody>
        </p:sp>
        <p:sp>
          <p:nvSpPr>
            <p:cNvPr id="6" name="Rounded Rectangle 10">
              <a:extLst>
                <a:ext uri="{FF2B5EF4-FFF2-40B4-BE49-F238E27FC236}">
                  <a16:creationId xmlns:a16="http://schemas.microsoft.com/office/drawing/2014/main" id="{82868CF6-0643-3662-7617-C91C55213F56}"/>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Collecte des données</a:t>
              </a:r>
            </a:p>
          </p:txBody>
        </p:sp>
        <p:sp>
          <p:nvSpPr>
            <p:cNvPr id="7" name="Rounded Rectangle 11">
              <a:extLst>
                <a:ext uri="{FF2B5EF4-FFF2-40B4-BE49-F238E27FC236}">
                  <a16:creationId xmlns:a16="http://schemas.microsoft.com/office/drawing/2014/main" id="{779324E8-B82D-507A-EF83-4C1DDFC22FD5}"/>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Validation &amp; Soumission</a:t>
              </a:r>
            </a:p>
          </p:txBody>
        </p:sp>
        <p:sp>
          <p:nvSpPr>
            <p:cNvPr id="8" name="Rounded Rectangle 12">
              <a:extLst>
                <a:ext uri="{FF2B5EF4-FFF2-40B4-BE49-F238E27FC236}">
                  <a16:creationId xmlns:a16="http://schemas.microsoft.com/office/drawing/2014/main" id="{E905B1F3-2384-D588-DE83-079800694A03}"/>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9" name="Rounded Rectangle 13">
              <a:extLst>
                <a:ext uri="{FF2B5EF4-FFF2-40B4-BE49-F238E27FC236}">
                  <a16:creationId xmlns:a16="http://schemas.microsoft.com/office/drawing/2014/main" id="{3A967E13-BE20-3843-917A-CF247D089BEC}"/>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26" name="Group 25">
            <a:extLst>
              <a:ext uri="{FF2B5EF4-FFF2-40B4-BE49-F238E27FC236}">
                <a16:creationId xmlns:a16="http://schemas.microsoft.com/office/drawing/2014/main" id="{6A33A231-2FBE-3025-A32D-8DCEB0E34276}"/>
              </a:ext>
            </a:extLst>
          </p:cNvPr>
          <p:cNvGrpSpPr/>
          <p:nvPr/>
        </p:nvGrpSpPr>
        <p:grpSpPr>
          <a:xfrm>
            <a:off x="1049908" y="1091004"/>
            <a:ext cx="174224" cy="4040837"/>
            <a:chOff x="7064770" y="850343"/>
            <a:chExt cx="174224" cy="4040837"/>
          </a:xfrm>
        </p:grpSpPr>
        <p:sp>
          <p:nvSpPr>
            <p:cNvPr id="27" name="Right Arrow 12">
              <a:extLst>
                <a:ext uri="{FF2B5EF4-FFF2-40B4-BE49-F238E27FC236}">
                  <a16:creationId xmlns:a16="http://schemas.microsoft.com/office/drawing/2014/main" id="{1AD19284-6864-0F9A-F0A9-C478BD2F555C}"/>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Right Arrow 13">
              <a:extLst>
                <a:ext uri="{FF2B5EF4-FFF2-40B4-BE49-F238E27FC236}">
                  <a16:creationId xmlns:a16="http://schemas.microsoft.com/office/drawing/2014/main" id="{E401DDF6-998C-C9E0-4A9D-AEAD8D9B5D72}"/>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Right Arrow 14">
              <a:extLst>
                <a:ext uri="{FF2B5EF4-FFF2-40B4-BE49-F238E27FC236}">
                  <a16:creationId xmlns:a16="http://schemas.microsoft.com/office/drawing/2014/main" id="{4CA08884-FF85-DE5E-102E-32205EEC8D82}"/>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Right Arrow 15">
              <a:extLst>
                <a:ext uri="{FF2B5EF4-FFF2-40B4-BE49-F238E27FC236}">
                  <a16:creationId xmlns:a16="http://schemas.microsoft.com/office/drawing/2014/main" id="{A9561A44-C1E2-D6D9-62F2-58B2CECD1425}"/>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Right Arrow 16">
              <a:extLst>
                <a:ext uri="{FF2B5EF4-FFF2-40B4-BE49-F238E27FC236}">
                  <a16:creationId xmlns:a16="http://schemas.microsoft.com/office/drawing/2014/main" id="{C28B2D71-5E72-60B9-AF92-8CAD5A3F24CF}"/>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Right Arrow 17">
              <a:extLst>
                <a:ext uri="{FF2B5EF4-FFF2-40B4-BE49-F238E27FC236}">
                  <a16:creationId xmlns:a16="http://schemas.microsoft.com/office/drawing/2014/main" id="{61ECFCF8-CDE2-9D0B-8A4A-D359D5F129E0}"/>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2FBF7E83-3529-8357-4DC9-2DC512C7CC40}"/>
              </a:ext>
            </a:extLst>
          </p:cNvPr>
          <p:cNvGrpSpPr/>
          <p:nvPr/>
        </p:nvGrpSpPr>
        <p:grpSpPr>
          <a:xfrm>
            <a:off x="204129" y="625477"/>
            <a:ext cx="364812" cy="4947770"/>
            <a:chOff x="204129" y="396875"/>
            <a:chExt cx="364812" cy="4947770"/>
          </a:xfrm>
        </p:grpSpPr>
        <p:sp>
          <p:nvSpPr>
            <p:cNvPr id="34" name="Oval 33">
              <a:extLst>
                <a:ext uri="{FF2B5EF4-FFF2-40B4-BE49-F238E27FC236}">
                  <a16:creationId xmlns:a16="http://schemas.microsoft.com/office/drawing/2014/main" id="{BC8F2994-CAC1-75F7-B655-FC83D8795A69}"/>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5" name="Oval 34">
              <a:extLst>
                <a:ext uri="{FF2B5EF4-FFF2-40B4-BE49-F238E27FC236}">
                  <a16:creationId xmlns:a16="http://schemas.microsoft.com/office/drawing/2014/main" id="{CB17C7D8-FBAB-9B34-AEEB-DDE48EFAA421}"/>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id="{FFC7713C-7CD3-24CE-4C87-3A4376A03F8C}"/>
                </a:ext>
              </a:extLst>
            </p:cNvPr>
            <p:cNvSpPr/>
            <p:nvPr/>
          </p:nvSpPr>
          <p:spPr>
            <a:xfrm>
              <a:off x="204129" y="1930251"/>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3</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E35D6B06-D22E-C6A3-42C3-B290C1DF0141}"/>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8" name="Oval 37">
              <a:extLst>
                <a:ext uri="{FF2B5EF4-FFF2-40B4-BE49-F238E27FC236}">
                  <a16:creationId xmlns:a16="http://schemas.microsoft.com/office/drawing/2014/main" id="{CCAEADCB-9969-05F7-D29F-2658492452C0}"/>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39" name="Oval 38">
              <a:extLst>
                <a:ext uri="{FF2B5EF4-FFF2-40B4-BE49-F238E27FC236}">
                  <a16:creationId xmlns:a16="http://schemas.microsoft.com/office/drawing/2014/main" id="{ECB3B839-A8D3-2693-D9AE-E17B75E125DC}"/>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40" name="Oval 39">
              <a:extLst>
                <a:ext uri="{FF2B5EF4-FFF2-40B4-BE49-F238E27FC236}">
                  <a16:creationId xmlns:a16="http://schemas.microsoft.com/office/drawing/2014/main" id="{603B03F0-2D79-ADD2-DE03-6D0A31728D14}"/>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41" name="Content Placeholder 50">
            <a:extLst>
              <a:ext uri="{FF2B5EF4-FFF2-40B4-BE49-F238E27FC236}">
                <a16:creationId xmlns:a16="http://schemas.microsoft.com/office/drawing/2014/main" id="{A7863C52-24D6-8BF2-6D39-97341DD34E93}"/>
              </a:ext>
            </a:extLst>
          </p:cNvPr>
          <p:cNvSpPr>
            <a:spLocks noGrp="1"/>
          </p:cNvSpPr>
          <p:nvPr>
            <p:ph idx="1"/>
          </p:nvPr>
        </p:nvSpPr>
        <p:spPr>
          <a:xfrm>
            <a:off x="2276474" y="1280166"/>
            <a:ext cx="9305926" cy="4505491"/>
          </a:xfrm>
        </p:spPr>
        <p:txBody>
          <a:bodyPr>
            <a:normAutofit lnSpcReduction="10000"/>
          </a:bodyPr>
          <a:lstStyle/>
          <a:p>
            <a:pPr>
              <a:spcBef>
                <a:spcPts val="0"/>
              </a:spcBef>
              <a:spcAft>
                <a:spcPts val="1200"/>
              </a:spcAft>
              <a:buFont typeface="Wingdings" panose="05000000000000000000" pitchFamily="2" charset="2"/>
              <a:buChar char="§"/>
            </a:pPr>
            <a:r>
              <a:rPr lang="fr-FR" sz="3000" dirty="0"/>
              <a:t>Identifier les principales parties prenantes, notamment :</a:t>
            </a:r>
          </a:p>
          <a:p>
            <a:pPr marL="801688" lvl="1" indent="-344488">
              <a:spcBef>
                <a:spcPts val="0"/>
              </a:spcBef>
            </a:pPr>
            <a:r>
              <a:rPr lang="fr-FR" sz="2400" dirty="0"/>
              <a:t>Ministères de tutelle WASH</a:t>
            </a:r>
          </a:p>
          <a:p>
            <a:pPr marL="801688" lvl="1" indent="-344488">
              <a:spcBef>
                <a:spcPts val="0"/>
              </a:spcBef>
            </a:pPr>
            <a:r>
              <a:rPr lang="fr-FR" sz="2400" dirty="0"/>
              <a:t>Office national des statistiques </a:t>
            </a:r>
          </a:p>
          <a:p>
            <a:pPr marL="801688" lvl="1" indent="-344488">
              <a:spcBef>
                <a:spcPts val="0"/>
              </a:spcBef>
              <a:buFont typeface="Wingdings" panose="05000000000000000000" pitchFamily="2" charset="2"/>
              <a:buChar char="§"/>
            </a:pPr>
            <a:r>
              <a:rPr lang="fr-FR" sz="2400" dirty="0"/>
              <a:t>Ministère des finances</a:t>
            </a:r>
          </a:p>
          <a:p>
            <a:pPr marL="801688" lvl="1" indent="-344488">
              <a:spcBef>
                <a:spcPts val="0"/>
              </a:spcBef>
              <a:buFont typeface="Wingdings" panose="05000000000000000000" pitchFamily="2" charset="2"/>
              <a:buChar char="§"/>
            </a:pPr>
            <a:r>
              <a:rPr lang="fr-FR" sz="2400" dirty="0"/>
              <a:t>Ministère de la Santé</a:t>
            </a:r>
          </a:p>
          <a:p>
            <a:pPr marL="801688" lvl="1" indent="-344488">
              <a:spcBef>
                <a:spcPts val="0"/>
              </a:spcBef>
            </a:pPr>
            <a:r>
              <a:rPr lang="fr-FR" sz="2400" dirty="0"/>
              <a:t>Ministère de l'Éducation</a:t>
            </a:r>
          </a:p>
          <a:p>
            <a:pPr marL="801688" lvl="1" indent="-344488">
              <a:spcBef>
                <a:spcPts val="0"/>
              </a:spcBef>
            </a:pPr>
            <a:r>
              <a:rPr lang="fr-FR" sz="2400" dirty="0"/>
              <a:t>Régulateurs d'eau potable et d'eaux usées</a:t>
            </a:r>
          </a:p>
          <a:p>
            <a:pPr marL="801688" lvl="1" indent="-344488">
              <a:spcBef>
                <a:spcPts val="0"/>
              </a:spcBef>
            </a:pPr>
            <a:r>
              <a:rPr lang="fr-FR" sz="2400" dirty="0"/>
              <a:t>Ministère des ressources en eau ou équivalent</a:t>
            </a:r>
          </a:p>
          <a:p>
            <a:pPr marL="801688" lvl="1" indent="-344488">
              <a:spcBef>
                <a:spcPts val="0"/>
              </a:spcBef>
              <a:buFont typeface="Wingdings" panose="05000000000000000000" pitchFamily="2" charset="2"/>
              <a:buChar char="§"/>
            </a:pPr>
            <a:r>
              <a:rPr lang="fr-FR" sz="2400" dirty="0"/>
              <a:t>Ministère responsable de la résilience climatique</a:t>
            </a:r>
          </a:p>
          <a:p>
            <a:pPr marL="801688" lvl="1" indent="-344488">
              <a:spcBef>
                <a:spcPts val="0"/>
              </a:spcBef>
            </a:pPr>
            <a:r>
              <a:rPr lang="fr-FR" sz="2400" dirty="0"/>
              <a:t>Autres points focaux des initiatives de suivi nationales, régionales ou mondiales, tels que la personne focale de l’ODD 6 de l’Office national des statistiques pour l’établissement des rapports sur les ODD</a:t>
            </a:r>
          </a:p>
          <a:p>
            <a:pPr marL="457200" lvl="1" indent="0">
              <a:spcBef>
                <a:spcPts val="0"/>
              </a:spcBef>
              <a:buNone/>
            </a:pPr>
            <a:endParaRPr lang="fr-FR" sz="6000" dirty="0"/>
          </a:p>
        </p:txBody>
      </p:sp>
      <p:sp>
        <p:nvSpPr>
          <p:cNvPr id="42" name="Title 2">
            <a:extLst>
              <a:ext uri="{FF2B5EF4-FFF2-40B4-BE49-F238E27FC236}">
                <a16:creationId xmlns:a16="http://schemas.microsoft.com/office/drawing/2014/main" id="{8FFD3F2A-0D1B-2C34-D7CE-51BD798208E7}"/>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Phase de pré-collecte des données</a:t>
            </a:r>
          </a:p>
        </p:txBody>
      </p:sp>
    </p:spTree>
    <p:extLst>
      <p:ext uri="{BB962C8B-B14F-4D97-AF65-F5344CB8AC3E}">
        <p14:creationId xmlns:p14="http://schemas.microsoft.com/office/powerpoint/2010/main" val="42711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5436B3-3574-B355-0DE8-53C6A1CBC853}"/>
              </a:ext>
            </a:extLst>
          </p:cNvPr>
          <p:cNvGrpSpPr/>
          <p:nvPr/>
        </p:nvGrpSpPr>
        <p:grpSpPr>
          <a:xfrm>
            <a:off x="385200" y="532800"/>
            <a:ext cx="1500973" cy="5366816"/>
            <a:chOff x="6401397" y="291049"/>
            <a:chExt cx="1500973" cy="5366816"/>
          </a:xfrm>
        </p:grpSpPr>
        <p:sp>
          <p:nvSpPr>
            <p:cNvPr id="28" name="Rounded Rectangle 8">
              <a:extLst>
                <a:ext uri="{FF2B5EF4-FFF2-40B4-BE49-F238E27FC236}">
                  <a16:creationId xmlns:a16="http://schemas.microsoft.com/office/drawing/2014/main" id="{D117D59D-EA9B-5EA1-F881-61319806AD4B}"/>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29" name="Rounded Rectangle 5">
              <a:extLst>
                <a:ext uri="{FF2B5EF4-FFF2-40B4-BE49-F238E27FC236}">
                  <a16:creationId xmlns:a16="http://schemas.microsoft.com/office/drawing/2014/main" id="{5E14C35E-7320-0564-40A3-9F7B980AA5B5}"/>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30" name="Rounded Rectangle 9">
              <a:extLst>
                <a:ext uri="{FF2B5EF4-FFF2-40B4-BE49-F238E27FC236}">
                  <a16:creationId xmlns:a16="http://schemas.microsoft.com/office/drawing/2014/main" id="{6BD83E0D-9C14-707B-0041-642A5CB86160}"/>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Pré-collecte des données</a:t>
              </a:r>
            </a:p>
          </p:txBody>
        </p:sp>
        <p:sp>
          <p:nvSpPr>
            <p:cNvPr id="31" name="Rounded Rectangle 10">
              <a:extLst>
                <a:ext uri="{FF2B5EF4-FFF2-40B4-BE49-F238E27FC236}">
                  <a16:creationId xmlns:a16="http://schemas.microsoft.com/office/drawing/2014/main" id="{3D8D2B6F-0845-E5B1-0BAD-0CED9EAA715A}"/>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Collecte des données</a:t>
              </a:r>
            </a:p>
          </p:txBody>
        </p:sp>
        <p:sp>
          <p:nvSpPr>
            <p:cNvPr id="32" name="Rounded Rectangle 11">
              <a:extLst>
                <a:ext uri="{FF2B5EF4-FFF2-40B4-BE49-F238E27FC236}">
                  <a16:creationId xmlns:a16="http://schemas.microsoft.com/office/drawing/2014/main" id="{8121186C-5B3D-5AB5-D1B6-BB86D320F106}"/>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Validation &amp; Soumission</a:t>
              </a:r>
            </a:p>
          </p:txBody>
        </p:sp>
        <p:sp>
          <p:nvSpPr>
            <p:cNvPr id="33" name="Rounded Rectangle 12">
              <a:extLst>
                <a:ext uri="{FF2B5EF4-FFF2-40B4-BE49-F238E27FC236}">
                  <a16:creationId xmlns:a16="http://schemas.microsoft.com/office/drawing/2014/main" id="{2326290C-ED43-71FA-2F66-F55CAC8FAB6F}"/>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34" name="Rounded Rectangle 13">
              <a:extLst>
                <a:ext uri="{FF2B5EF4-FFF2-40B4-BE49-F238E27FC236}">
                  <a16:creationId xmlns:a16="http://schemas.microsoft.com/office/drawing/2014/main" id="{0EA4EB7A-F80E-5F6E-E614-DCE3DF5BF603}"/>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022F84AB-592E-9A7F-868C-8B4DD9DEE3FE}"/>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BA911AD3-D4CC-3F45-24F7-FE20B97EF806}"/>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81CE3416-B522-DE7A-45DA-709E0107D1CA}"/>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F33FA040-50AB-2F2B-D2F9-AC8E9FE1FD41}"/>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B0B99E62-0777-2A8E-5AA9-B7492E4C8239}"/>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B175DD6C-A82A-F50F-541E-7D4B499A3143}"/>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72891B3C-6B61-A029-CB11-157DEA84D56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5FC0C9F2-DFF0-0EB0-C2DA-0F4BC2FFF8CA}"/>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13411633-46B5-4C7F-76FA-2A227742C975}"/>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486CE196-0571-7B45-0C07-071D634D6CE6}"/>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44929A14-C68D-30A0-E8A3-D661A6161C9A}"/>
                </a:ext>
              </a:extLst>
            </p:cNvPr>
            <p:cNvSpPr/>
            <p:nvPr/>
          </p:nvSpPr>
          <p:spPr>
            <a:xfrm>
              <a:off x="204129" y="1930251"/>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3</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0BE9CEEC-100E-2427-F8D0-FD6947FD7837}"/>
                </a:ext>
              </a:extLst>
            </p:cNvPr>
            <p:cNvSpPr/>
            <p:nvPr/>
          </p:nvSpPr>
          <p:spPr>
            <a:xfrm>
              <a:off x="208901"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4</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701077C8-9733-08D7-9605-8F3D18D1B421}"/>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5374539B-2C44-F40E-1DB0-796B59FE6A81}"/>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96D752EE-2C09-67B2-617F-E1DFBA8E89F8}"/>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0A851DCE-354B-C710-517C-F89CC6C530A8}"/>
              </a:ext>
            </a:extLst>
          </p:cNvPr>
          <p:cNvSpPr>
            <a:spLocks noGrp="1"/>
          </p:cNvSpPr>
          <p:nvPr>
            <p:ph idx="1"/>
          </p:nvPr>
        </p:nvSpPr>
        <p:spPr>
          <a:xfrm>
            <a:off x="2276474" y="1280166"/>
            <a:ext cx="9305926" cy="4505491"/>
          </a:xfrm>
        </p:spPr>
        <p:txBody>
          <a:bodyPr>
            <a:normAutofit/>
          </a:bodyPr>
          <a:lstStyle/>
          <a:p>
            <a:pPr>
              <a:spcAft>
                <a:spcPts val="2400"/>
              </a:spcAft>
              <a:buFont typeface="Wingdings" panose="05000000000000000000" pitchFamily="2" charset="2"/>
              <a:buChar char="§"/>
            </a:pPr>
            <a:r>
              <a:rPr lang="fr-FR" sz="3000" dirty="0"/>
              <a:t>Rassembler les copies de tous les documents, politiques, et plans sectoriels pertinents et identifier d'autres sources de données. </a:t>
            </a:r>
          </a:p>
          <a:p>
            <a:pPr>
              <a:spcAft>
                <a:spcPts val="2400"/>
              </a:spcAft>
              <a:buFont typeface="Wingdings" panose="05000000000000000000" pitchFamily="2" charset="2"/>
              <a:buChar char="§"/>
            </a:pPr>
            <a:r>
              <a:rPr lang="fr-FR" sz="3000" dirty="0"/>
              <a:t>Pour préparer la collecte des données GLAAS, organiser une réunion ou un atelier de lancement pour présenter le processus GLAAS et discuter de la collecte des données avec le gouvernement et les principales parties prenantes.</a:t>
            </a:r>
          </a:p>
        </p:txBody>
      </p:sp>
      <p:sp>
        <p:nvSpPr>
          <p:cNvPr id="27" name="Title 2">
            <a:extLst>
              <a:ext uri="{FF2B5EF4-FFF2-40B4-BE49-F238E27FC236}">
                <a16:creationId xmlns:a16="http://schemas.microsoft.com/office/drawing/2014/main" id="{94E0B451-DEE0-BBFE-12B1-A3D9E69A19E9}"/>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dirty="0"/>
              <a:t>Phase de pré-collecte des données</a:t>
            </a:r>
          </a:p>
        </p:txBody>
      </p:sp>
    </p:spTree>
    <p:extLst>
      <p:ext uri="{BB962C8B-B14F-4D97-AF65-F5344CB8AC3E}">
        <p14:creationId xmlns:p14="http://schemas.microsoft.com/office/powerpoint/2010/main" val="209374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C48B0A-AEB5-BC8A-AC03-5E3C079C49AC}"/>
              </a:ext>
            </a:extLst>
          </p:cNvPr>
          <p:cNvGrpSpPr/>
          <p:nvPr/>
        </p:nvGrpSpPr>
        <p:grpSpPr>
          <a:xfrm>
            <a:off x="385200" y="532800"/>
            <a:ext cx="1500973" cy="5366816"/>
            <a:chOff x="6401397" y="291049"/>
            <a:chExt cx="1500973" cy="5366816"/>
          </a:xfrm>
        </p:grpSpPr>
        <p:sp>
          <p:nvSpPr>
            <p:cNvPr id="28" name="Rounded Rectangle 8">
              <a:extLst>
                <a:ext uri="{FF2B5EF4-FFF2-40B4-BE49-F238E27FC236}">
                  <a16:creationId xmlns:a16="http://schemas.microsoft.com/office/drawing/2014/main" id="{BE8C975C-A6FE-DBEE-5E7B-E8CD7C7C822D}"/>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Présentation de GLAAS</a:t>
              </a:r>
            </a:p>
          </p:txBody>
        </p:sp>
        <p:sp>
          <p:nvSpPr>
            <p:cNvPr id="29" name="Rounded Rectangle 5">
              <a:extLst>
                <a:ext uri="{FF2B5EF4-FFF2-40B4-BE49-F238E27FC236}">
                  <a16:creationId xmlns:a16="http://schemas.microsoft.com/office/drawing/2014/main" id="{B2B1A07F-4A13-D45E-115F-775EE241ED41}"/>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Décision de participer</a:t>
              </a:r>
            </a:p>
          </p:txBody>
        </p:sp>
        <p:sp>
          <p:nvSpPr>
            <p:cNvPr id="30" name="Rounded Rectangle 9">
              <a:extLst>
                <a:ext uri="{FF2B5EF4-FFF2-40B4-BE49-F238E27FC236}">
                  <a16:creationId xmlns:a16="http://schemas.microsoft.com/office/drawing/2014/main" id="{FD7D1809-0727-3E81-CB2C-45CC6053106D}"/>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7375E"/>
                  </a:solidFill>
                  <a:effectLst/>
                  <a:uLnTx/>
                  <a:uFillTx/>
                  <a:latin typeface="Calibri"/>
                  <a:ea typeface="+mn-ea"/>
                  <a:cs typeface="+mn-cs"/>
                </a:rPr>
                <a:t>Pré-collecte des données</a:t>
              </a:r>
            </a:p>
          </p:txBody>
        </p:sp>
        <p:sp>
          <p:nvSpPr>
            <p:cNvPr id="31" name="Rounded Rectangle 10">
              <a:extLst>
                <a:ext uri="{FF2B5EF4-FFF2-40B4-BE49-F238E27FC236}">
                  <a16:creationId xmlns:a16="http://schemas.microsoft.com/office/drawing/2014/main" id="{9A04162E-A52A-C8BD-F4D4-75F5E53AD96C}"/>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chemeClr val="bg1"/>
                  </a:solidFill>
                  <a:effectLst/>
                  <a:uLnTx/>
                  <a:uFillTx/>
                  <a:latin typeface="Calibri"/>
                  <a:ea typeface="+mn-ea"/>
                  <a:cs typeface="+mn-cs"/>
                </a:rPr>
                <a:t>Collecte des données</a:t>
              </a:r>
            </a:p>
          </p:txBody>
        </p:sp>
        <p:sp>
          <p:nvSpPr>
            <p:cNvPr id="32" name="Rounded Rectangle 11">
              <a:extLst>
                <a:ext uri="{FF2B5EF4-FFF2-40B4-BE49-F238E27FC236}">
                  <a16:creationId xmlns:a16="http://schemas.microsoft.com/office/drawing/2014/main" id="{4B0F4DB3-C1D1-BE2C-F3F2-0B8176538F59}"/>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Validation &amp; Soumission</a:t>
              </a:r>
            </a:p>
          </p:txBody>
        </p:sp>
        <p:sp>
          <p:nvSpPr>
            <p:cNvPr id="33" name="Rounded Rectangle 12">
              <a:extLst>
                <a:ext uri="{FF2B5EF4-FFF2-40B4-BE49-F238E27FC236}">
                  <a16:creationId xmlns:a16="http://schemas.microsoft.com/office/drawing/2014/main" id="{87D8E26B-E70B-3C90-1DAB-7693833DB95F}"/>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Gestion des données</a:t>
              </a:r>
            </a:p>
          </p:txBody>
        </p:sp>
        <p:sp>
          <p:nvSpPr>
            <p:cNvPr id="34" name="Rounded Rectangle 13">
              <a:extLst>
                <a:ext uri="{FF2B5EF4-FFF2-40B4-BE49-F238E27FC236}">
                  <a16:creationId xmlns:a16="http://schemas.microsoft.com/office/drawing/2014/main" id="{3004675B-0758-B9DD-F991-09E28EA8A287}"/>
                </a:ext>
              </a:extLst>
            </p:cNvPr>
            <p:cNvSpPr/>
            <p:nvPr/>
          </p:nvSpPr>
          <p:spPr>
            <a:xfrm>
              <a:off x="6424051" y="4891177"/>
              <a:ext cx="1478319" cy="766688"/>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Rapport et données</a:t>
              </a:r>
              <a:r>
                <a:rPr lang="fr-FR" sz="1600" b="1" kern="0" dirty="0">
                  <a:solidFill>
                    <a:srgbClr val="1F497D">
                      <a:lumMod val="75000"/>
                    </a:srgbClr>
                  </a:solidFill>
                  <a:latin typeface="Calibri"/>
                </a:rPr>
                <a:t> </a:t>
              </a:r>
              <a:r>
                <a:rPr kumimoji="0" lang="fr-FR" sz="1600" b="1" i="0" u="none" strike="noStrike" kern="0" cap="none" spc="0" normalizeH="0" baseline="0" noProof="0" dirty="0">
                  <a:ln>
                    <a:noFill/>
                  </a:ln>
                  <a:solidFill>
                    <a:srgbClr val="1F497D">
                      <a:lumMod val="75000"/>
                    </a:srgbClr>
                  </a:solidFill>
                  <a:effectLst/>
                  <a:uLnTx/>
                  <a:uFillTx/>
                  <a:latin typeface="Calibri"/>
                  <a:ea typeface="+mn-ea"/>
                  <a:cs typeface="+mn-cs"/>
                </a:rPr>
                <a:t>GLAAS 2025</a:t>
              </a:r>
            </a:p>
          </p:txBody>
        </p:sp>
      </p:grpSp>
      <p:grpSp>
        <p:nvGrpSpPr>
          <p:cNvPr id="11" name="Group 10">
            <a:extLst>
              <a:ext uri="{FF2B5EF4-FFF2-40B4-BE49-F238E27FC236}">
                <a16:creationId xmlns:a16="http://schemas.microsoft.com/office/drawing/2014/main" id="{F5335716-F0E5-87F7-0315-2779D293C16C}"/>
              </a:ext>
            </a:extLst>
          </p:cNvPr>
          <p:cNvGrpSpPr/>
          <p:nvPr/>
        </p:nvGrpSpPr>
        <p:grpSpPr>
          <a:xfrm>
            <a:off x="1049908" y="1091004"/>
            <a:ext cx="174224" cy="4040837"/>
            <a:chOff x="7064770" y="850343"/>
            <a:chExt cx="174224" cy="4040837"/>
          </a:xfrm>
        </p:grpSpPr>
        <p:sp>
          <p:nvSpPr>
            <p:cNvPr id="12" name="Right Arrow 12">
              <a:extLst>
                <a:ext uri="{FF2B5EF4-FFF2-40B4-BE49-F238E27FC236}">
                  <a16:creationId xmlns:a16="http://schemas.microsoft.com/office/drawing/2014/main" id="{24D9D5A6-43AE-C46A-FDFA-53C79755009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E05A9A82-ED9A-DD07-59D4-70EE65B76E34}"/>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8EADCD7A-917A-1CDF-490F-FDAE86B9E426}"/>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6D842FD7-67D1-DD1C-1614-837E047D239D}"/>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212C180E-95E9-B4F6-8AA5-B2647CF85AFB}"/>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696229B6-C74C-BCB2-4937-402DE3FA0EB9}"/>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9415E1D6-43A0-66CA-96A6-4CEDC74AF7A6}"/>
              </a:ext>
            </a:extLst>
          </p:cNvPr>
          <p:cNvGrpSpPr/>
          <p:nvPr/>
        </p:nvGrpSpPr>
        <p:grpSpPr>
          <a:xfrm>
            <a:off x="204129" y="625477"/>
            <a:ext cx="364812" cy="4947770"/>
            <a:chOff x="204129" y="396875"/>
            <a:chExt cx="364812" cy="4947770"/>
          </a:xfrm>
        </p:grpSpPr>
        <p:sp>
          <p:nvSpPr>
            <p:cNvPr id="19" name="Oval 18">
              <a:extLst>
                <a:ext uri="{FF2B5EF4-FFF2-40B4-BE49-F238E27FC236}">
                  <a16:creationId xmlns:a16="http://schemas.microsoft.com/office/drawing/2014/main" id="{9BDA5A70-7793-D5EA-A3DB-D514A161CDE8}"/>
                </a:ext>
              </a:extLst>
            </p:cNvPr>
            <p:cNvSpPr/>
            <p:nvPr/>
          </p:nvSpPr>
          <p:spPr>
            <a:xfrm>
              <a:off x="204129"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1</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Oval 19">
              <a:extLst>
                <a:ext uri="{FF2B5EF4-FFF2-40B4-BE49-F238E27FC236}">
                  <a16:creationId xmlns:a16="http://schemas.microsoft.com/office/drawing/2014/main" id="{B918756F-0B36-256E-230D-D4A3C0765EEA}"/>
                </a:ext>
              </a:extLst>
            </p:cNvPr>
            <p:cNvSpPr/>
            <p:nvPr/>
          </p:nvSpPr>
          <p:spPr>
            <a:xfrm>
              <a:off x="204129"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2</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C9D8E6CF-B5FC-DDDE-E2E9-98C3A0950B7F}"/>
                </a:ext>
              </a:extLst>
            </p:cNvPr>
            <p:cNvSpPr/>
            <p:nvPr/>
          </p:nvSpPr>
          <p:spPr>
            <a:xfrm>
              <a:off x="204129"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3</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06351512-7920-B1C9-37A6-27D3812388FE}"/>
                </a:ext>
              </a:extLst>
            </p:cNvPr>
            <p:cNvSpPr/>
            <p:nvPr/>
          </p:nvSpPr>
          <p:spPr>
            <a:xfrm>
              <a:off x="208901" y="2696939"/>
              <a:ext cx="360040" cy="347641"/>
            </a:xfrm>
            <a:prstGeom prst="ellipse">
              <a:avLst/>
            </a:prstGeom>
            <a:solidFill>
              <a:srgbClr val="D60A8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white"/>
                  </a:solidFill>
                  <a:effectLst/>
                  <a:uLnTx/>
                  <a:uFillTx/>
                  <a:latin typeface="Calibri"/>
                  <a:ea typeface="+mn-ea"/>
                  <a:cs typeface="+mn-cs"/>
                </a:rPr>
                <a:t>4</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E049DF0C-39A1-FE32-2FD7-0DC8FA64AC17}"/>
                </a:ext>
              </a:extLst>
            </p:cNvPr>
            <p:cNvSpPr/>
            <p:nvPr/>
          </p:nvSpPr>
          <p:spPr>
            <a:xfrm>
              <a:off x="208901"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5</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8B53A996-118F-527C-D1FA-2B36A98EC097}"/>
                </a:ext>
              </a:extLst>
            </p:cNvPr>
            <p:cNvSpPr/>
            <p:nvPr/>
          </p:nvSpPr>
          <p:spPr>
            <a:xfrm>
              <a:off x="208901"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6</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4CA51C33-5D4C-766A-D0EF-85BC690A0059}"/>
                </a:ext>
              </a:extLst>
            </p:cNvPr>
            <p:cNvSpPr/>
            <p:nvPr/>
          </p:nvSpPr>
          <p:spPr>
            <a:xfrm>
              <a:off x="208901"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prstClr val="black"/>
                  </a:solidFill>
                  <a:effectLst/>
                  <a:uLnTx/>
                  <a:uFillTx/>
                  <a:latin typeface="Calibri"/>
                  <a:ea typeface="+mn-ea"/>
                  <a:cs typeface="+mn-cs"/>
                </a:rPr>
                <a:t>7</a:t>
              </a:r>
              <a:endParaRPr kumimoji="0" lang="fr-FR" sz="1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26" name="Content Placeholder 50">
            <a:extLst>
              <a:ext uri="{FF2B5EF4-FFF2-40B4-BE49-F238E27FC236}">
                <a16:creationId xmlns:a16="http://schemas.microsoft.com/office/drawing/2014/main" id="{A12C391B-4BEC-8232-46D7-077D828A240F}"/>
              </a:ext>
            </a:extLst>
          </p:cNvPr>
          <p:cNvSpPr>
            <a:spLocks noGrp="1"/>
          </p:cNvSpPr>
          <p:nvPr>
            <p:ph idx="1"/>
          </p:nvPr>
        </p:nvSpPr>
        <p:spPr>
          <a:xfrm>
            <a:off x="2276474" y="1280166"/>
            <a:ext cx="9305926" cy="4505491"/>
          </a:xfrm>
        </p:spPr>
        <p:txBody>
          <a:bodyPr>
            <a:normAutofit/>
          </a:bodyPr>
          <a:lstStyle/>
          <a:p>
            <a:pPr>
              <a:spcAft>
                <a:spcPts val="2400"/>
              </a:spcAft>
              <a:buFont typeface="Wingdings" panose="05000000000000000000" pitchFamily="2" charset="2"/>
              <a:buChar char="§"/>
            </a:pPr>
            <a:r>
              <a:rPr lang="fr-FR" sz="3000" dirty="0"/>
              <a:t>Le point focal national coordonne les réponses de l'enquête GLAAS des diverses parties prenantes </a:t>
            </a:r>
          </a:p>
          <a:p>
            <a:pPr>
              <a:spcAft>
                <a:spcPts val="2400"/>
              </a:spcAft>
              <a:buFont typeface="Wingdings" panose="05000000000000000000" pitchFamily="2" charset="2"/>
              <a:buChar char="§"/>
            </a:pPr>
            <a:r>
              <a:rPr lang="fr-FR" sz="3000" dirty="0"/>
              <a:t>Des réunions et discussions continues sont organisées entre les parties prenantes pour remplir les sections individuelles de l'enquête</a:t>
            </a:r>
          </a:p>
        </p:txBody>
      </p:sp>
      <p:sp>
        <p:nvSpPr>
          <p:cNvPr id="27" name="Title 2">
            <a:extLst>
              <a:ext uri="{FF2B5EF4-FFF2-40B4-BE49-F238E27FC236}">
                <a16:creationId xmlns:a16="http://schemas.microsoft.com/office/drawing/2014/main" id="{22528D7A-A3D5-ED4F-60EE-7962616F0FF7}"/>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r>
              <a:rPr lang="fr-FR" sz="3600"/>
              <a:t>Collecte des données</a:t>
            </a:r>
            <a:endParaRPr lang="fr-FR" sz="3600" dirty="0"/>
          </a:p>
        </p:txBody>
      </p:sp>
    </p:spTree>
    <p:extLst>
      <p:ext uri="{BB962C8B-B14F-4D97-AF65-F5344CB8AC3E}">
        <p14:creationId xmlns:p14="http://schemas.microsoft.com/office/powerpoint/2010/main" val="3268794574"/>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bad07fa54b408453379a771d3404f4f7">
  <xsd:schema xmlns:xsd="http://www.w3.org/2001/XMLSchema" xmlns:xs="http://www.w3.org/2001/XMLSchema" xmlns:p="http://schemas.microsoft.com/office/2006/metadata/properties" xmlns:ns2="7da2a9a0-f64b-4550-95b3-c67d34dbd72d" targetNamespace="http://schemas.microsoft.com/office/2006/metadata/properties" ma:root="true" ma:fieldsID="55e6771785aeb9f1da98b971c62bface"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Chinese"/>
          <xsd:enumeration value="Portugu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Type xmlns="7da2a9a0-f64b-4550-95b3-c67d34dbd72d">Modules</DocumentType>
    <Language xmlns="7da2a9a0-f64b-4550-95b3-c67d34dbd72d">French</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723DBF-AF2A-4CEC-80D8-2C4D3686CB0C}"/>
</file>

<file path=customXml/itemProps2.xml><?xml version="1.0" encoding="utf-8"?>
<ds:datastoreItem xmlns:ds="http://schemas.openxmlformats.org/officeDocument/2006/customXml" ds:itemID="{F2D5FE5E-37CC-4CE9-96F5-D43556D39C96}">
  <ds:schemaRef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7da2a9a0-f64b-4550-95b3-c67d34dbd72d"/>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20DB8DF-40A9-4A6A-BD04-7F2BC63AF9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180</TotalTime>
  <Words>1400</Words>
  <Application>Microsoft Office PowerPoint</Application>
  <PresentationFormat>Widescreen</PresentationFormat>
  <Paragraphs>261</Paragraphs>
  <Slides>16</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Wingdings</vt:lpstr>
      <vt:lpstr>GLAAS Main Template</vt:lpstr>
      <vt:lpstr>GLAAS 2019 Report Template</vt:lpstr>
      <vt:lpstr>1_GLAAS Main Template</vt:lpstr>
      <vt:lpstr>GLAAS : Module d'information 2  Le processus GLAAS Enquête pays GLAAS 2024</vt:lpstr>
      <vt:lpstr>Vue d'ensemble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Chronologie du cycle GLAAS 2024/2025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Sofia Murad</cp:lastModifiedBy>
  <cp:revision>31</cp:revision>
  <dcterms:created xsi:type="dcterms:W3CDTF">2019-09-12T12:12:51Z</dcterms:created>
  <dcterms:modified xsi:type="dcterms:W3CDTF">2024-03-29T10:18:30Z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