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comments/modernComment_124_F3C12C6F.xml" ContentType="application/vnd.ms-powerpoint.comment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3" r:id="rId4"/>
    <p:sldMasterId id="2147483686" r:id="rId5"/>
    <p:sldMasterId id="2147483758" r:id="rId6"/>
  </p:sldMasterIdLst>
  <p:notesMasterIdLst>
    <p:notesMasterId r:id="rId23"/>
  </p:notesMasterIdLst>
  <p:handoutMasterIdLst>
    <p:handoutMasterId r:id="rId24"/>
  </p:handoutMasterIdLst>
  <p:sldIdLst>
    <p:sldId id="258" r:id="rId7"/>
    <p:sldId id="292" r:id="rId8"/>
    <p:sldId id="293" r:id="rId9"/>
    <p:sldId id="295" r:id="rId10"/>
    <p:sldId id="312" r:id="rId11"/>
    <p:sldId id="291" r:id="rId12"/>
    <p:sldId id="304" r:id="rId13"/>
    <p:sldId id="306" r:id="rId14"/>
    <p:sldId id="305" r:id="rId15"/>
    <p:sldId id="309" r:id="rId16"/>
    <p:sldId id="310" r:id="rId17"/>
    <p:sldId id="311" r:id="rId18"/>
    <p:sldId id="300" r:id="rId19"/>
    <p:sldId id="299" r:id="rId20"/>
    <p:sldId id="301" r:id="rId21"/>
    <p:sldId id="297"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B926287-3076-50EA-A243-435638BCBB9B}" name="MURAD, Sofia Jenny Juliette" initials="SM" userId="S::murads@who.int::609d3eb8-04db-4da7-84a5-b39f1996835f" providerId="AD"/>
  <p188:author id="{5CA46EDE-4F5C-45F8-DF1F-4B06DB701E81}" name="LARREA, Christian" initials="CL" userId="S::larreac@who.int::1cbcec65-4ef2-4c9d-8acd-f62e48665bf7" providerId="AD"/>
  <p188:author id="{A73CFEE0-E6D2-2B1B-C8E7-3B407D312D87}" name="GORE, Fiona Margaret" initials="GFM" userId="S::goref@who.int::8990c2d0-068d-4ea4-a7b0-fc9e7bcf8844" providerId="AD"/>
  <p188:author id="{AA1AD4F5-5A41-3E2D-CD02-B0EC2F63F23E}" name="Heylen, Camille" initials="HC" userId="S::cheyle01@tufts.edu::678493ef-6a2e-480b-838b-efa95ea4c522" providerId="AD"/>
  <p188:author id="{729ACBFA-FDC7-BA5B-B8E4-B00B5A38B2BF}" name="TAKANE, Marina" initials="TM" userId="S::takanem@who.int::0c62abb9-5f1e-4540-b5da-327c1000617a" providerId="AD"/>
  <p188:author id="{D70E98FD-EA60-B6BF-1BC4-2D9E91B71751}" name="ENGEBRETSON, Elizabeth" initials="EE" userId="S::engebretsone@who.int::3432f663-7c0c-4f2e-b85b-b6f4c97bdf7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ofia Murad" initials="SM" lastIdx="11" clrIdx="0">
    <p:extLst>
      <p:ext uri="{19B8F6BF-5375-455C-9EA6-DF929625EA0E}">
        <p15:presenceInfo xmlns:p15="http://schemas.microsoft.com/office/powerpoint/2012/main" userId="e026b1207f6de5b6" providerId="Windows Live"/>
      </p:ext>
    </p:extLst>
  </p:cmAuthor>
  <p:cmAuthor id="2" name="MURAD, Sofia Jenny Juliette" initials="MSJJ" lastIdx="33" clrIdx="1">
    <p:extLst>
      <p:ext uri="{19B8F6BF-5375-455C-9EA6-DF929625EA0E}">
        <p15:presenceInfo xmlns:p15="http://schemas.microsoft.com/office/powerpoint/2012/main" userId="MURAD, Sofia Jenny Juliette" providerId="None"/>
      </p:ext>
    </p:extLst>
  </p:cmAuthor>
  <p:cmAuthor id="3" name="Elizabeth ENGEBRETSON" initials="EE" lastIdx="10" clrIdx="2">
    <p:extLst>
      <p:ext uri="{19B8F6BF-5375-455C-9EA6-DF929625EA0E}">
        <p15:presenceInfo xmlns:p15="http://schemas.microsoft.com/office/powerpoint/2012/main" userId="S::engebretsone@who.int::3432f663-7c0c-4f2e-b85b-b6f4c97bdf77" providerId="AD"/>
      </p:ext>
    </p:extLst>
  </p:cmAuthor>
  <p:cmAuthor id="4" name="Sofia Jenny Juliette MURAD" initials="SJJM" lastIdx="5" clrIdx="3">
    <p:extLst>
      <p:ext uri="{19B8F6BF-5375-455C-9EA6-DF929625EA0E}">
        <p15:presenceInfo xmlns:p15="http://schemas.microsoft.com/office/powerpoint/2012/main" userId="Sofia Jenny Juliette MURAD" providerId="None"/>
      </p:ext>
    </p:extLst>
  </p:cmAuthor>
  <p:cmAuthor id="5" name="GORE, Fiona Margaret" initials="GM" lastIdx="7" clrIdx="4">
    <p:extLst>
      <p:ext uri="{19B8F6BF-5375-455C-9EA6-DF929625EA0E}">
        <p15:presenceInfo xmlns:p15="http://schemas.microsoft.com/office/powerpoint/2012/main" userId="S::goref@who.int::8990c2d0-068d-4ea4-a7b0-fc9e7bcf8844" providerId="AD"/>
      </p:ext>
    </p:extLst>
  </p:cmAuthor>
  <p:cmAuthor id="6" name="TAKANE, Marina" initials="TM" lastIdx="6" clrIdx="5">
    <p:extLst>
      <p:ext uri="{19B8F6BF-5375-455C-9EA6-DF929625EA0E}">
        <p15:presenceInfo xmlns:p15="http://schemas.microsoft.com/office/powerpoint/2012/main" userId="S::takanem@who.int::0c62abb9-5f1e-4540-b5da-327c1000617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6DA2"/>
    <a:srgbClr val="D60A87"/>
    <a:srgbClr val="29486C"/>
    <a:srgbClr val="7BD0EF"/>
    <a:srgbClr val="F79646"/>
    <a:srgbClr val="F59952"/>
    <a:srgbClr val="17375E"/>
    <a:srgbClr val="4F81BD"/>
    <a:srgbClr val="505F73"/>
    <a:srgbClr val="358D8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72E5FE3-9C35-4646-A916-48C6829B7E0E}" v="39" dt="2024-03-28T19:12:09.57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176" autoAdjust="0"/>
    <p:restoredTop sz="79811" autoAdjust="0"/>
  </p:normalViewPr>
  <p:slideViewPr>
    <p:cSldViewPr snapToGrid="0">
      <p:cViewPr varScale="1">
        <p:scale>
          <a:sx n="90" d="100"/>
          <a:sy n="90" d="100"/>
        </p:scale>
        <p:origin x="1416" y="84"/>
      </p:cViewPr>
      <p:guideLst/>
    </p:cSldViewPr>
  </p:slideViewPr>
  <p:notesTextViewPr>
    <p:cViewPr>
      <p:scale>
        <a:sx n="1" d="1"/>
        <a:sy n="1" d="1"/>
      </p:scale>
      <p:origin x="0" y="0"/>
    </p:cViewPr>
  </p:notesTextViewPr>
  <p:notesViewPr>
    <p:cSldViewPr snapToGrid="0">
      <p:cViewPr varScale="1">
        <p:scale>
          <a:sx n="51" d="100"/>
          <a:sy n="51" d="100"/>
        </p:scale>
        <p:origin x="2796"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handoutMaster" Target="handoutMasters/handoutMaster1.xml"/><Relationship Id="rId32"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URAD, Sofia Jenny Juliette" userId="609d3eb8-04db-4da7-84a5-b39f1996835f" providerId="ADAL" clId="{608B465B-B6EE-494F-A633-6E7A994A5C19}"/>
    <pc:docChg chg="mod">
      <pc:chgData name="MURAD, Sofia Jenny Juliette" userId="609d3eb8-04db-4da7-84a5-b39f1996835f" providerId="ADAL" clId="{608B465B-B6EE-494F-A633-6E7A994A5C19}" dt="2024-03-29T10:19:13.852" v="0"/>
      <pc:docMkLst>
        <pc:docMk/>
      </pc:docMkLst>
    </pc:docChg>
  </pc:docChgLst>
  <pc:docChgLst>
    <pc:chgData name="Camille Heylen" userId="S::camille.heylen_gmail.com#ext#@worldhealthorg.onmicrosoft.com::b06d2ecd-1696-4686-841c-b8b84215f45d" providerId="AD" clId="Web-{B4DF44B6-22C7-B92F-D97C-F5A4318514AE}"/>
    <pc:docChg chg="modSld">
      <pc:chgData name="Camille Heylen" userId="S::camille.heylen_gmail.com#ext#@worldhealthorg.onmicrosoft.com::b06d2ecd-1696-4686-841c-b8b84215f45d" providerId="AD" clId="Web-{B4DF44B6-22C7-B92F-D97C-F5A4318514AE}" dt="2024-03-22T13:14:30.381" v="7" actId="20577"/>
      <pc:docMkLst>
        <pc:docMk/>
      </pc:docMkLst>
      <pc:sldChg chg="modSp">
        <pc:chgData name="Camille Heylen" userId="S::camille.heylen_gmail.com#ext#@worldhealthorg.onmicrosoft.com::b06d2ecd-1696-4686-841c-b8b84215f45d" providerId="AD" clId="Web-{B4DF44B6-22C7-B92F-D97C-F5A4318514AE}" dt="2024-03-22T13:14:30.381" v="7" actId="20577"/>
        <pc:sldMkLst>
          <pc:docMk/>
          <pc:sldMk cId="2937497553" sldId="310"/>
        </pc:sldMkLst>
        <pc:spChg chg="mod">
          <ac:chgData name="Camille Heylen" userId="S::camille.heylen_gmail.com#ext#@worldhealthorg.onmicrosoft.com::b06d2ecd-1696-4686-841c-b8b84215f45d" providerId="AD" clId="Web-{B4DF44B6-22C7-B92F-D97C-F5A4318514AE}" dt="2024-03-22T13:14:30.381" v="7" actId="20577"/>
          <ac:spMkLst>
            <pc:docMk/>
            <pc:sldMk cId="2937497553" sldId="310"/>
            <ac:spMk id="2" creationId="{C2BADC17-D099-7D76-8D4E-71DFDBEC9C61}"/>
          </ac:spMkLst>
        </pc:spChg>
        <pc:spChg chg="mod">
          <ac:chgData name="Camille Heylen" userId="S::camille.heylen_gmail.com#ext#@worldhealthorg.onmicrosoft.com::b06d2ecd-1696-4686-841c-b8b84215f45d" providerId="AD" clId="Web-{B4DF44B6-22C7-B92F-D97C-F5A4318514AE}" dt="2024-03-22T13:14:19.443" v="5" actId="1076"/>
          <ac:spMkLst>
            <pc:docMk/>
            <pc:sldMk cId="2937497553" sldId="310"/>
            <ac:spMk id="3" creationId="{DFAAB4F4-5EAD-6F44-12CF-A289B5F4E976}"/>
          </ac:spMkLst>
        </pc:spChg>
      </pc:sldChg>
    </pc:docChg>
  </pc:docChgLst>
  <pc:docChgLst>
    <pc:chgData name="TIFFAY, Kathleen" userId="d51f97e3-cd98-49b8-8d5e-1b0d4fc9d868" providerId="ADAL" clId="{4D0B281F-B241-B648-A0E1-CDFE3E779499}"/>
    <pc:docChg chg="custSel addSld delSld modSld">
      <pc:chgData name="TIFFAY, Kathleen" userId="d51f97e3-cd98-49b8-8d5e-1b0d4fc9d868" providerId="ADAL" clId="{4D0B281F-B241-B648-A0E1-CDFE3E779499}" dt="2024-03-26T16:42:18.781" v="13"/>
      <pc:docMkLst>
        <pc:docMk/>
      </pc:docMkLst>
      <pc:sldChg chg="delCm">
        <pc:chgData name="TIFFAY, Kathleen" userId="d51f97e3-cd98-49b8-8d5e-1b0d4fc9d868" providerId="ADAL" clId="{4D0B281F-B241-B648-A0E1-CDFE3E779499}" dt="2024-03-26T16:39:14.191" v="1"/>
        <pc:sldMkLst>
          <pc:docMk/>
          <pc:sldMk cId="4154322372" sldId="258"/>
        </pc:sldMkLst>
        <pc:extLst>
          <p:ext xmlns:p="http://schemas.openxmlformats.org/presentationml/2006/main" uri="{D6D511B9-2390-475A-947B-AFAB55BFBCF1}">
            <pc226:cmChg xmlns:pc226="http://schemas.microsoft.com/office/powerpoint/2022/06/main/command" chg="del">
              <pc226:chgData name="TIFFAY, Kathleen" userId="d51f97e3-cd98-49b8-8d5e-1b0d4fc9d868" providerId="ADAL" clId="{4D0B281F-B241-B648-A0E1-CDFE3E779499}" dt="2024-03-26T16:39:14.191" v="1"/>
              <pc2:cmMkLst xmlns:pc2="http://schemas.microsoft.com/office/powerpoint/2019/9/main/command">
                <pc:docMk/>
                <pc:sldMk cId="4154322372" sldId="258"/>
                <pc2:cmMk id="{96960D33-D586-3644-BFF0-C157B6B5D77B}"/>
              </pc2:cmMkLst>
            </pc226:cmChg>
            <pc226:cmChg xmlns:pc226="http://schemas.microsoft.com/office/powerpoint/2022/06/main/command" chg="del">
              <pc226:chgData name="TIFFAY, Kathleen" userId="d51f97e3-cd98-49b8-8d5e-1b0d4fc9d868" providerId="ADAL" clId="{4D0B281F-B241-B648-A0E1-CDFE3E779499}" dt="2024-03-26T16:39:11.586" v="0"/>
              <pc2:cmMkLst xmlns:pc2="http://schemas.microsoft.com/office/powerpoint/2019/9/main/command">
                <pc:docMk/>
                <pc:sldMk cId="4154322372" sldId="258"/>
                <pc2:cmMk id="{3F48DCCF-7336-9E45-A98F-5E2713ABADB1}"/>
              </pc2:cmMkLst>
            </pc226:cmChg>
          </p:ext>
        </pc:extLst>
      </pc:sldChg>
      <pc:sldChg chg="modSp mod delCm">
        <pc:chgData name="TIFFAY, Kathleen" userId="d51f97e3-cd98-49b8-8d5e-1b0d4fc9d868" providerId="ADAL" clId="{4D0B281F-B241-B648-A0E1-CDFE3E779499}" dt="2024-03-26T16:39:57.682" v="4" actId="13926"/>
        <pc:sldMkLst>
          <pc:docMk/>
          <pc:sldMk cId="1948055383" sldId="291"/>
        </pc:sldMkLst>
        <pc:graphicFrameChg chg="modGraphic">
          <ac:chgData name="TIFFAY, Kathleen" userId="d51f97e3-cd98-49b8-8d5e-1b0d4fc9d868" providerId="ADAL" clId="{4D0B281F-B241-B648-A0E1-CDFE3E779499}" dt="2024-03-26T16:39:57.682" v="4" actId="13926"/>
          <ac:graphicFrameMkLst>
            <pc:docMk/>
            <pc:sldMk cId="1948055383" sldId="291"/>
            <ac:graphicFrameMk id="4" creationId="{51D6A6B5-A5DE-4861-BE43-72C3598A14A1}"/>
          </ac:graphicFrameMkLst>
        </pc:graphicFrameChg>
        <pc:extLst>
          <p:ext xmlns:p="http://schemas.openxmlformats.org/presentationml/2006/main" uri="{D6D511B9-2390-475A-947B-AFAB55BFBCF1}">
            <pc226:cmChg xmlns:pc226="http://schemas.microsoft.com/office/powerpoint/2022/06/main/command" chg="del">
              <pc226:chgData name="TIFFAY, Kathleen" userId="d51f97e3-cd98-49b8-8d5e-1b0d4fc9d868" providerId="ADAL" clId="{4D0B281F-B241-B648-A0E1-CDFE3E779499}" dt="2024-03-26T16:39:31.857" v="2"/>
              <pc2:cmMkLst xmlns:pc2="http://schemas.microsoft.com/office/powerpoint/2019/9/main/command">
                <pc:docMk/>
                <pc:sldMk cId="1948055383" sldId="291"/>
                <pc2:cmMk id="{C53F0B1A-5203-0040-A3EA-031E965D9A61}"/>
              </pc2:cmMkLst>
            </pc226:cmChg>
          </p:ext>
        </pc:extLst>
      </pc:sldChg>
      <pc:sldChg chg="add">
        <pc:chgData name="TIFFAY, Kathleen" userId="d51f97e3-cd98-49b8-8d5e-1b0d4fc9d868" providerId="ADAL" clId="{4D0B281F-B241-B648-A0E1-CDFE3E779499}" dt="2024-03-26T16:41:30.259" v="8"/>
        <pc:sldMkLst>
          <pc:docMk/>
          <pc:sldMk cId="2773499410" sldId="297"/>
        </pc:sldMkLst>
      </pc:sldChg>
      <pc:sldChg chg="delCm">
        <pc:chgData name="TIFFAY, Kathleen" userId="d51f97e3-cd98-49b8-8d5e-1b0d4fc9d868" providerId="ADAL" clId="{4D0B281F-B241-B648-A0E1-CDFE3E779499}" dt="2024-03-26T16:40:49.616" v="7"/>
        <pc:sldMkLst>
          <pc:docMk/>
          <pc:sldMk cId="1917870044" sldId="299"/>
        </pc:sldMkLst>
        <pc:extLst>
          <p:ext xmlns:p="http://schemas.openxmlformats.org/presentationml/2006/main" uri="{D6D511B9-2390-475A-947B-AFAB55BFBCF1}">
            <pc226:cmChg xmlns:pc226="http://schemas.microsoft.com/office/powerpoint/2022/06/main/command" chg="del">
              <pc226:chgData name="TIFFAY, Kathleen" userId="d51f97e3-cd98-49b8-8d5e-1b0d4fc9d868" providerId="ADAL" clId="{4D0B281F-B241-B648-A0E1-CDFE3E779499}" dt="2024-03-26T16:40:49.616" v="7"/>
              <pc2:cmMkLst xmlns:pc2="http://schemas.microsoft.com/office/powerpoint/2019/9/main/command">
                <pc:docMk/>
                <pc:sldMk cId="1917870044" sldId="299"/>
                <pc2:cmMk id="{5FCDEBA9-BD50-F840-9F0D-863D9A825808}"/>
              </pc2:cmMkLst>
            </pc226:cmChg>
          </p:ext>
        </pc:extLst>
      </pc:sldChg>
      <pc:sldChg chg="delCm">
        <pc:chgData name="TIFFAY, Kathleen" userId="d51f97e3-cd98-49b8-8d5e-1b0d4fc9d868" providerId="ADAL" clId="{4D0B281F-B241-B648-A0E1-CDFE3E779499}" dt="2024-03-26T16:42:18.781" v="13"/>
        <pc:sldMkLst>
          <pc:docMk/>
          <pc:sldMk cId="3519505002" sldId="300"/>
        </pc:sldMkLst>
        <pc:extLst>
          <p:ext xmlns:p="http://schemas.openxmlformats.org/presentationml/2006/main" uri="{D6D511B9-2390-475A-947B-AFAB55BFBCF1}">
            <pc226:cmChg xmlns:pc226="http://schemas.microsoft.com/office/powerpoint/2022/06/main/command" chg="del">
              <pc226:chgData name="TIFFAY, Kathleen" userId="d51f97e3-cd98-49b8-8d5e-1b0d4fc9d868" providerId="ADAL" clId="{4D0B281F-B241-B648-A0E1-CDFE3E779499}" dt="2024-03-26T16:42:18.781" v="13"/>
              <pc2:cmMkLst xmlns:pc2="http://schemas.microsoft.com/office/powerpoint/2019/9/main/command">
                <pc:docMk/>
                <pc:sldMk cId="3519505002" sldId="300"/>
                <pc2:cmMk id="{17025E02-2340-1540-998E-56203BE2BA12}"/>
              </pc2:cmMkLst>
            </pc226:cmChg>
          </p:ext>
        </pc:extLst>
      </pc:sldChg>
      <pc:sldChg chg="delCm">
        <pc:chgData name="TIFFAY, Kathleen" userId="d51f97e3-cd98-49b8-8d5e-1b0d4fc9d868" providerId="ADAL" clId="{4D0B281F-B241-B648-A0E1-CDFE3E779499}" dt="2024-03-26T16:41:57.290" v="12"/>
        <pc:sldMkLst>
          <pc:docMk/>
          <pc:sldMk cId="4206552246" sldId="301"/>
        </pc:sldMkLst>
        <pc:extLst>
          <p:ext xmlns:p="http://schemas.openxmlformats.org/presentationml/2006/main" uri="{D6D511B9-2390-475A-947B-AFAB55BFBCF1}">
            <pc226:cmChg xmlns:pc226="http://schemas.microsoft.com/office/powerpoint/2022/06/main/command" chg="del">
              <pc226:chgData name="TIFFAY, Kathleen" userId="d51f97e3-cd98-49b8-8d5e-1b0d4fc9d868" providerId="ADAL" clId="{4D0B281F-B241-B648-A0E1-CDFE3E779499}" dt="2024-03-26T16:41:52.024" v="11"/>
              <pc2:cmMkLst xmlns:pc2="http://schemas.microsoft.com/office/powerpoint/2019/9/main/command">
                <pc:docMk/>
                <pc:sldMk cId="4206552246" sldId="301"/>
                <pc2:cmMk id="{D325AF9C-E89C-6F42-B55C-AD0C72E255D8}"/>
              </pc2:cmMkLst>
            </pc226:cmChg>
            <pc226:cmChg xmlns:pc226="http://schemas.microsoft.com/office/powerpoint/2022/06/main/command" chg="del">
              <pc226:chgData name="TIFFAY, Kathleen" userId="d51f97e3-cd98-49b8-8d5e-1b0d4fc9d868" providerId="ADAL" clId="{4D0B281F-B241-B648-A0E1-CDFE3E779499}" dt="2024-03-26T16:41:57.290" v="12"/>
              <pc2:cmMkLst xmlns:pc2="http://schemas.microsoft.com/office/powerpoint/2019/9/main/command">
                <pc:docMk/>
                <pc:sldMk cId="4206552246" sldId="301"/>
                <pc2:cmMk id="{C3B401F6-B296-F24B-9419-9B7DA0963C52}"/>
              </pc2:cmMkLst>
            </pc226:cmChg>
          </p:ext>
        </pc:extLst>
      </pc:sldChg>
      <pc:sldChg chg="delCm">
        <pc:chgData name="TIFFAY, Kathleen" userId="d51f97e3-cd98-49b8-8d5e-1b0d4fc9d868" providerId="ADAL" clId="{4D0B281F-B241-B648-A0E1-CDFE3E779499}" dt="2024-03-26T16:40:10.144" v="5"/>
        <pc:sldMkLst>
          <pc:docMk/>
          <pc:sldMk cId="278431427" sldId="304"/>
        </pc:sldMkLst>
        <pc:extLst>
          <p:ext xmlns:p="http://schemas.openxmlformats.org/presentationml/2006/main" uri="{D6D511B9-2390-475A-947B-AFAB55BFBCF1}">
            <pc226:cmChg xmlns:pc226="http://schemas.microsoft.com/office/powerpoint/2022/06/main/command" chg="del">
              <pc226:chgData name="TIFFAY, Kathleen" userId="d51f97e3-cd98-49b8-8d5e-1b0d4fc9d868" providerId="ADAL" clId="{4D0B281F-B241-B648-A0E1-CDFE3E779499}" dt="2024-03-26T16:40:10.144" v="5"/>
              <pc2:cmMkLst xmlns:pc2="http://schemas.microsoft.com/office/powerpoint/2019/9/main/command">
                <pc:docMk/>
                <pc:sldMk cId="278431427" sldId="304"/>
                <pc2:cmMk id="{C0A54075-B074-2046-A6A8-D2C03EE17E55}"/>
              </pc2:cmMkLst>
            </pc226:cmChg>
          </p:ext>
        </pc:extLst>
      </pc:sldChg>
      <pc:sldChg chg="modSp mod delCm">
        <pc:chgData name="TIFFAY, Kathleen" userId="d51f97e3-cd98-49b8-8d5e-1b0d4fc9d868" providerId="ADAL" clId="{4D0B281F-B241-B648-A0E1-CDFE3E779499}" dt="2024-03-26T16:41:30.646" v="9" actId="27636"/>
        <pc:sldMkLst>
          <pc:docMk/>
          <pc:sldMk cId="371595077" sldId="305"/>
        </pc:sldMkLst>
        <pc:spChg chg="mod">
          <ac:chgData name="TIFFAY, Kathleen" userId="d51f97e3-cd98-49b8-8d5e-1b0d4fc9d868" providerId="ADAL" clId="{4D0B281F-B241-B648-A0E1-CDFE3E779499}" dt="2024-03-26T16:41:30.646" v="9" actId="27636"/>
          <ac:spMkLst>
            <pc:docMk/>
            <pc:sldMk cId="371595077" sldId="305"/>
            <ac:spMk id="3" creationId="{E99B6CE8-EF08-4AB8-8546-783238289DAB}"/>
          </ac:spMkLst>
        </pc:spChg>
        <pc:extLst>
          <p:ext xmlns:p="http://schemas.openxmlformats.org/presentationml/2006/main" uri="{D6D511B9-2390-475A-947B-AFAB55BFBCF1}">
            <pc226:cmChg xmlns:pc226="http://schemas.microsoft.com/office/powerpoint/2022/06/main/command" chg="del">
              <pc226:chgData name="TIFFAY, Kathleen" userId="d51f97e3-cd98-49b8-8d5e-1b0d4fc9d868" providerId="ADAL" clId="{4D0B281F-B241-B648-A0E1-CDFE3E779499}" dt="2024-03-26T16:40:30.813" v="6"/>
              <pc2:cmMkLst xmlns:pc2="http://schemas.microsoft.com/office/powerpoint/2019/9/main/command">
                <pc:docMk/>
                <pc:sldMk cId="371595077" sldId="305"/>
                <pc2:cmMk id="{8890800A-C12F-094A-89EA-606CA806EEE7}"/>
              </pc2:cmMkLst>
            </pc226:cmChg>
          </p:ext>
        </pc:extLst>
      </pc:sldChg>
      <pc:sldChg chg="del">
        <pc:chgData name="TIFFAY, Kathleen" userId="d51f97e3-cd98-49b8-8d5e-1b0d4fc9d868" providerId="ADAL" clId="{4D0B281F-B241-B648-A0E1-CDFE3E779499}" dt="2024-03-26T16:41:34.068" v="10" actId="2696"/>
        <pc:sldMkLst>
          <pc:docMk/>
          <pc:sldMk cId="2110609230" sldId="307"/>
        </pc:sldMkLst>
      </pc:sldChg>
    </pc:docChg>
  </pc:docChgLst>
  <pc:docChgLst>
    <pc:chgData name="Camille Heylen" userId="S::camille.heylen_gmail.com#ext#@worldhealthorg.onmicrosoft.com::b06d2ecd-1696-4686-841c-b8b84215f45d" providerId="AD" clId="Web-{D30481BD-79F0-A823-4E01-51B24AD0AC6F}"/>
    <pc:docChg chg="modSld">
      <pc:chgData name="Camille Heylen" userId="S::camille.heylen_gmail.com#ext#@worldhealthorg.onmicrosoft.com::b06d2ecd-1696-4686-841c-b8b84215f45d" providerId="AD" clId="Web-{D30481BD-79F0-A823-4E01-51B24AD0AC6F}" dt="2024-03-25T09:07:17.162" v="17" actId="20577"/>
      <pc:docMkLst>
        <pc:docMk/>
      </pc:docMkLst>
      <pc:sldChg chg="modSp modCm">
        <pc:chgData name="Camille Heylen" userId="S::camille.heylen_gmail.com#ext#@worldhealthorg.onmicrosoft.com::b06d2ecd-1696-4686-841c-b8b84215f45d" providerId="AD" clId="Web-{D30481BD-79F0-A823-4E01-51B24AD0AC6F}" dt="2024-03-25T09:07:17.162" v="17" actId="20577"/>
        <pc:sldMkLst>
          <pc:docMk/>
          <pc:sldMk cId="1917870044" sldId="299"/>
        </pc:sldMkLst>
        <pc:spChg chg="mod">
          <ac:chgData name="Camille Heylen" userId="S::camille.heylen_gmail.com#ext#@worldhealthorg.onmicrosoft.com::b06d2ecd-1696-4686-841c-b8b84215f45d" providerId="AD" clId="Web-{D30481BD-79F0-A823-4E01-51B24AD0AC6F}" dt="2024-03-25T09:07:17.162" v="17" actId="20577"/>
          <ac:spMkLst>
            <pc:docMk/>
            <pc:sldMk cId="1917870044" sldId="299"/>
            <ac:spMk id="3" creationId="{05DA4DBB-1597-4E1A-B32F-16E05F293312}"/>
          </ac:spMkLst>
        </pc:spChg>
        <pc:extLst>
          <p:ext xmlns:p="http://schemas.openxmlformats.org/presentationml/2006/main" uri="{D6D511B9-2390-475A-947B-AFAB55BFBCF1}">
            <pc226:cmChg xmlns:pc226="http://schemas.microsoft.com/office/powerpoint/2022/06/main/command" chg="mod">
              <pc226:chgData name="Camille Heylen" userId="S::camille.heylen_gmail.com#ext#@worldhealthorg.onmicrosoft.com::b06d2ecd-1696-4686-841c-b8b84215f45d" providerId="AD" clId="Web-{D30481BD-79F0-A823-4E01-51B24AD0AC6F}" dt="2024-03-25T09:07:17.162" v="17" actId="20577"/>
              <pc2:cmMkLst xmlns:pc2="http://schemas.microsoft.com/office/powerpoint/2019/9/main/command">
                <pc:docMk/>
                <pc:sldMk cId="1917870044" sldId="299"/>
                <pc2:cmMk id="{5FCDEBA9-BD50-F840-9F0D-863D9A825808}"/>
              </pc2:cmMkLst>
            </pc226:cmChg>
          </p:ext>
        </pc:extLst>
      </pc:sldChg>
      <pc:sldChg chg="modNotes">
        <pc:chgData name="Camille Heylen" userId="S::camille.heylen_gmail.com#ext#@worldhealthorg.onmicrosoft.com::b06d2ecd-1696-4686-841c-b8b84215f45d" providerId="AD" clId="Web-{D30481BD-79F0-A823-4E01-51B24AD0AC6F}" dt="2024-03-25T09:06:48.974" v="15"/>
        <pc:sldMkLst>
          <pc:docMk/>
          <pc:sldMk cId="2335112609" sldId="312"/>
        </pc:sldMkLst>
      </pc:sldChg>
    </pc:docChg>
  </pc:docChgLst>
  <pc:docChgLst>
    <pc:chgData name="GORE, Fiona Margaret" userId="S::goref@who.int::8990c2d0-068d-4ea4-a7b0-fc9e7bcf8844" providerId="AD" clId="Web-{972E5FE3-9C35-4646-A916-48C6829B7E0E}"/>
    <pc:docChg chg="modSld">
      <pc:chgData name="GORE, Fiona Margaret" userId="S::goref@who.int::8990c2d0-068d-4ea4-a7b0-fc9e7bcf8844" providerId="AD" clId="Web-{972E5FE3-9C35-4646-A916-48C6829B7E0E}" dt="2024-03-28T19:12:09.575" v="38"/>
      <pc:docMkLst>
        <pc:docMk/>
      </pc:docMkLst>
      <pc:sldChg chg="modSp delCm">
        <pc:chgData name="GORE, Fiona Margaret" userId="S::goref@who.int::8990c2d0-068d-4ea4-a7b0-fc9e7bcf8844" providerId="AD" clId="Web-{972E5FE3-9C35-4646-A916-48C6829B7E0E}" dt="2024-03-28T19:12:09.575" v="38"/>
        <pc:sldMkLst>
          <pc:docMk/>
          <pc:sldMk cId="3519505002" sldId="300"/>
        </pc:sldMkLst>
        <pc:spChg chg="mod">
          <ac:chgData name="GORE, Fiona Margaret" userId="S::goref@who.int::8990c2d0-068d-4ea4-a7b0-fc9e7bcf8844" providerId="AD" clId="Web-{972E5FE3-9C35-4646-A916-48C6829B7E0E}" dt="2024-03-28T19:11:25.448" v="36" actId="20577"/>
          <ac:spMkLst>
            <pc:docMk/>
            <pc:sldMk cId="3519505002" sldId="300"/>
            <ac:spMk id="3" creationId="{6322D6DC-530A-4F8B-8E77-4A7209F0C3A9}"/>
          </ac:spMkLst>
        </pc:spChg>
        <pc:extLst>
          <p:ext xmlns:p="http://schemas.openxmlformats.org/presentationml/2006/main" uri="{D6D511B9-2390-475A-947B-AFAB55BFBCF1}">
            <pc226:cmChg xmlns:pc226="http://schemas.microsoft.com/office/powerpoint/2022/06/main/command" chg="del">
              <pc226:chgData name="GORE, Fiona Margaret" userId="S::goref@who.int::8990c2d0-068d-4ea4-a7b0-fc9e7bcf8844" providerId="AD" clId="Web-{972E5FE3-9C35-4646-A916-48C6829B7E0E}" dt="2024-03-28T19:12:07.293" v="37"/>
              <pc2:cmMkLst xmlns:pc2="http://schemas.microsoft.com/office/powerpoint/2019/9/main/command">
                <pc:docMk/>
                <pc:sldMk cId="3519505002" sldId="300"/>
                <pc2:cmMk id="{634E0007-63BE-B144-B509-7157AAF912BC}"/>
              </pc2:cmMkLst>
            </pc226:cmChg>
            <pc226:cmChg xmlns:pc226="http://schemas.microsoft.com/office/powerpoint/2022/06/main/command" chg="del">
              <pc226:chgData name="GORE, Fiona Margaret" userId="S::goref@who.int::8990c2d0-068d-4ea4-a7b0-fc9e7bcf8844" providerId="AD" clId="Web-{972E5FE3-9C35-4646-A916-48C6829B7E0E}" dt="2024-03-28T19:12:09.575" v="38"/>
              <pc2:cmMkLst xmlns:pc2="http://schemas.microsoft.com/office/powerpoint/2019/9/main/command">
                <pc:docMk/>
                <pc:sldMk cId="3519505002" sldId="300"/>
                <pc2:cmMk id="{FF18D1A3-F18A-3D41-9B10-1EF7BAC01AB4}"/>
              </pc2:cmMkLst>
            </pc226:cmChg>
          </p:ext>
        </pc:extLst>
      </pc:sldChg>
      <pc:sldChg chg="modSp delCm">
        <pc:chgData name="GORE, Fiona Margaret" userId="S::goref@who.int::8990c2d0-068d-4ea4-a7b0-fc9e7bcf8844" providerId="AD" clId="Web-{972E5FE3-9C35-4646-A916-48C6829B7E0E}" dt="2024-03-28T19:03:45.040" v="9"/>
        <pc:sldMkLst>
          <pc:docMk/>
          <pc:sldMk cId="4165685282" sldId="306"/>
        </pc:sldMkLst>
        <pc:spChg chg="mod">
          <ac:chgData name="GORE, Fiona Margaret" userId="S::goref@who.int::8990c2d0-068d-4ea4-a7b0-fc9e7bcf8844" providerId="AD" clId="Web-{972E5FE3-9C35-4646-A916-48C6829B7E0E}" dt="2024-03-28T19:03:44.962" v="8" actId="20577"/>
          <ac:spMkLst>
            <pc:docMk/>
            <pc:sldMk cId="4165685282" sldId="306"/>
            <ac:spMk id="2" creationId="{4B9914B0-D3E0-411C-AC3D-13714DC9F35D}"/>
          </ac:spMkLst>
        </pc:spChg>
        <pc:extLst>
          <p:ext xmlns:p="http://schemas.openxmlformats.org/presentationml/2006/main" uri="{D6D511B9-2390-475A-947B-AFAB55BFBCF1}">
            <pc226:cmChg xmlns:pc226="http://schemas.microsoft.com/office/powerpoint/2022/06/main/command" chg="del">
              <pc226:chgData name="GORE, Fiona Margaret" userId="S::goref@who.int::8990c2d0-068d-4ea4-a7b0-fc9e7bcf8844" providerId="AD" clId="Web-{972E5FE3-9C35-4646-A916-48C6829B7E0E}" dt="2024-03-28T19:03:45.040" v="9"/>
              <pc2:cmMkLst xmlns:pc2="http://schemas.microsoft.com/office/powerpoint/2019/9/main/command">
                <pc:docMk/>
                <pc:sldMk cId="4165685282" sldId="306"/>
                <pc2:cmMk id="{89ECA21D-632F-3D41-BE8D-FD1ED8D9CF6E}"/>
              </pc2:cmMkLst>
            </pc226:cmChg>
          </p:ext>
        </pc:extLst>
      </pc:sldChg>
      <pc:sldChg chg="delCm">
        <pc:chgData name="GORE, Fiona Margaret" userId="S::goref@who.int::8990c2d0-068d-4ea4-a7b0-fc9e7bcf8844" providerId="AD" clId="Web-{972E5FE3-9C35-4646-A916-48C6829B7E0E}" dt="2024-03-28T19:05:32.968" v="10"/>
        <pc:sldMkLst>
          <pc:docMk/>
          <pc:sldMk cId="4130888302" sldId="309"/>
        </pc:sldMkLst>
        <pc:extLst>
          <p:ext xmlns:p="http://schemas.openxmlformats.org/presentationml/2006/main" uri="{D6D511B9-2390-475A-947B-AFAB55BFBCF1}">
            <pc226:cmChg xmlns:pc226="http://schemas.microsoft.com/office/powerpoint/2022/06/main/command" chg="del">
              <pc226:chgData name="GORE, Fiona Margaret" userId="S::goref@who.int::8990c2d0-068d-4ea4-a7b0-fc9e7bcf8844" providerId="AD" clId="Web-{972E5FE3-9C35-4646-A916-48C6829B7E0E}" dt="2024-03-28T19:05:32.968" v="10"/>
              <pc2:cmMkLst xmlns:pc2="http://schemas.microsoft.com/office/powerpoint/2019/9/main/command">
                <pc:docMk/>
                <pc:sldMk cId="4130888302" sldId="309"/>
                <pc2:cmMk id="{000DF85D-66C4-B141-A8A5-F32D1E50D4E6}"/>
              </pc2:cmMkLst>
            </pc226:cmChg>
          </p:ext>
        </pc:extLst>
      </pc:sldChg>
      <pc:sldChg chg="modSp delCm">
        <pc:chgData name="GORE, Fiona Margaret" userId="S::goref@who.int::8990c2d0-068d-4ea4-a7b0-fc9e7bcf8844" providerId="AD" clId="Web-{972E5FE3-9C35-4646-A916-48C6829B7E0E}" dt="2024-03-28T19:07:07.159" v="22"/>
        <pc:sldMkLst>
          <pc:docMk/>
          <pc:sldMk cId="2937497553" sldId="310"/>
        </pc:sldMkLst>
        <pc:spChg chg="mod">
          <ac:chgData name="GORE, Fiona Margaret" userId="S::goref@who.int::8990c2d0-068d-4ea4-a7b0-fc9e7bcf8844" providerId="AD" clId="Web-{972E5FE3-9C35-4646-A916-48C6829B7E0E}" dt="2024-03-28T19:06:39.001" v="21" actId="20577"/>
          <ac:spMkLst>
            <pc:docMk/>
            <pc:sldMk cId="2937497553" sldId="310"/>
            <ac:spMk id="2" creationId="{C2BADC17-D099-7D76-8D4E-71DFDBEC9C61}"/>
          </ac:spMkLst>
        </pc:spChg>
        <pc:spChg chg="mod">
          <ac:chgData name="GORE, Fiona Margaret" userId="S::goref@who.int::8990c2d0-068d-4ea4-a7b0-fc9e7bcf8844" providerId="AD" clId="Web-{972E5FE3-9C35-4646-A916-48C6829B7E0E}" dt="2024-03-28T19:06:12.172" v="15"/>
          <ac:spMkLst>
            <pc:docMk/>
            <pc:sldMk cId="2937497553" sldId="310"/>
            <ac:spMk id="3" creationId="{DFAAB4F4-5EAD-6F44-12CF-A289B5F4E976}"/>
          </ac:spMkLst>
        </pc:spChg>
        <pc:extLst>
          <p:ext xmlns:p="http://schemas.openxmlformats.org/presentationml/2006/main" uri="{D6D511B9-2390-475A-947B-AFAB55BFBCF1}">
            <pc226:cmChg xmlns:pc226="http://schemas.microsoft.com/office/powerpoint/2022/06/main/command" chg="del">
              <pc226:chgData name="GORE, Fiona Margaret" userId="S::goref@who.int::8990c2d0-068d-4ea4-a7b0-fc9e7bcf8844" providerId="AD" clId="Web-{972E5FE3-9C35-4646-A916-48C6829B7E0E}" dt="2024-03-28T19:07:07.159" v="22"/>
              <pc2:cmMkLst xmlns:pc2="http://schemas.microsoft.com/office/powerpoint/2019/9/main/command">
                <pc:docMk/>
                <pc:sldMk cId="2937497553" sldId="310"/>
                <pc2:cmMk id="{7D6931E8-7A53-E040-8F03-C7DB74DFD3A4}"/>
              </pc2:cmMkLst>
            </pc226:cmChg>
          </p:ext>
        </pc:extLst>
      </pc:sldChg>
      <pc:sldChg chg="modSp delCm">
        <pc:chgData name="GORE, Fiona Margaret" userId="S::goref@who.int::8990c2d0-068d-4ea4-a7b0-fc9e7bcf8844" providerId="AD" clId="Web-{972E5FE3-9C35-4646-A916-48C6829B7E0E}" dt="2024-03-28T19:10:28.806" v="29"/>
        <pc:sldMkLst>
          <pc:docMk/>
          <pc:sldMk cId="681234636" sldId="311"/>
        </pc:sldMkLst>
        <pc:spChg chg="mod">
          <ac:chgData name="GORE, Fiona Margaret" userId="S::goref@who.int::8990c2d0-068d-4ea4-a7b0-fc9e7bcf8844" providerId="AD" clId="Web-{972E5FE3-9C35-4646-A916-48C6829B7E0E}" dt="2024-03-28T19:10:28.681" v="28" actId="20577"/>
          <ac:spMkLst>
            <pc:docMk/>
            <pc:sldMk cId="681234636" sldId="311"/>
            <ac:spMk id="2" creationId="{0F863D0F-0288-79BF-8DF3-472CB755187F}"/>
          </ac:spMkLst>
        </pc:spChg>
        <pc:extLst>
          <p:ext xmlns:p="http://schemas.openxmlformats.org/presentationml/2006/main" uri="{D6D511B9-2390-475A-947B-AFAB55BFBCF1}">
            <pc226:cmChg xmlns:pc226="http://schemas.microsoft.com/office/powerpoint/2022/06/main/command" chg="del">
              <pc226:chgData name="GORE, Fiona Margaret" userId="S::goref@who.int::8990c2d0-068d-4ea4-a7b0-fc9e7bcf8844" providerId="AD" clId="Web-{972E5FE3-9C35-4646-A916-48C6829B7E0E}" dt="2024-03-28T19:10:28.806" v="29"/>
              <pc2:cmMkLst xmlns:pc2="http://schemas.microsoft.com/office/powerpoint/2019/9/main/command">
                <pc:docMk/>
                <pc:sldMk cId="681234636" sldId="311"/>
                <pc2:cmMk id="{0DBD8105-636C-6841-AEB5-9870D47E9512}"/>
              </pc2:cmMkLst>
            </pc226:cmChg>
          </p:ext>
        </pc:extLst>
      </pc:sldChg>
    </pc:docChg>
  </pc:docChgLst>
</pc:chgInfo>
</file>

<file path=ppt/comments/modernComment_124_F3C12C6F.xml><?xml version="1.0" encoding="utf-8"?>
<p188:cmLst xmlns:a="http://schemas.openxmlformats.org/drawingml/2006/main" xmlns:r="http://schemas.openxmlformats.org/officeDocument/2006/relationships" xmlns:p188="http://schemas.microsoft.com/office/powerpoint/2018/8/main">
  <p188:cm id="{BEFA05D0-F52E-4AD6-B2EC-0FE0047F15E4}" authorId="{729ACBFA-FDC7-BA5B-B8E4-B00B5A38B2BF}" created="2024-02-18T10:05:22.988">
    <ac:deMkLst xmlns:ac="http://schemas.microsoft.com/office/drawing/2013/main/command">
      <pc:docMk xmlns:pc="http://schemas.microsoft.com/office/powerpoint/2013/main/command"/>
      <pc:sldMk xmlns:pc="http://schemas.microsoft.com/office/powerpoint/2013/main/command" cId="4089523311" sldId="292"/>
      <ac:spMk id="8" creationId="{99D49888-BAD8-49D7-80DC-FD5D8966C1D1}"/>
    </ac:deMkLst>
    <p188:txBody>
      <a:bodyPr/>
      <a:lstStyle/>
      <a:p>
        <a:r>
          <a:rPr lang="en-US"/>
          <a:t>Changed the number of indicators from 232 to 247 (there has been an increase since the beginning)</a:t>
        </a:r>
      </a:p>
    </p188:txBody>
    <p188:extLst>
      <p:ext xmlns:p="http://schemas.openxmlformats.org/presentationml/2006/main" uri="{57CB4572-C831-44C2-8A1C-0ADB6CCDFE69}">
        <p223:reactions xmlns:p223="http://schemas.microsoft.com/office/powerpoint/2022/03/main">
          <p223:rxn type="👍">
            <p223:instance time="2024-02-20T09:43:27.059" authorId="{1B926287-3076-50EA-A243-435638BCBB9B}"/>
          </p223:rxn>
        </p223:reactions>
      </p:ext>
    </p188:extLst>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90293DB-CE60-420C-8F23-8F74E520F73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ABA90E0-2218-466A-8888-27A2B98BF33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82B5CE5-A2F4-4ACD-AAB8-0E9DA9DB378F}" type="datetimeFigureOut">
              <a:rPr lang="en-US" smtClean="0"/>
              <a:t>29-Mar-24</a:t>
            </a:fld>
            <a:endParaRPr lang="en-US"/>
          </a:p>
        </p:txBody>
      </p:sp>
      <p:sp>
        <p:nvSpPr>
          <p:cNvPr id="4" name="Footer Placeholder 3">
            <a:extLst>
              <a:ext uri="{FF2B5EF4-FFF2-40B4-BE49-F238E27FC236}">
                <a16:creationId xmlns:a16="http://schemas.microsoft.com/office/drawing/2014/main" id="{B15B3F46-8C49-4ACF-A5E1-EE7CD20F6C4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0A6F6CF-B360-4EAD-B597-85E2543E26D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FA6BC04-CFF3-486B-AE0A-CA6971DCC1DA}" type="slidenum">
              <a:rPr lang="en-US" smtClean="0"/>
              <a:t>‹#›</a:t>
            </a:fld>
            <a:endParaRPr lang="en-US"/>
          </a:p>
        </p:txBody>
      </p:sp>
    </p:spTree>
    <p:extLst>
      <p:ext uri="{BB962C8B-B14F-4D97-AF65-F5344CB8AC3E}">
        <p14:creationId xmlns:p14="http://schemas.microsoft.com/office/powerpoint/2010/main" val="33574856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51399B-F8E0-4DA5-8319-E5715C88B21D}" type="datetimeFigureOut">
              <a:rPr lang="en-US" smtClean="0"/>
              <a:t>29-Mar-24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68490C-0DEC-4EBD-86E0-7ACA53B40D66}" type="slidenum">
              <a:rPr lang="en-US" smtClean="0"/>
              <a:t>‹#›</a:t>
            </a:fld>
            <a:endParaRPr lang="en-US"/>
          </a:p>
        </p:txBody>
      </p:sp>
    </p:spTree>
    <p:extLst>
      <p:ext uri="{BB962C8B-B14F-4D97-AF65-F5344CB8AC3E}">
        <p14:creationId xmlns:p14="http://schemas.microsoft.com/office/powerpoint/2010/main" val="13663312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spcAft>
                <a:spcPts val="600"/>
              </a:spcAft>
            </a:pPr>
            <a:r>
              <a:rPr lang="en-US" b="1" dirty="0">
                <a:solidFill>
                  <a:schemeClr val="accent2"/>
                </a:solidFill>
              </a:rPr>
              <a:t>6.1. </a:t>
            </a:r>
            <a:r>
              <a:rPr lang="en-US" err="1">
                <a:solidFill>
                  <a:schemeClr val="accent2"/>
                </a:solidFill>
              </a:rPr>
              <a:t>D’ici</a:t>
            </a:r>
            <a:r>
              <a:rPr lang="en-US" dirty="0">
                <a:solidFill>
                  <a:schemeClr val="accent2"/>
                </a:solidFill>
              </a:rPr>
              <a:t> à </a:t>
            </a:r>
            <a:r>
              <a:rPr lang="en-US" b="0" dirty="0">
                <a:solidFill>
                  <a:schemeClr val="accent2"/>
                </a:solidFill>
                <a:effectLst/>
              </a:rPr>
              <a:t>2030, </a:t>
            </a:r>
            <a:r>
              <a:rPr lang="en-US" dirty="0">
                <a:solidFill>
                  <a:schemeClr val="accent2"/>
                </a:solidFill>
              </a:rPr>
              <a:t>assurer </a:t>
            </a:r>
            <a:r>
              <a:rPr lang="en-US" err="1">
                <a:solidFill>
                  <a:schemeClr val="accent2"/>
                </a:solidFill>
              </a:rPr>
              <a:t>l’accès</a:t>
            </a:r>
            <a:r>
              <a:rPr lang="en-US" dirty="0">
                <a:solidFill>
                  <a:schemeClr val="accent2"/>
                </a:solidFill>
              </a:rPr>
              <a:t> </a:t>
            </a:r>
            <a:r>
              <a:rPr lang="en-US" err="1">
                <a:solidFill>
                  <a:schemeClr val="accent2"/>
                </a:solidFill>
              </a:rPr>
              <a:t>universel</a:t>
            </a:r>
            <a:r>
              <a:rPr lang="en-US" dirty="0">
                <a:solidFill>
                  <a:schemeClr val="accent2"/>
                </a:solidFill>
              </a:rPr>
              <a:t> et </a:t>
            </a:r>
            <a:r>
              <a:rPr lang="en-US" err="1">
                <a:solidFill>
                  <a:schemeClr val="accent2"/>
                </a:solidFill>
              </a:rPr>
              <a:t>équitable</a:t>
            </a:r>
            <a:r>
              <a:rPr lang="en-US" dirty="0">
                <a:solidFill>
                  <a:schemeClr val="accent2"/>
                </a:solidFill>
              </a:rPr>
              <a:t> à </a:t>
            </a:r>
            <a:r>
              <a:rPr lang="en-US" err="1">
                <a:solidFill>
                  <a:schemeClr val="accent2"/>
                </a:solidFill>
              </a:rPr>
              <a:t>l’eau</a:t>
            </a:r>
            <a:r>
              <a:rPr lang="en-US" dirty="0">
                <a:solidFill>
                  <a:schemeClr val="accent2"/>
                </a:solidFill>
              </a:rPr>
              <a:t> de </a:t>
            </a:r>
            <a:r>
              <a:rPr lang="en-US" err="1">
                <a:solidFill>
                  <a:schemeClr val="accent2"/>
                </a:solidFill>
              </a:rPr>
              <a:t>boisson</a:t>
            </a:r>
            <a:r>
              <a:rPr lang="en-US" dirty="0">
                <a:solidFill>
                  <a:schemeClr val="accent2"/>
                </a:solidFill>
              </a:rPr>
              <a:t>, à un </a:t>
            </a:r>
            <a:r>
              <a:rPr lang="en-US" err="1">
                <a:solidFill>
                  <a:schemeClr val="accent2"/>
                </a:solidFill>
              </a:rPr>
              <a:t>coût</a:t>
            </a:r>
            <a:r>
              <a:rPr lang="en-US" dirty="0">
                <a:solidFill>
                  <a:schemeClr val="accent2"/>
                </a:solidFill>
              </a:rPr>
              <a:t> </a:t>
            </a:r>
            <a:r>
              <a:rPr lang="en-US" err="1">
                <a:solidFill>
                  <a:schemeClr val="accent2"/>
                </a:solidFill>
              </a:rPr>
              <a:t>abordable</a:t>
            </a:r>
            <a:r>
              <a:rPr lang="en-US" b="0" dirty="0">
                <a:solidFill>
                  <a:schemeClr val="accent2"/>
                </a:solidFill>
                <a:effectLst/>
              </a:rPr>
              <a:t>.</a:t>
            </a:r>
            <a:r>
              <a:rPr lang="en-US" dirty="0">
                <a:solidFill>
                  <a:schemeClr val="accent2"/>
                </a:solidFill>
              </a:rPr>
              <a:t> </a:t>
            </a:r>
            <a:endParaRPr lang="en-GB" b="0" dirty="0">
              <a:solidFill>
                <a:srgbClr val="1D3D63"/>
              </a:solidFill>
              <a:effectLst/>
            </a:endParaRPr>
          </a:p>
          <a:p>
            <a:pPr>
              <a:lnSpc>
                <a:spcPct val="120000"/>
              </a:lnSpc>
              <a:spcAft>
                <a:spcPts val="600"/>
              </a:spcAft>
            </a:pPr>
            <a:r>
              <a:rPr lang="en-GB" b="1" dirty="0">
                <a:solidFill>
                  <a:schemeClr val="accent2"/>
                </a:solidFill>
              </a:rPr>
              <a:t>6.2. </a:t>
            </a:r>
            <a:r>
              <a:rPr lang="en-GB" err="1">
                <a:solidFill>
                  <a:schemeClr val="accent2"/>
                </a:solidFill>
              </a:rPr>
              <a:t>D’ici</a:t>
            </a:r>
            <a:r>
              <a:rPr lang="en-GB" dirty="0">
                <a:solidFill>
                  <a:schemeClr val="accent2"/>
                </a:solidFill>
              </a:rPr>
              <a:t> à </a:t>
            </a:r>
            <a:r>
              <a:rPr lang="en-GB" b="0" dirty="0">
                <a:solidFill>
                  <a:schemeClr val="accent2"/>
                </a:solidFill>
                <a:effectLst/>
              </a:rPr>
              <a:t>2030, </a:t>
            </a:r>
            <a:r>
              <a:rPr lang="en-GB" dirty="0">
                <a:solidFill>
                  <a:schemeClr val="accent2"/>
                </a:solidFill>
              </a:rPr>
              <a:t>assurer </a:t>
            </a:r>
            <a:r>
              <a:rPr lang="en-GB" err="1">
                <a:solidFill>
                  <a:schemeClr val="accent2"/>
                </a:solidFill>
              </a:rPr>
              <a:t>l’accès</a:t>
            </a:r>
            <a:r>
              <a:rPr lang="en-GB" dirty="0">
                <a:solidFill>
                  <a:schemeClr val="accent2"/>
                </a:solidFill>
              </a:rPr>
              <a:t> de </a:t>
            </a:r>
            <a:r>
              <a:rPr lang="en-GB" err="1">
                <a:solidFill>
                  <a:schemeClr val="accent2"/>
                </a:solidFill>
              </a:rPr>
              <a:t>tous</a:t>
            </a:r>
            <a:r>
              <a:rPr lang="en-GB" dirty="0">
                <a:solidFill>
                  <a:schemeClr val="accent2"/>
                </a:solidFill>
              </a:rPr>
              <a:t>, dans des conditions </a:t>
            </a:r>
            <a:r>
              <a:rPr lang="en-GB" err="1">
                <a:solidFill>
                  <a:schemeClr val="accent2"/>
                </a:solidFill>
              </a:rPr>
              <a:t>équitables</a:t>
            </a:r>
            <a:r>
              <a:rPr lang="en-GB" dirty="0">
                <a:solidFill>
                  <a:schemeClr val="accent2"/>
                </a:solidFill>
              </a:rPr>
              <a:t>, à des services </a:t>
            </a:r>
            <a:r>
              <a:rPr lang="en-GB" err="1">
                <a:solidFill>
                  <a:schemeClr val="accent2"/>
                </a:solidFill>
              </a:rPr>
              <a:t>d’assainissement</a:t>
            </a:r>
            <a:r>
              <a:rPr lang="en-GB" dirty="0">
                <a:solidFill>
                  <a:schemeClr val="accent2"/>
                </a:solidFill>
              </a:rPr>
              <a:t> et </a:t>
            </a:r>
            <a:r>
              <a:rPr lang="en-GB" err="1">
                <a:solidFill>
                  <a:schemeClr val="accent2"/>
                </a:solidFill>
              </a:rPr>
              <a:t>d’hygiène</a:t>
            </a:r>
            <a:r>
              <a:rPr lang="en-GB" dirty="0">
                <a:solidFill>
                  <a:schemeClr val="accent2"/>
                </a:solidFill>
              </a:rPr>
              <a:t> </a:t>
            </a:r>
            <a:r>
              <a:rPr lang="en-GB" err="1">
                <a:solidFill>
                  <a:schemeClr val="accent2"/>
                </a:solidFill>
              </a:rPr>
              <a:t>adéquats</a:t>
            </a:r>
            <a:r>
              <a:rPr lang="en-GB" dirty="0">
                <a:solidFill>
                  <a:schemeClr val="accent2"/>
                </a:solidFill>
              </a:rPr>
              <a:t> et </a:t>
            </a:r>
            <a:r>
              <a:rPr lang="en-GB" err="1">
                <a:solidFill>
                  <a:schemeClr val="accent2"/>
                </a:solidFill>
              </a:rPr>
              <a:t>mettre</a:t>
            </a:r>
            <a:r>
              <a:rPr lang="en-GB" dirty="0">
                <a:solidFill>
                  <a:schemeClr val="accent2"/>
                </a:solidFill>
              </a:rPr>
              <a:t> fin à la </a:t>
            </a:r>
            <a:r>
              <a:rPr lang="en-GB" err="1">
                <a:solidFill>
                  <a:schemeClr val="accent2"/>
                </a:solidFill>
              </a:rPr>
              <a:t>défécation</a:t>
            </a:r>
            <a:r>
              <a:rPr lang="en-GB" dirty="0">
                <a:solidFill>
                  <a:schemeClr val="accent2"/>
                </a:solidFill>
              </a:rPr>
              <a:t> </a:t>
            </a:r>
            <a:r>
              <a:rPr lang="en-GB" err="1">
                <a:solidFill>
                  <a:schemeClr val="accent2"/>
                </a:solidFill>
              </a:rPr>
              <a:t>en</a:t>
            </a:r>
            <a:r>
              <a:rPr lang="en-GB" dirty="0">
                <a:solidFill>
                  <a:schemeClr val="accent2"/>
                </a:solidFill>
              </a:rPr>
              <a:t> plein air</a:t>
            </a:r>
            <a:r>
              <a:rPr lang="en-GB" b="0" dirty="0">
                <a:solidFill>
                  <a:schemeClr val="accent2"/>
                </a:solidFill>
                <a:effectLst/>
              </a:rPr>
              <a:t>, </a:t>
            </a:r>
            <a:r>
              <a:rPr lang="en-GB" err="1">
                <a:solidFill>
                  <a:schemeClr val="accent2"/>
                </a:solidFill>
              </a:rPr>
              <a:t>en</a:t>
            </a:r>
            <a:r>
              <a:rPr lang="en-GB" dirty="0">
                <a:solidFill>
                  <a:schemeClr val="accent2"/>
                </a:solidFill>
              </a:rPr>
              <a:t> accordant </a:t>
            </a:r>
            <a:r>
              <a:rPr lang="en-GB" err="1">
                <a:solidFill>
                  <a:schemeClr val="accent2"/>
                </a:solidFill>
              </a:rPr>
              <a:t>une</a:t>
            </a:r>
            <a:r>
              <a:rPr lang="en-GB" dirty="0">
                <a:solidFill>
                  <a:schemeClr val="accent2"/>
                </a:solidFill>
              </a:rPr>
              <a:t> </a:t>
            </a:r>
            <a:r>
              <a:rPr lang="en-GB" b="0" dirty="0">
                <a:solidFill>
                  <a:schemeClr val="accent2"/>
                </a:solidFill>
                <a:effectLst/>
              </a:rPr>
              <a:t>attention </a:t>
            </a:r>
            <a:r>
              <a:rPr lang="en-GB" err="1">
                <a:solidFill>
                  <a:schemeClr val="accent2"/>
                </a:solidFill>
              </a:rPr>
              <a:t>particulière</a:t>
            </a:r>
            <a:r>
              <a:rPr lang="en-GB" dirty="0">
                <a:solidFill>
                  <a:schemeClr val="accent2"/>
                </a:solidFill>
              </a:rPr>
              <a:t> aux </a:t>
            </a:r>
            <a:r>
              <a:rPr lang="en-GB" err="1">
                <a:solidFill>
                  <a:schemeClr val="accent2"/>
                </a:solidFill>
              </a:rPr>
              <a:t>besoins</a:t>
            </a:r>
            <a:r>
              <a:rPr lang="en-GB" dirty="0">
                <a:solidFill>
                  <a:schemeClr val="accent2"/>
                </a:solidFill>
              </a:rPr>
              <a:t> des femmes et des filles et des </a:t>
            </a:r>
            <a:r>
              <a:rPr lang="en-GB" err="1">
                <a:solidFill>
                  <a:schemeClr val="accent2"/>
                </a:solidFill>
              </a:rPr>
              <a:t>personnes</a:t>
            </a:r>
            <a:r>
              <a:rPr lang="en-GB" dirty="0">
                <a:solidFill>
                  <a:schemeClr val="accent2"/>
                </a:solidFill>
              </a:rPr>
              <a:t> </a:t>
            </a:r>
            <a:r>
              <a:rPr lang="en-GB" err="1">
                <a:solidFill>
                  <a:schemeClr val="accent2"/>
                </a:solidFill>
              </a:rPr>
              <a:t>en</a:t>
            </a:r>
            <a:r>
              <a:rPr lang="en-GB" dirty="0">
                <a:solidFill>
                  <a:schemeClr val="accent2"/>
                </a:solidFill>
              </a:rPr>
              <a:t> situation </a:t>
            </a:r>
            <a:r>
              <a:rPr lang="en-GB" err="1">
                <a:solidFill>
                  <a:schemeClr val="accent2"/>
                </a:solidFill>
              </a:rPr>
              <a:t>vulnérable</a:t>
            </a:r>
            <a:r>
              <a:rPr lang="en-GB" b="0" dirty="0">
                <a:solidFill>
                  <a:schemeClr val="accent2"/>
                </a:solidFill>
                <a:effectLst/>
              </a:rPr>
              <a:t>.</a:t>
            </a:r>
            <a:r>
              <a:rPr lang="en-GB" dirty="0">
                <a:solidFill>
                  <a:schemeClr val="accent2"/>
                </a:solidFill>
              </a:rPr>
              <a:t> </a:t>
            </a:r>
            <a:endParaRPr lang="en-GB" dirty="0">
              <a:solidFill>
                <a:schemeClr val="accent2"/>
              </a:solidFill>
              <a:ea typeface="Calibri"/>
              <a:cs typeface="Calibri"/>
            </a:endParaRPr>
          </a:p>
          <a:p>
            <a:pPr>
              <a:lnSpc>
                <a:spcPct val="120000"/>
              </a:lnSpc>
              <a:spcAft>
                <a:spcPts val="600"/>
              </a:spcAft>
            </a:pPr>
            <a:r>
              <a:rPr lang="en-GB" b="1" dirty="0">
                <a:solidFill>
                  <a:schemeClr val="accent2"/>
                </a:solidFill>
              </a:rPr>
              <a:t>6.3. </a:t>
            </a:r>
            <a:r>
              <a:rPr lang="en-GB" dirty="0" err="1">
                <a:solidFill>
                  <a:schemeClr val="accent2"/>
                </a:solidFill>
              </a:rPr>
              <a:t>D’ici</a:t>
            </a:r>
            <a:r>
              <a:rPr lang="en-GB" dirty="0">
                <a:solidFill>
                  <a:schemeClr val="accent2"/>
                </a:solidFill>
              </a:rPr>
              <a:t> à 2030, </a:t>
            </a:r>
            <a:r>
              <a:rPr lang="en-GB" dirty="0" err="1">
                <a:solidFill>
                  <a:schemeClr val="accent2"/>
                </a:solidFill>
              </a:rPr>
              <a:t>améliorer</a:t>
            </a:r>
            <a:r>
              <a:rPr lang="en-GB" dirty="0">
                <a:solidFill>
                  <a:schemeClr val="accent2"/>
                </a:solidFill>
              </a:rPr>
              <a:t> la </a:t>
            </a:r>
            <a:r>
              <a:rPr lang="en-GB" dirty="0" err="1">
                <a:solidFill>
                  <a:schemeClr val="accent2"/>
                </a:solidFill>
              </a:rPr>
              <a:t>qualité</a:t>
            </a:r>
            <a:r>
              <a:rPr lang="en-GB" dirty="0">
                <a:solidFill>
                  <a:schemeClr val="accent2"/>
                </a:solidFill>
              </a:rPr>
              <a:t> de </a:t>
            </a:r>
            <a:r>
              <a:rPr lang="en-GB" dirty="0" err="1">
                <a:solidFill>
                  <a:schemeClr val="accent2"/>
                </a:solidFill>
              </a:rPr>
              <a:t>l’eau</a:t>
            </a:r>
            <a:r>
              <a:rPr lang="en-GB" dirty="0">
                <a:solidFill>
                  <a:schemeClr val="accent2"/>
                </a:solidFill>
              </a:rPr>
              <a:t> </a:t>
            </a:r>
            <a:r>
              <a:rPr lang="en-GB" dirty="0" err="1">
                <a:solidFill>
                  <a:schemeClr val="accent2"/>
                </a:solidFill>
              </a:rPr>
              <a:t>en</a:t>
            </a:r>
            <a:r>
              <a:rPr lang="en-GB" dirty="0">
                <a:solidFill>
                  <a:schemeClr val="accent2"/>
                </a:solidFill>
              </a:rPr>
              <a:t> </a:t>
            </a:r>
            <a:r>
              <a:rPr lang="en-GB" dirty="0" err="1">
                <a:solidFill>
                  <a:schemeClr val="accent2"/>
                </a:solidFill>
              </a:rPr>
              <a:t>réduisant</a:t>
            </a:r>
            <a:r>
              <a:rPr lang="en-GB" dirty="0">
                <a:solidFill>
                  <a:schemeClr val="accent2"/>
                </a:solidFill>
              </a:rPr>
              <a:t> la pollution, </a:t>
            </a:r>
            <a:r>
              <a:rPr lang="en-GB" dirty="0" err="1">
                <a:solidFill>
                  <a:schemeClr val="accent2"/>
                </a:solidFill>
              </a:rPr>
              <a:t>en</a:t>
            </a:r>
            <a:r>
              <a:rPr lang="en-GB" dirty="0">
                <a:solidFill>
                  <a:schemeClr val="accent2"/>
                </a:solidFill>
              </a:rPr>
              <a:t> </a:t>
            </a:r>
            <a:r>
              <a:rPr lang="en-GB" dirty="0" err="1">
                <a:solidFill>
                  <a:schemeClr val="accent2"/>
                </a:solidFill>
              </a:rPr>
              <a:t>éliminant</a:t>
            </a:r>
            <a:r>
              <a:rPr lang="en-GB" dirty="0">
                <a:solidFill>
                  <a:schemeClr val="accent2"/>
                </a:solidFill>
              </a:rPr>
              <a:t> </a:t>
            </a:r>
            <a:r>
              <a:rPr lang="en-GB" dirty="0" err="1">
                <a:solidFill>
                  <a:schemeClr val="accent2"/>
                </a:solidFill>
              </a:rPr>
              <a:t>l’immersion</a:t>
            </a:r>
            <a:r>
              <a:rPr lang="en-GB" dirty="0">
                <a:solidFill>
                  <a:schemeClr val="accent2"/>
                </a:solidFill>
              </a:rPr>
              <a:t> de </a:t>
            </a:r>
            <a:r>
              <a:rPr lang="en-GB" dirty="0" err="1">
                <a:solidFill>
                  <a:schemeClr val="accent2"/>
                </a:solidFill>
              </a:rPr>
              <a:t>déchets</a:t>
            </a:r>
            <a:r>
              <a:rPr lang="en-GB" dirty="0">
                <a:solidFill>
                  <a:schemeClr val="accent2"/>
                </a:solidFill>
              </a:rPr>
              <a:t> et </a:t>
            </a:r>
            <a:r>
              <a:rPr lang="en-GB" dirty="0" err="1">
                <a:solidFill>
                  <a:schemeClr val="accent2"/>
                </a:solidFill>
              </a:rPr>
              <a:t>en</a:t>
            </a:r>
            <a:r>
              <a:rPr lang="en-GB" dirty="0">
                <a:solidFill>
                  <a:schemeClr val="accent2"/>
                </a:solidFill>
              </a:rPr>
              <a:t> </a:t>
            </a:r>
            <a:r>
              <a:rPr lang="en-GB" dirty="0" err="1">
                <a:solidFill>
                  <a:schemeClr val="accent2"/>
                </a:solidFill>
              </a:rPr>
              <a:t>réduisant</a:t>
            </a:r>
            <a:r>
              <a:rPr lang="en-GB" dirty="0">
                <a:solidFill>
                  <a:schemeClr val="accent2"/>
                </a:solidFill>
              </a:rPr>
              <a:t> au minimum les </a:t>
            </a:r>
            <a:r>
              <a:rPr lang="en-GB" dirty="0" err="1">
                <a:solidFill>
                  <a:schemeClr val="accent2"/>
                </a:solidFill>
              </a:rPr>
              <a:t>émissions</a:t>
            </a:r>
            <a:r>
              <a:rPr lang="en-GB" dirty="0">
                <a:solidFill>
                  <a:schemeClr val="accent2"/>
                </a:solidFill>
              </a:rPr>
              <a:t> de </a:t>
            </a:r>
            <a:r>
              <a:rPr lang="en-GB" dirty="0" err="1">
                <a:solidFill>
                  <a:schemeClr val="accent2"/>
                </a:solidFill>
              </a:rPr>
              <a:t>produits</a:t>
            </a:r>
            <a:r>
              <a:rPr lang="en-GB" dirty="0">
                <a:solidFill>
                  <a:schemeClr val="accent2"/>
                </a:solidFill>
              </a:rPr>
              <a:t> </a:t>
            </a:r>
            <a:r>
              <a:rPr lang="en-GB" dirty="0" err="1">
                <a:solidFill>
                  <a:schemeClr val="accent2"/>
                </a:solidFill>
              </a:rPr>
              <a:t>chimiques</a:t>
            </a:r>
            <a:r>
              <a:rPr lang="en-GB" dirty="0">
                <a:solidFill>
                  <a:schemeClr val="accent2"/>
                </a:solidFill>
              </a:rPr>
              <a:t> et de matières </a:t>
            </a:r>
            <a:r>
              <a:rPr lang="en-GB" dirty="0" err="1">
                <a:solidFill>
                  <a:schemeClr val="accent2"/>
                </a:solidFill>
              </a:rPr>
              <a:t>dangereuses</a:t>
            </a:r>
            <a:r>
              <a:rPr lang="en-GB" dirty="0">
                <a:solidFill>
                  <a:schemeClr val="accent2"/>
                </a:solidFill>
              </a:rPr>
              <a:t>, </a:t>
            </a:r>
            <a:r>
              <a:rPr lang="en-GB" dirty="0" err="1">
                <a:solidFill>
                  <a:schemeClr val="accent2"/>
                </a:solidFill>
              </a:rPr>
              <a:t>en</a:t>
            </a:r>
            <a:r>
              <a:rPr lang="en-GB" dirty="0">
                <a:solidFill>
                  <a:schemeClr val="accent2"/>
                </a:solidFill>
              </a:rPr>
              <a:t> </a:t>
            </a:r>
            <a:r>
              <a:rPr lang="en-GB" dirty="0" err="1">
                <a:solidFill>
                  <a:schemeClr val="accent2"/>
                </a:solidFill>
              </a:rPr>
              <a:t>diminuant</a:t>
            </a:r>
            <a:r>
              <a:rPr lang="en-GB" dirty="0">
                <a:solidFill>
                  <a:schemeClr val="accent2"/>
                </a:solidFill>
              </a:rPr>
              <a:t> de </a:t>
            </a:r>
            <a:r>
              <a:rPr lang="en-GB" dirty="0" err="1">
                <a:solidFill>
                  <a:schemeClr val="accent2"/>
                </a:solidFill>
              </a:rPr>
              <a:t>moitié</a:t>
            </a:r>
            <a:r>
              <a:rPr lang="en-GB" dirty="0">
                <a:solidFill>
                  <a:schemeClr val="accent2"/>
                </a:solidFill>
              </a:rPr>
              <a:t> la proportion </a:t>
            </a:r>
            <a:r>
              <a:rPr lang="en-GB" dirty="0" err="1">
                <a:solidFill>
                  <a:schemeClr val="accent2"/>
                </a:solidFill>
              </a:rPr>
              <a:t>d’eaux</a:t>
            </a:r>
            <a:r>
              <a:rPr lang="en-GB" dirty="0">
                <a:solidFill>
                  <a:schemeClr val="accent2"/>
                </a:solidFill>
              </a:rPr>
              <a:t> </a:t>
            </a:r>
            <a:r>
              <a:rPr lang="en-GB" dirty="0" err="1">
                <a:solidFill>
                  <a:schemeClr val="accent2"/>
                </a:solidFill>
              </a:rPr>
              <a:t>usées</a:t>
            </a:r>
            <a:r>
              <a:rPr lang="en-GB" dirty="0">
                <a:solidFill>
                  <a:schemeClr val="accent2"/>
                </a:solidFill>
              </a:rPr>
              <a:t> non </a:t>
            </a:r>
            <a:r>
              <a:rPr lang="en-GB" dirty="0" err="1">
                <a:solidFill>
                  <a:schemeClr val="accent2"/>
                </a:solidFill>
              </a:rPr>
              <a:t>traitées</a:t>
            </a:r>
            <a:r>
              <a:rPr lang="en-GB" dirty="0">
                <a:solidFill>
                  <a:schemeClr val="accent2"/>
                </a:solidFill>
              </a:rPr>
              <a:t> et </a:t>
            </a:r>
            <a:r>
              <a:rPr lang="en-GB" dirty="0" err="1">
                <a:solidFill>
                  <a:schemeClr val="accent2"/>
                </a:solidFill>
              </a:rPr>
              <a:t>en</a:t>
            </a:r>
            <a:r>
              <a:rPr lang="en-GB" dirty="0">
                <a:solidFill>
                  <a:schemeClr val="accent2"/>
                </a:solidFill>
              </a:rPr>
              <a:t> </a:t>
            </a:r>
            <a:r>
              <a:rPr lang="en-GB" dirty="0" err="1">
                <a:solidFill>
                  <a:schemeClr val="accent2"/>
                </a:solidFill>
              </a:rPr>
              <a:t>augmentant</a:t>
            </a:r>
            <a:r>
              <a:rPr lang="en-GB" dirty="0">
                <a:solidFill>
                  <a:schemeClr val="accent2"/>
                </a:solidFill>
              </a:rPr>
              <a:t> </a:t>
            </a:r>
            <a:r>
              <a:rPr lang="en-GB" dirty="0" err="1">
                <a:solidFill>
                  <a:schemeClr val="accent2"/>
                </a:solidFill>
              </a:rPr>
              <a:t>nettement</a:t>
            </a:r>
            <a:r>
              <a:rPr lang="en-GB" dirty="0">
                <a:solidFill>
                  <a:schemeClr val="accent2"/>
                </a:solidFill>
              </a:rPr>
              <a:t> à </a:t>
            </a:r>
            <a:r>
              <a:rPr lang="en-GB" dirty="0" err="1">
                <a:solidFill>
                  <a:schemeClr val="accent2"/>
                </a:solidFill>
              </a:rPr>
              <a:t>l’échelle</a:t>
            </a:r>
            <a:r>
              <a:rPr lang="en-GB" dirty="0">
                <a:solidFill>
                  <a:schemeClr val="accent2"/>
                </a:solidFill>
              </a:rPr>
              <a:t> </a:t>
            </a:r>
            <a:r>
              <a:rPr lang="en-GB" dirty="0" err="1">
                <a:solidFill>
                  <a:schemeClr val="accent2"/>
                </a:solidFill>
              </a:rPr>
              <a:t>mondiale</a:t>
            </a:r>
            <a:r>
              <a:rPr lang="en-GB" dirty="0">
                <a:solidFill>
                  <a:schemeClr val="accent2"/>
                </a:solidFill>
              </a:rPr>
              <a:t> le </a:t>
            </a:r>
            <a:r>
              <a:rPr lang="en-GB" dirty="0" err="1">
                <a:solidFill>
                  <a:schemeClr val="accent2"/>
                </a:solidFill>
              </a:rPr>
              <a:t>recyclage</a:t>
            </a:r>
            <a:r>
              <a:rPr lang="en-GB" dirty="0">
                <a:solidFill>
                  <a:schemeClr val="accent2"/>
                </a:solidFill>
              </a:rPr>
              <a:t> et la </a:t>
            </a:r>
            <a:r>
              <a:rPr lang="en-GB" dirty="0" err="1">
                <a:solidFill>
                  <a:schemeClr val="accent2"/>
                </a:solidFill>
              </a:rPr>
              <a:t>réutilisation</a:t>
            </a:r>
            <a:r>
              <a:rPr lang="en-GB" dirty="0">
                <a:solidFill>
                  <a:schemeClr val="accent2"/>
                </a:solidFill>
              </a:rPr>
              <a:t> sans danger de </a:t>
            </a:r>
            <a:r>
              <a:rPr lang="en-GB" dirty="0" err="1">
                <a:solidFill>
                  <a:schemeClr val="accent2"/>
                </a:solidFill>
              </a:rPr>
              <a:t>l’eau</a:t>
            </a:r>
            <a:r>
              <a:rPr lang="en-GB" dirty="0">
                <a:solidFill>
                  <a:schemeClr val="accent2"/>
                </a:solidFill>
              </a:rPr>
              <a:t>. </a:t>
            </a:r>
            <a:endParaRPr lang="en-GB" dirty="0">
              <a:solidFill>
                <a:schemeClr val="accent2"/>
              </a:solidFill>
              <a:ea typeface="Calibri"/>
              <a:cs typeface="Calibri"/>
            </a:endParaRPr>
          </a:p>
          <a:p>
            <a:pPr>
              <a:lnSpc>
                <a:spcPct val="120000"/>
              </a:lnSpc>
              <a:spcAft>
                <a:spcPts val="600"/>
              </a:spcAft>
            </a:pPr>
            <a:r>
              <a:rPr lang="en-GB" b="1" dirty="0">
                <a:solidFill>
                  <a:schemeClr val="accent2"/>
                </a:solidFill>
              </a:rPr>
              <a:t>6.4. </a:t>
            </a:r>
            <a:r>
              <a:rPr lang="en-GB" err="1">
                <a:solidFill>
                  <a:schemeClr val="accent2"/>
                </a:solidFill>
              </a:rPr>
              <a:t>D’ici</a:t>
            </a:r>
            <a:r>
              <a:rPr lang="en-GB" dirty="0">
                <a:solidFill>
                  <a:schemeClr val="accent2"/>
                </a:solidFill>
              </a:rPr>
              <a:t> à 2030, faire </a:t>
            </a:r>
            <a:r>
              <a:rPr lang="en-GB" err="1">
                <a:solidFill>
                  <a:schemeClr val="accent2"/>
                </a:solidFill>
              </a:rPr>
              <a:t>en</a:t>
            </a:r>
            <a:r>
              <a:rPr lang="en-GB" dirty="0">
                <a:solidFill>
                  <a:schemeClr val="accent2"/>
                </a:solidFill>
              </a:rPr>
              <a:t> </a:t>
            </a:r>
            <a:r>
              <a:rPr lang="en-GB" err="1">
                <a:solidFill>
                  <a:schemeClr val="accent2"/>
                </a:solidFill>
              </a:rPr>
              <a:t>sorte</a:t>
            </a:r>
            <a:r>
              <a:rPr lang="en-GB" dirty="0">
                <a:solidFill>
                  <a:schemeClr val="accent2"/>
                </a:solidFill>
              </a:rPr>
              <a:t> que les </a:t>
            </a:r>
            <a:r>
              <a:rPr lang="en-GB" err="1">
                <a:solidFill>
                  <a:schemeClr val="accent2"/>
                </a:solidFill>
              </a:rPr>
              <a:t>ressources</a:t>
            </a:r>
            <a:r>
              <a:rPr lang="en-GB" dirty="0">
                <a:solidFill>
                  <a:schemeClr val="accent2"/>
                </a:solidFill>
              </a:rPr>
              <a:t> </a:t>
            </a:r>
            <a:r>
              <a:rPr lang="en-GB" err="1">
                <a:solidFill>
                  <a:schemeClr val="accent2"/>
                </a:solidFill>
              </a:rPr>
              <a:t>en</a:t>
            </a:r>
            <a:r>
              <a:rPr lang="en-GB" dirty="0">
                <a:solidFill>
                  <a:schemeClr val="accent2"/>
                </a:solidFill>
              </a:rPr>
              <a:t> eau </a:t>
            </a:r>
            <a:r>
              <a:rPr lang="en-GB" err="1">
                <a:solidFill>
                  <a:schemeClr val="accent2"/>
                </a:solidFill>
              </a:rPr>
              <a:t>soient</a:t>
            </a:r>
            <a:r>
              <a:rPr lang="en-GB" dirty="0">
                <a:solidFill>
                  <a:schemeClr val="accent2"/>
                </a:solidFill>
              </a:rPr>
              <a:t> </a:t>
            </a:r>
            <a:r>
              <a:rPr lang="en-GB" err="1">
                <a:solidFill>
                  <a:schemeClr val="accent2"/>
                </a:solidFill>
              </a:rPr>
              <a:t>utilisées</a:t>
            </a:r>
            <a:r>
              <a:rPr lang="en-GB" dirty="0">
                <a:solidFill>
                  <a:schemeClr val="accent2"/>
                </a:solidFill>
              </a:rPr>
              <a:t> beaucoup plus </a:t>
            </a:r>
            <a:r>
              <a:rPr lang="en-GB" err="1">
                <a:solidFill>
                  <a:schemeClr val="accent2"/>
                </a:solidFill>
              </a:rPr>
              <a:t>efficacement</a:t>
            </a:r>
            <a:r>
              <a:rPr lang="en-GB" dirty="0">
                <a:solidFill>
                  <a:schemeClr val="accent2"/>
                </a:solidFill>
              </a:rPr>
              <a:t> dans </a:t>
            </a:r>
            <a:r>
              <a:rPr lang="en-GB" err="1">
                <a:solidFill>
                  <a:schemeClr val="accent2"/>
                </a:solidFill>
              </a:rPr>
              <a:t>tous</a:t>
            </a:r>
            <a:r>
              <a:rPr lang="en-GB" dirty="0">
                <a:solidFill>
                  <a:schemeClr val="accent2"/>
                </a:solidFill>
              </a:rPr>
              <a:t> les </a:t>
            </a:r>
            <a:r>
              <a:rPr lang="en-GB" err="1">
                <a:solidFill>
                  <a:schemeClr val="accent2"/>
                </a:solidFill>
              </a:rPr>
              <a:t>secteurs</a:t>
            </a:r>
            <a:r>
              <a:rPr lang="en-GB" dirty="0">
                <a:solidFill>
                  <a:schemeClr val="accent2"/>
                </a:solidFill>
              </a:rPr>
              <a:t> et </a:t>
            </a:r>
            <a:r>
              <a:rPr lang="en-GB" err="1">
                <a:solidFill>
                  <a:schemeClr val="accent2"/>
                </a:solidFill>
              </a:rPr>
              <a:t>garantir</a:t>
            </a:r>
            <a:r>
              <a:rPr lang="en-GB" dirty="0">
                <a:solidFill>
                  <a:schemeClr val="accent2"/>
                </a:solidFill>
              </a:rPr>
              <a:t> la </a:t>
            </a:r>
            <a:r>
              <a:rPr lang="en-GB" err="1">
                <a:solidFill>
                  <a:schemeClr val="accent2"/>
                </a:solidFill>
              </a:rPr>
              <a:t>viabilité</a:t>
            </a:r>
            <a:r>
              <a:rPr lang="en-GB" dirty="0">
                <a:solidFill>
                  <a:schemeClr val="accent2"/>
                </a:solidFill>
              </a:rPr>
              <a:t> des </a:t>
            </a:r>
            <a:r>
              <a:rPr lang="en-GB" err="1">
                <a:solidFill>
                  <a:schemeClr val="accent2"/>
                </a:solidFill>
              </a:rPr>
              <a:t>prélèvements</a:t>
            </a:r>
            <a:r>
              <a:rPr lang="en-GB" dirty="0">
                <a:solidFill>
                  <a:schemeClr val="accent2"/>
                </a:solidFill>
              </a:rPr>
              <a:t> et de </a:t>
            </a:r>
            <a:r>
              <a:rPr lang="en-GB" err="1">
                <a:solidFill>
                  <a:schemeClr val="accent2"/>
                </a:solidFill>
              </a:rPr>
              <a:t>l’approvisionnement</a:t>
            </a:r>
            <a:r>
              <a:rPr lang="en-GB" dirty="0">
                <a:solidFill>
                  <a:schemeClr val="accent2"/>
                </a:solidFill>
              </a:rPr>
              <a:t> </a:t>
            </a:r>
            <a:r>
              <a:rPr lang="en-GB" err="1">
                <a:solidFill>
                  <a:schemeClr val="accent2"/>
                </a:solidFill>
              </a:rPr>
              <a:t>en</a:t>
            </a:r>
            <a:r>
              <a:rPr lang="en-GB" dirty="0">
                <a:solidFill>
                  <a:schemeClr val="accent2"/>
                </a:solidFill>
              </a:rPr>
              <a:t> eau </a:t>
            </a:r>
            <a:r>
              <a:rPr lang="en-GB" err="1">
                <a:solidFill>
                  <a:schemeClr val="accent2"/>
                </a:solidFill>
              </a:rPr>
              <a:t>douce</a:t>
            </a:r>
            <a:r>
              <a:rPr lang="en-GB" dirty="0">
                <a:solidFill>
                  <a:schemeClr val="accent2"/>
                </a:solidFill>
              </a:rPr>
              <a:t> </a:t>
            </a:r>
            <a:r>
              <a:rPr lang="en-GB" err="1">
                <a:solidFill>
                  <a:schemeClr val="accent2"/>
                </a:solidFill>
              </a:rPr>
              <a:t>afin</a:t>
            </a:r>
            <a:r>
              <a:rPr lang="en-GB" dirty="0">
                <a:solidFill>
                  <a:schemeClr val="accent2"/>
                </a:solidFill>
              </a:rPr>
              <a:t> de </a:t>
            </a:r>
            <a:r>
              <a:rPr lang="en-GB" err="1">
                <a:solidFill>
                  <a:schemeClr val="accent2"/>
                </a:solidFill>
              </a:rPr>
              <a:t>remédier</a:t>
            </a:r>
            <a:r>
              <a:rPr lang="en-GB" dirty="0">
                <a:solidFill>
                  <a:schemeClr val="accent2"/>
                </a:solidFill>
              </a:rPr>
              <a:t> à la </a:t>
            </a:r>
            <a:r>
              <a:rPr lang="en-GB" err="1">
                <a:solidFill>
                  <a:schemeClr val="accent2"/>
                </a:solidFill>
              </a:rPr>
              <a:t>pénurie</a:t>
            </a:r>
            <a:r>
              <a:rPr lang="en-GB" dirty="0">
                <a:solidFill>
                  <a:schemeClr val="accent2"/>
                </a:solidFill>
              </a:rPr>
              <a:t> </a:t>
            </a:r>
            <a:r>
              <a:rPr lang="en-GB" err="1">
                <a:solidFill>
                  <a:schemeClr val="accent2"/>
                </a:solidFill>
              </a:rPr>
              <a:t>d’eau</a:t>
            </a:r>
            <a:r>
              <a:rPr lang="en-GB" dirty="0">
                <a:solidFill>
                  <a:schemeClr val="accent2"/>
                </a:solidFill>
              </a:rPr>
              <a:t> et de </a:t>
            </a:r>
            <a:r>
              <a:rPr lang="en-GB" err="1">
                <a:solidFill>
                  <a:schemeClr val="accent2"/>
                </a:solidFill>
              </a:rPr>
              <a:t>réduire</a:t>
            </a:r>
            <a:r>
              <a:rPr lang="en-GB" dirty="0">
                <a:solidFill>
                  <a:schemeClr val="accent2"/>
                </a:solidFill>
              </a:rPr>
              <a:t> </a:t>
            </a:r>
            <a:r>
              <a:rPr lang="en-GB" err="1">
                <a:solidFill>
                  <a:schemeClr val="accent2"/>
                </a:solidFill>
              </a:rPr>
              <a:t>nettement</a:t>
            </a:r>
            <a:r>
              <a:rPr lang="en-GB" dirty="0">
                <a:solidFill>
                  <a:schemeClr val="accent2"/>
                </a:solidFill>
              </a:rPr>
              <a:t> le </a:t>
            </a:r>
            <a:r>
              <a:rPr lang="en-GB" err="1">
                <a:solidFill>
                  <a:schemeClr val="accent2"/>
                </a:solidFill>
              </a:rPr>
              <a:t>nombre</a:t>
            </a:r>
            <a:r>
              <a:rPr lang="en-GB" dirty="0">
                <a:solidFill>
                  <a:schemeClr val="accent2"/>
                </a:solidFill>
              </a:rPr>
              <a:t> de </a:t>
            </a:r>
            <a:r>
              <a:rPr lang="en-GB" err="1">
                <a:solidFill>
                  <a:schemeClr val="accent2"/>
                </a:solidFill>
              </a:rPr>
              <a:t>personnes</a:t>
            </a:r>
            <a:r>
              <a:rPr lang="en-GB" dirty="0">
                <a:solidFill>
                  <a:schemeClr val="accent2"/>
                </a:solidFill>
              </a:rPr>
              <a:t> qui </a:t>
            </a:r>
            <a:r>
              <a:rPr lang="en-GB" err="1">
                <a:solidFill>
                  <a:schemeClr val="accent2"/>
                </a:solidFill>
              </a:rPr>
              <a:t>manquent</a:t>
            </a:r>
            <a:r>
              <a:rPr lang="en-GB" dirty="0">
                <a:solidFill>
                  <a:schemeClr val="accent2"/>
                </a:solidFill>
              </a:rPr>
              <a:t> </a:t>
            </a:r>
            <a:r>
              <a:rPr lang="en-GB" err="1">
                <a:solidFill>
                  <a:schemeClr val="accent2"/>
                </a:solidFill>
              </a:rPr>
              <a:t>d’eau</a:t>
            </a:r>
            <a:r>
              <a:rPr lang="en-GB" dirty="0">
                <a:solidFill>
                  <a:schemeClr val="accent2"/>
                </a:solidFill>
              </a:rPr>
              <a:t>. </a:t>
            </a:r>
            <a:endParaRPr lang="en-GB" dirty="0">
              <a:solidFill>
                <a:schemeClr val="accent2"/>
              </a:solidFill>
              <a:ea typeface="Calibri"/>
              <a:cs typeface="Calibri"/>
            </a:endParaRPr>
          </a:p>
          <a:p>
            <a:pPr>
              <a:lnSpc>
                <a:spcPct val="120000"/>
              </a:lnSpc>
              <a:spcAft>
                <a:spcPts val="600"/>
              </a:spcAft>
            </a:pPr>
            <a:r>
              <a:rPr lang="en-GB" b="1" dirty="0">
                <a:solidFill>
                  <a:schemeClr val="accent2"/>
                </a:solidFill>
              </a:rPr>
              <a:t>6.5. </a:t>
            </a:r>
            <a:r>
              <a:rPr lang="en-GB" err="1">
                <a:solidFill>
                  <a:schemeClr val="accent2"/>
                </a:solidFill>
              </a:rPr>
              <a:t>D’ici</a:t>
            </a:r>
            <a:r>
              <a:rPr lang="en-GB" dirty="0">
                <a:solidFill>
                  <a:schemeClr val="accent2"/>
                </a:solidFill>
              </a:rPr>
              <a:t> à 2030, assurer la gestion </a:t>
            </a:r>
            <a:r>
              <a:rPr lang="en-GB" err="1">
                <a:solidFill>
                  <a:schemeClr val="accent2"/>
                </a:solidFill>
              </a:rPr>
              <a:t>intégrée</a:t>
            </a:r>
            <a:r>
              <a:rPr lang="en-GB" dirty="0">
                <a:solidFill>
                  <a:schemeClr val="accent2"/>
                </a:solidFill>
              </a:rPr>
              <a:t> des </a:t>
            </a:r>
            <a:r>
              <a:rPr lang="en-GB" err="1">
                <a:solidFill>
                  <a:schemeClr val="accent2"/>
                </a:solidFill>
              </a:rPr>
              <a:t>ressources</a:t>
            </a:r>
            <a:r>
              <a:rPr lang="en-GB" dirty="0">
                <a:solidFill>
                  <a:schemeClr val="accent2"/>
                </a:solidFill>
              </a:rPr>
              <a:t> </a:t>
            </a:r>
            <a:r>
              <a:rPr lang="en-GB" err="1">
                <a:solidFill>
                  <a:schemeClr val="accent2"/>
                </a:solidFill>
              </a:rPr>
              <a:t>en</a:t>
            </a:r>
            <a:r>
              <a:rPr lang="en-GB" dirty="0">
                <a:solidFill>
                  <a:schemeClr val="accent2"/>
                </a:solidFill>
              </a:rPr>
              <a:t> eau à </a:t>
            </a:r>
            <a:r>
              <a:rPr lang="en-GB" err="1">
                <a:solidFill>
                  <a:schemeClr val="accent2"/>
                </a:solidFill>
              </a:rPr>
              <a:t>tous</a:t>
            </a:r>
            <a:r>
              <a:rPr lang="en-GB" dirty="0">
                <a:solidFill>
                  <a:schemeClr val="accent2"/>
                </a:solidFill>
              </a:rPr>
              <a:t> les </a:t>
            </a:r>
            <a:r>
              <a:rPr lang="en-GB" err="1">
                <a:solidFill>
                  <a:schemeClr val="accent2"/>
                </a:solidFill>
              </a:rPr>
              <a:t>niveaux</a:t>
            </a:r>
            <a:r>
              <a:rPr lang="en-GB" dirty="0">
                <a:solidFill>
                  <a:schemeClr val="accent2"/>
                </a:solidFill>
              </a:rPr>
              <a:t>, y </a:t>
            </a:r>
            <a:r>
              <a:rPr lang="en-GB" err="1">
                <a:solidFill>
                  <a:schemeClr val="accent2"/>
                </a:solidFill>
              </a:rPr>
              <a:t>compris</a:t>
            </a:r>
            <a:r>
              <a:rPr lang="en-GB" dirty="0">
                <a:solidFill>
                  <a:schemeClr val="accent2"/>
                </a:solidFill>
              </a:rPr>
              <a:t> au </a:t>
            </a:r>
            <a:r>
              <a:rPr lang="en-GB" err="1">
                <a:solidFill>
                  <a:schemeClr val="accent2"/>
                </a:solidFill>
              </a:rPr>
              <a:t>moyen</a:t>
            </a:r>
            <a:r>
              <a:rPr lang="en-GB" dirty="0">
                <a:solidFill>
                  <a:schemeClr val="accent2"/>
                </a:solidFill>
              </a:rPr>
              <a:t> de la </a:t>
            </a:r>
            <a:r>
              <a:rPr lang="en-GB" err="1">
                <a:solidFill>
                  <a:schemeClr val="accent2"/>
                </a:solidFill>
              </a:rPr>
              <a:t>coopération</a:t>
            </a:r>
            <a:r>
              <a:rPr lang="en-GB" dirty="0">
                <a:solidFill>
                  <a:schemeClr val="accent2"/>
                </a:solidFill>
              </a:rPr>
              <a:t> </a:t>
            </a:r>
            <a:r>
              <a:rPr lang="en-GB" err="1">
                <a:solidFill>
                  <a:schemeClr val="accent2"/>
                </a:solidFill>
              </a:rPr>
              <a:t>transfrontière</a:t>
            </a:r>
            <a:r>
              <a:rPr lang="en-GB" dirty="0">
                <a:solidFill>
                  <a:schemeClr val="accent2"/>
                </a:solidFill>
              </a:rPr>
              <a:t> </a:t>
            </a:r>
            <a:r>
              <a:rPr lang="en-GB" err="1">
                <a:solidFill>
                  <a:schemeClr val="accent2"/>
                </a:solidFill>
              </a:rPr>
              <a:t>selon</a:t>
            </a:r>
            <a:r>
              <a:rPr lang="en-GB" dirty="0">
                <a:solidFill>
                  <a:schemeClr val="accent2"/>
                </a:solidFill>
              </a:rPr>
              <a:t> </a:t>
            </a:r>
            <a:r>
              <a:rPr lang="en-GB" err="1">
                <a:solidFill>
                  <a:schemeClr val="accent2"/>
                </a:solidFill>
              </a:rPr>
              <a:t>qu’il</a:t>
            </a:r>
            <a:r>
              <a:rPr lang="en-GB" dirty="0">
                <a:solidFill>
                  <a:schemeClr val="accent2"/>
                </a:solidFill>
              </a:rPr>
              <a:t> </a:t>
            </a:r>
            <a:r>
              <a:rPr lang="en-GB" err="1">
                <a:solidFill>
                  <a:schemeClr val="accent2"/>
                </a:solidFill>
              </a:rPr>
              <a:t>convient</a:t>
            </a:r>
            <a:r>
              <a:rPr lang="en-GB" dirty="0">
                <a:solidFill>
                  <a:schemeClr val="accent2"/>
                </a:solidFill>
              </a:rPr>
              <a:t>. </a:t>
            </a:r>
            <a:endParaRPr lang="en-GB" dirty="0">
              <a:solidFill>
                <a:schemeClr val="accent2"/>
              </a:solidFill>
              <a:ea typeface="Calibri"/>
              <a:cs typeface="Calibri"/>
            </a:endParaRPr>
          </a:p>
          <a:p>
            <a:pPr>
              <a:lnSpc>
                <a:spcPct val="120000"/>
              </a:lnSpc>
              <a:spcAft>
                <a:spcPts val="600"/>
              </a:spcAft>
            </a:pPr>
            <a:r>
              <a:rPr lang="en-GB" b="1" dirty="0">
                <a:solidFill>
                  <a:schemeClr val="accent2"/>
                </a:solidFill>
              </a:rPr>
              <a:t>6.6. </a:t>
            </a:r>
            <a:r>
              <a:rPr lang="en-GB" err="1">
                <a:solidFill>
                  <a:schemeClr val="accent2"/>
                </a:solidFill>
              </a:rPr>
              <a:t>D’ici</a:t>
            </a:r>
            <a:r>
              <a:rPr lang="en-GB">
                <a:solidFill>
                  <a:schemeClr val="accent2"/>
                </a:solidFill>
              </a:rPr>
              <a:t> à 2020, </a:t>
            </a:r>
            <a:r>
              <a:rPr lang="en-GB" err="1">
                <a:solidFill>
                  <a:schemeClr val="accent2"/>
                </a:solidFill>
              </a:rPr>
              <a:t>protéger</a:t>
            </a:r>
            <a:r>
              <a:rPr lang="en-GB">
                <a:solidFill>
                  <a:schemeClr val="accent2"/>
                </a:solidFill>
              </a:rPr>
              <a:t> et </a:t>
            </a:r>
            <a:r>
              <a:rPr lang="en-GB" err="1">
                <a:solidFill>
                  <a:schemeClr val="accent2"/>
                </a:solidFill>
              </a:rPr>
              <a:t>restaurer</a:t>
            </a:r>
            <a:r>
              <a:rPr lang="en-GB">
                <a:solidFill>
                  <a:schemeClr val="accent2"/>
                </a:solidFill>
              </a:rPr>
              <a:t> les </a:t>
            </a:r>
            <a:r>
              <a:rPr lang="en-GB" err="1">
                <a:solidFill>
                  <a:schemeClr val="accent2"/>
                </a:solidFill>
              </a:rPr>
              <a:t>écosystèmes</a:t>
            </a:r>
            <a:r>
              <a:rPr lang="en-GB">
                <a:solidFill>
                  <a:schemeClr val="accent2"/>
                </a:solidFill>
              </a:rPr>
              <a:t> </a:t>
            </a:r>
            <a:r>
              <a:rPr lang="en-GB" err="1">
                <a:solidFill>
                  <a:schemeClr val="accent2"/>
                </a:solidFill>
              </a:rPr>
              <a:t>liés</a:t>
            </a:r>
            <a:r>
              <a:rPr lang="en-GB">
                <a:solidFill>
                  <a:schemeClr val="accent2"/>
                </a:solidFill>
              </a:rPr>
              <a:t> à </a:t>
            </a:r>
            <a:r>
              <a:rPr lang="en-GB" err="1">
                <a:solidFill>
                  <a:schemeClr val="accent2"/>
                </a:solidFill>
              </a:rPr>
              <a:t>l’eau</a:t>
            </a:r>
            <a:r>
              <a:rPr lang="en-GB">
                <a:solidFill>
                  <a:schemeClr val="accent2"/>
                </a:solidFill>
              </a:rPr>
              <a:t>, </a:t>
            </a:r>
            <a:r>
              <a:rPr lang="en-GB" err="1">
                <a:solidFill>
                  <a:schemeClr val="accent2"/>
                </a:solidFill>
              </a:rPr>
              <a:t>notamment</a:t>
            </a:r>
            <a:r>
              <a:rPr lang="en-GB">
                <a:solidFill>
                  <a:schemeClr val="accent2"/>
                </a:solidFill>
              </a:rPr>
              <a:t> les </a:t>
            </a:r>
            <a:r>
              <a:rPr lang="en-GB" err="1">
                <a:solidFill>
                  <a:schemeClr val="accent2"/>
                </a:solidFill>
              </a:rPr>
              <a:t>montagnes</a:t>
            </a:r>
            <a:r>
              <a:rPr lang="en-GB">
                <a:solidFill>
                  <a:schemeClr val="accent2"/>
                </a:solidFill>
              </a:rPr>
              <a:t>, les </a:t>
            </a:r>
            <a:r>
              <a:rPr lang="en-GB" err="1">
                <a:solidFill>
                  <a:schemeClr val="accent2"/>
                </a:solidFill>
              </a:rPr>
              <a:t>forêts</a:t>
            </a:r>
            <a:r>
              <a:rPr lang="en-GB">
                <a:solidFill>
                  <a:schemeClr val="accent2"/>
                </a:solidFill>
              </a:rPr>
              <a:t>, les zones </a:t>
            </a:r>
            <a:r>
              <a:rPr lang="en-GB" err="1">
                <a:solidFill>
                  <a:schemeClr val="accent2"/>
                </a:solidFill>
              </a:rPr>
              <a:t>humides</a:t>
            </a:r>
            <a:r>
              <a:rPr lang="en-GB">
                <a:solidFill>
                  <a:schemeClr val="accent2"/>
                </a:solidFill>
              </a:rPr>
              <a:t>, les rivières, les </a:t>
            </a:r>
            <a:r>
              <a:rPr lang="en-GB" err="1">
                <a:solidFill>
                  <a:schemeClr val="accent2"/>
                </a:solidFill>
              </a:rPr>
              <a:t>aquifères</a:t>
            </a:r>
            <a:r>
              <a:rPr lang="en-GB">
                <a:solidFill>
                  <a:schemeClr val="accent2"/>
                </a:solidFill>
              </a:rPr>
              <a:t> et les lacs. </a:t>
            </a:r>
            <a:endParaRPr lang="en-GB">
              <a:solidFill>
                <a:srgbClr val="ED7D31"/>
              </a:solidFill>
            </a:endParaRPr>
          </a:p>
          <a:p>
            <a:pPr>
              <a:lnSpc>
                <a:spcPct val="120000"/>
              </a:lnSpc>
              <a:spcAft>
                <a:spcPts val="600"/>
              </a:spcAft>
            </a:pPr>
            <a:r>
              <a:rPr lang="en-GB" b="1" dirty="0">
                <a:solidFill>
                  <a:srgbClr val="ED7D31"/>
                </a:solidFill>
              </a:rPr>
              <a:t>6</a:t>
            </a:r>
            <a:r>
              <a:rPr lang="en-GB" b="1" dirty="0">
                <a:solidFill>
                  <a:schemeClr val="accent2"/>
                </a:solidFill>
              </a:rPr>
              <a:t>.a </a:t>
            </a:r>
            <a:r>
              <a:rPr lang="en-GB" dirty="0" err="1">
                <a:solidFill>
                  <a:schemeClr val="accent2"/>
                </a:solidFill>
              </a:rPr>
              <a:t>D’ici</a:t>
            </a:r>
            <a:r>
              <a:rPr lang="en-GB" dirty="0">
                <a:solidFill>
                  <a:schemeClr val="accent2"/>
                </a:solidFill>
              </a:rPr>
              <a:t> à 2030, </a:t>
            </a:r>
            <a:r>
              <a:rPr lang="en-GB" dirty="0" err="1">
                <a:solidFill>
                  <a:schemeClr val="accent2"/>
                </a:solidFill>
              </a:rPr>
              <a:t>développer</a:t>
            </a:r>
            <a:r>
              <a:rPr lang="en-GB" dirty="0">
                <a:solidFill>
                  <a:schemeClr val="accent2"/>
                </a:solidFill>
              </a:rPr>
              <a:t> la </a:t>
            </a:r>
            <a:r>
              <a:rPr lang="en-GB" dirty="0" err="1">
                <a:solidFill>
                  <a:schemeClr val="accent2"/>
                </a:solidFill>
              </a:rPr>
              <a:t>coopération</a:t>
            </a:r>
            <a:r>
              <a:rPr lang="en-GB" dirty="0">
                <a:solidFill>
                  <a:schemeClr val="accent2"/>
                </a:solidFill>
              </a:rPr>
              <a:t> </a:t>
            </a:r>
            <a:r>
              <a:rPr lang="en-GB" dirty="0" err="1">
                <a:solidFill>
                  <a:schemeClr val="accent2"/>
                </a:solidFill>
              </a:rPr>
              <a:t>internationale</a:t>
            </a:r>
            <a:r>
              <a:rPr lang="en-GB" dirty="0">
                <a:solidFill>
                  <a:schemeClr val="accent2"/>
                </a:solidFill>
              </a:rPr>
              <a:t> et </a:t>
            </a:r>
            <a:r>
              <a:rPr lang="en-GB" dirty="0" err="1">
                <a:solidFill>
                  <a:schemeClr val="accent2"/>
                </a:solidFill>
              </a:rPr>
              <a:t>l’appui</a:t>
            </a:r>
            <a:r>
              <a:rPr lang="en-GB" dirty="0">
                <a:solidFill>
                  <a:schemeClr val="accent2"/>
                </a:solidFill>
              </a:rPr>
              <a:t> au </a:t>
            </a:r>
            <a:r>
              <a:rPr lang="en-GB" dirty="0" err="1">
                <a:solidFill>
                  <a:schemeClr val="accent2"/>
                </a:solidFill>
              </a:rPr>
              <a:t>renforcement</a:t>
            </a:r>
            <a:r>
              <a:rPr lang="en-GB" dirty="0">
                <a:solidFill>
                  <a:schemeClr val="accent2"/>
                </a:solidFill>
              </a:rPr>
              <a:t> des </a:t>
            </a:r>
            <a:r>
              <a:rPr lang="en-GB" dirty="0" err="1">
                <a:solidFill>
                  <a:schemeClr val="accent2"/>
                </a:solidFill>
              </a:rPr>
              <a:t>capacités</a:t>
            </a:r>
            <a:r>
              <a:rPr lang="en-GB" dirty="0">
                <a:solidFill>
                  <a:schemeClr val="accent2"/>
                </a:solidFill>
              </a:rPr>
              <a:t> des pays </a:t>
            </a:r>
            <a:r>
              <a:rPr lang="en-GB" dirty="0" err="1">
                <a:solidFill>
                  <a:schemeClr val="accent2"/>
                </a:solidFill>
              </a:rPr>
              <a:t>en</a:t>
            </a:r>
            <a:r>
              <a:rPr lang="en-GB" dirty="0">
                <a:solidFill>
                  <a:schemeClr val="accent2"/>
                </a:solidFill>
              </a:rPr>
              <a:t> </a:t>
            </a:r>
            <a:r>
              <a:rPr lang="en-GB" dirty="0" err="1">
                <a:solidFill>
                  <a:schemeClr val="accent2"/>
                </a:solidFill>
              </a:rPr>
              <a:t>développement</a:t>
            </a:r>
            <a:r>
              <a:rPr lang="en-GB" dirty="0">
                <a:solidFill>
                  <a:schemeClr val="accent2"/>
                </a:solidFill>
              </a:rPr>
              <a:t> </a:t>
            </a:r>
            <a:r>
              <a:rPr lang="en-GB" dirty="0" err="1">
                <a:solidFill>
                  <a:schemeClr val="accent2"/>
                </a:solidFill>
              </a:rPr>
              <a:t>en</a:t>
            </a:r>
            <a:r>
              <a:rPr lang="en-GB" dirty="0">
                <a:solidFill>
                  <a:schemeClr val="accent2"/>
                </a:solidFill>
              </a:rPr>
              <a:t> </a:t>
            </a:r>
            <a:r>
              <a:rPr lang="en-GB" dirty="0" err="1">
                <a:solidFill>
                  <a:schemeClr val="accent2"/>
                </a:solidFill>
              </a:rPr>
              <a:t>ce</a:t>
            </a:r>
            <a:r>
              <a:rPr lang="en-GB" dirty="0">
                <a:solidFill>
                  <a:schemeClr val="accent2"/>
                </a:solidFill>
              </a:rPr>
              <a:t> qui </a:t>
            </a:r>
            <a:r>
              <a:rPr lang="en-GB" dirty="0" err="1">
                <a:solidFill>
                  <a:schemeClr val="accent2"/>
                </a:solidFill>
              </a:rPr>
              <a:t>concerne</a:t>
            </a:r>
            <a:r>
              <a:rPr lang="en-GB" dirty="0">
                <a:solidFill>
                  <a:schemeClr val="accent2"/>
                </a:solidFill>
              </a:rPr>
              <a:t> les </a:t>
            </a:r>
            <a:r>
              <a:rPr lang="en-GB" dirty="0" err="1">
                <a:solidFill>
                  <a:schemeClr val="accent2"/>
                </a:solidFill>
              </a:rPr>
              <a:t>activités</a:t>
            </a:r>
            <a:r>
              <a:rPr lang="en-GB" dirty="0">
                <a:solidFill>
                  <a:schemeClr val="accent2"/>
                </a:solidFill>
              </a:rPr>
              <a:t> et programmes </a:t>
            </a:r>
            <a:r>
              <a:rPr lang="en-GB" dirty="0" err="1">
                <a:solidFill>
                  <a:schemeClr val="accent2"/>
                </a:solidFill>
              </a:rPr>
              <a:t>relatifs</a:t>
            </a:r>
            <a:r>
              <a:rPr lang="en-GB" dirty="0">
                <a:solidFill>
                  <a:schemeClr val="accent2"/>
                </a:solidFill>
              </a:rPr>
              <a:t> à </a:t>
            </a:r>
            <a:r>
              <a:rPr lang="en-GB" dirty="0" err="1">
                <a:solidFill>
                  <a:schemeClr val="accent2"/>
                </a:solidFill>
              </a:rPr>
              <a:t>l’eau</a:t>
            </a:r>
            <a:r>
              <a:rPr lang="en-GB" dirty="0">
                <a:solidFill>
                  <a:schemeClr val="accent2"/>
                </a:solidFill>
              </a:rPr>
              <a:t> et à </a:t>
            </a:r>
            <a:r>
              <a:rPr lang="en-GB" dirty="0" err="1">
                <a:solidFill>
                  <a:schemeClr val="accent2"/>
                </a:solidFill>
              </a:rPr>
              <a:t>l’assainissement</a:t>
            </a:r>
            <a:r>
              <a:rPr lang="en-GB" dirty="0">
                <a:solidFill>
                  <a:schemeClr val="accent2"/>
                </a:solidFill>
              </a:rPr>
              <a:t>, y </a:t>
            </a:r>
            <a:r>
              <a:rPr lang="en-GB" dirty="0" err="1">
                <a:solidFill>
                  <a:schemeClr val="accent2"/>
                </a:solidFill>
              </a:rPr>
              <a:t>compris</a:t>
            </a:r>
            <a:r>
              <a:rPr lang="en-GB" dirty="0">
                <a:solidFill>
                  <a:schemeClr val="accent2"/>
                </a:solidFill>
              </a:rPr>
              <a:t> la </a:t>
            </a:r>
            <a:r>
              <a:rPr lang="en-GB" dirty="0" err="1">
                <a:solidFill>
                  <a:schemeClr val="accent2"/>
                </a:solidFill>
              </a:rPr>
              <a:t>collecte</a:t>
            </a:r>
            <a:r>
              <a:rPr lang="en-GB" dirty="0">
                <a:solidFill>
                  <a:schemeClr val="accent2"/>
                </a:solidFill>
              </a:rPr>
              <a:t>, la </a:t>
            </a:r>
            <a:r>
              <a:rPr lang="en-GB" dirty="0" err="1">
                <a:solidFill>
                  <a:schemeClr val="accent2"/>
                </a:solidFill>
              </a:rPr>
              <a:t>désalinisation</a:t>
            </a:r>
            <a:r>
              <a:rPr lang="en-GB" dirty="0">
                <a:solidFill>
                  <a:schemeClr val="accent2"/>
                </a:solidFill>
              </a:rPr>
              <a:t> et </a:t>
            </a:r>
            <a:r>
              <a:rPr lang="en-GB" dirty="0" err="1">
                <a:solidFill>
                  <a:schemeClr val="accent2"/>
                </a:solidFill>
              </a:rPr>
              <a:t>l’utilisation</a:t>
            </a:r>
            <a:r>
              <a:rPr lang="en-GB" dirty="0">
                <a:solidFill>
                  <a:schemeClr val="accent2"/>
                </a:solidFill>
              </a:rPr>
              <a:t> </a:t>
            </a:r>
            <a:r>
              <a:rPr lang="en-GB" dirty="0" err="1">
                <a:solidFill>
                  <a:schemeClr val="accent2"/>
                </a:solidFill>
              </a:rPr>
              <a:t>rationnelle</a:t>
            </a:r>
            <a:r>
              <a:rPr lang="en-GB" dirty="0">
                <a:solidFill>
                  <a:schemeClr val="accent2"/>
                </a:solidFill>
              </a:rPr>
              <a:t> de </a:t>
            </a:r>
            <a:r>
              <a:rPr lang="en-GB" dirty="0" err="1">
                <a:solidFill>
                  <a:schemeClr val="accent2"/>
                </a:solidFill>
              </a:rPr>
              <a:t>l’eau</a:t>
            </a:r>
            <a:r>
              <a:rPr lang="en-GB" dirty="0">
                <a:solidFill>
                  <a:schemeClr val="accent2"/>
                </a:solidFill>
              </a:rPr>
              <a:t>, le </a:t>
            </a:r>
            <a:r>
              <a:rPr lang="en-GB" dirty="0" err="1">
                <a:solidFill>
                  <a:schemeClr val="accent2"/>
                </a:solidFill>
              </a:rPr>
              <a:t>traitement</a:t>
            </a:r>
            <a:r>
              <a:rPr lang="en-GB" dirty="0">
                <a:solidFill>
                  <a:schemeClr val="accent2"/>
                </a:solidFill>
              </a:rPr>
              <a:t> des eaux </a:t>
            </a:r>
            <a:r>
              <a:rPr lang="en-GB" dirty="0" err="1">
                <a:solidFill>
                  <a:schemeClr val="accent2"/>
                </a:solidFill>
              </a:rPr>
              <a:t>usées</a:t>
            </a:r>
            <a:r>
              <a:rPr lang="en-GB" dirty="0">
                <a:solidFill>
                  <a:schemeClr val="accent2"/>
                </a:solidFill>
              </a:rPr>
              <a:t>, le </a:t>
            </a:r>
            <a:r>
              <a:rPr lang="en-GB" dirty="0" err="1">
                <a:solidFill>
                  <a:schemeClr val="accent2"/>
                </a:solidFill>
              </a:rPr>
              <a:t>recyclage</a:t>
            </a:r>
            <a:r>
              <a:rPr lang="en-GB" dirty="0">
                <a:solidFill>
                  <a:schemeClr val="accent2"/>
                </a:solidFill>
              </a:rPr>
              <a:t> et les techniques de </a:t>
            </a:r>
            <a:r>
              <a:rPr lang="en-GB" dirty="0" err="1">
                <a:solidFill>
                  <a:schemeClr val="accent2"/>
                </a:solidFill>
              </a:rPr>
              <a:t>réutilisation</a:t>
            </a:r>
            <a:r>
              <a:rPr lang="en-GB" dirty="0">
                <a:solidFill>
                  <a:schemeClr val="accent2"/>
                </a:solidFill>
              </a:rPr>
              <a:t>. </a:t>
            </a:r>
            <a:endParaRPr lang="en-GB" dirty="0"/>
          </a:p>
          <a:p>
            <a:pPr>
              <a:lnSpc>
                <a:spcPct val="120000"/>
              </a:lnSpc>
              <a:spcAft>
                <a:spcPts val="600"/>
              </a:spcAft>
            </a:pPr>
            <a:r>
              <a:rPr lang="en-GB" b="1" dirty="0">
                <a:solidFill>
                  <a:schemeClr val="accent2"/>
                </a:solidFill>
              </a:rPr>
              <a:t>6.b </a:t>
            </a:r>
            <a:r>
              <a:rPr lang="en-GB" dirty="0" err="1">
                <a:solidFill>
                  <a:schemeClr val="accent2"/>
                </a:solidFill>
              </a:rPr>
              <a:t>Appuyer</a:t>
            </a:r>
            <a:r>
              <a:rPr lang="en-GB" dirty="0">
                <a:solidFill>
                  <a:schemeClr val="accent2"/>
                </a:solidFill>
              </a:rPr>
              <a:t> et </a:t>
            </a:r>
            <a:r>
              <a:rPr lang="en-GB" dirty="0" err="1">
                <a:solidFill>
                  <a:schemeClr val="accent2"/>
                </a:solidFill>
              </a:rPr>
              <a:t>renforcer</a:t>
            </a:r>
            <a:r>
              <a:rPr lang="en-GB" dirty="0">
                <a:solidFill>
                  <a:schemeClr val="accent2"/>
                </a:solidFill>
              </a:rPr>
              <a:t> la participation de la population locale à </a:t>
            </a:r>
            <a:r>
              <a:rPr lang="en-GB" dirty="0" err="1">
                <a:solidFill>
                  <a:schemeClr val="accent2"/>
                </a:solidFill>
              </a:rPr>
              <a:t>l’amélioration</a:t>
            </a:r>
            <a:r>
              <a:rPr lang="en-GB" dirty="0">
                <a:solidFill>
                  <a:schemeClr val="accent2"/>
                </a:solidFill>
              </a:rPr>
              <a:t> de la gestion de </a:t>
            </a:r>
            <a:r>
              <a:rPr lang="en-GB" dirty="0" err="1">
                <a:solidFill>
                  <a:schemeClr val="accent2"/>
                </a:solidFill>
              </a:rPr>
              <a:t>l’eau</a:t>
            </a:r>
            <a:r>
              <a:rPr lang="en-GB" dirty="0">
                <a:solidFill>
                  <a:schemeClr val="accent2"/>
                </a:solidFill>
              </a:rPr>
              <a:t> et de </a:t>
            </a:r>
            <a:r>
              <a:rPr lang="en-GB" dirty="0" err="1">
                <a:solidFill>
                  <a:schemeClr val="accent2"/>
                </a:solidFill>
              </a:rPr>
              <a:t>l’assainissement</a:t>
            </a:r>
            <a:r>
              <a:rPr lang="en-GB" dirty="0">
                <a:solidFill>
                  <a:schemeClr val="accent2"/>
                </a:solidFill>
              </a:rPr>
              <a:t>.</a:t>
            </a:r>
            <a:endParaRPr lang="en-US" dirty="0">
              <a:solidFill>
                <a:schemeClr val="accent2"/>
              </a:solidFill>
            </a:endParaRPr>
          </a:p>
          <a:p>
            <a:endParaRPr lang="en-BE" dirty="0"/>
          </a:p>
        </p:txBody>
      </p:sp>
      <p:sp>
        <p:nvSpPr>
          <p:cNvPr id="4" name="Slide Number Placeholder 3"/>
          <p:cNvSpPr>
            <a:spLocks noGrp="1"/>
          </p:cNvSpPr>
          <p:nvPr>
            <p:ph type="sldNum" sz="quarter" idx="5"/>
          </p:nvPr>
        </p:nvSpPr>
        <p:spPr/>
        <p:txBody>
          <a:bodyPr/>
          <a:lstStyle/>
          <a:p>
            <a:fld id="{5068490C-0DEC-4EBD-86E0-7ACA53B40D66}" type="slidenum">
              <a:rPr lang="en-US" smtClean="0"/>
              <a:t>5</a:t>
            </a:fld>
            <a:endParaRPr lang="en-US"/>
          </a:p>
        </p:txBody>
      </p:sp>
    </p:spTree>
    <p:extLst>
      <p:ext uri="{BB962C8B-B14F-4D97-AF65-F5344CB8AC3E}">
        <p14:creationId xmlns:p14="http://schemas.microsoft.com/office/powerpoint/2010/main" val="23006318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68490C-0DEC-4EBD-86E0-7ACA53B40D66}" type="slidenum">
              <a:rPr lang="en-US" smtClean="0"/>
              <a:t>7</a:t>
            </a:fld>
            <a:endParaRPr lang="en-US"/>
          </a:p>
        </p:txBody>
      </p:sp>
    </p:spTree>
    <p:extLst>
      <p:ext uri="{BB962C8B-B14F-4D97-AF65-F5344CB8AC3E}">
        <p14:creationId xmlns:p14="http://schemas.microsoft.com/office/powerpoint/2010/main" val="8019008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68490C-0DEC-4EBD-86E0-7ACA53B40D66}" type="slidenum">
              <a:rPr lang="en-US" smtClean="0"/>
              <a:t>8</a:t>
            </a:fld>
            <a:endParaRPr lang="en-US"/>
          </a:p>
        </p:txBody>
      </p:sp>
    </p:spTree>
    <p:extLst>
      <p:ext uri="{BB962C8B-B14F-4D97-AF65-F5344CB8AC3E}">
        <p14:creationId xmlns:p14="http://schemas.microsoft.com/office/powerpoint/2010/main" val="36727768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68490C-0DEC-4EBD-86E0-7ACA53B40D66}" type="slidenum">
              <a:rPr lang="en-US" smtClean="0"/>
              <a:t>9</a:t>
            </a:fld>
            <a:endParaRPr lang="en-US"/>
          </a:p>
        </p:txBody>
      </p:sp>
    </p:spTree>
    <p:extLst>
      <p:ext uri="{BB962C8B-B14F-4D97-AF65-F5344CB8AC3E}">
        <p14:creationId xmlns:p14="http://schemas.microsoft.com/office/powerpoint/2010/main" val="155922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68490C-0DEC-4EBD-86E0-7ACA53B40D66}" type="slidenum">
              <a:rPr lang="en-US" smtClean="0"/>
              <a:t>12</a:t>
            </a:fld>
            <a:endParaRPr lang="en-US"/>
          </a:p>
        </p:txBody>
      </p:sp>
    </p:spTree>
    <p:extLst>
      <p:ext uri="{BB962C8B-B14F-4D97-AF65-F5344CB8AC3E}">
        <p14:creationId xmlns:p14="http://schemas.microsoft.com/office/powerpoint/2010/main" val="23421670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4.jpe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4.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4.jpeg"/></Relationships>
</file>

<file path=ppt/slideLayouts/_rels/slideLayout21.xml.rels><?xml version="1.0" encoding="UTF-8" standalone="yes"?>
<Relationships xmlns="http://schemas.openxmlformats.org/package/2006/relationships"><Relationship Id="rId3" Type="http://schemas.openxmlformats.org/officeDocument/2006/relationships/hyperlink" Target="mailto:glaas@who.int" TargetMode="External"/><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4.jpeg"/><Relationship Id="rId4" Type="http://schemas.openxmlformats.org/officeDocument/2006/relationships/image" Target="../media/image6.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4.jpe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hyperlink" Target="mailto:glaas@who.int" TargetMode="External"/><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hyperlink" Target="mailto:glaas@who.int" TargetMode="External"/><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Title slide">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D470FC04-A8B6-47AC-A586-93C6DF202861}"/>
              </a:ext>
            </a:extLst>
          </p:cNvPr>
          <p:cNvSpPr/>
          <p:nvPr userDrawn="1"/>
        </p:nvSpPr>
        <p:spPr>
          <a:xfrm>
            <a:off x="1" y="9526"/>
            <a:ext cx="12192001" cy="5985933"/>
          </a:xfrm>
          <a:prstGeom prst="rect">
            <a:avLst/>
          </a:prstGeom>
          <a:solidFill>
            <a:srgbClr val="37598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33" name="Title 1">
            <a:extLst>
              <a:ext uri="{FF2B5EF4-FFF2-40B4-BE49-F238E27FC236}">
                <a16:creationId xmlns:a16="http://schemas.microsoft.com/office/drawing/2014/main" id="{3AD1E0AB-7DC9-4994-867A-F1164662B813}"/>
              </a:ext>
            </a:extLst>
          </p:cNvPr>
          <p:cNvSpPr>
            <a:spLocks noGrp="1"/>
          </p:cNvSpPr>
          <p:nvPr>
            <p:ph type="ctrTitle" hasCustomPrompt="1"/>
          </p:nvPr>
        </p:nvSpPr>
        <p:spPr>
          <a:xfrm>
            <a:off x="914400" y="1010180"/>
            <a:ext cx="10363200" cy="1982787"/>
          </a:xfrm>
        </p:spPr>
        <p:txBody>
          <a:bodyPr anchor="ctr">
            <a:normAutofit/>
          </a:bodyPr>
          <a:lstStyle>
            <a:lvl1pPr algn="ctr">
              <a:lnSpc>
                <a:spcPct val="100000"/>
              </a:lnSpc>
              <a:defRPr sz="3600" b="1">
                <a:solidFill>
                  <a:srgbClr val="FFFFFF"/>
                </a:solidFill>
              </a:defRPr>
            </a:lvl1pPr>
          </a:lstStyle>
          <a:p>
            <a:r>
              <a:rPr lang="en-US" dirty="0"/>
              <a:t>Presentation title</a:t>
            </a:r>
          </a:p>
        </p:txBody>
      </p:sp>
      <p:sp>
        <p:nvSpPr>
          <p:cNvPr id="34" name="Subtitle 2">
            <a:extLst>
              <a:ext uri="{FF2B5EF4-FFF2-40B4-BE49-F238E27FC236}">
                <a16:creationId xmlns:a16="http://schemas.microsoft.com/office/drawing/2014/main" id="{6024A5AC-411D-485A-9C98-D9054598C16B}"/>
              </a:ext>
            </a:extLst>
          </p:cNvPr>
          <p:cNvSpPr>
            <a:spLocks noGrp="1"/>
          </p:cNvSpPr>
          <p:nvPr>
            <p:ph type="subTitle" idx="1" hasCustomPrompt="1"/>
          </p:nvPr>
        </p:nvSpPr>
        <p:spPr>
          <a:xfrm>
            <a:off x="914400" y="4203294"/>
            <a:ext cx="7398327" cy="1384442"/>
          </a:xfrm>
        </p:spPr>
        <p:txBody>
          <a:bodyPr>
            <a:normAutofit/>
          </a:bodyPr>
          <a:lstStyle>
            <a:lvl1pPr marL="0" indent="0" algn="l">
              <a:lnSpc>
                <a:spcPct val="100000"/>
              </a:lnSpc>
              <a:spcBef>
                <a:spcPts val="0"/>
              </a:spcBef>
              <a:buNone/>
              <a:defRPr sz="1600" i="1">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of presenter </a:t>
            </a:r>
          </a:p>
          <a:p>
            <a:r>
              <a:rPr lang="en-US" dirty="0"/>
              <a:t>World Health Organization</a:t>
            </a:r>
          </a:p>
          <a:p>
            <a:r>
              <a:rPr lang="en-US" dirty="0"/>
              <a:t>Information on location of presentation</a:t>
            </a:r>
          </a:p>
          <a:p>
            <a:r>
              <a:rPr lang="en-US" dirty="0"/>
              <a:t>Date</a:t>
            </a:r>
          </a:p>
          <a:p>
            <a:r>
              <a:rPr lang="en-US" dirty="0"/>
              <a:t>Etc. </a:t>
            </a:r>
          </a:p>
        </p:txBody>
      </p:sp>
    </p:spTree>
    <p:extLst>
      <p:ext uri="{BB962C8B-B14F-4D97-AF65-F5344CB8AC3E}">
        <p14:creationId xmlns:p14="http://schemas.microsoft.com/office/powerpoint/2010/main" val="3937363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08470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311275"/>
            <a:ext cx="5364480" cy="44988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3" y="1314323"/>
            <a:ext cx="536448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a:extLst>
              <a:ext uri="{FF2B5EF4-FFF2-40B4-BE49-F238E27FC236}">
                <a16:creationId xmlns:a16="http://schemas.microsoft.com/office/drawing/2014/main" id="{B4676E82-91E3-4525-9A7E-22560A53D580}"/>
              </a:ext>
            </a:extLst>
          </p:cNvPr>
          <p:cNvSpPr>
            <a:spLocks noGrp="1"/>
          </p:cNvSpPr>
          <p:nvPr>
            <p:ph type="title"/>
          </p:nvPr>
        </p:nvSpPr>
        <p:spPr>
          <a:xfrm>
            <a:off x="609600" y="198873"/>
            <a:ext cx="10972800" cy="840218"/>
          </a:xfrm>
        </p:spPr>
        <p:txBody>
          <a:bodyPr anchor="b">
            <a:normAutofit/>
          </a:bodyPr>
          <a:lstStyle>
            <a:lvl1pPr>
              <a:defRPr sz="3400"/>
            </a:lvl1pPr>
          </a:lstStyle>
          <a:p>
            <a:r>
              <a:rPr lang="en-US" dirty="0"/>
              <a:t>Click to edit Master title style</a:t>
            </a:r>
          </a:p>
        </p:txBody>
      </p:sp>
      <p:sp>
        <p:nvSpPr>
          <p:cNvPr id="6" name="Rectangle 5">
            <a:extLst>
              <a:ext uri="{FF2B5EF4-FFF2-40B4-BE49-F238E27FC236}">
                <a16:creationId xmlns:a16="http://schemas.microsoft.com/office/drawing/2014/main" id="{96A3CBFD-85D2-413E-B714-827B1CA2D477}"/>
              </a:ext>
            </a:extLst>
          </p:cNvPr>
          <p:cNvSpPr/>
          <p:nvPr userDrawn="1"/>
        </p:nvSpPr>
        <p:spPr>
          <a:xfrm>
            <a:off x="609600" y="1010780"/>
            <a:ext cx="10972800" cy="36000"/>
          </a:xfrm>
          <a:prstGeom prst="rect">
            <a:avLst/>
          </a:prstGeom>
          <a:gradFill>
            <a:gsLst>
              <a:gs pos="79000">
                <a:srgbClr val="7BD0EF"/>
              </a:gs>
              <a:gs pos="28000">
                <a:srgbClr val="375987"/>
              </a:gs>
            </a:gsLst>
            <a:lin ang="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Tree>
    <p:extLst>
      <p:ext uri="{BB962C8B-B14F-4D97-AF65-F5344CB8AC3E}">
        <p14:creationId xmlns:p14="http://schemas.microsoft.com/office/powerpoint/2010/main" val="4557784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wo content no footer">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311275"/>
            <a:ext cx="5364480" cy="44988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3" y="1314323"/>
            <a:ext cx="536448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a:extLst>
              <a:ext uri="{FF2B5EF4-FFF2-40B4-BE49-F238E27FC236}">
                <a16:creationId xmlns:a16="http://schemas.microsoft.com/office/drawing/2014/main" id="{B4676E82-91E3-4525-9A7E-22560A53D580}"/>
              </a:ext>
            </a:extLst>
          </p:cNvPr>
          <p:cNvSpPr>
            <a:spLocks noGrp="1"/>
          </p:cNvSpPr>
          <p:nvPr>
            <p:ph type="title"/>
          </p:nvPr>
        </p:nvSpPr>
        <p:spPr>
          <a:xfrm>
            <a:off x="609600" y="198873"/>
            <a:ext cx="10972800" cy="840218"/>
          </a:xfrm>
        </p:spPr>
        <p:txBody>
          <a:bodyPr anchor="b">
            <a:normAutofit/>
          </a:bodyPr>
          <a:lstStyle>
            <a:lvl1pPr>
              <a:defRPr sz="3400"/>
            </a:lvl1pPr>
          </a:lstStyle>
          <a:p>
            <a:r>
              <a:rPr lang="en-US" dirty="0"/>
              <a:t>Click to edit Master title style</a:t>
            </a:r>
          </a:p>
        </p:txBody>
      </p:sp>
      <p:sp>
        <p:nvSpPr>
          <p:cNvPr id="7" name="Rectangle 6">
            <a:extLst>
              <a:ext uri="{FF2B5EF4-FFF2-40B4-BE49-F238E27FC236}">
                <a16:creationId xmlns:a16="http://schemas.microsoft.com/office/drawing/2014/main" id="{2C3DE25B-786F-4845-B7FD-1A040AC9C4E5}"/>
              </a:ext>
            </a:extLst>
          </p:cNvPr>
          <p:cNvSpPr/>
          <p:nvPr userDrawn="1"/>
        </p:nvSpPr>
        <p:spPr>
          <a:xfrm>
            <a:off x="609600" y="1010780"/>
            <a:ext cx="10972800" cy="36000"/>
          </a:xfrm>
          <a:prstGeom prst="rect">
            <a:avLst/>
          </a:prstGeom>
          <a:gradFill>
            <a:gsLst>
              <a:gs pos="79000">
                <a:srgbClr val="7BD0EF"/>
              </a:gs>
              <a:gs pos="28000">
                <a:srgbClr val="375987"/>
              </a:gs>
            </a:gsLst>
            <a:lin ang="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Tree>
    <p:extLst>
      <p:ext uri="{BB962C8B-B14F-4D97-AF65-F5344CB8AC3E}">
        <p14:creationId xmlns:p14="http://schemas.microsoft.com/office/powerpoint/2010/main" val="15510155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Two content no footer no lin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311275"/>
            <a:ext cx="10972800" cy="44988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a:extLst>
              <a:ext uri="{FF2B5EF4-FFF2-40B4-BE49-F238E27FC236}">
                <a16:creationId xmlns:a16="http://schemas.microsoft.com/office/drawing/2014/main" id="{B4676E82-91E3-4525-9A7E-22560A53D580}"/>
              </a:ext>
            </a:extLst>
          </p:cNvPr>
          <p:cNvSpPr>
            <a:spLocks noGrp="1"/>
          </p:cNvSpPr>
          <p:nvPr>
            <p:ph type="title"/>
          </p:nvPr>
        </p:nvSpPr>
        <p:spPr>
          <a:xfrm>
            <a:off x="609600" y="198873"/>
            <a:ext cx="10972800" cy="840218"/>
          </a:xfrm>
        </p:spPr>
        <p:txBody>
          <a:bodyPr anchor="b">
            <a:normAutofit/>
          </a:bodyPr>
          <a:lstStyle>
            <a:lvl1pPr>
              <a:defRPr sz="3400"/>
            </a:lvl1pPr>
          </a:lstStyle>
          <a:p>
            <a:r>
              <a:rPr lang="en-US" dirty="0"/>
              <a:t>Click to edit Master title style</a:t>
            </a:r>
          </a:p>
        </p:txBody>
      </p:sp>
    </p:spTree>
    <p:extLst>
      <p:ext uri="{BB962C8B-B14F-4D97-AF65-F5344CB8AC3E}">
        <p14:creationId xmlns:p14="http://schemas.microsoft.com/office/powerpoint/2010/main" val="21760809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15599" y="1261867"/>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15599" y="2112169"/>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3214" y="1261867"/>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93214" y="2112169"/>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itle 1">
            <a:extLst>
              <a:ext uri="{FF2B5EF4-FFF2-40B4-BE49-F238E27FC236}">
                <a16:creationId xmlns:a16="http://schemas.microsoft.com/office/drawing/2014/main" id="{E387894E-6827-4610-9BCC-38FD86EF9628}"/>
              </a:ext>
            </a:extLst>
          </p:cNvPr>
          <p:cNvSpPr>
            <a:spLocks noGrp="1"/>
          </p:cNvSpPr>
          <p:nvPr>
            <p:ph type="title"/>
          </p:nvPr>
        </p:nvSpPr>
        <p:spPr>
          <a:xfrm>
            <a:off x="609600" y="198873"/>
            <a:ext cx="10972800" cy="840218"/>
          </a:xfrm>
        </p:spPr>
        <p:txBody>
          <a:bodyPr>
            <a:normAutofit/>
          </a:bodyPr>
          <a:lstStyle>
            <a:lvl1pPr>
              <a:defRPr sz="3400"/>
            </a:lvl1pPr>
          </a:lstStyle>
          <a:p>
            <a:r>
              <a:rPr lang="en-US" dirty="0"/>
              <a:t>Click to edit Master title style</a:t>
            </a:r>
          </a:p>
        </p:txBody>
      </p:sp>
      <p:sp>
        <p:nvSpPr>
          <p:cNvPr id="9" name="Rectangle 8">
            <a:extLst>
              <a:ext uri="{FF2B5EF4-FFF2-40B4-BE49-F238E27FC236}">
                <a16:creationId xmlns:a16="http://schemas.microsoft.com/office/drawing/2014/main" id="{B97C10B3-3616-4652-883E-3F84DD6ABFBD}"/>
              </a:ext>
            </a:extLst>
          </p:cNvPr>
          <p:cNvSpPr/>
          <p:nvPr userDrawn="1"/>
        </p:nvSpPr>
        <p:spPr>
          <a:xfrm>
            <a:off x="609600" y="1010780"/>
            <a:ext cx="10972800" cy="36000"/>
          </a:xfrm>
          <a:prstGeom prst="rect">
            <a:avLst/>
          </a:prstGeom>
          <a:gradFill>
            <a:gsLst>
              <a:gs pos="79000">
                <a:srgbClr val="7BD0EF"/>
              </a:gs>
              <a:gs pos="28000">
                <a:srgbClr val="375987"/>
              </a:gs>
            </a:gsLst>
            <a:lin ang="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Tree>
    <p:extLst>
      <p:ext uri="{BB962C8B-B14F-4D97-AF65-F5344CB8AC3E}">
        <p14:creationId xmlns:p14="http://schemas.microsoft.com/office/powerpoint/2010/main" val="33993681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386383" y="1261535"/>
            <a:ext cx="6172200" cy="45310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33418" y="1261559"/>
            <a:ext cx="4250261" cy="45309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7" name="Title 1">
            <a:extLst>
              <a:ext uri="{FF2B5EF4-FFF2-40B4-BE49-F238E27FC236}">
                <a16:creationId xmlns:a16="http://schemas.microsoft.com/office/drawing/2014/main" id="{DDBD984D-C84B-49D0-9AB0-4DD6A4E41593}"/>
              </a:ext>
            </a:extLst>
          </p:cNvPr>
          <p:cNvSpPr>
            <a:spLocks noGrp="1"/>
          </p:cNvSpPr>
          <p:nvPr>
            <p:ph type="title"/>
          </p:nvPr>
        </p:nvSpPr>
        <p:spPr>
          <a:xfrm>
            <a:off x="609600" y="198873"/>
            <a:ext cx="10972800" cy="840218"/>
          </a:xfrm>
        </p:spPr>
        <p:txBody>
          <a:bodyPr>
            <a:normAutofit/>
          </a:bodyPr>
          <a:lstStyle>
            <a:lvl1pPr>
              <a:defRPr sz="3400"/>
            </a:lvl1pPr>
          </a:lstStyle>
          <a:p>
            <a:r>
              <a:rPr lang="en-US" dirty="0"/>
              <a:t>Click to edit Master title style</a:t>
            </a:r>
          </a:p>
        </p:txBody>
      </p:sp>
      <p:sp>
        <p:nvSpPr>
          <p:cNvPr id="7" name="Rectangle 6">
            <a:extLst>
              <a:ext uri="{FF2B5EF4-FFF2-40B4-BE49-F238E27FC236}">
                <a16:creationId xmlns:a16="http://schemas.microsoft.com/office/drawing/2014/main" id="{DCA73553-9305-4E2F-BCD3-06F45400548D}"/>
              </a:ext>
            </a:extLst>
          </p:cNvPr>
          <p:cNvSpPr/>
          <p:nvPr userDrawn="1"/>
        </p:nvSpPr>
        <p:spPr>
          <a:xfrm>
            <a:off x="609600" y="1010780"/>
            <a:ext cx="10972800" cy="36000"/>
          </a:xfrm>
          <a:prstGeom prst="rect">
            <a:avLst/>
          </a:prstGeom>
          <a:gradFill>
            <a:gsLst>
              <a:gs pos="79000">
                <a:srgbClr val="7BD0EF"/>
              </a:gs>
              <a:gs pos="28000">
                <a:srgbClr val="375987"/>
              </a:gs>
            </a:gsLst>
            <a:lin ang="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Tree>
    <p:extLst>
      <p:ext uri="{BB962C8B-B14F-4D97-AF65-F5344CB8AC3E}">
        <p14:creationId xmlns:p14="http://schemas.microsoft.com/office/powerpoint/2010/main" val="6096008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5396089" y="1218933"/>
            <a:ext cx="6172200" cy="456565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3711" y="1218932"/>
            <a:ext cx="4332112" cy="4573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7" name="Title 1">
            <a:extLst>
              <a:ext uri="{FF2B5EF4-FFF2-40B4-BE49-F238E27FC236}">
                <a16:creationId xmlns:a16="http://schemas.microsoft.com/office/drawing/2014/main" id="{407FA666-F40F-481F-B17B-BE881B636CC0}"/>
              </a:ext>
            </a:extLst>
          </p:cNvPr>
          <p:cNvSpPr>
            <a:spLocks noGrp="1"/>
          </p:cNvSpPr>
          <p:nvPr>
            <p:ph type="title"/>
          </p:nvPr>
        </p:nvSpPr>
        <p:spPr>
          <a:xfrm>
            <a:off x="609600" y="198873"/>
            <a:ext cx="10972800" cy="840218"/>
          </a:xfrm>
        </p:spPr>
        <p:txBody>
          <a:bodyPr>
            <a:normAutofit/>
          </a:bodyPr>
          <a:lstStyle>
            <a:lvl1pPr>
              <a:defRPr sz="3400"/>
            </a:lvl1pPr>
          </a:lstStyle>
          <a:p>
            <a:r>
              <a:rPr lang="en-US" dirty="0"/>
              <a:t>Click to edit Master title style</a:t>
            </a:r>
          </a:p>
        </p:txBody>
      </p:sp>
      <p:sp>
        <p:nvSpPr>
          <p:cNvPr id="6" name="Rectangle 5">
            <a:extLst>
              <a:ext uri="{FF2B5EF4-FFF2-40B4-BE49-F238E27FC236}">
                <a16:creationId xmlns:a16="http://schemas.microsoft.com/office/drawing/2014/main" id="{B725A15D-DFBE-494E-AFA3-F9B2BBDAB06A}"/>
              </a:ext>
            </a:extLst>
          </p:cNvPr>
          <p:cNvSpPr/>
          <p:nvPr userDrawn="1"/>
        </p:nvSpPr>
        <p:spPr>
          <a:xfrm>
            <a:off x="609600" y="1010780"/>
            <a:ext cx="10972800" cy="36000"/>
          </a:xfrm>
          <a:prstGeom prst="rect">
            <a:avLst/>
          </a:prstGeom>
          <a:gradFill>
            <a:gsLst>
              <a:gs pos="79000">
                <a:srgbClr val="7BD0EF"/>
              </a:gs>
              <a:gs pos="28000">
                <a:srgbClr val="375987"/>
              </a:gs>
            </a:gsLst>
            <a:lin ang="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Tree>
    <p:extLst>
      <p:ext uri="{BB962C8B-B14F-4D97-AF65-F5344CB8AC3E}">
        <p14:creationId xmlns:p14="http://schemas.microsoft.com/office/powerpoint/2010/main" val="710485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827906AC-F03E-43A2-9954-797DD2DE3AC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2898" b="-86"/>
          <a:stretch/>
        </p:blipFill>
        <p:spPr>
          <a:xfrm>
            <a:off x="0" y="-1"/>
            <a:ext cx="12192000" cy="6873431"/>
          </a:xfrm>
          <a:prstGeom prst="rect">
            <a:avLst/>
          </a:prstGeom>
        </p:spPr>
      </p:pic>
      <p:sp>
        <p:nvSpPr>
          <p:cNvPr id="2" name="Title 1"/>
          <p:cNvSpPr>
            <a:spLocks noGrp="1"/>
          </p:cNvSpPr>
          <p:nvPr>
            <p:ph type="ctrTitle" hasCustomPrompt="1"/>
          </p:nvPr>
        </p:nvSpPr>
        <p:spPr>
          <a:xfrm>
            <a:off x="3686628" y="198008"/>
            <a:ext cx="8273491" cy="2852056"/>
          </a:xfrm>
        </p:spPr>
        <p:txBody>
          <a:bodyPr anchor="ctr">
            <a:normAutofit/>
          </a:bodyPr>
          <a:lstStyle>
            <a:lvl1pPr algn="ctr">
              <a:defRPr sz="3200" b="1">
                <a:solidFill>
                  <a:schemeClr val="accent1">
                    <a:lumMod val="50000"/>
                  </a:schemeClr>
                </a:solidFill>
              </a:defRPr>
            </a:lvl1pPr>
          </a:lstStyle>
          <a:p>
            <a:r>
              <a:rPr lang="en-US" dirty="0"/>
              <a:t>Title of presentation</a:t>
            </a:r>
          </a:p>
        </p:txBody>
      </p:sp>
      <p:sp>
        <p:nvSpPr>
          <p:cNvPr id="3" name="Subtitle 2"/>
          <p:cNvSpPr>
            <a:spLocks noGrp="1"/>
          </p:cNvSpPr>
          <p:nvPr>
            <p:ph type="subTitle" idx="1" hasCustomPrompt="1"/>
          </p:nvPr>
        </p:nvSpPr>
        <p:spPr>
          <a:xfrm>
            <a:off x="196649" y="4241126"/>
            <a:ext cx="4143124" cy="1655762"/>
          </a:xfrm>
        </p:spPr>
        <p:txBody>
          <a:bodyPr>
            <a:normAutofit/>
          </a:bodyPr>
          <a:lstStyle>
            <a:lvl1pPr marL="0" indent="0" algn="l">
              <a:lnSpc>
                <a:spcPct val="100000"/>
              </a:lnSpc>
              <a:spcBef>
                <a:spcPts val="0"/>
              </a:spcBef>
              <a:buNone/>
              <a:defRPr sz="1600" b="0" i="1">
                <a:solidFill>
                  <a:schemeClr val="accent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of presenter</a:t>
            </a:r>
          </a:p>
          <a:p>
            <a:r>
              <a:rPr lang="en-US" dirty="0"/>
              <a:t>World Health Organization</a:t>
            </a:r>
          </a:p>
          <a:p>
            <a:r>
              <a:rPr lang="en-US" dirty="0"/>
              <a:t>Event</a:t>
            </a:r>
          </a:p>
          <a:p>
            <a:r>
              <a:rPr lang="en-US" dirty="0"/>
              <a:t>Location of presentation</a:t>
            </a:r>
          </a:p>
          <a:p>
            <a:r>
              <a:rPr lang="en-US" dirty="0"/>
              <a:t>Date</a:t>
            </a:r>
          </a:p>
        </p:txBody>
      </p:sp>
      <p:pic>
        <p:nvPicPr>
          <p:cNvPr id="8" name="Picture 7" descr="A close up of a logo&#10;&#10;Description automatically generated">
            <a:extLst>
              <a:ext uri="{FF2B5EF4-FFF2-40B4-BE49-F238E27FC236}">
                <a16:creationId xmlns:a16="http://schemas.microsoft.com/office/drawing/2014/main" id="{11498BF0-F560-4FF2-BB83-6B473FDC20A2}"/>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32651" b="33561"/>
          <a:stretch/>
        </p:blipFill>
        <p:spPr>
          <a:xfrm>
            <a:off x="10249989" y="6257907"/>
            <a:ext cx="1807439" cy="542191"/>
          </a:xfrm>
          <a:prstGeom prst="rect">
            <a:avLst/>
          </a:prstGeom>
        </p:spPr>
      </p:pic>
      <p:pic>
        <p:nvPicPr>
          <p:cNvPr id="9" name="Picture 8" descr="A close up of a logo&#10;&#10;Description automatically generated">
            <a:extLst>
              <a:ext uri="{FF2B5EF4-FFF2-40B4-BE49-F238E27FC236}">
                <a16:creationId xmlns:a16="http://schemas.microsoft.com/office/drawing/2014/main" id="{AA04D411-A094-4CFC-97E8-326296B4CFB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66499" y="6257906"/>
            <a:ext cx="2262158" cy="542191"/>
          </a:xfrm>
          <a:prstGeom prst="rect">
            <a:avLst/>
          </a:prstGeom>
        </p:spPr>
      </p:pic>
      <p:pic>
        <p:nvPicPr>
          <p:cNvPr id="10" name="Picture 9" descr="A picture containing object&#10;&#10;Description automatically generated">
            <a:extLst>
              <a:ext uri="{FF2B5EF4-FFF2-40B4-BE49-F238E27FC236}">
                <a16:creationId xmlns:a16="http://schemas.microsoft.com/office/drawing/2014/main" id="{BCEE33B7-822B-4655-93B9-EE2AAB5360B5}"/>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800494" y="6253847"/>
            <a:ext cx="2262157" cy="542191"/>
          </a:xfrm>
          <a:prstGeom prst="rect">
            <a:avLst/>
          </a:prstGeom>
        </p:spPr>
      </p:pic>
    </p:spTree>
    <p:extLst>
      <p:ext uri="{BB962C8B-B14F-4D97-AF65-F5344CB8AC3E}">
        <p14:creationId xmlns:p14="http://schemas.microsoft.com/office/powerpoint/2010/main" val="19438929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3563EE4-6D9A-4305-997F-99F829A1D9F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2898" b="-86"/>
          <a:stretch/>
        </p:blipFill>
        <p:spPr>
          <a:xfrm>
            <a:off x="0" y="-1"/>
            <a:ext cx="12192000" cy="6873431"/>
          </a:xfrm>
          <a:prstGeom prst="rect">
            <a:avLst/>
          </a:prstGeom>
        </p:spPr>
      </p:pic>
      <p:sp>
        <p:nvSpPr>
          <p:cNvPr id="2" name="Title 1"/>
          <p:cNvSpPr>
            <a:spLocks noGrp="1"/>
          </p:cNvSpPr>
          <p:nvPr>
            <p:ph type="title" hasCustomPrompt="1"/>
          </p:nvPr>
        </p:nvSpPr>
        <p:spPr>
          <a:xfrm>
            <a:off x="2946400" y="207206"/>
            <a:ext cx="8236152" cy="1415214"/>
          </a:xfrm>
        </p:spPr>
        <p:txBody>
          <a:bodyPr anchor="b">
            <a:normAutofit/>
          </a:bodyPr>
          <a:lstStyle>
            <a:lvl1pPr>
              <a:defRPr sz="3200" b="1"/>
            </a:lvl1pPr>
          </a:lstStyle>
          <a:p>
            <a:r>
              <a:rPr lang="en-US" dirty="0"/>
              <a:t>Section title</a:t>
            </a:r>
          </a:p>
        </p:txBody>
      </p:sp>
      <p:sp>
        <p:nvSpPr>
          <p:cNvPr id="3" name="Text Placeholder 2"/>
          <p:cNvSpPr>
            <a:spLocks noGrp="1"/>
          </p:cNvSpPr>
          <p:nvPr>
            <p:ph type="body" idx="1" hasCustomPrompt="1"/>
          </p:nvPr>
        </p:nvSpPr>
        <p:spPr>
          <a:xfrm>
            <a:off x="2946400" y="1601475"/>
            <a:ext cx="8236152" cy="870033"/>
          </a:xfrm>
        </p:spPr>
        <p:txBody>
          <a:bodyPr>
            <a:normAutofit/>
          </a:bodyPr>
          <a:lstStyle>
            <a:lvl1pPr marL="0" indent="0">
              <a:buNone/>
              <a:defRPr sz="2400">
                <a:solidFill>
                  <a:schemeClr val="accent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sub-title</a:t>
            </a:r>
          </a:p>
        </p:txBody>
      </p:sp>
    </p:spTree>
    <p:extLst>
      <p:ext uri="{BB962C8B-B14F-4D97-AF65-F5344CB8AC3E}">
        <p14:creationId xmlns:p14="http://schemas.microsoft.com/office/powerpoint/2010/main" val="23050369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GLAAS 2019 Report Title ">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55F3CED-A979-4C30-8CA3-AA3902F1455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2898" b="-86"/>
          <a:stretch/>
        </p:blipFill>
        <p:spPr>
          <a:xfrm>
            <a:off x="0" y="-1"/>
            <a:ext cx="12192000" cy="6873431"/>
          </a:xfrm>
          <a:prstGeom prst="rect">
            <a:avLst/>
          </a:prstGeom>
        </p:spPr>
      </p:pic>
      <p:sp>
        <p:nvSpPr>
          <p:cNvPr id="12" name="TextBox 11">
            <a:extLst>
              <a:ext uri="{FF2B5EF4-FFF2-40B4-BE49-F238E27FC236}">
                <a16:creationId xmlns:a16="http://schemas.microsoft.com/office/drawing/2014/main" id="{E3448999-8962-4DC5-87FA-50379551053E}"/>
              </a:ext>
            </a:extLst>
          </p:cNvPr>
          <p:cNvSpPr txBox="1"/>
          <p:nvPr userDrawn="1"/>
        </p:nvSpPr>
        <p:spPr>
          <a:xfrm>
            <a:off x="5181600" y="533400"/>
            <a:ext cx="6311901" cy="1892826"/>
          </a:xfrm>
          <a:prstGeom prst="rect">
            <a:avLst/>
          </a:prstGeom>
          <a:noFill/>
        </p:spPr>
        <p:txBody>
          <a:bodyPr wrap="square" rtlCol="0">
            <a:spAutoFit/>
          </a:bodyPr>
          <a:lstStyle/>
          <a:p>
            <a:r>
              <a:rPr lang="en-US" sz="2800" b="1" dirty="0">
                <a:solidFill>
                  <a:schemeClr val="accent1">
                    <a:lumMod val="50000"/>
                  </a:schemeClr>
                </a:solidFill>
              </a:rPr>
              <a:t>NATIONAL SYSTEMS TO </a:t>
            </a:r>
          </a:p>
          <a:p>
            <a:r>
              <a:rPr lang="en-US" sz="2800" b="1" dirty="0">
                <a:solidFill>
                  <a:schemeClr val="accent1">
                    <a:lumMod val="50000"/>
                  </a:schemeClr>
                </a:solidFill>
              </a:rPr>
              <a:t>SUPPORT DRINKING-WATER, </a:t>
            </a:r>
          </a:p>
          <a:p>
            <a:pPr>
              <a:spcAft>
                <a:spcPts val="600"/>
              </a:spcAft>
            </a:pPr>
            <a:r>
              <a:rPr lang="en-US" sz="2800" b="1" spc="40" baseline="0" dirty="0">
                <a:solidFill>
                  <a:schemeClr val="accent1">
                    <a:lumMod val="50000"/>
                  </a:schemeClr>
                </a:solidFill>
              </a:rPr>
              <a:t>SANITATION AND HYGIENE:</a:t>
            </a:r>
          </a:p>
          <a:p>
            <a:r>
              <a:rPr lang="en-US" sz="2800" b="0" dirty="0">
                <a:solidFill>
                  <a:schemeClr val="accent1">
                    <a:lumMod val="50000"/>
                  </a:schemeClr>
                </a:solidFill>
              </a:rPr>
              <a:t>GLOBAL STATUS REPORT 2019</a:t>
            </a:r>
          </a:p>
        </p:txBody>
      </p:sp>
      <p:sp>
        <p:nvSpPr>
          <p:cNvPr id="13" name="TextBox 12">
            <a:extLst>
              <a:ext uri="{FF2B5EF4-FFF2-40B4-BE49-F238E27FC236}">
                <a16:creationId xmlns:a16="http://schemas.microsoft.com/office/drawing/2014/main" id="{7C27B041-5F86-49A3-A8A1-98BBC0CAB628}"/>
              </a:ext>
            </a:extLst>
          </p:cNvPr>
          <p:cNvSpPr txBox="1"/>
          <p:nvPr userDrawn="1"/>
        </p:nvSpPr>
        <p:spPr>
          <a:xfrm>
            <a:off x="196649" y="4428428"/>
            <a:ext cx="3651452" cy="1400383"/>
          </a:xfrm>
          <a:prstGeom prst="rect">
            <a:avLst/>
          </a:prstGeom>
          <a:noFill/>
        </p:spPr>
        <p:txBody>
          <a:bodyPr wrap="square" rtlCol="0">
            <a:spAutoFit/>
          </a:bodyPr>
          <a:lstStyle/>
          <a:p>
            <a:r>
              <a:rPr lang="en-US" sz="1600" b="1" dirty="0">
                <a:solidFill>
                  <a:schemeClr val="accent1">
                    <a:lumMod val="50000"/>
                  </a:schemeClr>
                </a:solidFill>
              </a:rPr>
              <a:t>UN-WATER GLOBAL </a:t>
            </a:r>
          </a:p>
          <a:p>
            <a:r>
              <a:rPr lang="en-US" sz="1600" b="1" dirty="0">
                <a:solidFill>
                  <a:schemeClr val="accent1">
                    <a:lumMod val="50000"/>
                  </a:schemeClr>
                </a:solidFill>
              </a:rPr>
              <a:t>ANALYSIS AND ASSESSMENT </a:t>
            </a:r>
          </a:p>
          <a:p>
            <a:r>
              <a:rPr lang="en-US" sz="1600" b="1" dirty="0">
                <a:solidFill>
                  <a:schemeClr val="accent1">
                    <a:lumMod val="50000"/>
                  </a:schemeClr>
                </a:solidFill>
              </a:rPr>
              <a:t>OF SANITATION AND</a:t>
            </a:r>
          </a:p>
          <a:p>
            <a:pPr>
              <a:spcAft>
                <a:spcPts val="600"/>
              </a:spcAft>
            </a:pPr>
            <a:r>
              <a:rPr lang="en-US" sz="1600" b="1" dirty="0">
                <a:solidFill>
                  <a:schemeClr val="accent1">
                    <a:lumMod val="50000"/>
                  </a:schemeClr>
                </a:solidFill>
              </a:rPr>
              <a:t>DRINKING-WATER </a:t>
            </a:r>
          </a:p>
          <a:p>
            <a:r>
              <a:rPr lang="en-US" sz="1600" b="1" dirty="0">
                <a:solidFill>
                  <a:srgbClr val="107AA4"/>
                </a:solidFill>
              </a:rPr>
              <a:t>GLAAS 2019 REPORT</a:t>
            </a:r>
            <a:endParaRPr lang="en-US" sz="1600" b="0" dirty="0">
              <a:solidFill>
                <a:srgbClr val="107AA4"/>
              </a:solidFill>
            </a:endParaRPr>
          </a:p>
        </p:txBody>
      </p:sp>
      <p:pic>
        <p:nvPicPr>
          <p:cNvPr id="10" name="Picture 9" descr="A close up of a logo&#10;&#10;Description automatically generated">
            <a:extLst>
              <a:ext uri="{FF2B5EF4-FFF2-40B4-BE49-F238E27FC236}">
                <a16:creationId xmlns:a16="http://schemas.microsoft.com/office/drawing/2014/main" id="{3473730C-251E-4445-AC86-507D305B3CB8}"/>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32651" b="33561"/>
          <a:stretch/>
        </p:blipFill>
        <p:spPr>
          <a:xfrm>
            <a:off x="10249989" y="6257907"/>
            <a:ext cx="1807439" cy="542191"/>
          </a:xfrm>
          <a:prstGeom prst="rect">
            <a:avLst/>
          </a:prstGeom>
        </p:spPr>
      </p:pic>
      <p:pic>
        <p:nvPicPr>
          <p:cNvPr id="11" name="Picture 10" descr="A close up of a logo&#10;&#10;Description automatically generated">
            <a:extLst>
              <a:ext uri="{FF2B5EF4-FFF2-40B4-BE49-F238E27FC236}">
                <a16:creationId xmlns:a16="http://schemas.microsoft.com/office/drawing/2014/main" id="{A50D64D2-0A55-4512-8319-3282BD1170E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66499" y="6257906"/>
            <a:ext cx="2262158" cy="542191"/>
          </a:xfrm>
          <a:prstGeom prst="rect">
            <a:avLst/>
          </a:prstGeom>
        </p:spPr>
      </p:pic>
      <p:pic>
        <p:nvPicPr>
          <p:cNvPr id="14" name="Picture 13" descr="A picture containing object&#10;&#10;Description automatically generated">
            <a:extLst>
              <a:ext uri="{FF2B5EF4-FFF2-40B4-BE49-F238E27FC236}">
                <a16:creationId xmlns:a16="http://schemas.microsoft.com/office/drawing/2014/main" id="{7DCEB68D-AF88-4E44-97AD-80E192BC2F6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800494" y="6253847"/>
            <a:ext cx="2262157" cy="542191"/>
          </a:xfrm>
          <a:prstGeom prst="rect">
            <a:avLst/>
          </a:prstGeom>
        </p:spPr>
      </p:pic>
    </p:spTree>
    <p:extLst>
      <p:ext uri="{BB962C8B-B14F-4D97-AF65-F5344CB8AC3E}">
        <p14:creationId xmlns:p14="http://schemas.microsoft.com/office/powerpoint/2010/main" val="35784834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5D1274C-8BD7-43DF-A60F-1D9C0A7D5EDE}"/>
              </a:ext>
            </a:extLst>
          </p:cNvPr>
          <p:cNvSpPr/>
          <p:nvPr userDrawn="1"/>
        </p:nvSpPr>
        <p:spPr>
          <a:xfrm>
            <a:off x="1" y="5257"/>
            <a:ext cx="12192001" cy="5985933"/>
          </a:xfrm>
          <a:prstGeom prst="rect">
            <a:avLst/>
          </a:prstGeom>
          <a:solidFill>
            <a:srgbClr val="37598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2" name="Title 1"/>
          <p:cNvSpPr>
            <a:spLocks noGrp="1"/>
          </p:cNvSpPr>
          <p:nvPr>
            <p:ph type="title" hasCustomPrompt="1"/>
          </p:nvPr>
        </p:nvSpPr>
        <p:spPr>
          <a:xfrm>
            <a:off x="497645" y="922340"/>
            <a:ext cx="11184000" cy="2852737"/>
          </a:xfrm>
        </p:spPr>
        <p:txBody>
          <a:bodyPr anchor="b">
            <a:normAutofit/>
          </a:bodyPr>
          <a:lstStyle>
            <a:lvl1pPr>
              <a:defRPr sz="4000">
                <a:solidFill>
                  <a:schemeClr val="bg1"/>
                </a:solidFill>
              </a:defRPr>
            </a:lvl1pPr>
          </a:lstStyle>
          <a:p>
            <a:r>
              <a:rPr lang="en-US" dirty="0"/>
              <a:t>Section title</a:t>
            </a:r>
          </a:p>
        </p:txBody>
      </p:sp>
      <p:sp>
        <p:nvSpPr>
          <p:cNvPr id="3" name="Text Placeholder 2"/>
          <p:cNvSpPr>
            <a:spLocks noGrp="1"/>
          </p:cNvSpPr>
          <p:nvPr>
            <p:ph type="body" idx="1" hasCustomPrompt="1"/>
          </p:nvPr>
        </p:nvSpPr>
        <p:spPr>
          <a:xfrm>
            <a:off x="497645" y="4029914"/>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sub-title</a:t>
            </a:r>
          </a:p>
        </p:txBody>
      </p:sp>
    </p:spTree>
    <p:extLst>
      <p:ext uri="{BB962C8B-B14F-4D97-AF65-F5344CB8AC3E}">
        <p14:creationId xmlns:p14="http://schemas.microsoft.com/office/powerpoint/2010/main" val="5609529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GLAAS 2019 Report Title bottom lef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55F3CED-A979-4C30-8CA3-AA3902F1455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2898" b="-86"/>
          <a:stretch/>
        </p:blipFill>
        <p:spPr>
          <a:xfrm>
            <a:off x="0" y="-1"/>
            <a:ext cx="12192000" cy="6873431"/>
          </a:xfrm>
          <a:prstGeom prst="rect">
            <a:avLst/>
          </a:prstGeom>
        </p:spPr>
      </p:pic>
      <p:sp>
        <p:nvSpPr>
          <p:cNvPr id="11" name="TextBox 10">
            <a:extLst>
              <a:ext uri="{FF2B5EF4-FFF2-40B4-BE49-F238E27FC236}">
                <a16:creationId xmlns:a16="http://schemas.microsoft.com/office/drawing/2014/main" id="{F336B8FF-A5C0-4262-ADA7-BD7018CFEF69}"/>
              </a:ext>
            </a:extLst>
          </p:cNvPr>
          <p:cNvSpPr txBox="1"/>
          <p:nvPr userDrawn="1"/>
        </p:nvSpPr>
        <p:spPr>
          <a:xfrm>
            <a:off x="101600" y="4419601"/>
            <a:ext cx="4470400" cy="1400383"/>
          </a:xfrm>
          <a:prstGeom prst="rect">
            <a:avLst/>
          </a:prstGeom>
          <a:noFill/>
        </p:spPr>
        <p:txBody>
          <a:bodyPr wrap="square" rtlCol="0">
            <a:spAutoFit/>
          </a:bodyPr>
          <a:lstStyle/>
          <a:p>
            <a:r>
              <a:rPr lang="en-US" sz="2000" b="1" dirty="0">
                <a:solidFill>
                  <a:schemeClr val="accent1">
                    <a:lumMod val="50000"/>
                  </a:schemeClr>
                </a:solidFill>
              </a:rPr>
              <a:t>NATIONAL SYSTEMS TO </a:t>
            </a:r>
          </a:p>
          <a:p>
            <a:r>
              <a:rPr lang="en-US" sz="2000" b="1" dirty="0">
                <a:solidFill>
                  <a:schemeClr val="accent1">
                    <a:lumMod val="50000"/>
                  </a:schemeClr>
                </a:solidFill>
              </a:rPr>
              <a:t>SUPPORT DRINKING-WATER, </a:t>
            </a:r>
          </a:p>
          <a:p>
            <a:pPr>
              <a:spcAft>
                <a:spcPts val="600"/>
              </a:spcAft>
            </a:pPr>
            <a:r>
              <a:rPr lang="en-US" sz="2000" b="1" spc="40" baseline="0" dirty="0">
                <a:solidFill>
                  <a:schemeClr val="accent1">
                    <a:lumMod val="50000"/>
                  </a:schemeClr>
                </a:solidFill>
              </a:rPr>
              <a:t>SANITATION AND HYGIENE:</a:t>
            </a:r>
          </a:p>
          <a:p>
            <a:r>
              <a:rPr lang="en-US" sz="2000" b="0" dirty="0">
                <a:solidFill>
                  <a:schemeClr val="accent1">
                    <a:lumMod val="50000"/>
                  </a:schemeClr>
                </a:solidFill>
              </a:rPr>
              <a:t>GLOBAL STATUS REPORT 2019</a:t>
            </a:r>
          </a:p>
        </p:txBody>
      </p:sp>
      <p:sp>
        <p:nvSpPr>
          <p:cNvPr id="15" name="Title 1">
            <a:extLst>
              <a:ext uri="{FF2B5EF4-FFF2-40B4-BE49-F238E27FC236}">
                <a16:creationId xmlns:a16="http://schemas.microsoft.com/office/drawing/2014/main" id="{48C61A85-5526-4644-A482-8D7792B08E0B}"/>
              </a:ext>
            </a:extLst>
          </p:cNvPr>
          <p:cNvSpPr>
            <a:spLocks noGrp="1"/>
          </p:cNvSpPr>
          <p:nvPr>
            <p:ph type="ctrTitle" hasCustomPrompt="1"/>
          </p:nvPr>
        </p:nvSpPr>
        <p:spPr>
          <a:xfrm>
            <a:off x="3686628" y="198008"/>
            <a:ext cx="8273491" cy="2852056"/>
          </a:xfrm>
        </p:spPr>
        <p:txBody>
          <a:bodyPr anchor="ctr">
            <a:normAutofit/>
          </a:bodyPr>
          <a:lstStyle>
            <a:lvl1pPr algn="ctr">
              <a:defRPr sz="3600" b="1">
                <a:solidFill>
                  <a:schemeClr val="accent1">
                    <a:lumMod val="50000"/>
                  </a:schemeClr>
                </a:solidFill>
              </a:defRPr>
            </a:lvl1pPr>
          </a:lstStyle>
          <a:p>
            <a:r>
              <a:rPr lang="en-US" dirty="0"/>
              <a:t>Title or text</a:t>
            </a:r>
          </a:p>
        </p:txBody>
      </p:sp>
      <p:pic>
        <p:nvPicPr>
          <p:cNvPr id="8" name="Picture 7" descr="A close up of a logo&#10;&#10;Description automatically generated">
            <a:extLst>
              <a:ext uri="{FF2B5EF4-FFF2-40B4-BE49-F238E27FC236}">
                <a16:creationId xmlns:a16="http://schemas.microsoft.com/office/drawing/2014/main" id="{EF171E85-2F0E-4124-ADC2-0F754B4C4563}"/>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32651" b="33561"/>
          <a:stretch/>
        </p:blipFill>
        <p:spPr>
          <a:xfrm>
            <a:off x="10249989" y="6257907"/>
            <a:ext cx="1807439" cy="542191"/>
          </a:xfrm>
          <a:prstGeom prst="rect">
            <a:avLst/>
          </a:prstGeom>
        </p:spPr>
      </p:pic>
      <p:pic>
        <p:nvPicPr>
          <p:cNvPr id="9" name="Picture 8" descr="A close up of a logo&#10;&#10;Description automatically generated">
            <a:extLst>
              <a:ext uri="{FF2B5EF4-FFF2-40B4-BE49-F238E27FC236}">
                <a16:creationId xmlns:a16="http://schemas.microsoft.com/office/drawing/2014/main" id="{46A63E10-967E-43A3-909B-A172C779F2E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66499" y="6257906"/>
            <a:ext cx="2262158" cy="542191"/>
          </a:xfrm>
          <a:prstGeom prst="rect">
            <a:avLst/>
          </a:prstGeom>
        </p:spPr>
      </p:pic>
      <p:pic>
        <p:nvPicPr>
          <p:cNvPr id="10" name="Picture 9" descr="A picture containing object&#10;&#10;Description automatically generated">
            <a:extLst>
              <a:ext uri="{FF2B5EF4-FFF2-40B4-BE49-F238E27FC236}">
                <a16:creationId xmlns:a16="http://schemas.microsoft.com/office/drawing/2014/main" id="{AE076EB6-168A-412B-B8D0-DF0E3643DCD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800494" y="6253847"/>
            <a:ext cx="2262157" cy="542191"/>
          </a:xfrm>
          <a:prstGeom prst="rect">
            <a:avLst/>
          </a:prstGeom>
        </p:spPr>
      </p:pic>
    </p:spTree>
    <p:extLst>
      <p:ext uri="{BB962C8B-B14F-4D97-AF65-F5344CB8AC3E}">
        <p14:creationId xmlns:p14="http://schemas.microsoft.com/office/powerpoint/2010/main" val="41138892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hank you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55F3CED-A979-4C30-8CA3-AA3902F1455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2898" b="-86"/>
          <a:stretch/>
        </p:blipFill>
        <p:spPr>
          <a:xfrm>
            <a:off x="0" y="-1"/>
            <a:ext cx="12192000" cy="6873431"/>
          </a:xfrm>
          <a:prstGeom prst="rect">
            <a:avLst/>
          </a:prstGeom>
        </p:spPr>
      </p:pic>
      <p:sp>
        <p:nvSpPr>
          <p:cNvPr id="11" name="TextBox 10">
            <a:extLst>
              <a:ext uri="{FF2B5EF4-FFF2-40B4-BE49-F238E27FC236}">
                <a16:creationId xmlns:a16="http://schemas.microsoft.com/office/drawing/2014/main" id="{F336B8FF-A5C0-4262-ADA7-BD7018CFEF69}"/>
              </a:ext>
            </a:extLst>
          </p:cNvPr>
          <p:cNvSpPr txBox="1"/>
          <p:nvPr userDrawn="1"/>
        </p:nvSpPr>
        <p:spPr>
          <a:xfrm>
            <a:off x="36945" y="4267166"/>
            <a:ext cx="4572000" cy="707886"/>
          </a:xfrm>
          <a:prstGeom prst="rect">
            <a:avLst/>
          </a:prstGeom>
          <a:noFill/>
        </p:spPr>
        <p:txBody>
          <a:bodyPr wrap="square" rtlCol="0">
            <a:spAutoFit/>
          </a:bodyPr>
          <a:lstStyle/>
          <a:p>
            <a:pPr algn="ctr"/>
            <a:r>
              <a:rPr lang="en-US" sz="2000" b="0" i="1" dirty="0">
                <a:solidFill>
                  <a:schemeClr val="accent1">
                    <a:lumMod val="50000"/>
                  </a:schemeClr>
                </a:solidFill>
              </a:rPr>
              <a:t>For </a:t>
            </a:r>
            <a:r>
              <a:rPr lang="en-GB" sz="2000" b="0" i="1" dirty="0">
                <a:solidFill>
                  <a:schemeClr val="accent1">
                    <a:lumMod val="50000"/>
                  </a:schemeClr>
                </a:solidFill>
              </a:rPr>
              <a:t>additional information please contact </a:t>
            </a:r>
            <a:r>
              <a:rPr lang="en-GB" sz="2000" b="0" i="1" dirty="0">
                <a:solidFill>
                  <a:schemeClr val="accent1">
                    <a:lumMod val="50000"/>
                  </a:schemeClr>
                </a:solidFill>
                <a:hlinkClick r:id="rId3"/>
              </a:rPr>
              <a:t>glaas@who.int</a:t>
            </a:r>
            <a:endParaRPr lang="en-GB" sz="2000" b="0" i="1" dirty="0">
              <a:solidFill>
                <a:schemeClr val="accent1">
                  <a:lumMod val="50000"/>
                </a:schemeClr>
              </a:solidFill>
            </a:endParaRPr>
          </a:p>
        </p:txBody>
      </p:sp>
      <p:sp>
        <p:nvSpPr>
          <p:cNvPr id="8" name="TextBox 7">
            <a:extLst>
              <a:ext uri="{FF2B5EF4-FFF2-40B4-BE49-F238E27FC236}">
                <a16:creationId xmlns:a16="http://schemas.microsoft.com/office/drawing/2014/main" id="{F97E4267-594A-492A-9936-017FAC39C4A8}"/>
              </a:ext>
            </a:extLst>
          </p:cNvPr>
          <p:cNvSpPr txBox="1"/>
          <p:nvPr userDrawn="1"/>
        </p:nvSpPr>
        <p:spPr>
          <a:xfrm>
            <a:off x="5791200" y="1066800"/>
            <a:ext cx="4572000" cy="923330"/>
          </a:xfrm>
          <a:prstGeom prst="rect">
            <a:avLst/>
          </a:prstGeom>
          <a:noFill/>
        </p:spPr>
        <p:txBody>
          <a:bodyPr wrap="square" rtlCol="0">
            <a:spAutoFit/>
          </a:bodyPr>
          <a:lstStyle/>
          <a:p>
            <a:pPr algn="ctr"/>
            <a:r>
              <a:rPr lang="en-US" sz="5400" b="1" i="0" dirty="0">
                <a:solidFill>
                  <a:schemeClr val="accent1">
                    <a:lumMod val="50000"/>
                  </a:schemeClr>
                </a:solidFill>
              </a:rPr>
              <a:t>Thank you!</a:t>
            </a:r>
            <a:endParaRPr lang="en-GB" sz="5400" b="1" i="0" dirty="0">
              <a:solidFill>
                <a:schemeClr val="accent1">
                  <a:lumMod val="50000"/>
                </a:schemeClr>
              </a:solidFill>
            </a:endParaRPr>
          </a:p>
        </p:txBody>
      </p:sp>
      <p:pic>
        <p:nvPicPr>
          <p:cNvPr id="9" name="Picture 8" descr="A close up of a logo&#10;&#10;Description automatically generated">
            <a:extLst>
              <a:ext uri="{FF2B5EF4-FFF2-40B4-BE49-F238E27FC236}">
                <a16:creationId xmlns:a16="http://schemas.microsoft.com/office/drawing/2014/main" id="{8DE92C23-75A0-47AF-A32D-3052BC9B4359}"/>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32651" b="33561"/>
          <a:stretch/>
        </p:blipFill>
        <p:spPr>
          <a:xfrm>
            <a:off x="10249989" y="6257907"/>
            <a:ext cx="1807439" cy="542191"/>
          </a:xfrm>
          <a:prstGeom prst="rect">
            <a:avLst/>
          </a:prstGeom>
        </p:spPr>
      </p:pic>
      <p:pic>
        <p:nvPicPr>
          <p:cNvPr id="10" name="Picture 9" descr="A close up of a logo&#10;&#10;Description automatically generated">
            <a:extLst>
              <a:ext uri="{FF2B5EF4-FFF2-40B4-BE49-F238E27FC236}">
                <a16:creationId xmlns:a16="http://schemas.microsoft.com/office/drawing/2014/main" id="{200E5A95-AA61-49B5-BACC-FCB99E0035C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66499" y="6257906"/>
            <a:ext cx="2262158" cy="542191"/>
          </a:xfrm>
          <a:prstGeom prst="rect">
            <a:avLst/>
          </a:prstGeom>
        </p:spPr>
      </p:pic>
      <p:pic>
        <p:nvPicPr>
          <p:cNvPr id="15" name="Picture 14" descr="A picture containing object&#10;&#10;Description automatically generated">
            <a:extLst>
              <a:ext uri="{FF2B5EF4-FFF2-40B4-BE49-F238E27FC236}">
                <a16:creationId xmlns:a16="http://schemas.microsoft.com/office/drawing/2014/main" id="{1F2C8E3E-246A-4F79-9C42-FEA571E0CF73}"/>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800494" y="6253847"/>
            <a:ext cx="2262157" cy="542191"/>
          </a:xfrm>
          <a:prstGeom prst="rect">
            <a:avLst/>
          </a:prstGeom>
        </p:spPr>
      </p:pic>
    </p:spTree>
    <p:extLst>
      <p:ext uri="{BB962C8B-B14F-4D97-AF65-F5344CB8AC3E}">
        <p14:creationId xmlns:p14="http://schemas.microsoft.com/office/powerpoint/2010/main" val="7555059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06400" y="1253332"/>
            <a:ext cx="10972800" cy="4918869"/>
          </a:xfrm>
        </p:spPr>
        <p:txBody>
          <a:bodyPr/>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Placeholder 1">
            <a:extLst>
              <a:ext uri="{FF2B5EF4-FFF2-40B4-BE49-F238E27FC236}">
                <a16:creationId xmlns:a16="http://schemas.microsoft.com/office/drawing/2014/main" id="{96B4B17B-AE6E-47B3-8866-A74020C953C0}"/>
              </a:ext>
            </a:extLst>
          </p:cNvPr>
          <p:cNvSpPr>
            <a:spLocks noGrp="1"/>
          </p:cNvSpPr>
          <p:nvPr>
            <p:ph type="title" hasCustomPrompt="1"/>
          </p:nvPr>
        </p:nvSpPr>
        <p:spPr>
          <a:xfrm>
            <a:off x="406400" y="228600"/>
            <a:ext cx="10972800" cy="820200"/>
          </a:xfrm>
          <a:prstGeom prst="rect">
            <a:avLst/>
          </a:prstGeom>
          <a:noFill/>
        </p:spPr>
        <p:txBody>
          <a:bodyPr vert="horz" lIns="91440" tIns="45720" rIns="91440" bIns="45720" rtlCol="0" anchor="b">
            <a:normAutofit/>
          </a:bodyPr>
          <a:lstStyle>
            <a:lvl1pPr>
              <a:defRPr b="1"/>
            </a:lvl1pPr>
          </a:lstStyle>
          <a:p>
            <a:r>
              <a:rPr lang="en-US" dirty="0"/>
              <a:t>Title of slide</a:t>
            </a:r>
          </a:p>
        </p:txBody>
      </p:sp>
    </p:spTree>
    <p:extLst>
      <p:ext uri="{BB962C8B-B14F-4D97-AF65-F5344CB8AC3E}">
        <p14:creationId xmlns:p14="http://schemas.microsoft.com/office/powerpoint/2010/main" val="9997318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Only (No footer)">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F1B79997-5737-469A-81C6-4784AD7525D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0683" b="38233"/>
          <a:stretch/>
        </p:blipFill>
        <p:spPr>
          <a:xfrm flipH="1" flipV="1">
            <a:off x="0" y="-36771"/>
            <a:ext cx="12192000" cy="3105652"/>
          </a:xfrm>
          <a:prstGeom prst="rect">
            <a:avLst/>
          </a:prstGeom>
        </p:spPr>
      </p:pic>
      <p:sp>
        <p:nvSpPr>
          <p:cNvPr id="9" name="Rectangle 8">
            <a:extLst>
              <a:ext uri="{FF2B5EF4-FFF2-40B4-BE49-F238E27FC236}">
                <a16:creationId xmlns:a16="http://schemas.microsoft.com/office/drawing/2014/main" id="{4ECF9B21-25EB-4446-B844-117DD5DAE501}"/>
              </a:ext>
            </a:extLst>
          </p:cNvPr>
          <p:cNvSpPr/>
          <p:nvPr userDrawn="1"/>
        </p:nvSpPr>
        <p:spPr>
          <a:xfrm>
            <a:off x="0" y="-36771"/>
            <a:ext cx="12192000" cy="3838576"/>
          </a:xfrm>
          <a:prstGeom prst="rect">
            <a:avLst/>
          </a:prstGeom>
          <a:gradFill flip="none" rotWithShape="1">
            <a:gsLst>
              <a:gs pos="6000">
                <a:schemeClr val="bg1">
                  <a:alpha val="92000"/>
                </a:schemeClr>
              </a:gs>
              <a:gs pos="0">
                <a:schemeClr val="bg1"/>
              </a:gs>
              <a:gs pos="81000">
                <a:schemeClr val="bg1">
                  <a:alpha val="0"/>
                  <a:lumMod val="10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6" name="Content Placeholder 2">
            <a:extLst>
              <a:ext uri="{FF2B5EF4-FFF2-40B4-BE49-F238E27FC236}">
                <a16:creationId xmlns:a16="http://schemas.microsoft.com/office/drawing/2014/main" id="{B1D1D860-C26C-49EB-A94B-116E2284640F}"/>
              </a:ext>
            </a:extLst>
          </p:cNvPr>
          <p:cNvSpPr>
            <a:spLocks noGrp="1"/>
          </p:cNvSpPr>
          <p:nvPr>
            <p:ph idx="1"/>
          </p:nvPr>
        </p:nvSpPr>
        <p:spPr>
          <a:xfrm>
            <a:off x="406400" y="1253332"/>
            <a:ext cx="10972800" cy="4918869"/>
          </a:xfrm>
        </p:spPr>
        <p:txBody>
          <a:bodyPr/>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Placeholder 1">
            <a:extLst>
              <a:ext uri="{FF2B5EF4-FFF2-40B4-BE49-F238E27FC236}">
                <a16:creationId xmlns:a16="http://schemas.microsoft.com/office/drawing/2014/main" id="{6C4FBA0C-33EF-4A86-9AEF-EBED9A547195}"/>
              </a:ext>
            </a:extLst>
          </p:cNvPr>
          <p:cNvSpPr>
            <a:spLocks noGrp="1"/>
          </p:cNvSpPr>
          <p:nvPr>
            <p:ph type="title" hasCustomPrompt="1"/>
          </p:nvPr>
        </p:nvSpPr>
        <p:spPr>
          <a:xfrm>
            <a:off x="406400" y="228600"/>
            <a:ext cx="10972800" cy="820200"/>
          </a:xfrm>
          <a:prstGeom prst="rect">
            <a:avLst/>
          </a:prstGeom>
          <a:noFill/>
        </p:spPr>
        <p:txBody>
          <a:bodyPr vert="horz" lIns="91440" tIns="45720" rIns="91440" bIns="45720" rtlCol="0" anchor="b">
            <a:normAutofit/>
          </a:bodyPr>
          <a:lstStyle>
            <a:lvl1pPr>
              <a:defRPr b="1"/>
            </a:lvl1pPr>
          </a:lstStyle>
          <a:p>
            <a:r>
              <a:rPr lang="en-US" dirty="0"/>
              <a:t>Title of slide</a:t>
            </a:r>
          </a:p>
        </p:txBody>
      </p:sp>
    </p:spTree>
    <p:extLst>
      <p:ext uri="{BB962C8B-B14F-4D97-AF65-F5344CB8AC3E}">
        <p14:creationId xmlns:p14="http://schemas.microsoft.com/office/powerpoint/2010/main" val="26720883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Footer with background">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F1B79997-5737-469A-81C6-4784AD7525D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0683" b="38233"/>
          <a:stretch/>
        </p:blipFill>
        <p:spPr>
          <a:xfrm flipH="1" flipV="1">
            <a:off x="0" y="-36771"/>
            <a:ext cx="12192000" cy="3105652"/>
          </a:xfrm>
          <a:prstGeom prst="rect">
            <a:avLst/>
          </a:prstGeom>
        </p:spPr>
      </p:pic>
      <p:sp>
        <p:nvSpPr>
          <p:cNvPr id="9" name="Rectangle 8">
            <a:extLst>
              <a:ext uri="{FF2B5EF4-FFF2-40B4-BE49-F238E27FC236}">
                <a16:creationId xmlns:a16="http://schemas.microsoft.com/office/drawing/2014/main" id="{4ECF9B21-25EB-4446-B844-117DD5DAE501}"/>
              </a:ext>
            </a:extLst>
          </p:cNvPr>
          <p:cNvSpPr/>
          <p:nvPr userDrawn="1"/>
        </p:nvSpPr>
        <p:spPr>
          <a:xfrm>
            <a:off x="0" y="-36771"/>
            <a:ext cx="12192000" cy="3838576"/>
          </a:xfrm>
          <a:prstGeom prst="rect">
            <a:avLst/>
          </a:prstGeom>
          <a:gradFill flip="none" rotWithShape="1">
            <a:gsLst>
              <a:gs pos="6000">
                <a:schemeClr val="bg1">
                  <a:alpha val="92000"/>
                </a:schemeClr>
              </a:gs>
              <a:gs pos="0">
                <a:schemeClr val="bg1"/>
              </a:gs>
              <a:gs pos="81000">
                <a:schemeClr val="bg1">
                  <a:alpha val="0"/>
                  <a:lumMod val="10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8" name="Content Placeholder 2">
            <a:extLst>
              <a:ext uri="{FF2B5EF4-FFF2-40B4-BE49-F238E27FC236}">
                <a16:creationId xmlns:a16="http://schemas.microsoft.com/office/drawing/2014/main" id="{24F6059D-9825-4D6B-AAC2-503C961934F4}"/>
              </a:ext>
            </a:extLst>
          </p:cNvPr>
          <p:cNvSpPr>
            <a:spLocks noGrp="1"/>
          </p:cNvSpPr>
          <p:nvPr>
            <p:ph idx="1"/>
          </p:nvPr>
        </p:nvSpPr>
        <p:spPr>
          <a:xfrm>
            <a:off x="609600" y="1280166"/>
            <a:ext cx="10972800" cy="4505491"/>
          </a:xfrm>
        </p:spPr>
        <p:txBody>
          <a:bodyPr/>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descr="A close up of a logo&#10;&#10;Description automatically generated">
            <a:extLst>
              <a:ext uri="{FF2B5EF4-FFF2-40B4-BE49-F238E27FC236}">
                <a16:creationId xmlns:a16="http://schemas.microsoft.com/office/drawing/2014/main" id="{FD5DC879-C197-467B-9CBB-1EBEB0EDC446}"/>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32651" b="33561"/>
          <a:stretch/>
        </p:blipFill>
        <p:spPr>
          <a:xfrm>
            <a:off x="10249989" y="6257907"/>
            <a:ext cx="1807439" cy="542191"/>
          </a:xfrm>
          <a:prstGeom prst="rect">
            <a:avLst/>
          </a:prstGeom>
        </p:spPr>
      </p:pic>
      <p:pic>
        <p:nvPicPr>
          <p:cNvPr id="13" name="Picture 12" descr="A close up of a logo&#10;&#10;Description automatically generated">
            <a:extLst>
              <a:ext uri="{FF2B5EF4-FFF2-40B4-BE49-F238E27FC236}">
                <a16:creationId xmlns:a16="http://schemas.microsoft.com/office/drawing/2014/main" id="{EFF94CE6-B936-457D-A9A6-99A748AB543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66499" y="6257906"/>
            <a:ext cx="2262158" cy="542191"/>
          </a:xfrm>
          <a:prstGeom prst="rect">
            <a:avLst/>
          </a:prstGeom>
        </p:spPr>
      </p:pic>
      <p:pic>
        <p:nvPicPr>
          <p:cNvPr id="14" name="Picture 13" descr="A picture containing object&#10;&#10;Description automatically generated">
            <a:extLst>
              <a:ext uri="{FF2B5EF4-FFF2-40B4-BE49-F238E27FC236}">
                <a16:creationId xmlns:a16="http://schemas.microsoft.com/office/drawing/2014/main" id="{3990207D-7E66-4F84-99F2-1E19C6C15BD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800494" y="6253847"/>
            <a:ext cx="2262157" cy="542191"/>
          </a:xfrm>
          <a:prstGeom prst="rect">
            <a:avLst/>
          </a:prstGeom>
        </p:spPr>
      </p:pic>
    </p:spTree>
    <p:extLst>
      <p:ext uri="{BB962C8B-B14F-4D97-AF65-F5344CB8AC3E}">
        <p14:creationId xmlns:p14="http://schemas.microsoft.com/office/powerpoint/2010/main" val="35778980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Only header and footer (No background)">
    <p:spTree>
      <p:nvGrpSpPr>
        <p:cNvPr id="1" name=""/>
        <p:cNvGrpSpPr/>
        <p:nvPr/>
      </p:nvGrpSpPr>
      <p:grpSpPr>
        <a:xfrm>
          <a:off x="0" y="0"/>
          <a:ext cx="0" cy="0"/>
          <a:chOff x="0" y="0"/>
          <a:chExt cx="0" cy="0"/>
        </a:xfrm>
      </p:grpSpPr>
      <p:sp>
        <p:nvSpPr>
          <p:cNvPr id="17" name="Title Placeholder 1">
            <a:extLst>
              <a:ext uri="{FF2B5EF4-FFF2-40B4-BE49-F238E27FC236}">
                <a16:creationId xmlns:a16="http://schemas.microsoft.com/office/drawing/2014/main" id="{21A7665B-D555-4E63-9B09-962A4897291F}"/>
              </a:ext>
            </a:extLst>
          </p:cNvPr>
          <p:cNvSpPr>
            <a:spLocks noGrp="1"/>
          </p:cNvSpPr>
          <p:nvPr>
            <p:ph type="title" hasCustomPrompt="1"/>
          </p:nvPr>
        </p:nvSpPr>
        <p:spPr>
          <a:xfrm>
            <a:off x="406400" y="228600"/>
            <a:ext cx="10972800" cy="820200"/>
          </a:xfrm>
          <a:prstGeom prst="rect">
            <a:avLst/>
          </a:prstGeom>
          <a:noFill/>
        </p:spPr>
        <p:txBody>
          <a:bodyPr vert="horz" lIns="91440" tIns="45720" rIns="91440" bIns="45720" rtlCol="0" anchor="b">
            <a:normAutofit/>
          </a:bodyPr>
          <a:lstStyle>
            <a:lvl1pPr>
              <a:defRPr b="1"/>
            </a:lvl1pPr>
          </a:lstStyle>
          <a:p>
            <a:r>
              <a:rPr lang="en-US" dirty="0"/>
              <a:t>Title of slide</a:t>
            </a:r>
          </a:p>
        </p:txBody>
      </p:sp>
      <p:cxnSp>
        <p:nvCxnSpPr>
          <p:cNvPr id="3" name="Straight Connector 2">
            <a:extLst>
              <a:ext uri="{FF2B5EF4-FFF2-40B4-BE49-F238E27FC236}">
                <a16:creationId xmlns:a16="http://schemas.microsoft.com/office/drawing/2014/main" id="{F466D51C-3292-4F8F-BE35-20F1FCB07475}"/>
              </a:ext>
            </a:extLst>
          </p:cNvPr>
          <p:cNvCxnSpPr/>
          <p:nvPr userDrawn="1"/>
        </p:nvCxnSpPr>
        <p:spPr>
          <a:xfrm>
            <a:off x="406400" y="1048800"/>
            <a:ext cx="10972800" cy="0"/>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5C2BCC02-B66A-4A1D-ACF8-3B44F3CDB9C3}"/>
              </a:ext>
            </a:extLst>
          </p:cNvPr>
          <p:cNvSpPr>
            <a:spLocks noGrp="1"/>
          </p:cNvSpPr>
          <p:nvPr>
            <p:ph idx="1"/>
          </p:nvPr>
        </p:nvSpPr>
        <p:spPr>
          <a:xfrm>
            <a:off x="609600" y="1280166"/>
            <a:ext cx="10972800" cy="4505491"/>
          </a:xfrm>
        </p:spPr>
        <p:txBody>
          <a:bodyPr/>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descr="A close up of a logo&#10;&#10;Description automatically generated">
            <a:extLst>
              <a:ext uri="{FF2B5EF4-FFF2-40B4-BE49-F238E27FC236}">
                <a16:creationId xmlns:a16="http://schemas.microsoft.com/office/drawing/2014/main" id="{B08B7B7B-3299-42B2-8EB6-F2A5CB83E64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2651" b="33561"/>
          <a:stretch/>
        </p:blipFill>
        <p:spPr>
          <a:xfrm>
            <a:off x="10249989" y="6257907"/>
            <a:ext cx="1807439" cy="542191"/>
          </a:xfrm>
          <a:prstGeom prst="rect">
            <a:avLst/>
          </a:prstGeom>
        </p:spPr>
      </p:pic>
      <p:pic>
        <p:nvPicPr>
          <p:cNvPr id="9" name="Picture 8" descr="A close up of a logo&#10;&#10;Description automatically generated">
            <a:extLst>
              <a:ext uri="{FF2B5EF4-FFF2-40B4-BE49-F238E27FC236}">
                <a16:creationId xmlns:a16="http://schemas.microsoft.com/office/drawing/2014/main" id="{D049DB9A-73D4-42C4-9E07-90C60050B7D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6499" y="6257906"/>
            <a:ext cx="2262158" cy="542191"/>
          </a:xfrm>
          <a:prstGeom prst="rect">
            <a:avLst/>
          </a:prstGeom>
        </p:spPr>
      </p:pic>
      <p:pic>
        <p:nvPicPr>
          <p:cNvPr id="10" name="Picture 9" descr="A picture containing object&#10;&#10;Description automatically generated">
            <a:extLst>
              <a:ext uri="{FF2B5EF4-FFF2-40B4-BE49-F238E27FC236}">
                <a16:creationId xmlns:a16="http://schemas.microsoft.com/office/drawing/2014/main" id="{D4672700-4470-4263-88D9-0D712D886BC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800494" y="6253847"/>
            <a:ext cx="2262157" cy="542191"/>
          </a:xfrm>
          <a:prstGeom prst="rect">
            <a:avLst/>
          </a:prstGeom>
        </p:spPr>
      </p:pic>
    </p:spTree>
    <p:extLst>
      <p:ext uri="{BB962C8B-B14F-4D97-AF65-F5344CB8AC3E}">
        <p14:creationId xmlns:p14="http://schemas.microsoft.com/office/powerpoint/2010/main" val="10822986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Only footer (No header)">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FA3C29F4-0009-4175-B535-A5CA264835AE}"/>
              </a:ext>
            </a:extLst>
          </p:cNvPr>
          <p:cNvSpPr>
            <a:spLocks noGrp="1"/>
          </p:cNvSpPr>
          <p:nvPr>
            <p:ph idx="1"/>
          </p:nvPr>
        </p:nvSpPr>
        <p:spPr>
          <a:xfrm>
            <a:off x="609600" y="1280166"/>
            <a:ext cx="10972800" cy="4505491"/>
          </a:xfrm>
        </p:spPr>
        <p:txBody>
          <a:bodyPr/>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descr="A close up of a logo&#10;&#10;Description automatically generated">
            <a:extLst>
              <a:ext uri="{FF2B5EF4-FFF2-40B4-BE49-F238E27FC236}">
                <a16:creationId xmlns:a16="http://schemas.microsoft.com/office/drawing/2014/main" id="{7981563F-9FF4-4253-A3C4-6D5811A79C6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2651" b="33561"/>
          <a:stretch/>
        </p:blipFill>
        <p:spPr>
          <a:xfrm>
            <a:off x="10249989" y="6257907"/>
            <a:ext cx="1807439" cy="542191"/>
          </a:xfrm>
          <a:prstGeom prst="rect">
            <a:avLst/>
          </a:prstGeom>
        </p:spPr>
      </p:pic>
      <p:pic>
        <p:nvPicPr>
          <p:cNvPr id="10" name="Picture 9" descr="A close up of a logo&#10;&#10;Description automatically generated">
            <a:extLst>
              <a:ext uri="{FF2B5EF4-FFF2-40B4-BE49-F238E27FC236}">
                <a16:creationId xmlns:a16="http://schemas.microsoft.com/office/drawing/2014/main" id="{DB8AD50A-62DE-47E0-BC8F-7EF102352BA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6499" y="6257906"/>
            <a:ext cx="2262158" cy="542191"/>
          </a:xfrm>
          <a:prstGeom prst="rect">
            <a:avLst/>
          </a:prstGeom>
        </p:spPr>
      </p:pic>
      <p:pic>
        <p:nvPicPr>
          <p:cNvPr id="11" name="Picture 10" descr="A picture containing object&#10;&#10;Description automatically generated">
            <a:extLst>
              <a:ext uri="{FF2B5EF4-FFF2-40B4-BE49-F238E27FC236}">
                <a16:creationId xmlns:a16="http://schemas.microsoft.com/office/drawing/2014/main" id="{78532BE2-425C-4CB0-B0FA-A3AC218CA11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800494" y="6253847"/>
            <a:ext cx="2262157" cy="542191"/>
          </a:xfrm>
          <a:prstGeom prst="rect">
            <a:avLst/>
          </a:prstGeom>
        </p:spPr>
      </p:pic>
    </p:spTree>
    <p:extLst>
      <p:ext uri="{BB962C8B-B14F-4D97-AF65-F5344CB8AC3E}">
        <p14:creationId xmlns:p14="http://schemas.microsoft.com/office/powerpoint/2010/main" val="42241059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37606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ntent Slid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599" y="1320800"/>
            <a:ext cx="5280000" cy="460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02404" y="1320800"/>
            <a:ext cx="5280000" cy="460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Placeholder 1">
            <a:extLst>
              <a:ext uri="{FF2B5EF4-FFF2-40B4-BE49-F238E27FC236}">
                <a16:creationId xmlns:a16="http://schemas.microsoft.com/office/drawing/2014/main" id="{7F41694F-B52D-437D-800A-771ADC146259}"/>
              </a:ext>
            </a:extLst>
          </p:cNvPr>
          <p:cNvSpPr>
            <a:spLocks noGrp="1"/>
          </p:cNvSpPr>
          <p:nvPr>
            <p:ph type="title" hasCustomPrompt="1"/>
          </p:nvPr>
        </p:nvSpPr>
        <p:spPr>
          <a:xfrm>
            <a:off x="406400" y="228600"/>
            <a:ext cx="10972800" cy="820200"/>
          </a:xfrm>
          <a:prstGeom prst="rect">
            <a:avLst/>
          </a:prstGeom>
          <a:noFill/>
        </p:spPr>
        <p:txBody>
          <a:bodyPr vert="horz" lIns="91440" tIns="45720" rIns="91440" bIns="45720" rtlCol="0" anchor="b">
            <a:normAutofit/>
          </a:bodyPr>
          <a:lstStyle>
            <a:lvl1pPr>
              <a:defRPr b="1"/>
            </a:lvl1pPr>
          </a:lstStyle>
          <a:p>
            <a:r>
              <a:rPr lang="en-US" dirty="0"/>
              <a:t>Title of slide</a:t>
            </a:r>
          </a:p>
        </p:txBody>
      </p:sp>
    </p:spTree>
    <p:extLst>
      <p:ext uri="{BB962C8B-B14F-4D97-AF65-F5344CB8AC3E}">
        <p14:creationId xmlns:p14="http://schemas.microsoft.com/office/powerpoint/2010/main" val="32922162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ntent (No footer)">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599" y="1320800"/>
            <a:ext cx="5280000" cy="523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02404" y="1320800"/>
            <a:ext cx="5280000" cy="523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Placeholder 1">
            <a:extLst>
              <a:ext uri="{FF2B5EF4-FFF2-40B4-BE49-F238E27FC236}">
                <a16:creationId xmlns:a16="http://schemas.microsoft.com/office/drawing/2014/main" id="{7F41694F-B52D-437D-800A-771ADC146259}"/>
              </a:ext>
            </a:extLst>
          </p:cNvPr>
          <p:cNvSpPr>
            <a:spLocks noGrp="1"/>
          </p:cNvSpPr>
          <p:nvPr>
            <p:ph type="title" hasCustomPrompt="1"/>
          </p:nvPr>
        </p:nvSpPr>
        <p:spPr>
          <a:xfrm>
            <a:off x="406400" y="228600"/>
            <a:ext cx="10972800" cy="820200"/>
          </a:xfrm>
          <a:prstGeom prst="rect">
            <a:avLst/>
          </a:prstGeom>
          <a:noFill/>
        </p:spPr>
        <p:txBody>
          <a:bodyPr vert="horz" lIns="91440" tIns="45720" rIns="91440" bIns="45720" rtlCol="0" anchor="b">
            <a:normAutofit/>
          </a:bodyPr>
          <a:lstStyle>
            <a:lvl1pPr>
              <a:defRPr b="1"/>
            </a:lvl1pPr>
          </a:lstStyle>
          <a:p>
            <a:r>
              <a:rPr lang="en-US" dirty="0"/>
              <a:t>Title of slide</a:t>
            </a:r>
          </a:p>
        </p:txBody>
      </p:sp>
      <p:sp>
        <p:nvSpPr>
          <p:cNvPr id="2" name="Rectangle 1">
            <a:extLst>
              <a:ext uri="{FF2B5EF4-FFF2-40B4-BE49-F238E27FC236}">
                <a16:creationId xmlns:a16="http://schemas.microsoft.com/office/drawing/2014/main" id="{E1E039BC-D9D8-4C29-A7B0-E73A4EF2C2A3}"/>
              </a:ext>
            </a:extLst>
          </p:cNvPr>
          <p:cNvSpPr/>
          <p:nvPr userDrawn="1"/>
        </p:nvSpPr>
        <p:spPr>
          <a:xfrm>
            <a:off x="0" y="6037800"/>
            <a:ext cx="12192000" cy="82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554803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D470FC04-A8B6-47AC-A586-93C6DF202861}"/>
              </a:ext>
            </a:extLst>
          </p:cNvPr>
          <p:cNvSpPr/>
          <p:nvPr userDrawn="1"/>
        </p:nvSpPr>
        <p:spPr>
          <a:xfrm>
            <a:off x="1" y="5257"/>
            <a:ext cx="12192001" cy="5985933"/>
          </a:xfrm>
          <a:prstGeom prst="rect">
            <a:avLst/>
          </a:prstGeom>
          <a:solidFill>
            <a:srgbClr val="37598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5" name="TextBox 4">
            <a:extLst>
              <a:ext uri="{FF2B5EF4-FFF2-40B4-BE49-F238E27FC236}">
                <a16:creationId xmlns:a16="http://schemas.microsoft.com/office/drawing/2014/main" id="{66B49908-37D1-49C8-A418-4C80D9AB9D8E}"/>
              </a:ext>
            </a:extLst>
          </p:cNvPr>
          <p:cNvSpPr txBox="1"/>
          <p:nvPr userDrawn="1"/>
        </p:nvSpPr>
        <p:spPr>
          <a:xfrm>
            <a:off x="3810000" y="3953470"/>
            <a:ext cx="4572000" cy="707886"/>
          </a:xfrm>
          <a:prstGeom prst="rect">
            <a:avLst/>
          </a:prstGeom>
          <a:noFill/>
        </p:spPr>
        <p:txBody>
          <a:bodyPr wrap="square" rtlCol="0">
            <a:spAutoFit/>
          </a:bodyPr>
          <a:lstStyle/>
          <a:p>
            <a:pPr algn="ctr"/>
            <a:r>
              <a:rPr lang="en-US" sz="2000" b="0" i="1" dirty="0">
                <a:solidFill>
                  <a:schemeClr val="bg1"/>
                </a:solidFill>
              </a:rPr>
              <a:t>For </a:t>
            </a:r>
            <a:r>
              <a:rPr lang="en-GB" sz="2000" b="0" i="1" dirty="0">
                <a:solidFill>
                  <a:schemeClr val="bg1"/>
                </a:solidFill>
              </a:rPr>
              <a:t>additional information please contact </a:t>
            </a:r>
            <a:r>
              <a:rPr lang="en-GB" sz="2000" b="0" i="1" dirty="0">
                <a:solidFill>
                  <a:schemeClr val="bg1"/>
                </a:solidFill>
                <a:hlinkClick r:id="rId2">
                  <a:extLst>
                    <a:ext uri="{A12FA001-AC4F-418D-AE19-62706E023703}">
                      <ahyp:hlinkClr xmlns:ahyp="http://schemas.microsoft.com/office/drawing/2018/hyperlinkcolor" val="tx"/>
                    </a:ext>
                  </a:extLst>
                </a:hlinkClick>
              </a:rPr>
              <a:t>glaas@who.int</a:t>
            </a:r>
            <a:endParaRPr lang="en-GB" sz="2000" b="0" i="1" dirty="0">
              <a:solidFill>
                <a:schemeClr val="bg1"/>
              </a:solidFill>
            </a:endParaRPr>
          </a:p>
        </p:txBody>
      </p:sp>
      <p:sp>
        <p:nvSpPr>
          <p:cNvPr id="6" name="TextBox 5">
            <a:extLst>
              <a:ext uri="{FF2B5EF4-FFF2-40B4-BE49-F238E27FC236}">
                <a16:creationId xmlns:a16="http://schemas.microsoft.com/office/drawing/2014/main" id="{19DCE912-6BB3-420C-9843-E17DC0DD22AA}"/>
              </a:ext>
            </a:extLst>
          </p:cNvPr>
          <p:cNvSpPr txBox="1"/>
          <p:nvPr userDrawn="1"/>
        </p:nvSpPr>
        <p:spPr>
          <a:xfrm>
            <a:off x="3810000" y="2074892"/>
            <a:ext cx="4572000" cy="923330"/>
          </a:xfrm>
          <a:prstGeom prst="rect">
            <a:avLst/>
          </a:prstGeom>
          <a:noFill/>
        </p:spPr>
        <p:txBody>
          <a:bodyPr wrap="square" rtlCol="0">
            <a:spAutoFit/>
          </a:bodyPr>
          <a:lstStyle/>
          <a:p>
            <a:pPr algn="ctr"/>
            <a:r>
              <a:rPr lang="en-US" sz="5400" b="1" i="0" dirty="0">
                <a:solidFill>
                  <a:schemeClr val="bg1"/>
                </a:solidFill>
              </a:rPr>
              <a:t>Thank you!</a:t>
            </a:r>
            <a:endParaRPr lang="en-GB" sz="5400" b="1" i="0" dirty="0">
              <a:solidFill>
                <a:schemeClr val="bg1"/>
              </a:solidFill>
            </a:endParaRPr>
          </a:p>
        </p:txBody>
      </p:sp>
    </p:spTree>
    <p:extLst>
      <p:ext uri="{BB962C8B-B14F-4D97-AF65-F5344CB8AC3E}">
        <p14:creationId xmlns:p14="http://schemas.microsoft.com/office/powerpoint/2010/main" val="12694795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404875"/>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366900"/>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9213" y="143345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99211" y="2366900"/>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Placeholder 1">
            <a:extLst>
              <a:ext uri="{FF2B5EF4-FFF2-40B4-BE49-F238E27FC236}">
                <a16:creationId xmlns:a16="http://schemas.microsoft.com/office/drawing/2014/main" id="{52F001AE-6B02-48FA-938F-B234953145AA}"/>
              </a:ext>
            </a:extLst>
          </p:cNvPr>
          <p:cNvSpPr>
            <a:spLocks noGrp="1"/>
          </p:cNvSpPr>
          <p:nvPr>
            <p:ph type="title" hasCustomPrompt="1"/>
          </p:nvPr>
        </p:nvSpPr>
        <p:spPr>
          <a:xfrm>
            <a:off x="406400" y="228600"/>
            <a:ext cx="10972800" cy="820200"/>
          </a:xfrm>
          <a:prstGeom prst="rect">
            <a:avLst/>
          </a:prstGeom>
          <a:noFill/>
        </p:spPr>
        <p:txBody>
          <a:bodyPr vert="horz" lIns="91440" tIns="45720" rIns="91440" bIns="45720" rtlCol="0" anchor="b">
            <a:normAutofit/>
          </a:bodyPr>
          <a:lstStyle>
            <a:lvl1pPr>
              <a:defRPr b="1"/>
            </a:lvl1pPr>
          </a:lstStyle>
          <a:p>
            <a:r>
              <a:rPr lang="en-US" dirty="0"/>
              <a:t>Title of slide</a:t>
            </a:r>
          </a:p>
        </p:txBody>
      </p:sp>
    </p:spTree>
    <p:extLst>
      <p:ext uri="{BB962C8B-B14F-4D97-AF65-F5344CB8AC3E}">
        <p14:creationId xmlns:p14="http://schemas.microsoft.com/office/powerpoint/2010/main" val="5253664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normAutofit/>
          </a:bodyPr>
          <a:lstStyle>
            <a:lvl1pPr>
              <a:defRPr sz="2800"/>
            </a:lvl1pPr>
          </a:lstStyle>
          <a:p>
            <a:r>
              <a:rPr lang="en-US" dirty="0"/>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1650390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normAutofit/>
          </a:bodyPr>
          <a:lstStyle>
            <a:lvl1pPr>
              <a:defRPr sz="2800"/>
            </a:lvl1pPr>
          </a:lstStyle>
          <a:p>
            <a:r>
              <a:rPr lang="en-US" dirty="0"/>
              <a:t>Click to edit Master title style</a:t>
            </a:r>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5404034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 Title slide">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D470FC04-A8B6-47AC-A586-93C6DF202861}"/>
              </a:ext>
            </a:extLst>
          </p:cNvPr>
          <p:cNvSpPr/>
          <p:nvPr userDrawn="1"/>
        </p:nvSpPr>
        <p:spPr>
          <a:xfrm>
            <a:off x="1" y="9526"/>
            <a:ext cx="12192001" cy="5985933"/>
          </a:xfrm>
          <a:prstGeom prst="rect">
            <a:avLst/>
          </a:prstGeom>
          <a:solidFill>
            <a:srgbClr val="37598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33" name="Title 1">
            <a:extLst>
              <a:ext uri="{FF2B5EF4-FFF2-40B4-BE49-F238E27FC236}">
                <a16:creationId xmlns:a16="http://schemas.microsoft.com/office/drawing/2014/main" id="{3AD1E0AB-7DC9-4994-867A-F1164662B813}"/>
              </a:ext>
            </a:extLst>
          </p:cNvPr>
          <p:cNvSpPr>
            <a:spLocks noGrp="1"/>
          </p:cNvSpPr>
          <p:nvPr>
            <p:ph type="ctrTitle" hasCustomPrompt="1"/>
          </p:nvPr>
        </p:nvSpPr>
        <p:spPr>
          <a:xfrm>
            <a:off x="914400" y="1010180"/>
            <a:ext cx="10363200" cy="1982787"/>
          </a:xfrm>
        </p:spPr>
        <p:txBody>
          <a:bodyPr anchor="ctr">
            <a:normAutofit/>
          </a:bodyPr>
          <a:lstStyle>
            <a:lvl1pPr algn="ctr">
              <a:lnSpc>
                <a:spcPct val="100000"/>
              </a:lnSpc>
              <a:defRPr sz="3600" b="1">
                <a:solidFill>
                  <a:srgbClr val="FFFFFF"/>
                </a:solidFill>
              </a:defRPr>
            </a:lvl1pPr>
          </a:lstStyle>
          <a:p>
            <a:r>
              <a:rPr lang="en-US"/>
              <a:t>Presentation title</a:t>
            </a:r>
          </a:p>
        </p:txBody>
      </p:sp>
      <p:sp>
        <p:nvSpPr>
          <p:cNvPr id="34" name="Subtitle 2">
            <a:extLst>
              <a:ext uri="{FF2B5EF4-FFF2-40B4-BE49-F238E27FC236}">
                <a16:creationId xmlns:a16="http://schemas.microsoft.com/office/drawing/2014/main" id="{6024A5AC-411D-485A-9C98-D9054598C16B}"/>
              </a:ext>
            </a:extLst>
          </p:cNvPr>
          <p:cNvSpPr>
            <a:spLocks noGrp="1"/>
          </p:cNvSpPr>
          <p:nvPr>
            <p:ph type="subTitle" idx="1" hasCustomPrompt="1"/>
          </p:nvPr>
        </p:nvSpPr>
        <p:spPr>
          <a:xfrm>
            <a:off x="914400" y="4203294"/>
            <a:ext cx="7398327" cy="1384442"/>
          </a:xfrm>
        </p:spPr>
        <p:txBody>
          <a:bodyPr>
            <a:normAutofit/>
          </a:bodyPr>
          <a:lstStyle>
            <a:lvl1pPr marL="0" indent="0" algn="l">
              <a:lnSpc>
                <a:spcPct val="100000"/>
              </a:lnSpc>
              <a:spcBef>
                <a:spcPts val="0"/>
              </a:spcBef>
              <a:buNone/>
              <a:defRPr sz="1600" i="1">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Name of presenter </a:t>
            </a:r>
          </a:p>
          <a:p>
            <a:r>
              <a:rPr lang="en-US"/>
              <a:t>World Health Organization</a:t>
            </a:r>
          </a:p>
          <a:p>
            <a:r>
              <a:rPr lang="en-US"/>
              <a:t>Information on location of presentation</a:t>
            </a:r>
          </a:p>
          <a:p>
            <a:r>
              <a:rPr lang="en-US"/>
              <a:t>Date</a:t>
            </a:r>
          </a:p>
          <a:p>
            <a:r>
              <a:rPr lang="en-US"/>
              <a:t>Etc. </a:t>
            </a:r>
          </a:p>
        </p:txBody>
      </p:sp>
    </p:spTree>
    <p:extLst>
      <p:ext uri="{BB962C8B-B14F-4D97-AF65-F5344CB8AC3E}">
        <p14:creationId xmlns:p14="http://schemas.microsoft.com/office/powerpoint/2010/main" val="15465307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5D1274C-8BD7-43DF-A60F-1D9C0A7D5EDE}"/>
              </a:ext>
            </a:extLst>
          </p:cNvPr>
          <p:cNvSpPr/>
          <p:nvPr userDrawn="1"/>
        </p:nvSpPr>
        <p:spPr>
          <a:xfrm>
            <a:off x="1" y="5257"/>
            <a:ext cx="12192001" cy="5985933"/>
          </a:xfrm>
          <a:prstGeom prst="rect">
            <a:avLst/>
          </a:prstGeom>
          <a:solidFill>
            <a:srgbClr val="37598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2" name="Title 1"/>
          <p:cNvSpPr>
            <a:spLocks noGrp="1"/>
          </p:cNvSpPr>
          <p:nvPr>
            <p:ph type="title" hasCustomPrompt="1"/>
          </p:nvPr>
        </p:nvSpPr>
        <p:spPr>
          <a:xfrm>
            <a:off x="497645" y="922340"/>
            <a:ext cx="11184000" cy="2852737"/>
          </a:xfrm>
        </p:spPr>
        <p:txBody>
          <a:bodyPr anchor="b">
            <a:normAutofit/>
          </a:bodyPr>
          <a:lstStyle>
            <a:lvl1pPr>
              <a:defRPr sz="4000">
                <a:solidFill>
                  <a:schemeClr val="bg1"/>
                </a:solidFill>
              </a:defRPr>
            </a:lvl1pPr>
          </a:lstStyle>
          <a:p>
            <a:r>
              <a:rPr lang="en-US"/>
              <a:t>Section title</a:t>
            </a:r>
          </a:p>
        </p:txBody>
      </p:sp>
      <p:sp>
        <p:nvSpPr>
          <p:cNvPr id="3" name="Text Placeholder 2"/>
          <p:cNvSpPr>
            <a:spLocks noGrp="1"/>
          </p:cNvSpPr>
          <p:nvPr>
            <p:ph type="body" idx="1" hasCustomPrompt="1"/>
          </p:nvPr>
        </p:nvSpPr>
        <p:spPr>
          <a:xfrm>
            <a:off x="497645" y="4029914"/>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Section sub-title</a:t>
            </a:r>
          </a:p>
        </p:txBody>
      </p:sp>
    </p:spTree>
    <p:extLst>
      <p:ext uri="{BB962C8B-B14F-4D97-AF65-F5344CB8AC3E}">
        <p14:creationId xmlns:p14="http://schemas.microsoft.com/office/powerpoint/2010/main" val="303300121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D470FC04-A8B6-47AC-A586-93C6DF202861}"/>
              </a:ext>
            </a:extLst>
          </p:cNvPr>
          <p:cNvSpPr/>
          <p:nvPr userDrawn="1"/>
        </p:nvSpPr>
        <p:spPr>
          <a:xfrm>
            <a:off x="1" y="5257"/>
            <a:ext cx="12192001" cy="5985933"/>
          </a:xfrm>
          <a:prstGeom prst="rect">
            <a:avLst/>
          </a:prstGeom>
          <a:solidFill>
            <a:srgbClr val="37598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5" name="TextBox 4">
            <a:extLst>
              <a:ext uri="{FF2B5EF4-FFF2-40B4-BE49-F238E27FC236}">
                <a16:creationId xmlns:a16="http://schemas.microsoft.com/office/drawing/2014/main" id="{66B49908-37D1-49C8-A418-4C80D9AB9D8E}"/>
              </a:ext>
            </a:extLst>
          </p:cNvPr>
          <p:cNvSpPr txBox="1"/>
          <p:nvPr userDrawn="1"/>
        </p:nvSpPr>
        <p:spPr>
          <a:xfrm>
            <a:off x="3810000" y="3953470"/>
            <a:ext cx="4572000" cy="707886"/>
          </a:xfrm>
          <a:prstGeom prst="rect">
            <a:avLst/>
          </a:prstGeom>
          <a:noFill/>
        </p:spPr>
        <p:txBody>
          <a:bodyPr wrap="square" rtlCol="0">
            <a:spAutoFit/>
          </a:bodyPr>
          <a:lstStyle/>
          <a:p>
            <a:pPr algn="ctr"/>
            <a:r>
              <a:rPr lang="en-US" sz="2000" b="0" i="1">
                <a:solidFill>
                  <a:schemeClr val="bg1"/>
                </a:solidFill>
              </a:rPr>
              <a:t>For </a:t>
            </a:r>
            <a:r>
              <a:rPr lang="en-GB" sz="2000" b="0" i="1">
                <a:solidFill>
                  <a:schemeClr val="bg1"/>
                </a:solidFill>
              </a:rPr>
              <a:t>additional information please contact </a:t>
            </a:r>
            <a:r>
              <a:rPr lang="en-GB" sz="2000" b="0" i="1">
                <a:solidFill>
                  <a:schemeClr val="bg1"/>
                </a:solidFill>
                <a:hlinkClick r:id="rId2">
                  <a:extLst>
                    <a:ext uri="{A12FA001-AC4F-418D-AE19-62706E023703}">
                      <ahyp:hlinkClr xmlns:ahyp="http://schemas.microsoft.com/office/drawing/2018/hyperlinkcolor" val="tx"/>
                    </a:ext>
                  </a:extLst>
                </a:hlinkClick>
              </a:rPr>
              <a:t>glaas@who.int</a:t>
            </a:r>
            <a:endParaRPr lang="en-GB" sz="2000" b="0" i="1">
              <a:solidFill>
                <a:schemeClr val="bg1"/>
              </a:solidFill>
            </a:endParaRPr>
          </a:p>
        </p:txBody>
      </p:sp>
      <p:sp>
        <p:nvSpPr>
          <p:cNvPr id="6" name="TextBox 5">
            <a:extLst>
              <a:ext uri="{FF2B5EF4-FFF2-40B4-BE49-F238E27FC236}">
                <a16:creationId xmlns:a16="http://schemas.microsoft.com/office/drawing/2014/main" id="{19DCE912-6BB3-420C-9843-E17DC0DD22AA}"/>
              </a:ext>
            </a:extLst>
          </p:cNvPr>
          <p:cNvSpPr txBox="1"/>
          <p:nvPr userDrawn="1"/>
        </p:nvSpPr>
        <p:spPr>
          <a:xfrm>
            <a:off x="3810000" y="2074892"/>
            <a:ext cx="4572000" cy="923330"/>
          </a:xfrm>
          <a:prstGeom prst="rect">
            <a:avLst/>
          </a:prstGeom>
          <a:noFill/>
        </p:spPr>
        <p:txBody>
          <a:bodyPr wrap="square" rtlCol="0">
            <a:spAutoFit/>
          </a:bodyPr>
          <a:lstStyle/>
          <a:p>
            <a:pPr algn="ctr"/>
            <a:r>
              <a:rPr lang="en-US" sz="5400" b="1" i="0">
                <a:solidFill>
                  <a:schemeClr val="bg1"/>
                </a:solidFill>
              </a:rPr>
              <a:t>Thank you!</a:t>
            </a:r>
            <a:endParaRPr lang="en-GB" sz="5400" b="1" i="0">
              <a:solidFill>
                <a:schemeClr val="bg1"/>
              </a:solidFill>
            </a:endParaRPr>
          </a:p>
        </p:txBody>
      </p:sp>
    </p:spTree>
    <p:extLst>
      <p:ext uri="{BB962C8B-B14F-4D97-AF65-F5344CB8AC3E}">
        <p14:creationId xmlns:p14="http://schemas.microsoft.com/office/powerpoint/2010/main" val="231128624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280166"/>
            <a:ext cx="10972800" cy="4505491"/>
          </a:xfrm>
        </p:spPr>
        <p:txBody>
          <a:bodyPr/>
          <a:lstStyle>
            <a:lvl1pPr marL="342900" indent="-342900">
              <a:buClr>
                <a:srgbClr val="634A94"/>
              </a:buClr>
              <a:buFont typeface="Wingdings" panose="05000000000000000000" pitchFamily="2" charset="2"/>
              <a:buChar char="§"/>
              <a:defRPr>
                <a:solidFill>
                  <a:schemeClr val="accent1">
                    <a:lumMod val="50000"/>
                  </a:schemeClr>
                </a:solidFill>
              </a:defRPr>
            </a:lvl1pPr>
            <a:lvl2pPr>
              <a:buClr>
                <a:srgbClr val="634A94"/>
              </a:buClr>
              <a:defRPr>
                <a:solidFill>
                  <a:schemeClr val="accent1">
                    <a:lumMod val="50000"/>
                  </a:schemeClr>
                </a:solidFill>
              </a:defRPr>
            </a:lvl2pPr>
            <a:lvl3pPr>
              <a:buClr>
                <a:srgbClr val="634A94"/>
              </a:buClr>
              <a:defRPr>
                <a:solidFill>
                  <a:schemeClr val="accent1">
                    <a:lumMod val="50000"/>
                  </a:schemeClr>
                </a:solidFill>
              </a:defRPr>
            </a:lvl3pPr>
            <a:lvl4pPr>
              <a:buClr>
                <a:srgbClr val="634A94"/>
              </a:buClr>
              <a:defRPr>
                <a:solidFill>
                  <a:schemeClr val="accent1">
                    <a:lumMod val="50000"/>
                  </a:schemeClr>
                </a:solidFill>
              </a:defRPr>
            </a:lvl4pPr>
            <a:lvl5pPr>
              <a:buClr>
                <a:srgbClr val="634A94"/>
              </a:buClr>
              <a:defRPr>
                <a:solidFill>
                  <a:schemeClr val="accent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itle 1">
            <a:extLst>
              <a:ext uri="{FF2B5EF4-FFF2-40B4-BE49-F238E27FC236}">
                <a16:creationId xmlns:a16="http://schemas.microsoft.com/office/drawing/2014/main" id="{44BEE011-8006-4693-A82B-7D40435705B9}"/>
              </a:ext>
            </a:extLst>
          </p:cNvPr>
          <p:cNvSpPr>
            <a:spLocks noGrp="1"/>
          </p:cNvSpPr>
          <p:nvPr>
            <p:ph type="title"/>
          </p:nvPr>
        </p:nvSpPr>
        <p:spPr>
          <a:xfrm>
            <a:off x="609600" y="198873"/>
            <a:ext cx="10972800" cy="840218"/>
          </a:xfrm>
        </p:spPr>
        <p:txBody>
          <a:bodyPr>
            <a:normAutofit/>
          </a:bodyPr>
          <a:lstStyle>
            <a:lvl1pPr>
              <a:defRPr sz="3400"/>
            </a:lvl1pPr>
          </a:lstStyle>
          <a:p>
            <a:r>
              <a:rPr lang="en-US"/>
              <a:t>Click to edit Master title style</a:t>
            </a:r>
          </a:p>
        </p:txBody>
      </p:sp>
      <p:sp>
        <p:nvSpPr>
          <p:cNvPr id="5" name="Rectangle 4">
            <a:extLst>
              <a:ext uri="{FF2B5EF4-FFF2-40B4-BE49-F238E27FC236}">
                <a16:creationId xmlns:a16="http://schemas.microsoft.com/office/drawing/2014/main" id="{A7C454DB-23F1-4715-A455-6125B95F75E9}"/>
              </a:ext>
            </a:extLst>
          </p:cNvPr>
          <p:cNvSpPr/>
          <p:nvPr userDrawn="1"/>
        </p:nvSpPr>
        <p:spPr>
          <a:xfrm>
            <a:off x="609600" y="1010780"/>
            <a:ext cx="10972800" cy="36000"/>
          </a:xfrm>
          <a:prstGeom prst="rect">
            <a:avLst/>
          </a:prstGeom>
          <a:gradFill>
            <a:gsLst>
              <a:gs pos="79000">
                <a:srgbClr val="7BD0EF"/>
              </a:gs>
              <a:gs pos="28000">
                <a:srgbClr val="375987"/>
              </a:gs>
            </a:gsLst>
            <a:lin ang="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Tree>
    <p:extLst>
      <p:ext uri="{BB962C8B-B14F-4D97-AF65-F5344CB8AC3E}">
        <p14:creationId xmlns:p14="http://schemas.microsoft.com/office/powerpoint/2010/main" val="89603024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Title and content only (No footer)">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C23252E1-6220-441A-B9AF-F7735062904A}"/>
              </a:ext>
            </a:extLst>
          </p:cNvPr>
          <p:cNvSpPr>
            <a:spLocks noGrp="1"/>
          </p:cNvSpPr>
          <p:nvPr>
            <p:ph type="title"/>
          </p:nvPr>
        </p:nvSpPr>
        <p:spPr>
          <a:xfrm>
            <a:off x="609600" y="198873"/>
            <a:ext cx="10972800" cy="840218"/>
          </a:xfrm>
        </p:spPr>
        <p:txBody>
          <a:bodyPr>
            <a:normAutofit/>
          </a:bodyPr>
          <a:lstStyle>
            <a:lvl1pPr>
              <a:defRPr sz="3400"/>
            </a:lvl1pPr>
          </a:lstStyle>
          <a:p>
            <a:r>
              <a:rPr lang="en-US"/>
              <a:t>Click to edit Master title style</a:t>
            </a:r>
          </a:p>
        </p:txBody>
      </p:sp>
      <p:sp>
        <p:nvSpPr>
          <p:cNvPr id="5" name="Rectangle 4">
            <a:extLst>
              <a:ext uri="{FF2B5EF4-FFF2-40B4-BE49-F238E27FC236}">
                <a16:creationId xmlns:a16="http://schemas.microsoft.com/office/drawing/2014/main" id="{90D22EC9-A567-4179-805C-09993B6589C9}"/>
              </a:ext>
            </a:extLst>
          </p:cNvPr>
          <p:cNvSpPr/>
          <p:nvPr userDrawn="1"/>
        </p:nvSpPr>
        <p:spPr>
          <a:xfrm>
            <a:off x="609600" y="1010780"/>
            <a:ext cx="10972800" cy="36000"/>
          </a:xfrm>
          <a:prstGeom prst="rect">
            <a:avLst/>
          </a:prstGeom>
          <a:gradFill>
            <a:gsLst>
              <a:gs pos="79000">
                <a:srgbClr val="7BD0EF"/>
              </a:gs>
              <a:gs pos="28000">
                <a:srgbClr val="375987"/>
              </a:gs>
            </a:gsLst>
            <a:lin ang="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4" name="Content Placeholder 2">
            <a:extLst>
              <a:ext uri="{FF2B5EF4-FFF2-40B4-BE49-F238E27FC236}">
                <a16:creationId xmlns:a16="http://schemas.microsoft.com/office/drawing/2014/main" id="{C8634BFD-3312-40A8-86AE-A0152A37EB20}"/>
              </a:ext>
            </a:extLst>
          </p:cNvPr>
          <p:cNvSpPr>
            <a:spLocks noGrp="1"/>
          </p:cNvSpPr>
          <p:nvPr>
            <p:ph idx="1"/>
          </p:nvPr>
        </p:nvSpPr>
        <p:spPr>
          <a:xfrm>
            <a:off x="609600" y="1280166"/>
            <a:ext cx="10972800" cy="4505491"/>
          </a:xfrm>
        </p:spPr>
        <p:txBody>
          <a:bodyPr/>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0720241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Title and content only (No footer) with GLAAS visual identifier">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C23252E1-6220-441A-B9AF-F7735062904A}"/>
              </a:ext>
            </a:extLst>
          </p:cNvPr>
          <p:cNvSpPr>
            <a:spLocks noGrp="1"/>
          </p:cNvSpPr>
          <p:nvPr>
            <p:ph type="title"/>
          </p:nvPr>
        </p:nvSpPr>
        <p:spPr>
          <a:xfrm>
            <a:off x="609600" y="198873"/>
            <a:ext cx="10972800" cy="840218"/>
          </a:xfrm>
        </p:spPr>
        <p:txBody>
          <a:bodyPr>
            <a:normAutofit/>
          </a:bodyPr>
          <a:lstStyle>
            <a:lvl1pPr>
              <a:defRPr sz="3400"/>
            </a:lvl1pPr>
          </a:lstStyle>
          <a:p>
            <a:r>
              <a:rPr lang="en-US"/>
              <a:t>Click to edit Master title style</a:t>
            </a:r>
          </a:p>
        </p:txBody>
      </p:sp>
      <p:sp>
        <p:nvSpPr>
          <p:cNvPr id="5" name="Rectangle 4">
            <a:extLst>
              <a:ext uri="{FF2B5EF4-FFF2-40B4-BE49-F238E27FC236}">
                <a16:creationId xmlns:a16="http://schemas.microsoft.com/office/drawing/2014/main" id="{90D22EC9-A567-4179-805C-09993B6589C9}"/>
              </a:ext>
            </a:extLst>
          </p:cNvPr>
          <p:cNvSpPr/>
          <p:nvPr userDrawn="1"/>
        </p:nvSpPr>
        <p:spPr>
          <a:xfrm>
            <a:off x="609600" y="1010780"/>
            <a:ext cx="10972800" cy="36000"/>
          </a:xfrm>
          <a:prstGeom prst="rect">
            <a:avLst/>
          </a:prstGeom>
          <a:gradFill>
            <a:gsLst>
              <a:gs pos="79000">
                <a:srgbClr val="7BD0EF"/>
              </a:gs>
              <a:gs pos="28000">
                <a:srgbClr val="375987"/>
              </a:gs>
            </a:gsLst>
            <a:lin ang="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4" name="Content Placeholder 2">
            <a:extLst>
              <a:ext uri="{FF2B5EF4-FFF2-40B4-BE49-F238E27FC236}">
                <a16:creationId xmlns:a16="http://schemas.microsoft.com/office/drawing/2014/main" id="{C8634BFD-3312-40A8-86AE-A0152A37EB20}"/>
              </a:ext>
            </a:extLst>
          </p:cNvPr>
          <p:cNvSpPr>
            <a:spLocks noGrp="1"/>
          </p:cNvSpPr>
          <p:nvPr>
            <p:ph idx="1"/>
          </p:nvPr>
        </p:nvSpPr>
        <p:spPr>
          <a:xfrm>
            <a:off x="609600" y="1280166"/>
            <a:ext cx="10972800" cy="4505491"/>
          </a:xfrm>
        </p:spPr>
        <p:txBody>
          <a:bodyPr/>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descr="A close up of a logo&#10;&#10;Description automatically generated">
            <a:extLst>
              <a:ext uri="{FF2B5EF4-FFF2-40B4-BE49-F238E27FC236}">
                <a16:creationId xmlns:a16="http://schemas.microsoft.com/office/drawing/2014/main" id="{E05644B8-4C7E-4B38-889F-EEB8B94159E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06887" y="6231781"/>
            <a:ext cx="2262158" cy="542191"/>
          </a:xfrm>
          <a:prstGeom prst="rect">
            <a:avLst/>
          </a:prstGeom>
        </p:spPr>
      </p:pic>
    </p:spTree>
    <p:extLst>
      <p:ext uri="{BB962C8B-B14F-4D97-AF65-F5344CB8AC3E}">
        <p14:creationId xmlns:p14="http://schemas.microsoft.com/office/powerpoint/2010/main" val="56836631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3_Title only (No footer; No line under title)">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C23252E1-6220-441A-B9AF-F7735062904A}"/>
              </a:ext>
            </a:extLst>
          </p:cNvPr>
          <p:cNvSpPr>
            <a:spLocks noGrp="1"/>
          </p:cNvSpPr>
          <p:nvPr>
            <p:ph type="title"/>
          </p:nvPr>
        </p:nvSpPr>
        <p:spPr>
          <a:xfrm>
            <a:off x="609600" y="198873"/>
            <a:ext cx="10972800" cy="840218"/>
          </a:xfrm>
        </p:spPr>
        <p:txBody>
          <a:bodyPr>
            <a:normAutofit/>
          </a:bodyPr>
          <a:lstStyle>
            <a:lvl1pPr>
              <a:defRPr sz="3400"/>
            </a:lvl1pPr>
          </a:lstStyle>
          <a:p>
            <a:r>
              <a:rPr lang="en-US"/>
              <a:t>Click to edit Master title style</a:t>
            </a:r>
          </a:p>
        </p:txBody>
      </p:sp>
      <p:sp>
        <p:nvSpPr>
          <p:cNvPr id="4" name="Content Placeholder 2">
            <a:extLst>
              <a:ext uri="{FF2B5EF4-FFF2-40B4-BE49-F238E27FC236}">
                <a16:creationId xmlns:a16="http://schemas.microsoft.com/office/drawing/2014/main" id="{C8634BFD-3312-40A8-86AE-A0152A37EB20}"/>
              </a:ext>
            </a:extLst>
          </p:cNvPr>
          <p:cNvSpPr>
            <a:spLocks noGrp="1"/>
          </p:cNvSpPr>
          <p:nvPr>
            <p:ph idx="1"/>
          </p:nvPr>
        </p:nvSpPr>
        <p:spPr>
          <a:xfrm>
            <a:off x="609600" y="1280166"/>
            <a:ext cx="10972800" cy="4505491"/>
          </a:xfrm>
        </p:spPr>
        <p:txBody>
          <a:bodyPr/>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75220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280166"/>
            <a:ext cx="10972800" cy="4505491"/>
          </a:xfrm>
        </p:spPr>
        <p:txBody>
          <a:bodyPr/>
          <a:lstStyle>
            <a:lvl1pPr marL="339725" indent="-339725">
              <a:defRPr sz="3200">
                <a:solidFill>
                  <a:schemeClr val="accent1">
                    <a:lumMod val="50000"/>
                  </a:schemeClr>
                </a:solidFill>
              </a:defRPr>
            </a:lvl1pPr>
            <a:lvl2pPr>
              <a:defRPr sz="2800">
                <a:solidFill>
                  <a:schemeClr val="accent1">
                    <a:lumMod val="50000"/>
                  </a:schemeClr>
                </a:solidFill>
              </a:defRPr>
            </a:lvl2pPr>
            <a:lvl3pPr>
              <a:defRPr sz="2400">
                <a:solidFill>
                  <a:schemeClr val="accent1">
                    <a:lumMod val="50000"/>
                  </a:schemeClr>
                </a:solidFill>
              </a:defRPr>
            </a:lvl3pPr>
            <a:lvl4pPr>
              <a:defRPr sz="2000">
                <a:solidFill>
                  <a:schemeClr val="accent1">
                    <a:lumMod val="50000"/>
                  </a:schemeClr>
                </a:solidFill>
              </a:defRPr>
            </a:lvl4pPr>
            <a:lvl5pPr>
              <a:defRPr sz="2000">
                <a:solidFill>
                  <a:schemeClr val="accent1">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Title 1">
            <a:extLst>
              <a:ext uri="{FF2B5EF4-FFF2-40B4-BE49-F238E27FC236}">
                <a16:creationId xmlns:a16="http://schemas.microsoft.com/office/drawing/2014/main" id="{44BEE011-8006-4693-A82B-7D40435705B9}"/>
              </a:ext>
            </a:extLst>
          </p:cNvPr>
          <p:cNvSpPr>
            <a:spLocks noGrp="1"/>
          </p:cNvSpPr>
          <p:nvPr>
            <p:ph type="title"/>
          </p:nvPr>
        </p:nvSpPr>
        <p:spPr>
          <a:xfrm>
            <a:off x="609600" y="198873"/>
            <a:ext cx="10972800" cy="840218"/>
          </a:xfrm>
        </p:spPr>
        <p:txBody>
          <a:bodyPr>
            <a:normAutofit/>
          </a:bodyPr>
          <a:lstStyle>
            <a:lvl1pPr>
              <a:defRPr sz="4000"/>
            </a:lvl1pPr>
          </a:lstStyle>
          <a:p>
            <a:r>
              <a:rPr lang="en-US" dirty="0"/>
              <a:t>Click to edit Master title style</a:t>
            </a:r>
          </a:p>
        </p:txBody>
      </p:sp>
      <p:sp>
        <p:nvSpPr>
          <p:cNvPr id="5" name="Rectangle 4">
            <a:extLst>
              <a:ext uri="{FF2B5EF4-FFF2-40B4-BE49-F238E27FC236}">
                <a16:creationId xmlns:a16="http://schemas.microsoft.com/office/drawing/2014/main" id="{A7C454DB-23F1-4715-A455-6125B95F75E9}"/>
              </a:ext>
            </a:extLst>
          </p:cNvPr>
          <p:cNvSpPr/>
          <p:nvPr userDrawn="1"/>
        </p:nvSpPr>
        <p:spPr>
          <a:xfrm>
            <a:off x="609600" y="1010780"/>
            <a:ext cx="10972800" cy="36000"/>
          </a:xfrm>
          <a:prstGeom prst="rect">
            <a:avLst/>
          </a:prstGeom>
          <a:gradFill>
            <a:gsLst>
              <a:gs pos="79000">
                <a:srgbClr val="7BD0EF"/>
              </a:gs>
              <a:gs pos="28000">
                <a:srgbClr val="375987"/>
              </a:gs>
            </a:gsLst>
            <a:lin ang="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Tree>
    <p:extLst>
      <p:ext uri="{BB962C8B-B14F-4D97-AF65-F5344CB8AC3E}">
        <p14:creationId xmlns:p14="http://schemas.microsoft.com/office/powerpoint/2010/main" val="317179242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Title and content only (No footer; No line under title) with GLAAS icon">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C23252E1-6220-441A-B9AF-F7735062904A}"/>
              </a:ext>
            </a:extLst>
          </p:cNvPr>
          <p:cNvSpPr>
            <a:spLocks noGrp="1"/>
          </p:cNvSpPr>
          <p:nvPr>
            <p:ph type="title"/>
          </p:nvPr>
        </p:nvSpPr>
        <p:spPr>
          <a:xfrm>
            <a:off x="609600" y="198873"/>
            <a:ext cx="10972800" cy="840218"/>
          </a:xfrm>
        </p:spPr>
        <p:txBody>
          <a:bodyPr>
            <a:normAutofit/>
          </a:bodyPr>
          <a:lstStyle>
            <a:lvl1pPr>
              <a:defRPr sz="3400"/>
            </a:lvl1pPr>
          </a:lstStyle>
          <a:p>
            <a:r>
              <a:rPr lang="en-US"/>
              <a:t>Click to edit Master title style</a:t>
            </a:r>
          </a:p>
        </p:txBody>
      </p:sp>
      <p:sp>
        <p:nvSpPr>
          <p:cNvPr id="4" name="Content Placeholder 2">
            <a:extLst>
              <a:ext uri="{FF2B5EF4-FFF2-40B4-BE49-F238E27FC236}">
                <a16:creationId xmlns:a16="http://schemas.microsoft.com/office/drawing/2014/main" id="{C8634BFD-3312-40A8-86AE-A0152A37EB20}"/>
              </a:ext>
            </a:extLst>
          </p:cNvPr>
          <p:cNvSpPr>
            <a:spLocks noGrp="1"/>
          </p:cNvSpPr>
          <p:nvPr>
            <p:ph idx="1"/>
          </p:nvPr>
        </p:nvSpPr>
        <p:spPr>
          <a:xfrm>
            <a:off x="609600" y="1280166"/>
            <a:ext cx="10972800" cy="4505491"/>
          </a:xfrm>
        </p:spPr>
        <p:txBody>
          <a:bodyPr/>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descr="A close up of a logo&#10;&#10;Description automatically generated">
            <a:extLst>
              <a:ext uri="{FF2B5EF4-FFF2-40B4-BE49-F238E27FC236}">
                <a16:creationId xmlns:a16="http://schemas.microsoft.com/office/drawing/2014/main" id="{E05644B8-4C7E-4B38-889F-EEB8B94159E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06887" y="6231781"/>
            <a:ext cx="2262158" cy="542191"/>
          </a:xfrm>
          <a:prstGeom prst="rect">
            <a:avLst/>
          </a:prstGeom>
        </p:spPr>
      </p:pic>
    </p:spTree>
    <p:extLst>
      <p:ext uri="{BB962C8B-B14F-4D97-AF65-F5344CB8AC3E}">
        <p14:creationId xmlns:p14="http://schemas.microsoft.com/office/powerpoint/2010/main" val="375994879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Footer only (No title)">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7853C010-3127-42EE-8067-D27B4980371F}"/>
              </a:ext>
            </a:extLst>
          </p:cNvPr>
          <p:cNvSpPr>
            <a:spLocks noGrp="1"/>
          </p:cNvSpPr>
          <p:nvPr>
            <p:ph idx="1"/>
          </p:nvPr>
        </p:nvSpPr>
        <p:spPr>
          <a:xfrm>
            <a:off x="609600" y="1280166"/>
            <a:ext cx="10972800" cy="4505491"/>
          </a:xfrm>
        </p:spPr>
        <p:txBody>
          <a:bodyPr/>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2993794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798379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311275"/>
            <a:ext cx="5364480" cy="44988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3" y="1314323"/>
            <a:ext cx="536448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1">
            <a:extLst>
              <a:ext uri="{FF2B5EF4-FFF2-40B4-BE49-F238E27FC236}">
                <a16:creationId xmlns:a16="http://schemas.microsoft.com/office/drawing/2014/main" id="{B4676E82-91E3-4525-9A7E-22560A53D580}"/>
              </a:ext>
            </a:extLst>
          </p:cNvPr>
          <p:cNvSpPr>
            <a:spLocks noGrp="1"/>
          </p:cNvSpPr>
          <p:nvPr>
            <p:ph type="title"/>
          </p:nvPr>
        </p:nvSpPr>
        <p:spPr>
          <a:xfrm>
            <a:off x="609600" y="198873"/>
            <a:ext cx="10972800" cy="840218"/>
          </a:xfrm>
        </p:spPr>
        <p:txBody>
          <a:bodyPr anchor="b">
            <a:normAutofit/>
          </a:bodyPr>
          <a:lstStyle>
            <a:lvl1pPr>
              <a:defRPr sz="3400"/>
            </a:lvl1pPr>
          </a:lstStyle>
          <a:p>
            <a:r>
              <a:rPr lang="en-US"/>
              <a:t>Click to edit Master title style</a:t>
            </a:r>
          </a:p>
        </p:txBody>
      </p:sp>
      <p:sp>
        <p:nvSpPr>
          <p:cNvPr id="6" name="Rectangle 5">
            <a:extLst>
              <a:ext uri="{FF2B5EF4-FFF2-40B4-BE49-F238E27FC236}">
                <a16:creationId xmlns:a16="http://schemas.microsoft.com/office/drawing/2014/main" id="{96A3CBFD-85D2-413E-B714-827B1CA2D477}"/>
              </a:ext>
            </a:extLst>
          </p:cNvPr>
          <p:cNvSpPr/>
          <p:nvPr userDrawn="1"/>
        </p:nvSpPr>
        <p:spPr>
          <a:xfrm>
            <a:off x="609600" y="1010780"/>
            <a:ext cx="10972800" cy="36000"/>
          </a:xfrm>
          <a:prstGeom prst="rect">
            <a:avLst/>
          </a:prstGeom>
          <a:gradFill>
            <a:gsLst>
              <a:gs pos="79000">
                <a:srgbClr val="7BD0EF"/>
              </a:gs>
              <a:gs pos="28000">
                <a:srgbClr val="375987"/>
              </a:gs>
            </a:gsLst>
            <a:lin ang="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Tree>
    <p:extLst>
      <p:ext uri="{BB962C8B-B14F-4D97-AF65-F5344CB8AC3E}">
        <p14:creationId xmlns:p14="http://schemas.microsoft.com/office/powerpoint/2010/main" val="105216055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Two content no footer">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311275"/>
            <a:ext cx="5364480" cy="44988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3" y="1314323"/>
            <a:ext cx="536448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1">
            <a:extLst>
              <a:ext uri="{FF2B5EF4-FFF2-40B4-BE49-F238E27FC236}">
                <a16:creationId xmlns:a16="http://schemas.microsoft.com/office/drawing/2014/main" id="{B4676E82-91E3-4525-9A7E-22560A53D580}"/>
              </a:ext>
            </a:extLst>
          </p:cNvPr>
          <p:cNvSpPr>
            <a:spLocks noGrp="1"/>
          </p:cNvSpPr>
          <p:nvPr>
            <p:ph type="title"/>
          </p:nvPr>
        </p:nvSpPr>
        <p:spPr>
          <a:xfrm>
            <a:off x="609600" y="198873"/>
            <a:ext cx="10972800" cy="840218"/>
          </a:xfrm>
        </p:spPr>
        <p:txBody>
          <a:bodyPr anchor="b">
            <a:normAutofit/>
          </a:bodyPr>
          <a:lstStyle>
            <a:lvl1pPr>
              <a:defRPr sz="3400"/>
            </a:lvl1pPr>
          </a:lstStyle>
          <a:p>
            <a:r>
              <a:rPr lang="en-US"/>
              <a:t>Click to edit Master title style</a:t>
            </a:r>
          </a:p>
        </p:txBody>
      </p:sp>
      <p:sp>
        <p:nvSpPr>
          <p:cNvPr id="7" name="Rectangle 6">
            <a:extLst>
              <a:ext uri="{FF2B5EF4-FFF2-40B4-BE49-F238E27FC236}">
                <a16:creationId xmlns:a16="http://schemas.microsoft.com/office/drawing/2014/main" id="{2C3DE25B-786F-4845-B7FD-1A040AC9C4E5}"/>
              </a:ext>
            </a:extLst>
          </p:cNvPr>
          <p:cNvSpPr/>
          <p:nvPr userDrawn="1"/>
        </p:nvSpPr>
        <p:spPr>
          <a:xfrm>
            <a:off x="609600" y="1010780"/>
            <a:ext cx="10972800" cy="36000"/>
          </a:xfrm>
          <a:prstGeom prst="rect">
            <a:avLst/>
          </a:prstGeom>
          <a:gradFill>
            <a:gsLst>
              <a:gs pos="79000">
                <a:srgbClr val="7BD0EF"/>
              </a:gs>
              <a:gs pos="28000">
                <a:srgbClr val="375987"/>
              </a:gs>
            </a:gsLst>
            <a:lin ang="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Tree>
    <p:extLst>
      <p:ext uri="{BB962C8B-B14F-4D97-AF65-F5344CB8AC3E}">
        <p14:creationId xmlns:p14="http://schemas.microsoft.com/office/powerpoint/2010/main" val="309224279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1_Two content no footer no lin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311275"/>
            <a:ext cx="10972800" cy="44988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1">
            <a:extLst>
              <a:ext uri="{FF2B5EF4-FFF2-40B4-BE49-F238E27FC236}">
                <a16:creationId xmlns:a16="http://schemas.microsoft.com/office/drawing/2014/main" id="{B4676E82-91E3-4525-9A7E-22560A53D580}"/>
              </a:ext>
            </a:extLst>
          </p:cNvPr>
          <p:cNvSpPr>
            <a:spLocks noGrp="1"/>
          </p:cNvSpPr>
          <p:nvPr>
            <p:ph type="title"/>
          </p:nvPr>
        </p:nvSpPr>
        <p:spPr>
          <a:xfrm>
            <a:off x="609600" y="198873"/>
            <a:ext cx="10972800" cy="840218"/>
          </a:xfrm>
        </p:spPr>
        <p:txBody>
          <a:bodyPr anchor="b">
            <a:normAutofit/>
          </a:bodyPr>
          <a:lstStyle>
            <a:lvl1pPr>
              <a:defRPr sz="3400"/>
            </a:lvl1pPr>
          </a:lstStyle>
          <a:p>
            <a:r>
              <a:rPr lang="en-US"/>
              <a:t>Click to edit Master title style</a:t>
            </a:r>
          </a:p>
        </p:txBody>
      </p:sp>
    </p:spTree>
    <p:extLst>
      <p:ext uri="{BB962C8B-B14F-4D97-AF65-F5344CB8AC3E}">
        <p14:creationId xmlns:p14="http://schemas.microsoft.com/office/powerpoint/2010/main" val="381904430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15599" y="1261867"/>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15599" y="2112169"/>
            <a:ext cx="5157787" cy="3684588"/>
          </a:xfrm>
        </p:spPr>
        <p:txBody>
          <a:bodyPr/>
          <a:lstStyle>
            <a:lvl1pPr>
              <a:buClr>
                <a:srgbClr val="634A94"/>
              </a:buClr>
              <a:defRPr/>
            </a:lvl1pPr>
            <a:lvl2pPr>
              <a:buClr>
                <a:srgbClr val="634A94"/>
              </a:buClr>
              <a:defRPr/>
            </a:lvl2pPr>
            <a:lvl3pPr>
              <a:buClr>
                <a:srgbClr val="634A94"/>
              </a:buClr>
              <a:defRPr/>
            </a:lvl3pPr>
            <a:lvl4pPr>
              <a:buClr>
                <a:srgbClr val="634A94"/>
              </a:buClr>
              <a:defRPr/>
            </a:lvl4pPr>
            <a:lvl5pPr>
              <a:buClr>
                <a:srgbClr val="634A94"/>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93214" y="1261867"/>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93214" y="2112169"/>
            <a:ext cx="5183188" cy="3684588"/>
          </a:xfrm>
        </p:spPr>
        <p:txBody>
          <a:bodyPr/>
          <a:lstStyle>
            <a:lvl1pPr>
              <a:buClr>
                <a:srgbClr val="634A94"/>
              </a:buClr>
              <a:defRPr/>
            </a:lvl1pPr>
            <a:lvl2pPr>
              <a:buClr>
                <a:srgbClr val="634A94"/>
              </a:buClr>
              <a:defRPr/>
            </a:lvl2pPr>
            <a:lvl3pPr>
              <a:buClr>
                <a:srgbClr val="634A94"/>
              </a:buClr>
              <a:defRPr/>
            </a:lvl3pPr>
            <a:lvl4pPr>
              <a:buClr>
                <a:srgbClr val="634A94"/>
              </a:buClr>
              <a:defRPr/>
            </a:lvl4pPr>
            <a:lvl5pPr>
              <a:buClr>
                <a:srgbClr val="634A94"/>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itle 1">
            <a:extLst>
              <a:ext uri="{FF2B5EF4-FFF2-40B4-BE49-F238E27FC236}">
                <a16:creationId xmlns:a16="http://schemas.microsoft.com/office/drawing/2014/main" id="{E387894E-6827-4610-9BCC-38FD86EF9628}"/>
              </a:ext>
            </a:extLst>
          </p:cNvPr>
          <p:cNvSpPr>
            <a:spLocks noGrp="1"/>
          </p:cNvSpPr>
          <p:nvPr>
            <p:ph type="title"/>
          </p:nvPr>
        </p:nvSpPr>
        <p:spPr>
          <a:xfrm>
            <a:off x="609600" y="198873"/>
            <a:ext cx="10972800" cy="840218"/>
          </a:xfrm>
        </p:spPr>
        <p:txBody>
          <a:bodyPr>
            <a:normAutofit/>
          </a:bodyPr>
          <a:lstStyle>
            <a:lvl1pPr>
              <a:defRPr sz="3400"/>
            </a:lvl1pPr>
          </a:lstStyle>
          <a:p>
            <a:r>
              <a:rPr lang="en-US"/>
              <a:t>Click to edit Master title style</a:t>
            </a:r>
          </a:p>
        </p:txBody>
      </p:sp>
      <p:sp>
        <p:nvSpPr>
          <p:cNvPr id="9" name="Rectangle 8">
            <a:extLst>
              <a:ext uri="{FF2B5EF4-FFF2-40B4-BE49-F238E27FC236}">
                <a16:creationId xmlns:a16="http://schemas.microsoft.com/office/drawing/2014/main" id="{B97C10B3-3616-4652-883E-3F84DD6ABFBD}"/>
              </a:ext>
            </a:extLst>
          </p:cNvPr>
          <p:cNvSpPr/>
          <p:nvPr userDrawn="1"/>
        </p:nvSpPr>
        <p:spPr>
          <a:xfrm>
            <a:off x="609600" y="1010780"/>
            <a:ext cx="10972800" cy="36000"/>
          </a:xfrm>
          <a:prstGeom prst="rect">
            <a:avLst/>
          </a:prstGeom>
          <a:gradFill>
            <a:gsLst>
              <a:gs pos="79000">
                <a:srgbClr val="7BD0EF"/>
              </a:gs>
              <a:gs pos="28000">
                <a:srgbClr val="375987"/>
              </a:gs>
            </a:gsLst>
            <a:lin ang="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Tree>
    <p:extLst>
      <p:ext uri="{BB962C8B-B14F-4D97-AF65-F5344CB8AC3E}">
        <p14:creationId xmlns:p14="http://schemas.microsoft.com/office/powerpoint/2010/main" val="273392842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386383" y="1261535"/>
            <a:ext cx="6172200" cy="45310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3418" y="1261559"/>
            <a:ext cx="4250261" cy="45309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7" name="Title 1">
            <a:extLst>
              <a:ext uri="{FF2B5EF4-FFF2-40B4-BE49-F238E27FC236}">
                <a16:creationId xmlns:a16="http://schemas.microsoft.com/office/drawing/2014/main" id="{DDBD984D-C84B-49D0-9AB0-4DD6A4E41593}"/>
              </a:ext>
            </a:extLst>
          </p:cNvPr>
          <p:cNvSpPr>
            <a:spLocks noGrp="1"/>
          </p:cNvSpPr>
          <p:nvPr>
            <p:ph type="title"/>
          </p:nvPr>
        </p:nvSpPr>
        <p:spPr>
          <a:xfrm>
            <a:off x="609600" y="198873"/>
            <a:ext cx="10972800" cy="840218"/>
          </a:xfrm>
        </p:spPr>
        <p:txBody>
          <a:bodyPr>
            <a:normAutofit/>
          </a:bodyPr>
          <a:lstStyle>
            <a:lvl1pPr>
              <a:defRPr sz="3400"/>
            </a:lvl1pPr>
          </a:lstStyle>
          <a:p>
            <a:r>
              <a:rPr lang="en-US"/>
              <a:t>Click to edit Master title style</a:t>
            </a:r>
          </a:p>
        </p:txBody>
      </p:sp>
      <p:sp>
        <p:nvSpPr>
          <p:cNvPr id="7" name="Rectangle 6">
            <a:extLst>
              <a:ext uri="{FF2B5EF4-FFF2-40B4-BE49-F238E27FC236}">
                <a16:creationId xmlns:a16="http://schemas.microsoft.com/office/drawing/2014/main" id="{DCA73553-9305-4E2F-BCD3-06F45400548D}"/>
              </a:ext>
            </a:extLst>
          </p:cNvPr>
          <p:cNvSpPr/>
          <p:nvPr userDrawn="1"/>
        </p:nvSpPr>
        <p:spPr>
          <a:xfrm>
            <a:off x="609600" y="1010780"/>
            <a:ext cx="10972800" cy="36000"/>
          </a:xfrm>
          <a:prstGeom prst="rect">
            <a:avLst/>
          </a:prstGeom>
          <a:gradFill>
            <a:gsLst>
              <a:gs pos="79000">
                <a:srgbClr val="7BD0EF"/>
              </a:gs>
              <a:gs pos="28000">
                <a:srgbClr val="375987"/>
              </a:gs>
            </a:gsLst>
            <a:lin ang="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Tree>
    <p:extLst>
      <p:ext uri="{BB962C8B-B14F-4D97-AF65-F5344CB8AC3E}">
        <p14:creationId xmlns:p14="http://schemas.microsoft.com/office/powerpoint/2010/main" val="191432624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5396089" y="1218933"/>
            <a:ext cx="6172200" cy="456565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3711" y="1218932"/>
            <a:ext cx="4332112" cy="4573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7" name="Title 1">
            <a:extLst>
              <a:ext uri="{FF2B5EF4-FFF2-40B4-BE49-F238E27FC236}">
                <a16:creationId xmlns:a16="http://schemas.microsoft.com/office/drawing/2014/main" id="{407FA666-F40F-481F-B17B-BE881B636CC0}"/>
              </a:ext>
            </a:extLst>
          </p:cNvPr>
          <p:cNvSpPr>
            <a:spLocks noGrp="1"/>
          </p:cNvSpPr>
          <p:nvPr>
            <p:ph type="title"/>
          </p:nvPr>
        </p:nvSpPr>
        <p:spPr>
          <a:xfrm>
            <a:off x="609600" y="198873"/>
            <a:ext cx="10972800" cy="840218"/>
          </a:xfrm>
        </p:spPr>
        <p:txBody>
          <a:bodyPr>
            <a:normAutofit/>
          </a:bodyPr>
          <a:lstStyle>
            <a:lvl1pPr>
              <a:defRPr sz="3400"/>
            </a:lvl1pPr>
          </a:lstStyle>
          <a:p>
            <a:r>
              <a:rPr lang="en-US"/>
              <a:t>Click to edit Master title style</a:t>
            </a:r>
          </a:p>
        </p:txBody>
      </p:sp>
      <p:sp>
        <p:nvSpPr>
          <p:cNvPr id="6" name="Rectangle 5">
            <a:extLst>
              <a:ext uri="{FF2B5EF4-FFF2-40B4-BE49-F238E27FC236}">
                <a16:creationId xmlns:a16="http://schemas.microsoft.com/office/drawing/2014/main" id="{B725A15D-DFBE-494E-AFA3-F9B2BBDAB06A}"/>
              </a:ext>
            </a:extLst>
          </p:cNvPr>
          <p:cNvSpPr/>
          <p:nvPr userDrawn="1"/>
        </p:nvSpPr>
        <p:spPr>
          <a:xfrm>
            <a:off x="609600" y="1010780"/>
            <a:ext cx="10972800" cy="36000"/>
          </a:xfrm>
          <a:prstGeom prst="rect">
            <a:avLst/>
          </a:prstGeom>
          <a:gradFill>
            <a:gsLst>
              <a:gs pos="79000">
                <a:srgbClr val="7BD0EF"/>
              </a:gs>
              <a:gs pos="28000">
                <a:srgbClr val="375987"/>
              </a:gs>
            </a:gsLst>
            <a:lin ang="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Tree>
    <p:extLst>
      <p:ext uri="{BB962C8B-B14F-4D97-AF65-F5344CB8AC3E}">
        <p14:creationId xmlns:p14="http://schemas.microsoft.com/office/powerpoint/2010/main" val="135406812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userDrawn="1">
  <p:cSld name="Title Only (No footer)">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F1B79997-5737-469A-81C6-4784AD7525D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0683" b="38233"/>
          <a:stretch/>
        </p:blipFill>
        <p:spPr>
          <a:xfrm flipH="1" flipV="1">
            <a:off x="0" y="-36771"/>
            <a:ext cx="12192000" cy="3105652"/>
          </a:xfrm>
          <a:prstGeom prst="rect">
            <a:avLst/>
          </a:prstGeom>
        </p:spPr>
      </p:pic>
      <p:sp>
        <p:nvSpPr>
          <p:cNvPr id="9" name="Rectangle 8">
            <a:extLst>
              <a:ext uri="{FF2B5EF4-FFF2-40B4-BE49-F238E27FC236}">
                <a16:creationId xmlns:a16="http://schemas.microsoft.com/office/drawing/2014/main" id="{4ECF9B21-25EB-4446-B844-117DD5DAE501}"/>
              </a:ext>
            </a:extLst>
          </p:cNvPr>
          <p:cNvSpPr/>
          <p:nvPr userDrawn="1"/>
        </p:nvSpPr>
        <p:spPr>
          <a:xfrm>
            <a:off x="0" y="-36771"/>
            <a:ext cx="12192000" cy="3838576"/>
          </a:xfrm>
          <a:prstGeom prst="rect">
            <a:avLst/>
          </a:prstGeom>
          <a:gradFill flip="none" rotWithShape="1">
            <a:gsLst>
              <a:gs pos="6000">
                <a:schemeClr val="bg1">
                  <a:alpha val="92000"/>
                </a:schemeClr>
              </a:gs>
              <a:gs pos="0">
                <a:schemeClr val="bg1"/>
              </a:gs>
              <a:gs pos="81000">
                <a:schemeClr val="bg1">
                  <a:alpha val="0"/>
                  <a:lumMod val="10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6" name="Content Placeholder 2">
            <a:extLst>
              <a:ext uri="{FF2B5EF4-FFF2-40B4-BE49-F238E27FC236}">
                <a16:creationId xmlns:a16="http://schemas.microsoft.com/office/drawing/2014/main" id="{B1D1D860-C26C-49EB-A94B-116E2284640F}"/>
              </a:ext>
            </a:extLst>
          </p:cNvPr>
          <p:cNvSpPr>
            <a:spLocks noGrp="1"/>
          </p:cNvSpPr>
          <p:nvPr>
            <p:ph idx="1"/>
          </p:nvPr>
        </p:nvSpPr>
        <p:spPr>
          <a:xfrm>
            <a:off x="406400" y="1253332"/>
            <a:ext cx="10972800" cy="4918869"/>
          </a:xfrm>
        </p:spPr>
        <p:txBody>
          <a:bodyPr/>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Placeholder 1">
            <a:extLst>
              <a:ext uri="{FF2B5EF4-FFF2-40B4-BE49-F238E27FC236}">
                <a16:creationId xmlns:a16="http://schemas.microsoft.com/office/drawing/2014/main" id="{6C4FBA0C-33EF-4A86-9AEF-EBED9A547195}"/>
              </a:ext>
            </a:extLst>
          </p:cNvPr>
          <p:cNvSpPr>
            <a:spLocks noGrp="1"/>
          </p:cNvSpPr>
          <p:nvPr>
            <p:ph type="title" hasCustomPrompt="1"/>
          </p:nvPr>
        </p:nvSpPr>
        <p:spPr>
          <a:xfrm>
            <a:off x="406400" y="228600"/>
            <a:ext cx="10972800" cy="820200"/>
          </a:xfrm>
          <a:prstGeom prst="rect">
            <a:avLst/>
          </a:prstGeom>
          <a:noFill/>
        </p:spPr>
        <p:txBody>
          <a:bodyPr vert="horz" lIns="91440" tIns="45720" rIns="91440" bIns="45720" rtlCol="0" anchor="b">
            <a:normAutofit/>
          </a:bodyPr>
          <a:lstStyle>
            <a:lvl1pPr>
              <a:defRPr b="1"/>
            </a:lvl1pPr>
          </a:lstStyle>
          <a:p>
            <a:r>
              <a:rPr lang="en-US"/>
              <a:t>Title of slide</a:t>
            </a:r>
          </a:p>
        </p:txBody>
      </p:sp>
    </p:spTree>
    <p:extLst>
      <p:ext uri="{BB962C8B-B14F-4D97-AF65-F5344CB8AC3E}">
        <p14:creationId xmlns:p14="http://schemas.microsoft.com/office/powerpoint/2010/main" val="20893422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and content only (No footer)">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C23252E1-6220-441A-B9AF-F7735062904A}"/>
              </a:ext>
            </a:extLst>
          </p:cNvPr>
          <p:cNvSpPr>
            <a:spLocks noGrp="1"/>
          </p:cNvSpPr>
          <p:nvPr>
            <p:ph type="title"/>
          </p:nvPr>
        </p:nvSpPr>
        <p:spPr>
          <a:xfrm>
            <a:off x="609600" y="198873"/>
            <a:ext cx="10972800" cy="840218"/>
          </a:xfrm>
        </p:spPr>
        <p:txBody>
          <a:bodyPr>
            <a:normAutofit/>
          </a:bodyPr>
          <a:lstStyle>
            <a:lvl1pPr>
              <a:defRPr sz="4000"/>
            </a:lvl1pPr>
          </a:lstStyle>
          <a:p>
            <a:r>
              <a:rPr lang="en-US" dirty="0"/>
              <a:t>Click to edit Master title style</a:t>
            </a:r>
          </a:p>
        </p:txBody>
      </p:sp>
      <p:sp>
        <p:nvSpPr>
          <p:cNvPr id="5" name="Rectangle 4">
            <a:extLst>
              <a:ext uri="{FF2B5EF4-FFF2-40B4-BE49-F238E27FC236}">
                <a16:creationId xmlns:a16="http://schemas.microsoft.com/office/drawing/2014/main" id="{90D22EC9-A567-4179-805C-09993B6589C9}"/>
              </a:ext>
            </a:extLst>
          </p:cNvPr>
          <p:cNvSpPr/>
          <p:nvPr userDrawn="1"/>
        </p:nvSpPr>
        <p:spPr>
          <a:xfrm>
            <a:off x="609600" y="1010780"/>
            <a:ext cx="10972800" cy="36000"/>
          </a:xfrm>
          <a:prstGeom prst="rect">
            <a:avLst/>
          </a:prstGeom>
          <a:gradFill>
            <a:gsLst>
              <a:gs pos="79000">
                <a:srgbClr val="7BD0EF"/>
              </a:gs>
              <a:gs pos="28000">
                <a:srgbClr val="375987"/>
              </a:gs>
            </a:gsLst>
            <a:lin ang="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4" name="Content Placeholder 2">
            <a:extLst>
              <a:ext uri="{FF2B5EF4-FFF2-40B4-BE49-F238E27FC236}">
                <a16:creationId xmlns:a16="http://schemas.microsoft.com/office/drawing/2014/main" id="{C8634BFD-3312-40A8-86AE-A0152A37EB20}"/>
              </a:ext>
            </a:extLst>
          </p:cNvPr>
          <p:cNvSpPr>
            <a:spLocks noGrp="1"/>
          </p:cNvSpPr>
          <p:nvPr>
            <p:ph idx="1"/>
          </p:nvPr>
        </p:nvSpPr>
        <p:spPr>
          <a:xfrm>
            <a:off x="609600" y="1280166"/>
            <a:ext cx="10972800" cy="4505491"/>
          </a:xfrm>
        </p:spPr>
        <p:txBody>
          <a:bodyPr/>
          <a:lstStyle>
            <a:lvl1pPr marL="339725" indent="-339725">
              <a:defRPr sz="3200">
                <a:solidFill>
                  <a:schemeClr val="accent1">
                    <a:lumMod val="50000"/>
                  </a:schemeClr>
                </a:solidFill>
              </a:defRPr>
            </a:lvl1pPr>
            <a:lvl2pPr>
              <a:defRPr sz="2800">
                <a:solidFill>
                  <a:schemeClr val="accent1">
                    <a:lumMod val="50000"/>
                  </a:schemeClr>
                </a:solidFill>
              </a:defRPr>
            </a:lvl2pPr>
            <a:lvl3pPr>
              <a:defRPr sz="2400">
                <a:solidFill>
                  <a:schemeClr val="accent1">
                    <a:lumMod val="50000"/>
                  </a:schemeClr>
                </a:solidFill>
              </a:defRPr>
            </a:lvl3pPr>
            <a:lvl4pPr>
              <a:defRPr sz="2000">
                <a:solidFill>
                  <a:schemeClr val="accent1">
                    <a:lumMod val="50000"/>
                  </a:schemeClr>
                </a:solidFill>
              </a:defRPr>
            </a:lvl4pPr>
            <a:lvl5pPr>
              <a:defRPr sz="2000">
                <a:solidFill>
                  <a:schemeClr val="accent1">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806094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and content only (No footer) with GLAAS visual identifier">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C23252E1-6220-441A-B9AF-F7735062904A}"/>
              </a:ext>
            </a:extLst>
          </p:cNvPr>
          <p:cNvSpPr>
            <a:spLocks noGrp="1"/>
          </p:cNvSpPr>
          <p:nvPr>
            <p:ph type="title"/>
          </p:nvPr>
        </p:nvSpPr>
        <p:spPr>
          <a:xfrm>
            <a:off x="609600" y="198873"/>
            <a:ext cx="10972800" cy="840218"/>
          </a:xfrm>
        </p:spPr>
        <p:txBody>
          <a:bodyPr>
            <a:normAutofit/>
          </a:bodyPr>
          <a:lstStyle>
            <a:lvl1pPr>
              <a:defRPr sz="4000"/>
            </a:lvl1pPr>
          </a:lstStyle>
          <a:p>
            <a:r>
              <a:rPr lang="en-US" dirty="0"/>
              <a:t>Click to edit Master title style</a:t>
            </a:r>
          </a:p>
        </p:txBody>
      </p:sp>
      <p:sp>
        <p:nvSpPr>
          <p:cNvPr id="5" name="Rectangle 4">
            <a:extLst>
              <a:ext uri="{FF2B5EF4-FFF2-40B4-BE49-F238E27FC236}">
                <a16:creationId xmlns:a16="http://schemas.microsoft.com/office/drawing/2014/main" id="{90D22EC9-A567-4179-805C-09993B6589C9}"/>
              </a:ext>
            </a:extLst>
          </p:cNvPr>
          <p:cNvSpPr/>
          <p:nvPr userDrawn="1"/>
        </p:nvSpPr>
        <p:spPr>
          <a:xfrm>
            <a:off x="609600" y="1010780"/>
            <a:ext cx="10972800" cy="36000"/>
          </a:xfrm>
          <a:prstGeom prst="rect">
            <a:avLst/>
          </a:prstGeom>
          <a:gradFill>
            <a:gsLst>
              <a:gs pos="79000">
                <a:srgbClr val="7BD0EF"/>
              </a:gs>
              <a:gs pos="28000">
                <a:srgbClr val="375987"/>
              </a:gs>
            </a:gsLst>
            <a:lin ang="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4" name="Content Placeholder 2">
            <a:extLst>
              <a:ext uri="{FF2B5EF4-FFF2-40B4-BE49-F238E27FC236}">
                <a16:creationId xmlns:a16="http://schemas.microsoft.com/office/drawing/2014/main" id="{C8634BFD-3312-40A8-86AE-A0152A37EB20}"/>
              </a:ext>
            </a:extLst>
          </p:cNvPr>
          <p:cNvSpPr>
            <a:spLocks noGrp="1"/>
          </p:cNvSpPr>
          <p:nvPr>
            <p:ph idx="1"/>
          </p:nvPr>
        </p:nvSpPr>
        <p:spPr>
          <a:xfrm>
            <a:off x="609600" y="1280166"/>
            <a:ext cx="10972800" cy="4505491"/>
          </a:xfrm>
        </p:spPr>
        <p:txBody>
          <a:bodyPr/>
          <a:lstStyle>
            <a:lvl1pPr marL="339725" indent="-339725">
              <a:defRPr sz="3200">
                <a:solidFill>
                  <a:schemeClr val="accent1">
                    <a:lumMod val="50000"/>
                  </a:schemeClr>
                </a:solidFill>
              </a:defRPr>
            </a:lvl1pPr>
            <a:lvl2pPr>
              <a:defRPr sz="2800">
                <a:solidFill>
                  <a:schemeClr val="accent1">
                    <a:lumMod val="50000"/>
                  </a:schemeClr>
                </a:solidFill>
              </a:defRPr>
            </a:lvl2pPr>
            <a:lvl3pPr>
              <a:defRPr sz="2400">
                <a:solidFill>
                  <a:schemeClr val="accent1">
                    <a:lumMod val="50000"/>
                  </a:schemeClr>
                </a:solidFill>
              </a:defRPr>
            </a:lvl3pPr>
            <a:lvl4pPr>
              <a:defRPr sz="2000">
                <a:solidFill>
                  <a:schemeClr val="accent1">
                    <a:lumMod val="50000"/>
                  </a:schemeClr>
                </a:solidFill>
              </a:defRPr>
            </a:lvl4pPr>
            <a:lvl5pPr>
              <a:defRPr sz="2000">
                <a:solidFill>
                  <a:schemeClr val="accent1">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descr="A close up of a logo&#10;&#10;Description automatically generated">
            <a:extLst>
              <a:ext uri="{FF2B5EF4-FFF2-40B4-BE49-F238E27FC236}">
                <a16:creationId xmlns:a16="http://schemas.microsoft.com/office/drawing/2014/main" id="{E05644B8-4C7E-4B38-889F-EEB8B94159E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06887" y="6231781"/>
            <a:ext cx="2262158" cy="542191"/>
          </a:xfrm>
          <a:prstGeom prst="rect">
            <a:avLst/>
          </a:prstGeom>
        </p:spPr>
      </p:pic>
    </p:spTree>
    <p:extLst>
      <p:ext uri="{BB962C8B-B14F-4D97-AF65-F5344CB8AC3E}">
        <p14:creationId xmlns:p14="http://schemas.microsoft.com/office/powerpoint/2010/main" val="1512398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3_Title only (No footer; No line under title)">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C23252E1-6220-441A-B9AF-F7735062904A}"/>
              </a:ext>
            </a:extLst>
          </p:cNvPr>
          <p:cNvSpPr>
            <a:spLocks noGrp="1"/>
          </p:cNvSpPr>
          <p:nvPr>
            <p:ph type="title"/>
          </p:nvPr>
        </p:nvSpPr>
        <p:spPr>
          <a:xfrm>
            <a:off x="609600" y="198873"/>
            <a:ext cx="10972800" cy="840218"/>
          </a:xfrm>
        </p:spPr>
        <p:txBody>
          <a:bodyPr>
            <a:normAutofit/>
          </a:bodyPr>
          <a:lstStyle>
            <a:lvl1pPr>
              <a:defRPr sz="4000"/>
            </a:lvl1pPr>
          </a:lstStyle>
          <a:p>
            <a:r>
              <a:rPr lang="en-US" dirty="0"/>
              <a:t>Click to edit Master title style</a:t>
            </a:r>
          </a:p>
        </p:txBody>
      </p:sp>
      <p:sp>
        <p:nvSpPr>
          <p:cNvPr id="4" name="Content Placeholder 2">
            <a:extLst>
              <a:ext uri="{FF2B5EF4-FFF2-40B4-BE49-F238E27FC236}">
                <a16:creationId xmlns:a16="http://schemas.microsoft.com/office/drawing/2014/main" id="{C8634BFD-3312-40A8-86AE-A0152A37EB20}"/>
              </a:ext>
            </a:extLst>
          </p:cNvPr>
          <p:cNvSpPr>
            <a:spLocks noGrp="1"/>
          </p:cNvSpPr>
          <p:nvPr>
            <p:ph idx="1"/>
          </p:nvPr>
        </p:nvSpPr>
        <p:spPr>
          <a:xfrm>
            <a:off x="609600" y="1280166"/>
            <a:ext cx="10972800" cy="4505491"/>
          </a:xfrm>
        </p:spPr>
        <p:txBody>
          <a:bodyPr/>
          <a:lstStyle>
            <a:lvl1pPr marL="339725" indent="-339725">
              <a:defRPr sz="3200">
                <a:solidFill>
                  <a:schemeClr val="accent1">
                    <a:lumMod val="50000"/>
                  </a:schemeClr>
                </a:solidFill>
              </a:defRPr>
            </a:lvl1pPr>
            <a:lvl2pPr>
              <a:defRPr sz="2800">
                <a:solidFill>
                  <a:schemeClr val="accent1">
                    <a:lumMod val="50000"/>
                  </a:schemeClr>
                </a:solidFill>
              </a:defRPr>
            </a:lvl2pPr>
            <a:lvl3pPr>
              <a:defRPr sz="2400">
                <a:solidFill>
                  <a:schemeClr val="accent1">
                    <a:lumMod val="50000"/>
                  </a:schemeClr>
                </a:solidFill>
              </a:defRPr>
            </a:lvl3pPr>
            <a:lvl4pPr>
              <a:defRPr sz="2000">
                <a:solidFill>
                  <a:schemeClr val="accent1">
                    <a:lumMod val="50000"/>
                  </a:schemeClr>
                </a:solidFill>
              </a:defRPr>
            </a:lvl4pPr>
            <a:lvl5pPr>
              <a:defRPr sz="2000">
                <a:solidFill>
                  <a:schemeClr val="accent1">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87587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and content only (No footer; No line under title) with GLAAS icon">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C23252E1-6220-441A-B9AF-F7735062904A}"/>
              </a:ext>
            </a:extLst>
          </p:cNvPr>
          <p:cNvSpPr>
            <a:spLocks noGrp="1"/>
          </p:cNvSpPr>
          <p:nvPr>
            <p:ph type="title"/>
          </p:nvPr>
        </p:nvSpPr>
        <p:spPr>
          <a:xfrm>
            <a:off x="609600" y="198873"/>
            <a:ext cx="10972800" cy="840218"/>
          </a:xfrm>
        </p:spPr>
        <p:txBody>
          <a:bodyPr>
            <a:normAutofit/>
          </a:bodyPr>
          <a:lstStyle>
            <a:lvl1pPr>
              <a:defRPr sz="4000"/>
            </a:lvl1pPr>
          </a:lstStyle>
          <a:p>
            <a:r>
              <a:rPr lang="en-US" dirty="0"/>
              <a:t>Click to edit Master title style</a:t>
            </a:r>
          </a:p>
        </p:txBody>
      </p:sp>
      <p:sp>
        <p:nvSpPr>
          <p:cNvPr id="4" name="Content Placeholder 2">
            <a:extLst>
              <a:ext uri="{FF2B5EF4-FFF2-40B4-BE49-F238E27FC236}">
                <a16:creationId xmlns:a16="http://schemas.microsoft.com/office/drawing/2014/main" id="{C8634BFD-3312-40A8-86AE-A0152A37EB20}"/>
              </a:ext>
            </a:extLst>
          </p:cNvPr>
          <p:cNvSpPr>
            <a:spLocks noGrp="1"/>
          </p:cNvSpPr>
          <p:nvPr>
            <p:ph idx="1"/>
          </p:nvPr>
        </p:nvSpPr>
        <p:spPr>
          <a:xfrm>
            <a:off x="609600" y="1280166"/>
            <a:ext cx="10972800" cy="4505491"/>
          </a:xfrm>
        </p:spPr>
        <p:txBody>
          <a:bodyPr/>
          <a:lstStyle>
            <a:lvl1pPr marL="339725" indent="-339725">
              <a:defRPr sz="3200">
                <a:solidFill>
                  <a:schemeClr val="accent1">
                    <a:lumMod val="50000"/>
                  </a:schemeClr>
                </a:solidFill>
              </a:defRPr>
            </a:lvl1pPr>
            <a:lvl2pPr>
              <a:defRPr sz="2800">
                <a:solidFill>
                  <a:schemeClr val="accent1">
                    <a:lumMod val="50000"/>
                  </a:schemeClr>
                </a:solidFill>
              </a:defRPr>
            </a:lvl2pPr>
            <a:lvl3pPr>
              <a:defRPr sz="2400">
                <a:solidFill>
                  <a:schemeClr val="accent1">
                    <a:lumMod val="50000"/>
                  </a:schemeClr>
                </a:solidFill>
              </a:defRPr>
            </a:lvl3pPr>
            <a:lvl4pPr>
              <a:defRPr sz="2000">
                <a:solidFill>
                  <a:schemeClr val="accent1">
                    <a:lumMod val="50000"/>
                  </a:schemeClr>
                </a:solidFill>
              </a:defRPr>
            </a:lvl4pPr>
            <a:lvl5pPr>
              <a:defRPr sz="2000">
                <a:solidFill>
                  <a:schemeClr val="accent1">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descr="A close up of a logo&#10;&#10;Description automatically generated">
            <a:extLst>
              <a:ext uri="{FF2B5EF4-FFF2-40B4-BE49-F238E27FC236}">
                <a16:creationId xmlns:a16="http://schemas.microsoft.com/office/drawing/2014/main" id="{E05644B8-4C7E-4B38-889F-EEB8B94159E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06887" y="6231781"/>
            <a:ext cx="2262158" cy="542191"/>
          </a:xfrm>
          <a:prstGeom prst="rect">
            <a:avLst/>
          </a:prstGeom>
        </p:spPr>
      </p:pic>
    </p:spTree>
    <p:extLst>
      <p:ext uri="{BB962C8B-B14F-4D97-AF65-F5344CB8AC3E}">
        <p14:creationId xmlns:p14="http://schemas.microsoft.com/office/powerpoint/2010/main" val="23508666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ooter only (No title)">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7853C010-3127-42EE-8067-D27B4980371F}"/>
              </a:ext>
            </a:extLst>
          </p:cNvPr>
          <p:cNvSpPr>
            <a:spLocks noGrp="1"/>
          </p:cNvSpPr>
          <p:nvPr>
            <p:ph idx="1"/>
          </p:nvPr>
        </p:nvSpPr>
        <p:spPr>
          <a:xfrm>
            <a:off x="609600" y="1280166"/>
            <a:ext cx="10972800" cy="4505491"/>
          </a:xfrm>
        </p:spPr>
        <p:txBody>
          <a:bodyPr/>
          <a:lstStyle>
            <a:lvl1pPr marL="339725" indent="-339725">
              <a:defRPr sz="3200">
                <a:solidFill>
                  <a:schemeClr val="accent1">
                    <a:lumMod val="50000"/>
                  </a:schemeClr>
                </a:solidFill>
              </a:defRPr>
            </a:lvl1pPr>
            <a:lvl2pPr>
              <a:defRPr sz="2800">
                <a:solidFill>
                  <a:schemeClr val="accent1">
                    <a:lumMod val="50000"/>
                  </a:schemeClr>
                </a:solidFill>
              </a:defRPr>
            </a:lvl2pPr>
            <a:lvl3pPr>
              <a:defRPr sz="2400">
                <a:solidFill>
                  <a:schemeClr val="accent1">
                    <a:lumMod val="50000"/>
                  </a:schemeClr>
                </a:solidFill>
              </a:defRPr>
            </a:lvl3pPr>
            <a:lvl4pPr>
              <a:defRPr sz="2000">
                <a:solidFill>
                  <a:schemeClr val="accent1">
                    <a:lumMod val="50000"/>
                  </a:schemeClr>
                </a:solidFill>
              </a:defRPr>
            </a:lvl4pPr>
            <a:lvl5pPr>
              <a:defRPr sz="2000">
                <a:solidFill>
                  <a:schemeClr val="accent1">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553972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image" Target="../media/image5.png"/><Relationship Id="rId3" Type="http://schemas.openxmlformats.org/officeDocument/2006/relationships/slideLayout" Target="../slideLayouts/slideLayout19.xml"/><Relationship Id="rId21" Type="http://schemas.openxmlformats.org/officeDocument/2006/relationships/image" Target="../media/image7.png"/><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20" Type="http://schemas.openxmlformats.org/officeDocument/2006/relationships/image" Target="../media/image4.jpeg"/><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19" Type="http://schemas.openxmlformats.org/officeDocument/2006/relationships/image" Target="../media/image6.png"/><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theme" Target="../theme/theme3.xml"/><Relationship Id="rId3" Type="http://schemas.openxmlformats.org/officeDocument/2006/relationships/slideLayout" Target="../slideLayouts/slideLayout35.xml"/><Relationship Id="rId21" Type="http://schemas.openxmlformats.org/officeDocument/2006/relationships/image" Target="../media/image3.png"/><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slideLayout" Target="../slideLayouts/slideLayout49.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20" Type="http://schemas.openxmlformats.org/officeDocument/2006/relationships/image" Target="../media/image2.png"/><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19" Type="http://schemas.openxmlformats.org/officeDocument/2006/relationships/image" Target="../media/image1.jpeg"/><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 Id="rId22"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27E98DA2-1865-4E97-8590-444FE01B1FE4}"/>
              </a:ext>
            </a:extLst>
          </p:cNvPr>
          <p:cNvGrpSpPr/>
          <p:nvPr userDrawn="1"/>
        </p:nvGrpSpPr>
        <p:grpSpPr>
          <a:xfrm>
            <a:off x="-1" y="6055824"/>
            <a:ext cx="12192001" cy="802177"/>
            <a:chOff x="-1" y="6055823"/>
            <a:chExt cx="9144001" cy="802177"/>
          </a:xfrm>
        </p:grpSpPr>
        <p:sp>
          <p:nvSpPr>
            <p:cNvPr id="14" name="Rectangle 13">
              <a:extLst>
                <a:ext uri="{FF2B5EF4-FFF2-40B4-BE49-F238E27FC236}">
                  <a16:creationId xmlns:a16="http://schemas.microsoft.com/office/drawing/2014/main" id="{AA50B300-CF84-43C1-BFB3-9466A9B79B6A}"/>
                </a:ext>
              </a:extLst>
            </p:cNvPr>
            <p:cNvSpPr/>
            <p:nvPr userDrawn="1"/>
          </p:nvSpPr>
          <p:spPr>
            <a:xfrm>
              <a:off x="-1" y="6055823"/>
              <a:ext cx="9144001" cy="802177"/>
            </a:xfrm>
            <a:prstGeom prst="rect">
              <a:avLst/>
            </a:prstGeom>
            <a:solidFill>
              <a:srgbClr val="3759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pic>
          <p:nvPicPr>
            <p:cNvPr id="20" name="Picture 19">
              <a:extLst>
                <a:ext uri="{FF2B5EF4-FFF2-40B4-BE49-F238E27FC236}">
                  <a16:creationId xmlns:a16="http://schemas.microsoft.com/office/drawing/2014/main" id="{65B1804B-41C0-49EC-9CCC-56DC065112D2}"/>
                </a:ext>
              </a:extLst>
            </p:cNvPr>
            <p:cNvPicPr>
              <a:picLocks noChangeAspect="1"/>
            </p:cNvPicPr>
            <p:nvPr userDrawn="1"/>
          </p:nvPicPr>
          <p:blipFill rotWithShape="1">
            <a:blip r:embed="rId18">
              <a:extLst>
                <a:ext uri="{28A0092B-C50C-407E-A947-70E740481C1C}">
                  <a14:useLocalDpi xmlns:a14="http://schemas.microsoft.com/office/drawing/2010/main" val="0"/>
                </a:ext>
              </a:extLst>
            </a:blip>
            <a:srcRect l="18272" t="37722" r="13637" b="36565"/>
            <a:stretch/>
          </p:blipFill>
          <p:spPr>
            <a:xfrm>
              <a:off x="158955" y="6176035"/>
              <a:ext cx="1904977" cy="666695"/>
            </a:xfrm>
            <a:prstGeom prst="rect">
              <a:avLst/>
            </a:prstGeom>
          </p:spPr>
        </p:pic>
        <p:pic>
          <p:nvPicPr>
            <p:cNvPr id="26" name="Picture 25">
              <a:extLst>
                <a:ext uri="{FF2B5EF4-FFF2-40B4-BE49-F238E27FC236}">
                  <a16:creationId xmlns:a16="http://schemas.microsoft.com/office/drawing/2014/main" id="{59814F6A-8856-40D8-8CAF-4C5E6641F5AA}"/>
                </a:ext>
              </a:extLst>
            </p:cNvPr>
            <p:cNvPicPr>
              <a:picLocks noChangeAspect="1"/>
            </p:cNvPicPr>
            <p:nvPr userDrawn="1"/>
          </p:nvPicPr>
          <p:blipFill>
            <a:blip r:embed="rId19">
              <a:biLevel thresh="25000"/>
              <a:extLst>
                <a:ext uri="{28A0092B-C50C-407E-A947-70E740481C1C}">
                  <a14:useLocalDpi xmlns:a14="http://schemas.microsoft.com/office/drawing/2010/main" val="0"/>
                </a:ext>
              </a:extLst>
            </a:blip>
            <a:stretch>
              <a:fillRect/>
            </a:stretch>
          </p:blipFill>
          <p:spPr>
            <a:xfrm>
              <a:off x="7452360" y="6210065"/>
              <a:ext cx="1473694" cy="503384"/>
            </a:xfrm>
            <a:prstGeom prst="rect">
              <a:avLst/>
            </a:prstGeom>
          </p:spPr>
        </p:pic>
        <p:pic>
          <p:nvPicPr>
            <p:cNvPr id="38" name="Picture 37">
              <a:extLst>
                <a:ext uri="{FF2B5EF4-FFF2-40B4-BE49-F238E27FC236}">
                  <a16:creationId xmlns:a16="http://schemas.microsoft.com/office/drawing/2014/main" id="{33E73065-C6F7-4816-8CA3-7879EC8065CD}"/>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3667123" y="6147263"/>
              <a:ext cx="1590678" cy="554912"/>
            </a:xfrm>
            <a:prstGeom prst="rect">
              <a:avLst/>
            </a:prstGeom>
          </p:spPr>
        </p:pic>
      </p:grpSp>
      <p:sp>
        <p:nvSpPr>
          <p:cNvPr id="2" name="Title Placeholder 1"/>
          <p:cNvSpPr>
            <a:spLocks noGrp="1"/>
          </p:cNvSpPr>
          <p:nvPr userDrawn="1">
            <p:ph type="title"/>
          </p:nvPr>
        </p:nvSpPr>
        <p:spPr>
          <a:xfrm>
            <a:off x="504000" y="72271"/>
            <a:ext cx="11184000" cy="977796"/>
          </a:xfrm>
          <a:prstGeom prst="rect">
            <a:avLst/>
          </a:prstGeom>
        </p:spPr>
        <p:txBody>
          <a:bodyPr vert="horz" lIns="91440" tIns="45720" rIns="91440" bIns="45720" rtlCol="0" anchor="b">
            <a:normAutofit/>
          </a:bodyPr>
          <a:lstStyle/>
          <a:p>
            <a:r>
              <a:rPr lang="en-US" dirty="0"/>
              <a:t>Slide title</a:t>
            </a:r>
          </a:p>
        </p:txBody>
      </p:sp>
      <p:sp>
        <p:nvSpPr>
          <p:cNvPr id="3" name="Text Placeholder 2"/>
          <p:cNvSpPr>
            <a:spLocks noGrp="1"/>
          </p:cNvSpPr>
          <p:nvPr userDrawn="1">
            <p:ph type="body" idx="1"/>
          </p:nvPr>
        </p:nvSpPr>
        <p:spPr>
          <a:xfrm>
            <a:off x="504000" y="1181932"/>
            <a:ext cx="11184000" cy="459070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1" name="Rectangle 40">
            <a:extLst>
              <a:ext uri="{FF2B5EF4-FFF2-40B4-BE49-F238E27FC236}">
                <a16:creationId xmlns:a16="http://schemas.microsoft.com/office/drawing/2014/main" id="{8F1D423E-8B15-41BD-B67A-2B72633E8C60}"/>
              </a:ext>
            </a:extLst>
          </p:cNvPr>
          <p:cNvSpPr/>
          <p:nvPr userDrawn="1"/>
        </p:nvSpPr>
        <p:spPr>
          <a:xfrm>
            <a:off x="7" y="5988697"/>
            <a:ext cx="12192000" cy="72000"/>
          </a:xfrm>
          <a:prstGeom prst="rect">
            <a:avLst/>
          </a:prstGeom>
          <a:gradFill>
            <a:gsLst>
              <a:gs pos="90000">
                <a:srgbClr val="F37C1E"/>
              </a:gs>
              <a:gs pos="10000">
                <a:srgbClr val="7BD0EF"/>
              </a:gs>
              <a:gs pos="50000">
                <a:srgbClr val="FFFFFF"/>
              </a:gs>
            </a:gsLst>
            <a:lin ang="0" scaled="1"/>
          </a:gradFill>
          <a:ln>
            <a:noFill/>
          </a:ln>
          <a:effectLst>
            <a:outerShdw blurRad="63500" dist="25400" dir="16200000"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Tree>
    <p:extLst>
      <p:ext uri="{BB962C8B-B14F-4D97-AF65-F5344CB8AC3E}">
        <p14:creationId xmlns:p14="http://schemas.microsoft.com/office/powerpoint/2010/main" val="4077614943"/>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56" r:id="rId6"/>
    <p:sldLayoutId id="2147483755" r:id="rId7"/>
    <p:sldLayoutId id="2147483757" r:id="rId8"/>
    <p:sldLayoutId id="2147483709" r:id="rId9"/>
    <p:sldLayoutId id="2147483710" r:id="rId10"/>
    <p:sldLayoutId id="2147483711" r:id="rId11"/>
    <p:sldLayoutId id="2147483712" r:id="rId12"/>
    <p:sldLayoutId id="2147483754" r:id="rId13"/>
    <p:sldLayoutId id="2147483713" r:id="rId14"/>
    <p:sldLayoutId id="2147483714" r:id="rId15"/>
    <p:sldLayoutId id="2147483715" r:id="rId16"/>
  </p:sldLayoutIdLst>
  <p:txStyles>
    <p:titleStyle>
      <a:lvl1pPr algn="l" defTabSz="914400" rtl="0" eaLnBrk="1" latinLnBrk="0" hangingPunct="1">
        <a:lnSpc>
          <a:spcPct val="90000"/>
        </a:lnSpc>
        <a:spcBef>
          <a:spcPct val="0"/>
        </a:spcBef>
        <a:buNone/>
        <a:defRPr sz="3200" b="1" kern="1200">
          <a:solidFill>
            <a:schemeClr val="accent1">
              <a:lumMod val="50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4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Clr>
          <a:srgbClr val="375987"/>
        </a:buClr>
        <a:buFont typeface="Wingdings" panose="05000000000000000000" pitchFamily="2" charset="2"/>
        <a:buChar char="§"/>
        <a:defRPr sz="20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Clr>
          <a:srgbClr val="375987"/>
        </a:buClr>
        <a:buFont typeface="Wingdings" panose="05000000000000000000" pitchFamily="2" charset="2"/>
        <a:buChar char="§"/>
        <a:defRPr sz="18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Clr>
          <a:srgbClr val="375987"/>
        </a:buClr>
        <a:buFont typeface="Wingdings" panose="05000000000000000000" pitchFamily="2" charset="2"/>
        <a:buChar char="§"/>
        <a:defRPr sz="16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Clr>
          <a:srgbClr val="375987"/>
        </a:buClr>
        <a:buFont typeface="Wingdings" panose="05000000000000000000" pitchFamily="2" charset="2"/>
        <a:buChar char="§"/>
        <a:defRPr sz="16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D2700CF-6B71-4CDA-9094-6AF309651C21}"/>
              </a:ext>
            </a:extLst>
          </p:cNvPr>
          <p:cNvPicPr>
            <a:picLocks noChangeAspect="1"/>
          </p:cNvPicPr>
          <p:nvPr userDrawn="1"/>
        </p:nvPicPr>
        <p:blipFill rotWithShape="1">
          <a:blip r:embed="rId18">
            <a:extLst>
              <a:ext uri="{28A0092B-C50C-407E-A947-70E740481C1C}">
                <a14:useLocalDpi xmlns:a14="http://schemas.microsoft.com/office/drawing/2010/main" val="0"/>
              </a:ext>
            </a:extLst>
          </a:blip>
          <a:srcRect t="20683" b="38233"/>
          <a:stretch/>
        </p:blipFill>
        <p:spPr>
          <a:xfrm flipH="1" flipV="1">
            <a:off x="0" y="-36771"/>
            <a:ext cx="12192000" cy="3105652"/>
          </a:xfrm>
          <a:prstGeom prst="rect">
            <a:avLst/>
          </a:prstGeom>
        </p:spPr>
      </p:pic>
      <p:sp>
        <p:nvSpPr>
          <p:cNvPr id="17" name="Rectangle 16">
            <a:extLst>
              <a:ext uri="{FF2B5EF4-FFF2-40B4-BE49-F238E27FC236}">
                <a16:creationId xmlns:a16="http://schemas.microsoft.com/office/drawing/2014/main" id="{BC8F60BC-A2B8-4D16-8AF2-705DDD653586}"/>
              </a:ext>
            </a:extLst>
          </p:cNvPr>
          <p:cNvSpPr/>
          <p:nvPr userDrawn="1"/>
        </p:nvSpPr>
        <p:spPr>
          <a:xfrm>
            <a:off x="0" y="-36771"/>
            <a:ext cx="12192000" cy="3838576"/>
          </a:xfrm>
          <a:prstGeom prst="rect">
            <a:avLst/>
          </a:prstGeom>
          <a:gradFill flip="none" rotWithShape="1">
            <a:gsLst>
              <a:gs pos="6000">
                <a:schemeClr val="bg1">
                  <a:alpha val="92000"/>
                </a:schemeClr>
              </a:gs>
              <a:gs pos="0">
                <a:schemeClr val="bg1"/>
              </a:gs>
              <a:gs pos="81000">
                <a:schemeClr val="bg1">
                  <a:alpha val="0"/>
                  <a:lumMod val="10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2" name="Title Placeholder 1"/>
          <p:cNvSpPr>
            <a:spLocks noGrp="1"/>
          </p:cNvSpPr>
          <p:nvPr>
            <p:ph type="title"/>
          </p:nvPr>
        </p:nvSpPr>
        <p:spPr>
          <a:xfrm>
            <a:off x="609600" y="228601"/>
            <a:ext cx="10769600" cy="838200"/>
          </a:xfrm>
          <a:prstGeom prst="rect">
            <a:avLst/>
          </a:prstGeom>
          <a:noFill/>
        </p:spPr>
        <p:txBody>
          <a:bodyPr vert="horz" lIns="91440" tIns="45720" rIns="91440" bIns="45720" rtlCol="0" anchor="b">
            <a:normAutofit/>
          </a:bodyPr>
          <a:lstStyle/>
          <a:p>
            <a:r>
              <a:rPr lang="en-US" dirty="0"/>
              <a:t>Title of slide</a:t>
            </a:r>
          </a:p>
        </p:txBody>
      </p:sp>
      <p:sp>
        <p:nvSpPr>
          <p:cNvPr id="3" name="Text Placeholder 2"/>
          <p:cNvSpPr>
            <a:spLocks noGrp="1"/>
          </p:cNvSpPr>
          <p:nvPr>
            <p:ph type="body" idx="1"/>
          </p:nvPr>
        </p:nvSpPr>
        <p:spPr>
          <a:xfrm>
            <a:off x="609600" y="1219201"/>
            <a:ext cx="10769600" cy="4800407"/>
          </a:xfrm>
          <a:prstGeom prst="rect">
            <a:avLst/>
          </a:prstGeom>
          <a:noFill/>
        </p:spPr>
        <p:txBody>
          <a:bodyPr vert="horz" lIns="91440" tIns="45720" rIns="91440" bIns="45720" rtlCol="0">
            <a:normAutofit/>
          </a:bodyPr>
          <a:lstStyle/>
          <a:p>
            <a:pPr lvl="0"/>
            <a:r>
              <a:rPr lang="en-US" dirty="0"/>
              <a:t>Click to edit Master text styles I need to see what happens with text here on the blue and if it’s in the legible or if you need to keep fixing the gradient at is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descr="A close up of a logo&#10;&#10;Description automatically generated">
            <a:extLst>
              <a:ext uri="{FF2B5EF4-FFF2-40B4-BE49-F238E27FC236}">
                <a16:creationId xmlns:a16="http://schemas.microsoft.com/office/drawing/2014/main" id="{1B641F72-8920-4511-9930-832DEF6007AE}"/>
              </a:ext>
            </a:extLst>
          </p:cNvPr>
          <p:cNvPicPr>
            <a:picLocks noChangeAspect="1"/>
          </p:cNvPicPr>
          <p:nvPr userDrawn="1"/>
        </p:nvPicPr>
        <p:blipFill rotWithShape="1">
          <a:blip r:embed="rId19" cstate="print">
            <a:extLst>
              <a:ext uri="{28A0092B-C50C-407E-A947-70E740481C1C}">
                <a14:useLocalDpi xmlns:a14="http://schemas.microsoft.com/office/drawing/2010/main" val="0"/>
              </a:ext>
            </a:extLst>
          </a:blip>
          <a:srcRect t="32651" b="33561"/>
          <a:stretch/>
        </p:blipFill>
        <p:spPr>
          <a:xfrm>
            <a:off x="10249989" y="6257907"/>
            <a:ext cx="1807439" cy="542191"/>
          </a:xfrm>
          <a:prstGeom prst="rect">
            <a:avLst/>
          </a:prstGeom>
        </p:spPr>
      </p:pic>
      <p:pic>
        <p:nvPicPr>
          <p:cNvPr id="11" name="Picture 10" descr="A close up of a logo&#10;&#10;Description automatically generated">
            <a:extLst>
              <a:ext uri="{FF2B5EF4-FFF2-40B4-BE49-F238E27FC236}">
                <a16:creationId xmlns:a16="http://schemas.microsoft.com/office/drawing/2014/main" id="{58828089-D231-4522-8D82-3934FE8CDB5A}"/>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66499" y="6257906"/>
            <a:ext cx="2262158" cy="542191"/>
          </a:xfrm>
          <a:prstGeom prst="rect">
            <a:avLst/>
          </a:prstGeom>
        </p:spPr>
      </p:pic>
      <p:pic>
        <p:nvPicPr>
          <p:cNvPr id="15" name="Picture 14" descr="A picture containing object&#10;&#10;Description automatically generated">
            <a:extLst>
              <a:ext uri="{FF2B5EF4-FFF2-40B4-BE49-F238E27FC236}">
                <a16:creationId xmlns:a16="http://schemas.microsoft.com/office/drawing/2014/main" id="{DED0C75B-46BA-4A8C-8094-A16A94436DF2}"/>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4800494" y="6253847"/>
            <a:ext cx="2262157" cy="542191"/>
          </a:xfrm>
          <a:prstGeom prst="rect">
            <a:avLst/>
          </a:prstGeom>
        </p:spPr>
      </p:pic>
    </p:spTree>
    <p:extLst>
      <p:ext uri="{BB962C8B-B14F-4D97-AF65-F5344CB8AC3E}">
        <p14:creationId xmlns:p14="http://schemas.microsoft.com/office/powerpoint/2010/main" val="137018107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Lst>
  <p:txStyles>
    <p:titleStyle>
      <a:lvl1pPr algn="l" defTabSz="914400" rtl="0" eaLnBrk="1" latinLnBrk="0" hangingPunct="1">
        <a:lnSpc>
          <a:spcPct val="90000"/>
        </a:lnSpc>
        <a:spcBef>
          <a:spcPct val="0"/>
        </a:spcBef>
        <a:buNone/>
        <a:defRPr sz="3400" b="1" kern="1200">
          <a:solidFill>
            <a:schemeClr val="accent1">
              <a:lumMod val="50000"/>
            </a:schemeClr>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1">
            <a:lumMod val="50000"/>
          </a:schemeClr>
        </a:buClr>
        <a:buFont typeface="Wingdings" panose="05000000000000000000" pitchFamily="2" charset="2"/>
        <a:buChar char="§"/>
        <a:defRPr sz="28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Clr>
          <a:schemeClr val="accent1">
            <a:lumMod val="50000"/>
          </a:schemeClr>
        </a:buClr>
        <a:buFont typeface="Wingdings" panose="05000000000000000000" pitchFamily="2" charset="2"/>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Clr>
          <a:schemeClr val="accent1">
            <a:lumMod val="50000"/>
          </a:schemeClr>
        </a:buClr>
        <a:buFont typeface="Wingdings" panose="05000000000000000000" pitchFamily="2" charset="2"/>
        <a:buChar char="§"/>
        <a:defRPr sz="20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Clr>
          <a:schemeClr val="accent1">
            <a:lumMod val="50000"/>
          </a:schemeClr>
        </a:buClr>
        <a:buFont typeface="Wingdings" panose="05000000000000000000" pitchFamily="2" charset="2"/>
        <a:buChar char="§"/>
        <a:defRPr sz="18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1">
            <a:lumMod val="50000"/>
          </a:schemeClr>
        </a:buClr>
        <a:buFont typeface="Wingdings" panose="05000000000000000000" pitchFamily="2" charset="2"/>
        <a:buChar char="§"/>
        <a:defRPr sz="18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72" userDrawn="1">
          <p15:clr>
            <a:srgbClr val="F26B43"/>
          </p15:clr>
        </p15:guide>
        <p15:guide id="2" pos="256"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504000" y="72271"/>
            <a:ext cx="11184000" cy="977796"/>
          </a:xfrm>
          <a:prstGeom prst="rect">
            <a:avLst/>
          </a:prstGeom>
        </p:spPr>
        <p:txBody>
          <a:bodyPr vert="horz" lIns="91440" tIns="45720" rIns="91440" bIns="45720" rtlCol="0" anchor="b">
            <a:normAutofit/>
          </a:bodyPr>
          <a:lstStyle/>
          <a:p>
            <a:r>
              <a:rPr lang="en-US"/>
              <a:t>Slide title</a:t>
            </a:r>
          </a:p>
        </p:txBody>
      </p:sp>
      <p:sp>
        <p:nvSpPr>
          <p:cNvPr id="3" name="Text Placeholder 2"/>
          <p:cNvSpPr>
            <a:spLocks noGrp="1"/>
          </p:cNvSpPr>
          <p:nvPr userDrawn="1">
            <p:ph type="body" idx="1"/>
          </p:nvPr>
        </p:nvSpPr>
        <p:spPr>
          <a:xfrm>
            <a:off x="504000" y="1181932"/>
            <a:ext cx="11184000" cy="459070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 name="Group 3">
            <a:extLst>
              <a:ext uri="{FF2B5EF4-FFF2-40B4-BE49-F238E27FC236}">
                <a16:creationId xmlns:a16="http://schemas.microsoft.com/office/drawing/2014/main" id="{F15FB073-BB83-E172-454D-A364C19BCD3C}"/>
              </a:ext>
            </a:extLst>
          </p:cNvPr>
          <p:cNvGrpSpPr/>
          <p:nvPr userDrawn="1"/>
        </p:nvGrpSpPr>
        <p:grpSpPr>
          <a:xfrm>
            <a:off x="0" y="5988696"/>
            <a:ext cx="12192008" cy="869304"/>
            <a:chOff x="-1" y="5998222"/>
            <a:chExt cx="12192008" cy="869304"/>
          </a:xfrm>
        </p:grpSpPr>
        <p:grpSp>
          <p:nvGrpSpPr>
            <p:cNvPr id="5" name="Group 4">
              <a:extLst>
                <a:ext uri="{FF2B5EF4-FFF2-40B4-BE49-F238E27FC236}">
                  <a16:creationId xmlns:a16="http://schemas.microsoft.com/office/drawing/2014/main" id="{27E98DA2-1865-4E97-8590-444FE01B1FE4}"/>
                </a:ext>
              </a:extLst>
            </p:cNvPr>
            <p:cNvGrpSpPr/>
            <p:nvPr userDrawn="1"/>
          </p:nvGrpSpPr>
          <p:grpSpPr>
            <a:xfrm>
              <a:off x="-1" y="6065349"/>
              <a:ext cx="12192001" cy="802177"/>
              <a:chOff x="-1" y="6055823"/>
              <a:chExt cx="9144001" cy="802177"/>
            </a:xfrm>
          </p:grpSpPr>
          <p:sp>
            <p:nvSpPr>
              <p:cNvPr id="8" name="Rectangle 7">
                <a:extLst>
                  <a:ext uri="{FF2B5EF4-FFF2-40B4-BE49-F238E27FC236}">
                    <a16:creationId xmlns:a16="http://schemas.microsoft.com/office/drawing/2014/main" id="{AA50B300-CF84-43C1-BFB3-9466A9B79B6A}"/>
                  </a:ext>
                </a:extLst>
              </p:cNvPr>
              <p:cNvSpPr/>
              <p:nvPr userDrawn="1"/>
            </p:nvSpPr>
            <p:spPr>
              <a:xfrm>
                <a:off x="-1" y="6055823"/>
                <a:ext cx="9144001" cy="802177"/>
              </a:xfrm>
              <a:prstGeom prst="rect">
                <a:avLst/>
              </a:prstGeom>
              <a:solidFill>
                <a:srgbClr val="3759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sv-SE" sz="1800"/>
              </a:p>
            </p:txBody>
          </p:sp>
          <p:pic>
            <p:nvPicPr>
              <p:cNvPr id="9" name="Picture 8">
                <a:extLst>
                  <a:ext uri="{FF2B5EF4-FFF2-40B4-BE49-F238E27FC236}">
                    <a16:creationId xmlns:a16="http://schemas.microsoft.com/office/drawing/2014/main" id="{65B1804B-41C0-49EC-9CCC-56DC065112D2}"/>
                  </a:ext>
                </a:extLst>
              </p:cNvPr>
              <p:cNvPicPr>
                <a:picLocks noChangeAspect="1"/>
              </p:cNvPicPr>
              <p:nvPr userDrawn="1"/>
            </p:nvPicPr>
            <p:blipFill rotWithShape="1">
              <a:blip r:embed="rId19">
                <a:extLst>
                  <a:ext uri="{28A0092B-C50C-407E-A947-70E740481C1C}">
                    <a14:useLocalDpi xmlns:a14="http://schemas.microsoft.com/office/drawing/2010/main" val="0"/>
                  </a:ext>
                </a:extLst>
              </a:blip>
              <a:srcRect l="18272" t="37722" r="13637" b="36565"/>
              <a:stretch/>
            </p:blipFill>
            <p:spPr>
              <a:xfrm>
                <a:off x="7093744" y="6154761"/>
                <a:ext cx="1822373" cy="637786"/>
              </a:xfrm>
              <a:prstGeom prst="rect">
                <a:avLst/>
              </a:prstGeom>
            </p:spPr>
          </p:pic>
          <p:pic>
            <p:nvPicPr>
              <p:cNvPr id="10" name="Picture 9">
                <a:extLst>
                  <a:ext uri="{FF2B5EF4-FFF2-40B4-BE49-F238E27FC236}">
                    <a16:creationId xmlns:a16="http://schemas.microsoft.com/office/drawing/2014/main" id="{59814F6A-8856-40D8-8CAF-4C5E6641F5AA}"/>
                  </a:ext>
                </a:extLst>
              </p:cNvPr>
              <p:cNvPicPr>
                <a:picLocks noChangeAspect="1"/>
              </p:cNvPicPr>
              <p:nvPr userDrawn="1"/>
            </p:nvPicPr>
            <p:blipFill>
              <a:blip r:embed="rId20">
                <a:biLevel thresh="25000"/>
                <a:extLst>
                  <a:ext uri="{28A0092B-C50C-407E-A947-70E740481C1C}">
                    <a14:useLocalDpi xmlns:a14="http://schemas.microsoft.com/office/drawing/2010/main" val="0"/>
                  </a:ext>
                </a:extLst>
              </a:blip>
              <a:stretch>
                <a:fillRect/>
              </a:stretch>
            </p:blipFill>
            <p:spPr>
              <a:xfrm>
                <a:off x="4718251" y="6190395"/>
                <a:ext cx="1473694" cy="573086"/>
              </a:xfrm>
              <a:prstGeom prst="rect">
                <a:avLst/>
              </a:prstGeom>
            </p:spPr>
          </p:pic>
          <p:pic>
            <p:nvPicPr>
              <p:cNvPr id="11" name="Picture 10">
                <a:extLst>
                  <a:ext uri="{FF2B5EF4-FFF2-40B4-BE49-F238E27FC236}">
                    <a16:creationId xmlns:a16="http://schemas.microsoft.com/office/drawing/2014/main" id="{33E73065-C6F7-4816-8CA3-7879EC8065CD}"/>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54376" y="6125852"/>
                <a:ext cx="1700603" cy="593260"/>
              </a:xfrm>
              <a:prstGeom prst="rect">
                <a:avLst/>
              </a:prstGeom>
            </p:spPr>
          </p:pic>
        </p:grpSp>
        <p:sp>
          <p:nvSpPr>
            <p:cNvPr id="6" name="Rectangle 5">
              <a:extLst>
                <a:ext uri="{FF2B5EF4-FFF2-40B4-BE49-F238E27FC236}">
                  <a16:creationId xmlns:a16="http://schemas.microsoft.com/office/drawing/2014/main" id="{8F1D423E-8B15-41BD-B67A-2B72633E8C60}"/>
                </a:ext>
              </a:extLst>
            </p:cNvPr>
            <p:cNvSpPr/>
            <p:nvPr userDrawn="1"/>
          </p:nvSpPr>
          <p:spPr>
            <a:xfrm>
              <a:off x="7" y="5998222"/>
              <a:ext cx="12192000" cy="72000"/>
            </a:xfrm>
            <a:prstGeom prst="rect">
              <a:avLst/>
            </a:prstGeom>
            <a:gradFill>
              <a:gsLst>
                <a:gs pos="90000">
                  <a:srgbClr val="D60A87"/>
                </a:gs>
                <a:gs pos="10000">
                  <a:srgbClr val="00AAAF"/>
                </a:gs>
                <a:gs pos="50000">
                  <a:srgbClr val="FFFFFF"/>
                </a:gs>
              </a:gsLst>
              <a:lin ang="0" scaled="1"/>
            </a:gradFill>
            <a:ln>
              <a:noFill/>
            </a:ln>
            <a:effectLst>
              <a:outerShdw blurRad="63500" dist="25400" dir="16200000"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sv-SE" sz="1800"/>
            </a:p>
          </p:txBody>
        </p:sp>
        <p:pic>
          <p:nvPicPr>
            <p:cNvPr id="7" name="Picture 6" descr="A black and white logo&#10;&#10;Description automatically generated">
              <a:extLst>
                <a:ext uri="{FF2B5EF4-FFF2-40B4-BE49-F238E27FC236}">
                  <a16:creationId xmlns:a16="http://schemas.microsoft.com/office/drawing/2014/main" id="{F07FAD92-3BD4-F88E-2ECD-B380A6873080}"/>
                </a:ext>
              </a:extLst>
            </p:cNvPr>
            <p:cNvPicPr>
              <a:picLocks noChangeAspect="1"/>
            </p:cNvPicPr>
            <p:nvPr userDrawn="1"/>
          </p:nvPicPr>
          <p:blipFill rotWithShape="1">
            <a:blip r:embed="rId22">
              <a:extLst>
                <a:ext uri="{28A0092B-C50C-407E-A947-70E740481C1C}">
                  <a14:useLocalDpi xmlns:a14="http://schemas.microsoft.com/office/drawing/2010/main" val="0"/>
                </a:ext>
              </a:extLst>
            </a:blip>
            <a:srcRect t="36356" b="37062"/>
            <a:stretch/>
          </p:blipFill>
          <p:spPr>
            <a:xfrm>
              <a:off x="3233815" y="6225300"/>
              <a:ext cx="1964925" cy="522329"/>
            </a:xfrm>
            <a:prstGeom prst="rect">
              <a:avLst/>
            </a:prstGeom>
          </p:spPr>
        </p:pic>
      </p:grpSp>
    </p:spTree>
    <p:extLst>
      <p:ext uri="{BB962C8B-B14F-4D97-AF65-F5344CB8AC3E}">
        <p14:creationId xmlns:p14="http://schemas.microsoft.com/office/powerpoint/2010/main" val="806541482"/>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 id="2147483770" r:id="rId12"/>
    <p:sldLayoutId id="2147483771" r:id="rId13"/>
    <p:sldLayoutId id="2147483772" r:id="rId14"/>
    <p:sldLayoutId id="2147483773" r:id="rId15"/>
    <p:sldLayoutId id="2147483774" r:id="rId16"/>
    <p:sldLayoutId id="2147483775" r:id="rId17"/>
  </p:sldLayoutIdLst>
  <p:txStyles>
    <p:titleStyle>
      <a:lvl1pPr algn="l" defTabSz="914400" rtl="0" eaLnBrk="1" latinLnBrk="0" hangingPunct="1">
        <a:lnSpc>
          <a:spcPct val="90000"/>
        </a:lnSpc>
        <a:spcBef>
          <a:spcPct val="0"/>
        </a:spcBef>
        <a:buNone/>
        <a:defRPr sz="3200" b="1" kern="1200">
          <a:solidFill>
            <a:schemeClr val="accent1">
              <a:lumMod val="50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634A94"/>
        </a:buClr>
        <a:buFont typeface="Wingdings" panose="05000000000000000000" pitchFamily="2" charset="2"/>
        <a:buChar char="§"/>
        <a:defRPr sz="24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Clr>
          <a:srgbClr val="634A94"/>
        </a:buClr>
        <a:buFont typeface="Wingdings" panose="05000000000000000000" pitchFamily="2" charset="2"/>
        <a:buChar char="§"/>
        <a:defRPr sz="20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Clr>
          <a:srgbClr val="634A94"/>
        </a:buClr>
        <a:buFont typeface="Wingdings" panose="05000000000000000000" pitchFamily="2" charset="2"/>
        <a:buChar char="§"/>
        <a:defRPr sz="18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Clr>
          <a:srgbClr val="634A94"/>
        </a:buClr>
        <a:buFont typeface="Wingdings" panose="05000000000000000000" pitchFamily="2" charset="2"/>
        <a:buChar char="§"/>
        <a:defRPr sz="16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Clr>
          <a:srgbClr val="634A94"/>
        </a:buClr>
        <a:buFont typeface="Wingdings" panose="05000000000000000000" pitchFamily="2" charset="2"/>
        <a:buChar char="§"/>
        <a:defRPr sz="16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microsoft.com/office/2018/10/relationships/comments" Target="../comments/modernComment_124_F3C12C6F.xml"/><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18" Type="http://schemas.openxmlformats.org/officeDocument/2006/relationships/image" Target="../media/image26.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png"/><Relationship Id="rId17" Type="http://schemas.openxmlformats.org/officeDocument/2006/relationships/image" Target="../media/image25.png"/><Relationship Id="rId2" Type="http://schemas.openxmlformats.org/officeDocument/2006/relationships/image" Target="../media/image10.png"/><Relationship Id="rId16" Type="http://schemas.openxmlformats.org/officeDocument/2006/relationships/image" Target="../media/image24.png"/><Relationship Id="rId1" Type="http://schemas.openxmlformats.org/officeDocument/2006/relationships/slideLayout" Target="../slideLayouts/slideLayout5.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image" Target="../media/image23.png"/><Relationship Id="rId10" Type="http://schemas.openxmlformats.org/officeDocument/2006/relationships/image" Target="../media/image18.png"/><Relationship Id="rId19" Type="http://schemas.openxmlformats.org/officeDocument/2006/relationships/image" Target="../media/image9.pn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2.png"/></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18" Type="http://schemas.openxmlformats.org/officeDocument/2006/relationships/image" Target="../media/image25.png"/><Relationship Id="rId3" Type="http://schemas.openxmlformats.org/officeDocument/2006/relationships/image" Target="../media/image10.png"/><Relationship Id="rId7" Type="http://schemas.openxmlformats.org/officeDocument/2006/relationships/image" Target="../media/image13.png"/><Relationship Id="rId12" Type="http://schemas.openxmlformats.org/officeDocument/2006/relationships/image" Target="../media/image18.png"/><Relationship Id="rId17" Type="http://schemas.openxmlformats.org/officeDocument/2006/relationships/image" Target="../media/image24.png"/><Relationship Id="rId2" Type="http://schemas.openxmlformats.org/officeDocument/2006/relationships/image" Target="../media/image9.png"/><Relationship Id="rId16" Type="http://schemas.openxmlformats.org/officeDocument/2006/relationships/image" Target="../media/image23.png"/><Relationship Id="rId1" Type="http://schemas.openxmlformats.org/officeDocument/2006/relationships/slideLayout" Target="../slideLayouts/slideLayout5.xml"/><Relationship Id="rId6" Type="http://schemas.openxmlformats.org/officeDocument/2006/relationships/image" Target="../media/image12.png"/><Relationship Id="rId11" Type="http://schemas.openxmlformats.org/officeDocument/2006/relationships/image" Target="../media/image17.png"/><Relationship Id="rId5" Type="http://schemas.microsoft.com/office/2007/relationships/hdphoto" Target="../media/hdphoto1.wdp"/><Relationship Id="rId15" Type="http://schemas.openxmlformats.org/officeDocument/2006/relationships/image" Target="../media/image22.png"/><Relationship Id="rId10" Type="http://schemas.openxmlformats.org/officeDocument/2006/relationships/image" Target="../media/image16.png"/><Relationship Id="rId19" Type="http://schemas.openxmlformats.org/officeDocument/2006/relationships/image" Target="../media/image26.png"/><Relationship Id="rId4" Type="http://schemas.openxmlformats.org/officeDocument/2006/relationships/image" Target="../media/image27.png"/><Relationship Id="rId9" Type="http://schemas.openxmlformats.org/officeDocument/2006/relationships/image" Target="../media/image15.png"/><Relationship Id="rId14" Type="http://schemas.openxmlformats.org/officeDocument/2006/relationships/image" Target="../media/image2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8.xml"/></Relationships>
</file>

<file path=ppt/slides/_rels/slide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EB624C6-8AF0-44C4-83D8-3A2C2CD4ECF7}"/>
              </a:ext>
            </a:extLst>
          </p:cNvPr>
          <p:cNvSpPr>
            <a:spLocks noGrp="1"/>
          </p:cNvSpPr>
          <p:nvPr>
            <p:ph type="title"/>
          </p:nvPr>
        </p:nvSpPr>
        <p:spPr/>
        <p:txBody>
          <a:bodyPr/>
          <a:lstStyle/>
          <a:p>
            <a:r>
              <a:rPr lang="fr-FR" sz="2800" dirty="0"/>
              <a:t>GLAAS : Module d'information 3</a:t>
            </a:r>
            <a:br>
              <a:rPr lang="fr-FR" dirty="0">
                <a:cs typeface="Calibri"/>
              </a:rPr>
            </a:br>
            <a:r>
              <a:rPr lang="fr-FR" sz="3600" dirty="0">
                <a:cs typeface="Calibri"/>
              </a:rPr>
              <a:t>GLAAS, les ODD et les initiatives régionales de suivi</a:t>
            </a:r>
            <a:br>
              <a:rPr lang="fr-FR" sz="3600" dirty="0">
                <a:cs typeface="Calibri"/>
              </a:rPr>
            </a:br>
            <a:r>
              <a:rPr lang="fr-FR" sz="2400" dirty="0">
                <a:cs typeface="Calibri"/>
              </a:rPr>
              <a:t>Cycle GLAAS 2024/2025</a:t>
            </a:r>
            <a:endParaRPr lang="fr-FR" dirty="0"/>
          </a:p>
        </p:txBody>
      </p:sp>
    </p:spTree>
    <p:extLst>
      <p:ext uri="{BB962C8B-B14F-4D97-AF65-F5344CB8AC3E}">
        <p14:creationId xmlns:p14="http://schemas.microsoft.com/office/powerpoint/2010/main" val="41543223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9D335D-02AA-15BE-2FB7-1F7DBD3658D3}"/>
              </a:ext>
            </a:extLst>
          </p:cNvPr>
          <p:cNvSpPr>
            <a:spLocks noGrp="1"/>
          </p:cNvSpPr>
          <p:nvPr>
            <p:ph type="title"/>
          </p:nvPr>
        </p:nvSpPr>
        <p:spPr>
          <a:xfrm>
            <a:off x="609600" y="198873"/>
            <a:ext cx="11582400" cy="840218"/>
          </a:xfrm>
        </p:spPr>
        <p:txBody>
          <a:bodyPr>
            <a:noAutofit/>
          </a:bodyPr>
          <a:lstStyle/>
          <a:p>
            <a:r>
              <a:rPr lang="fr-FR" sz="3600" dirty="0"/>
              <a:t>Suivi du secteur WASH résilient au climat</a:t>
            </a:r>
          </a:p>
        </p:txBody>
      </p:sp>
      <p:sp>
        <p:nvSpPr>
          <p:cNvPr id="5" name="Content Placeholder 4">
            <a:extLst>
              <a:ext uri="{FF2B5EF4-FFF2-40B4-BE49-F238E27FC236}">
                <a16:creationId xmlns:a16="http://schemas.microsoft.com/office/drawing/2014/main" id="{8D984A5A-5C39-3032-E279-A3DB3AAD22DB}"/>
              </a:ext>
            </a:extLst>
          </p:cNvPr>
          <p:cNvSpPr>
            <a:spLocks noGrp="1"/>
          </p:cNvSpPr>
          <p:nvPr>
            <p:ph idx="1"/>
          </p:nvPr>
        </p:nvSpPr>
        <p:spPr/>
        <p:txBody>
          <a:bodyPr>
            <a:normAutofit lnSpcReduction="10000"/>
          </a:bodyPr>
          <a:lstStyle/>
          <a:p>
            <a:r>
              <a:rPr lang="fr-FR" dirty="0"/>
              <a:t>Les équipes GLAAS et JMP travaillent à l’identification d’indicateurs permettant de réaliser le suivi du secteur WASH résilient au climat à l’échelle mondiale.</a:t>
            </a:r>
          </a:p>
          <a:p>
            <a:r>
              <a:rPr lang="fr-FR" dirty="0"/>
              <a:t>Des questions sur le secteur WASH résilient au climat présentes dans l’enquête GLAAS 2024 alimenteront ce travail.</a:t>
            </a:r>
          </a:p>
          <a:p>
            <a:r>
              <a:rPr lang="fr-FR" dirty="0"/>
              <a:t>Le processus général sera :</a:t>
            </a:r>
          </a:p>
          <a:p>
            <a:pPr lvl="1"/>
            <a:r>
              <a:rPr lang="fr-FR" dirty="0"/>
              <a:t>Complet, systématique, rigoureux avec un accent fort sur la mesurabilité ;</a:t>
            </a:r>
          </a:p>
          <a:p>
            <a:pPr lvl="1"/>
            <a:r>
              <a:rPr lang="fr-FR" dirty="0"/>
              <a:t>Multipartite et participatif pour garantir une représentation et des contributions diverses lors de la révision des experts et la consultation des parties prenantes ; et</a:t>
            </a:r>
          </a:p>
          <a:p>
            <a:pPr lvl="1"/>
            <a:r>
              <a:rPr lang="fr-FR" dirty="0"/>
              <a:t>Transparent, avec des mises à jour régulières pour sensibiliser et établir un consensus parmi les parties prenantes du secteur WASH.</a:t>
            </a:r>
          </a:p>
          <a:p>
            <a:r>
              <a:rPr lang="fr-FR" dirty="0"/>
              <a:t>Les indicateurs identifiés seront pilotés dans certains pays avant d’être étendus à l’échelle mondiale.</a:t>
            </a:r>
          </a:p>
          <a:p>
            <a:r>
              <a:rPr lang="fr-FR" dirty="0"/>
              <a:t>Le travail devrait avoir lieu en 2024 et 2025.</a:t>
            </a:r>
          </a:p>
          <a:p>
            <a:pPr lvl="1"/>
            <a:endParaRPr lang="fr-FR" dirty="0"/>
          </a:p>
          <a:p>
            <a:endParaRPr lang="fr-FR" dirty="0"/>
          </a:p>
        </p:txBody>
      </p:sp>
    </p:spTree>
    <p:extLst>
      <p:ext uri="{BB962C8B-B14F-4D97-AF65-F5344CB8AC3E}">
        <p14:creationId xmlns:p14="http://schemas.microsoft.com/office/powerpoint/2010/main" val="41308883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FAAB4F4-5EAD-6F44-12CF-A289B5F4E976}"/>
              </a:ext>
            </a:extLst>
          </p:cNvPr>
          <p:cNvSpPr>
            <a:spLocks noGrp="1"/>
          </p:cNvSpPr>
          <p:nvPr>
            <p:ph type="title"/>
          </p:nvPr>
        </p:nvSpPr>
        <p:spPr>
          <a:xfrm>
            <a:off x="525438" y="179104"/>
            <a:ext cx="12074229" cy="851591"/>
          </a:xfrm>
        </p:spPr>
        <p:txBody>
          <a:bodyPr>
            <a:noAutofit/>
          </a:bodyPr>
          <a:lstStyle/>
          <a:p>
            <a:r>
              <a:rPr lang="fr-FR" sz="3200" dirty="0"/>
              <a:t>Indicateurs pour le suivi de la performance des systèmes WASH</a:t>
            </a:r>
          </a:p>
        </p:txBody>
      </p:sp>
      <p:sp>
        <p:nvSpPr>
          <p:cNvPr id="2" name="Content Placeholder 1">
            <a:extLst>
              <a:ext uri="{FF2B5EF4-FFF2-40B4-BE49-F238E27FC236}">
                <a16:creationId xmlns:a16="http://schemas.microsoft.com/office/drawing/2014/main" id="{C2BADC17-D099-7D76-8D4E-71DFDBEC9C61}"/>
              </a:ext>
            </a:extLst>
          </p:cNvPr>
          <p:cNvSpPr>
            <a:spLocks noGrp="1"/>
          </p:cNvSpPr>
          <p:nvPr>
            <p:ph idx="1"/>
          </p:nvPr>
        </p:nvSpPr>
        <p:spPr/>
        <p:txBody>
          <a:bodyPr vert="horz" lIns="91440" tIns="45720" rIns="91440" bIns="45720" rtlCol="0" anchor="t">
            <a:normAutofit lnSpcReduction="10000"/>
          </a:bodyPr>
          <a:lstStyle/>
          <a:p>
            <a:r>
              <a:rPr lang="fr-FR" dirty="0">
                <a:latin typeface="Calibri" panose="020F0502020204030204" pitchFamily="34" charset="0"/>
                <a:cs typeface="Times New Roman" panose="02020603050405020304" pitchFamily="18" charset="0"/>
              </a:rPr>
              <a:t>Le secteur WASH s’oriente vers le renforcement des systèmes WASH plutôt que vers des approches basées sur les infrastructures.</a:t>
            </a:r>
          </a:p>
          <a:p>
            <a:r>
              <a:rPr lang="fr-FR" dirty="0">
                <a:latin typeface="Calibri"/>
                <a:ea typeface="Calibri"/>
                <a:cs typeface="Times New Roman"/>
              </a:rPr>
              <a:t>L'OMS, en collaboration avec des partenaires (aux niveaux national, régional et mondial), facilite l'élaboration d'un ensemble d'indicateurs validés à l'échelle mondiale pour suivre la performance des systèmes WASH.</a:t>
            </a:r>
          </a:p>
          <a:p>
            <a:r>
              <a:rPr lang="fr-FR" dirty="0">
                <a:latin typeface="Calibri" panose="020F0502020204030204" pitchFamily="34" charset="0"/>
                <a:cs typeface="Times New Roman" panose="02020603050405020304" pitchFamily="18" charset="0"/>
              </a:rPr>
              <a:t>Les avantages d’avoir un ensemble d’indicateurs convenus à l’échelle mondiale sont :</a:t>
            </a:r>
          </a:p>
          <a:p>
            <a:pPr lvl="1"/>
            <a:r>
              <a:rPr lang="fr-FR" dirty="0">
                <a:latin typeface="Calibri" panose="020F0502020204030204" pitchFamily="34" charset="0"/>
                <a:cs typeface="Times New Roman" panose="02020603050405020304" pitchFamily="18" charset="0"/>
              </a:rPr>
              <a:t>Un suivi cohérent de la solidité des systèmes WASH pour un pays au cours du temps, et entre pays</a:t>
            </a:r>
          </a:p>
          <a:p>
            <a:pPr lvl="1"/>
            <a:r>
              <a:rPr lang="fr-FR" dirty="0">
                <a:latin typeface="Calibri" panose="020F0502020204030204" pitchFamily="34" charset="0"/>
                <a:cs typeface="Times New Roman" panose="02020603050405020304" pitchFamily="18" charset="0"/>
              </a:rPr>
              <a:t>Une meilleure harmonisation entre les partenaires de développement et les pays</a:t>
            </a:r>
          </a:p>
          <a:p>
            <a:r>
              <a:rPr lang="fr-FR" dirty="0">
                <a:latin typeface="Calibri" panose="020F0502020204030204" pitchFamily="34" charset="0"/>
                <a:cs typeface="Times New Roman" panose="02020603050405020304" pitchFamily="18" charset="0"/>
              </a:rPr>
              <a:t>L’objectif final est de renforcer les systèmes nationaux de suivi et de révision, et de réduire la charge de rapportage pesant sur les pays.</a:t>
            </a:r>
          </a:p>
          <a:p>
            <a:r>
              <a:rPr lang="fr-FR" dirty="0">
                <a:latin typeface="Calibri" panose="020F0502020204030204" pitchFamily="34" charset="0"/>
                <a:cs typeface="Times New Roman" panose="02020603050405020304" pitchFamily="18" charset="0"/>
              </a:rPr>
              <a:t>La question B2 de l’enquête pays GLAAS 2024 sur les indicateurs nationaux contribuera à éclairer ce travail.</a:t>
            </a:r>
          </a:p>
        </p:txBody>
      </p:sp>
    </p:spTree>
    <p:extLst>
      <p:ext uri="{BB962C8B-B14F-4D97-AF65-F5344CB8AC3E}">
        <p14:creationId xmlns:p14="http://schemas.microsoft.com/office/powerpoint/2010/main" val="29374975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63D0F-0288-79BF-8DF3-472CB755187F}"/>
              </a:ext>
            </a:extLst>
          </p:cNvPr>
          <p:cNvSpPr>
            <a:spLocks noGrp="1"/>
          </p:cNvSpPr>
          <p:nvPr>
            <p:ph type="title"/>
          </p:nvPr>
        </p:nvSpPr>
        <p:spPr>
          <a:xfrm>
            <a:off x="609600" y="198873"/>
            <a:ext cx="11582400" cy="840218"/>
          </a:xfrm>
        </p:spPr>
        <p:txBody>
          <a:bodyPr>
            <a:normAutofit/>
          </a:bodyPr>
          <a:lstStyle/>
          <a:p>
            <a:r>
              <a:rPr lang="fr-FR" sz="3600" dirty="0"/>
              <a:t>Collaboration avec l'UNICEF pour soutenir le cycle GLAAS</a:t>
            </a:r>
          </a:p>
        </p:txBody>
      </p:sp>
      <p:sp>
        <p:nvSpPr>
          <p:cNvPr id="3" name="Content Placeholder 2">
            <a:extLst>
              <a:ext uri="{FF2B5EF4-FFF2-40B4-BE49-F238E27FC236}">
                <a16:creationId xmlns:a16="http://schemas.microsoft.com/office/drawing/2014/main" id="{A308EAF6-A908-AA5E-32FC-EB7B75314139}"/>
              </a:ext>
            </a:extLst>
          </p:cNvPr>
          <p:cNvSpPr>
            <a:spLocks noGrp="1"/>
          </p:cNvSpPr>
          <p:nvPr>
            <p:ph idx="1"/>
          </p:nvPr>
        </p:nvSpPr>
        <p:spPr/>
        <p:txBody>
          <a:bodyPr vert="horz" lIns="91440" tIns="45720" rIns="91440" bIns="45720" rtlCol="0" anchor="t">
            <a:normAutofit/>
          </a:bodyPr>
          <a:lstStyle/>
          <a:p>
            <a:pPr>
              <a:buClr>
                <a:srgbClr val="7030A0"/>
              </a:buClr>
            </a:pPr>
            <a:r>
              <a:rPr lang="fr-FR" sz="2400" dirty="0">
                <a:ea typeface="Calibri"/>
                <a:cs typeface="Calibri"/>
              </a:rPr>
              <a:t>Au cours du cycle GLAAS 2024/2025, l'OMS et l'UNICEF se rapprochent pour soutenir la collecte des données au niveau des pays, et travailleront à tous les niveaux pour disséminer les résultats et promouvoir l'utilisation des données.</a:t>
            </a:r>
          </a:p>
          <a:p>
            <a:pPr>
              <a:buClr>
                <a:srgbClr val="7030A0"/>
              </a:buClr>
            </a:pPr>
            <a:endParaRPr lang="fr-FR" sz="2400" dirty="0">
              <a:ea typeface="Calibri"/>
              <a:cs typeface="Calibri"/>
            </a:endParaRPr>
          </a:p>
          <a:p>
            <a:pPr>
              <a:buClr>
                <a:srgbClr val="7030A0"/>
              </a:buClr>
            </a:pPr>
            <a:r>
              <a:rPr lang="fr-FR" sz="2400" dirty="0">
                <a:ea typeface="Calibri"/>
                <a:cs typeface="Calibri"/>
              </a:rPr>
              <a:t>L'OMS et l'UNICEF sont des partenaires essentiels pour soutenir les gouvernements dans les activités du GLAAS.</a:t>
            </a:r>
          </a:p>
          <a:p>
            <a:pPr>
              <a:buClr>
                <a:srgbClr val="7030A0"/>
              </a:buClr>
            </a:pPr>
            <a:endParaRPr lang="fr-FR" sz="2400" dirty="0">
              <a:ea typeface="Calibri"/>
              <a:cs typeface="Calibri"/>
            </a:endParaRPr>
          </a:p>
          <a:p>
            <a:pPr>
              <a:buClr>
                <a:srgbClr val="7030A0"/>
              </a:buClr>
            </a:pPr>
            <a:r>
              <a:rPr lang="fr-FR" sz="2400" dirty="0">
                <a:ea typeface="Calibri"/>
                <a:cs typeface="Calibri"/>
              </a:rPr>
              <a:t>Au cours du processus GLAAS, il est recommandé de contacter les bureaux pays de l'UNICEF et d'explorer la meilleure manière pour l'UNICEF et l'OMS de soutenir et de faciliter conjointement les efforts du processus GLAAS.</a:t>
            </a:r>
          </a:p>
          <a:p>
            <a:pPr>
              <a:buClr>
                <a:srgbClr val="7030A0"/>
              </a:buClr>
            </a:pPr>
            <a:endParaRPr lang="fr-FR" sz="3000" dirty="0"/>
          </a:p>
        </p:txBody>
      </p:sp>
      <p:pic>
        <p:nvPicPr>
          <p:cNvPr id="4" name="Picture 3">
            <a:extLst>
              <a:ext uri="{FF2B5EF4-FFF2-40B4-BE49-F238E27FC236}">
                <a16:creationId xmlns:a16="http://schemas.microsoft.com/office/drawing/2014/main" id="{ABE71E59-141F-A151-1140-5E8EA771A1A2}"/>
              </a:ext>
            </a:extLst>
          </p:cNvPr>
          <p:cNvPicPr>
            <a:picLocks noChangeAspect="1"/>
          </p:cNvPicPr>
          <p:nvPr/>
        </p:nvPicPr>
        <p:blipFill>
          <a:blip r:embed="rId3"/>
          <a:stretch>
            <a:fillRect/>
          </a:stretch>
        </p:blipFill>
        <p:spPr>
          <a:xfrm>
            <a:off x="4350832" y="5968331"/>
            <a:ext cx="2848203" cy="792890"/>
          </a:xfrm>
          <a:prstGeom prst="rect">
            <a:avLst/>
          </a:prstGeom>
        </p:spPr>
      </p:pic>
    </p:spTree>
    <p:extLst>
      <p:ext uri="{BB962C8B-B14F-4D97-AF65-F5344CB8AC3E}">
        <p14:creationId xmlns:p14="http://schemas.microsoft.com/office/powerpoint/2010/main" val="6812346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AD8B9-12E7-4858-B601-603C256F317D}"/>
              </a:ext>
            </a:extLst>
          </p:cNvPr>
          <p:cNvSpPr>
            <a:spLocks noGrp="1"/>
          </p:cNvSpPr>
          <p:nvPr>
            <p:ph type="title"/>
          </p:nvPr>
        </p:nvSpPr>
        <p:spPr/>
        <p:txBody>
          <a:bodyPr>
            <a:noAutofit/>
          </a:bodyPr>
          <a:lstStyle/>
          <a:p>
            <a:r>
              <a:rPr lang="fr-FR" sz="3600" dirty="0"/>
              <a:t>Collaboration avec </a:t>
            </a:r>
            <a:r>
              <a:rPr lang="fr-FR" sz="3600" i="1" dirty="0" err="1"/>
              <a:t>Sanitation</a:t>
            </a:r>
            <a:r>
              <a:rPr lang="fr-FR" sz="3600" i="1" dirty="0"/>
              <a:t> and Water for All </a:t>
            </a:r>
            <a:r>
              <a:rPr lang="fr-FR" sz="3600" dirty="0"/>
              <a:t>(SWA)</a:t>
            </a:r>
          </a:p>
        </p:txBody>
      </p:sp>
      <p:sp>
        <p:nvSpPr>
          <p:cNvPr id="3" name="Content Placeholder 2">
            <a:extLst>
              <a:ext uri="{FF2B5EF4-FFF2-40B4-BE49-F238E27FC236}">
                <a16:creationId xmlns:a16="http://schemas.microsoft.com/office/drawing/2014/main" id="{6322D6DC-530A-4F8B-8E77-4A7209F0C3A9}"/>
              </a:ext>
            </a:extLst>
          </p:cNvPr>
          <p:cNvSpPr>
            <a:spLocks noGrp="1"/>
          </p:cNvSpPr>
          <p:nvPr>
            <p:ph idx="1"/>
          </p:nvPr>
        </p:nvSpPr>
        <p:spPr>
          <a:xfrm>
            <a:off x="561372" y="1540596"/>
            <a:ext cx="10972800" cy="4505491"/>
          </a:xfrm>
        </p:spPr>
        <p:txBody>
          <a:bodyPr vert="horz" lIns="91440" tIns="45720" rIns="91440" bIns="45720" rtlCol="0" anchor="t">
            <a:normAutofit/>
          </a:bodyPr>
          <a:lstStyle/>
          <a:p>
            <a:pPr>
              <a:spcBef>
                <a:spcPts val="0"/>
              </a:spcBef>
              <a:spcAft>
                <a:spcPts val="1200"/>
              </a:spcAft>
              <a:buClr>
                <a:srgbClr val="7030A0"/>
              </a:buClr>
            </a:pPr>
            <a:r>
              <a:rPr lang="fr-FR" sz="2400" dirty="0"/>
              <a:t>GLAAS est la branche factuelle du partenariat avec SWA et fournit des données pour le cadre de résultats SWA et aide à renseigner les groupes de travail du partenariat SWA, y compris le groupe de travail sur les systèmes et les finances.</a:t>
            </a:r>
          </a:p>
          <a:p>
            <a:pPr>
              <a:spcBef>
                <a:spcPts val="0"/>
              </a:spcBef>
              <a:spcAft>
                <a:spcPts val="1200"/>
              </a:spcAft>
              <a:buClr>
                <a:srgbClr val="7030A0"/>
              </a:buClr>
            </a:pPr>
            <a:endParaRPr lang="fr-FR" sz="2400" dirty="0"/>
          </a:p>
          <a:p>
            <a:pPr>
              <a:spcBef>
                <a:spcPts val="0"/>
              </a:spcBef>
              <a:spcAft>
                <a:spcPts val="1200"/>
              </a:spcAft>
              <a:buClr>
                <a:srgbClr val="7030A0"/>
              </a:buClr>
            </a:pPr>
            <a:r>
              <a:rPr lang="fr-FR" sz="2400" dirty="0">
                <a:solidFill>
                  <a:srgbClr val="1F497D">
                    <a:lumMod val="75000"/>
                  </a:srgbClr>
                </a:solidFill>
              </a:rPr>
              <a:t>La participation au processus GLAAS facilitera la préparation des réunions de haut niveau SWA. </a:t>
            </a:r>
            <a:endParaRPr lang="fr-FR" sz="2400" dirty="0"/>
          </a:p>
          <a:p>
            <a:pPr>
              <a:spcBef>
                <a:spcPts val="0"/>
              </a:spcBef>
              <a:spcAft>
                <a:spcPts val="1200"/>
              </a:spcAft>
              <a:buClr>
                <a:srgbClr val="7030A0"/>
              </a:buClr>
            </a:pPr>
            <a:endParaRPr lang="fr-FR" sz="2800" dirty="0"/>
          </a:p>
        </p:txBody>
      </p:sp>
      <p:pic>
        <p:nvPicPr>
          <p:cNvPr id="4" name="Picture 3">
            <a:extLst>
              <a:ext uri="{FF2B5EF4-FFF2-40B4-BE49-F238E27FC236}">
                <a16:creationId xmlns:a16="http://schemas.microsoft.com/office/drawing/2014/main" id="{8240CB98-822B-4539-ACC0-ABC424564C57}"/>
              </a:ext>
            </a:extLst>
          </p:cNvPr>
          <p:cNvPicPr>
            <a:picLocks noChangeAspect="1"/>
          </p:cNvPicPr>
          <p:nvPr/>
        </p:nvPicPr>
        <p:blipFill>
          <a:blip r:embed="rId2"/>
          <a:stretch>
            <a:fillRect/>
          </a:stretch>
        </p:blipFill>
        <p:spPr>
          <a:xfrm>
            <a:off x="3481292" y="4792697"/>
            <a:ext cx="4742355" cy="1754895"/>
          </a:xfrm>
          <a:prstGeom prst="rect">
            <a:avLst/>
          </a:prstGeom>
        </p:spPr>
      </p:pic>
    </p:spTree>
    <p:extLst>
      <p:ext uri="{BB962C8B-B14F-4D97-AF65-F5344CB8AC3E}">
        <p14:creationId xmlns:p14="http://schemas.microsoft.com/office/powerpoint/2010/main" val="35195050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06021-9C6B-4869-8F56-A3B351898576}"/>
              </a:ext>
            </a:extLst>
          </p:cNvPr>
          <p:cNvSpPr>
            <a:spLocks noGrp="1"/>
          </p:cNvSpPr>
          <p:nvPr>
            <p:ph type="title"/>
          </p:nvPr>
        </p:nvSpPr>
        <p:spPr>
          <a:xfrm>
            <a:off x="609600" y="198873"/>
            <a:ext cx="11582400" cy="840218"/>
          </a:xfrm>
          <a:ln>
            <a:noFill/>
          </a:ln>
        </p:spPr>
        <p:txBody>
          <a:bodyPr>
            <a:normAutofit/>
          </a:bodyPr>
          <a:lstStyle/>
          <a:p>
            <a:r>
              <a:rPr lang="fr-FR" sz="3600" dirty="0"/>
              <a:t>Collaboration avec les initiatives régionales en </a:t>
            </a:r>
            <a:r>
              <a:rPr lang="fr-FR" sz="3600" dirty="0">
                <a:solidFill>
                  <a:srgbClr val="D60A87"/>
                </a:solidFill>
                <a:latin typeface="+mn-lt"/>
                <a:ea typeface="+mn-ea"/>
                <a:cs typeface="+mn-cs"/>
              </a:rPr>
              <a:t>Afrique</a:t>
            </a:r>
          </a:p>
        </p:txBody>
      </p:sp>
      <p:sp>
        <p:nvSpPr>
          <p:cNvPr id="3" name="Content Placeholder 2">
            <a:extLst>
              <a:ext uri="{FF2B5EF4-FFF2-40B4-BE49-F238E27FC236}">
                <a16:creationId xmlns:a16="http://schemas.microsoft.com/office/drawing/2014/main" id="{05DA4DBB-1597-4E1A-B32F-16E05F293312}"/>
              </a:ext>
            </a:extLst>
          </p:cNvPr>
          <p:cNvSpPr>
            <a:spLocks noGrp="1"/>
          </p:cNvSpPr>
          <p:nvPr>
            <p:ph idx="1"/>
          </p:nvPr>
        </p:nvSpPr>
        <p:spPr>
          <a:xfrm>
            <a:off x="609600" y="1280165"/>
            <a:ext cx="9255369" cy="5378962"/>
          </a:xfrm>
        </p:spPr>
        <p:txBody>
          <a:bodyPr vert="horz" lIns="91440" tIns="45720" rIns="91440" bIns="45720" rtlCol="0" anchor="t">
            <a:normAutofit/>
          </a:bodyPr>
          <a:lstStyle/>
          <a:p>
            <a:pPr>
              <a:buClr>
                <a:srgbClr val="7030A0"/>
              </a:buClr>
            </a:pPr>
            <a:r>
              <a:rPr lang="fr-FR" sz="3000" b="1" dirty="0">
                <a:solidFill>
                  <a:srgbClr val="D60A87"/>
                </a:solidFill>
              </a:rPr>
              <a:t>AMCOW: </a:t>
            </a:r>
            <a:r>
              <a:rPr lang="fr-FR" sz="3000" dirty="0"/>
              <a:t>GLAAS continue de travailler étroitement avec le Conseil des Ministres Africains Chargés de l'Eau (AMCOW).</a:t>
            </a:r>
          </a:p>
          <a:p>
            <a:pPr lvl="1"/>
            <a:r>
              <a:rPr lang="fr-FR" sz="2600" dirty="0"/>
              <a:t>Les indicateurs du </a:t>
            </a:r>
            <a:r>
              <a:rPr lang="fr-FR" sz="2600" b="1" dirty="0">
                <a:solidFill>
                  <a:srgbClr val="D60A87"/>
                </a:solidFill>
              </a:rPr>
              <a:t>suivi et rapportage du secteur de l'eau et de l'assainissement en Afrique (WASSMO) </a:t>
            </a:r>
            <a:r>
              <a:rPr lang="fr-FR" sz="2600" dirty="0"/>
              <a:t>sont alignés avec GLAAS et les comptes WASH. </a:t>
            </a:r>
          </a:p>
          <a:p>
            <a:pPr lvl="1"/>
            <a:r>
              <a:rPr lang="fr-FR" sz="2600" b="1" dirty="0">
                <a:solidFill>
                  <a:srgbClr val="D60A87"/>
                </a:solidFill>
              </a:rPr>
              <a:t>Suivi de N’</a:t>
            </a:r>
            <a:r>
              <a:rPr lang="fr-FR" sz="2600" b="1" dirty="0" err="1">
                <a:solidFill>
                  <a:srgbClr val="D60A87"/>
                </a:solidFill>
              </a:rPr>
              <a:t>Gor</a:t>
            </a:r>
            <a:r>
              <a:rPr lang="fr-FR" sz="2600" b="1" dirty="0">
                <a:solidFill>
                  <a:srgbClr val="D60A87"/>
                </a:solidFill>
              </a:rPr>
              <a:t> </a:t>
            </a:r>
            <a:r>
              <a:rPr lang="fr-FR" sz="2600" dirty="0">
                <a:solidFill>
                  <a:schemeClr val="tx2"/>
                </a:solidFill>
              </a:rPr>
              <a:t>: L'enquête pays </a:t>
            </a:r>
            <a:r>
              <a:rPr lang="fr-FR" sz="2600" dirty="0"/>
              <a:t>GLAAS 2024 contribue et s'aligne sur le suivi des engagements de la déclaration de N'</a:t>
            </a:r>
            <a:r>
              <a:rPr lang="fr-FR" sz="2600" dirty="0" err="1"/>
              <a:t>Gor</a:t>
            </a:r>
            <a:r>
              <a:rPr lang="fr-FR" sz="2600" dirty="0"/>
              <a:t>, réduisant ainsi la charge de travail des pays. </a:t>
            </a:r>
          </a:p>
          <a:p>
            <a:pPr lvl="1"/>
            <a:r>
              <a:rPr lang="fr-FR" sz="2600" dirty="0"/>
              <a:t>Les points focaux de l’AMCOW peuvent contribuer au processus GLAAS au niveau national.</a:t>
            </a:r>
          </a:p>
          <a:p>
            <a:pPr lvl="1"/>
            <a:endParaRPr lang="fr-FR" dirty="0"/>
          </a:p>
        </p:txBody>
      </p:sp>
      <p:pic>
        <p:nvPicPr>
          <p:cNvPr id="5" name="Picture 4">
            <a:extLst>
              <a:ext uri="{FF2B5EF4-FFF2-40B4-BE49-F238E27FC236}">
                <a16:creationId xmlns:a16="http://schemas.microsoft.com/office/drawing/2014/main" id="{9D503ACF-2020-BC43-9A06-376E9973A8DC}"/>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9864969" y="2199213"/>
            <a:ext cx="1961869" cy="2459574"/>
          </a:xfrm>
          <a:prstGeom prst="rect">
            <a:avLst/>
          </a:prstGeom>
        </p:spPr>
      </p:pic>
    </p:spTree>
    <p:extLst>
      <p:ext uri="{BB962C8B-B14F-4D97-AF65-F5344CB8AC3E}">
        <p14:creationId xmlns:p14="http://schemas.microsoft.com/office/powerpoint/2010/main" val="19178700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06021-9C6B-4869-8F56-A3B351898576}"/>
              </a:ext>
            </a:extLst>
          </p:cNvPr>
          <p:cNvSpPr>
            <a:spLocks noGrp="1"/>
          </p:cNvSpPr>
          <p:nvPr>
            <p:ph type="title"/>
          </p:nvPr>
        </p:nvSpPr>
        <p:spPr>
          <a:xfrm>
            <a:off x="501267" y="143789"/>
            <a:ext cx="11315595" cy="840218"/>
          </a:xfrm>
        </p:spPr>
        <p:txBody>
          <a:bodyPr>
            <a:noAutofit/>
          </a:bodyPr>
          <a:lstStyle/>
          <a:p>
            <a:r>
              <a:rPr lang="fr-FR" sz="3400" dirty="0"/>
              <a:t>Collaboration avec d'autres initiatives régionales et partenaires clés</a:t>
            </a:r>
          </a:p>
        </p:txBody>
      </p:sp>
      <p:sp>
        <p:nvSpPr>
          <p:cNvPr id="3" name="Content Placeholder 2">
            <a:extLst>
              <a:ext uri="{FF2B5EF4-FFF2-40B4-BE49-F238E27FC236}">
                <a16:creationId xmlns:a16="http://schemas.microsoft.com/office/drawing/2014/main" id="{05DA4DBB-1597-4E1A-B32F-16E05F293312}"/>
              </a:ext>
            </a:extLst>
          </p:cNvPr>
          <p:cNvSpPr>
            <a:spLocks noGrp="1"/>
          </p:cNvSpPr>
          <p:nvPr>
            <p:ph idx="1"/>
          </p:nvPr>
        </p:nvSpPr>
        <p:spPr>
          <a:xfrm>
            <a:off x="609600" y="1280166"/>
            <a:ext cx="10972800" cy="4846314"/>
          </a:xfrm>
        </p:spPr>
        <p:txBody>
          <a:bodyPr vert="horz" lIns="91440" tIns="45720" rIns="91440" bIns="45720" rtlCol="0" anchor="t">
            <a:normAutofit fontScale="92500" lnSpcReduction="10000"/>
          </a:bodyPr>
          <a:lstStyle/>
          <a:p>
            <a:pPr>
              <a:buClr>
                <a:srgbClr val="7030A0"/>
              </a:buClr>
            </a:pPr>
            <a:r>
              <a:rPr lang="fr-FR" sz="3000" b="1" dirty="0">
                <a:solidFill>
                  <a:srgbClr val="D60A87"/>
                </a:solidFill>
              </a:rPr>
              <a:t>Amérique latine </a:t>
            </a:r>
            <a:r>
              <a:rPr lang="fr-FR" sz="3000" dirty="0">
                <a:solidFill>
                  <a:srgbClr val="29486C"/>
                </a:solidFill>
              </a:rPr>
              <a:t>:</a:t>
            </a:r>
            <a:r>
              <a:rPr lang="fr-FR" sz="3000" b="1" dirty="0">
                <a:solidFill>
                  <a:srgbClr val="29486C"/>
                </a:solidFill>
              </a:rPr>
              <a:t> </a:t>
            </a:r>
            <a:r>
              <a:rPr lang="fr-FR" sz="3000" dirty="0">
                <a:solidFill>
                  <a:srgbClr val="29486C"/>
                </a:solidFill>
              </a:rPr>
              <a:t>Les résultats du processus GLAAS sont présentés lors du LATINOSAN en Amérique latine. </a:t>
            </a:r>
            <a:endParaRPr lang="fr-FR" sz="3000" b="1" dirty="0">
              <a:solidFill>
                <a:srgbClr val="29486C"/>
              </a:solidFill>
            </a:endParaRPr>
          </a:p>
          <a:p>
            <a:pPr>
              <a:buClr>
                <a:srgbClr val="7030A0"/>
              </a:buClr>
            </a:pPr>
            <a:r>
              <a:rPr lang="fr-FR" sz="3000" b="1" dirty="0">
                <a:solidFill>
                  <a:srgbClr val="D60A87"/>
                </a:solidFill>
              </a:rPr>
              <a:t>Asie du Sud </a:t>
            </a:r>
            <a:r>
              <a:rPr lang="fr-FR" sz="3000" dirty="0">
                <a:solidFill>
                  <a:srgbClr val="29486C"/>
                </a:solidFill>
              </a:rPr>
              <a:t>: Les résultats du processus GLAAS ont été utilisés dans le cadre du SACOSAN en Asie du Sud. </a:t>
            </a:r>
          </a:p>
          <a:p>
            <a:pPr>
              <a:buClr>
                <a:srgbClr val="7030A0"/>
              </a:buClr>
            </a:pPr>
            <a:r>
              <a:rPr lang="fr-FR" sz="3000" b="1" dirty="0">
                <a:solidFill>
                  <a:srgbClr val="D60A87"/>
                </a:solidFill>
              </a:rPr>
              <a:t>Europe </a:t>
            </a:r>
            <a:r>
              <a:rPr lang="fr-FR" sz="3000" dirty="0">
                <a:solidFill>
                  <a:srgbClr val="29486C"/>
                </a:solidFill>
              </a:rPr>
              <a:t>: En Europe, la synergie entre GLAAS et le Protocole sur l'eau et la santé soutient l'établissement de référence et l'identification d'objectifs nationaux. </a:t>
            </a:r>
          </a:p>
          <a:p>
            <a:pPr>
              <a:buClr>
                <a:srgbClr val="7030A0"/>
              </a:buClr>
            </a:pPr>
            <a:r>
              <a:rPr lang="fr-FR" sz="3000" b="1" dirty="0">
                <a:solidFill>
                  <a:srgbClr val="D60A87"/>
                </a:solidFill>
              </a:rPr>
              <a:t>Autres partenaires clés </a:t>
            </a:r>
            <a:r>
              <a:rPr lang="fr-FR" sz="3000" dirty="0">
                <a:solidFill>
                  <a:srgbClr val="29486C"/>
                </a:solidFill>
              </a:rPr>
              <a:t>: GLAAS collabore étroitement avec l'ONU-Eau, la Banque mondiale, UNEP, UNICEF, IRC, </a:t>
            </a:r>
            <a:r>
              <a:rPr lang="fr-FR" sz="3000" dirty="0" err="1">
                <a:solidFill>
                  <a:srgbClr val="29486C"/>
                </a:solidFill>
              </a:rPr>
              <a:t>WaterAid</a:t>
            </a:r>
            <a:r>
              <a:rPr lang="fr-FR" sz="3000" dirty="0">
                <a:solidFill>
                  <a:srgbClr val="29486C"/>
                </a:solidFill>
              </a:rPr>
              <a:t>, Water for People ou d'autres partenaires concernés. Ces partenaires peuvent contribuer au processus GLAAS au niveau national et également utiliser les résultats de GLAAS dans leur travail.</a:t>
            </a:r>
          </a:p>
          <a:p>
            <a:pPr>
              <a:buClr>
                <a:srgbClr val="7030A0"/>
              </a:buClr>
            </a:pPr>
            <a:endParaRPr lang="fr-FR" dirty="0">
              <a:solidFill>
                <a:srgbClr val="29486C"/>
              </a:solidFill>
            </a:endParaRPr>
          </a:p>
          <a:p>
            <a:pPr>
              <a:buClr>
                <a:srgbClr val="7030A0"/>
              </a:buClr>
            </a:pPr>
            <a:endParaRPr lang="fr-FR" dirty="0">
              <a:solidFill>
                <a:srgbClr val="29486C"/>
              </a:solidFill>
            </a:endParaRPr>
          </a:p>
        </p:txBody>
      </p:sp>
    </p:spTree>
    <p:extLst>
      <p:ext uri="{BB962C8B-B14F-4D97-AF65-F5344CB8AC3E}">
        <p14:creationId xmlns:p14="http://schemas.microsoft.com/office/powerpoint/2010/main" val="42065522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CB8E737-C15F-42CD-BA49-701A3EEB7580}"/>
              </a:ext>
            </a:extLst>
          </p:cNvPr>
          <p:cNvSpPr>
            <a:spLocks noGrp="1"/>
          </p:cNvSpPr>
          <p:nvPr>
            <p:ph idx="1"/>
          </p:nvPr>
        </p:nvSpPr>
        <p:spPr>
          <a:xfrm>
            <a:off x="0" y="0"/>
            <a:ext cx="12192000" cy="5981700"/>
          </a:xfrm>
          <a:solidFill>
            <a:srgbClr val="39588D"/>
          </a:solidFill>
        </p:spPr>
        <p:txBody>
          <a:bodyPr/>
          <a:lstStyle/>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lgn="ctr">
              <a:buNone/>
            </a:pPr>
            <a:r>
              <a:rPr lang="en-GB" sz="5400" b="1" dirty="0">
                <a:solidFill>
                  <a:schemeClr val="bg1"/>
                </a:solidFill>
              </a:rPr>
              <a:t>Merci pour </a:t>
            </a:r>
            <a:r>
              <a:rPr lang="en-GB" sz="5400" b="1" dirty="0" err="1">
                <a:solidFill>
                  <a:schemeClr val="bg1"/>
                </a:solidFill>
              </a:rPr>
              <a:t>votre</a:t>
            </a:r>
            <a:r>
              <a:rPr lang="en-GB" sz="5400" b="1" dirty="0">
                <a:solidFill>
                  <a:schemeClr val="bg1"/>
                </a:solidFill>
              </a:rPr>
              <a:t> attention!</a:t>
            </a:r>
          </a:p>
          <a:p>
            <a:pPr marL="0" indent="0" algn="ctr">
              <a:buNone/>
            </a:pPr>
            <a:endParaRPr lang="en-GB" sz="5400" b="1" dirty="0">
              <a:solidFill>
                <a:schemeClr val="bg1"/>
              </a:solidFill>
            </a:endParaRPr>
          </a:p>
          <a:p>
            <a:pPr marL="0" indent="0" algn="ctr">
              <a:buNone/>
            </a:pPr>
            <a:r>
              <a:rPr lang="en-GB" sz="2000" i="1" dirty="0">
                <a:solidFill>
                  <a:schemeClr val="bg1"/>
                </a:solidFill>
              </a:rPr>
              <a:t>Pour </a:t>
            </a:r>
            <a:r>
              <a:rPr lang="en-GB" sz="2000" i="1" dirty="0" err="1">
                <a:solidFill>
                  <a:schemeClr val="bg1"/>
                </a:solidFill>
              </a:rPr>
              <a:t>toute</a:t>
            </a:r>
            <a:r>
              <a:rPr lang="en-GB" sz="2000" i="1" dirty="0">
                <a:solidFill>
                  <a:schemeClr val="bg1"/>
                </a:solidFill>
              </a:rPr>
              <a:t> information </a:t>
            </a:r>
            <a:r>
              <a:rPr lang="en-GB" sz="2000" i="1" dirty="0" err="1">
                <a:solidFill>
                  <a:schemeClr val="bg1"/>
                </a:solidFill>
              </a:rPr>
              <a:t>complémentaire</a:t>
            </a:r>
            <a:r>
              <a:rPr lang="en-GB" sz="2000" i="1" dirty="0">
                <a:solidFill>
                  <a:schemeClr val="bg1"/>
                </a:solidFill>
              </a:rPr>
              <a:t>, merci de </a:t>
            </a:r>
            <a:r>
              <a:rPr lang="en-GB" sz="2000" i="1" dirty="0" err="1">
                <a:solidFill>
                  <a:schemeClr val="bg1"/>
                </a:solidFill>
              </a:rPr>
              <a:t>contacter</a:t>
            </a:r>
            <a:endParaRPr lang="en-GB" sz="2000" i="1" dirty="0">
              <a:solidFill>
                <a:schemeClr val="bg1"/>
              </a:solidFill>
            </a:endParaRPr>
          </a:p>
          <a:p>
            <a:pPr marL="0" indent="0" algn="ctr">
              <a:buNone/>
            </a:pPr>
            <a:r>
              <a:rPr lang="en-GB" sz="2000" i="1" u="sng" dirty="0" err="1">
                <a:solidFill>
                  <a:schemeClr val="bg1"/>
                </a:solidFill>
              </a:rPr>
              <a:t>glaas@who.int</a:t>
            </a:r>
            <a:endParaRPr lang="en-GB" sz="2000" i="1" u="sng" dirty="0">
              <a:solidFill>
                <a:schemeClr val="bg1"/>
              </a:solidFill>
            </a:endParaRPr>
          </a:p>
        </p:txBody>
      </p:sp>
    </p:spTree>
    <p:extLst>
      <p:ext uri="{BB962C8B-B14F-4D97-AF65-F5344CB8AC3E}">
        <p14:creationId xmlns:p14="http://schemas.microsoft.com/office/powerpoint/2010/main" val="27734994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89BCBC6-56C1-4B72-AFA8-E15F2563FA4C}"/>
              </a:ext>
            </a:extLst>
          </p:cNvPr>
          <p:cNvSpPr>
            <a:spLocks noGrp="1"/>
          </p:cNvSpPr>
          <p:nvPr>
            <p:ph type="title"/>
          </p:nvPr>
        </p:nvSpPr>
        <p:spPr/>
        <p:txBody>
          <a:bodyPr>
            <a:normAutofit/>
          </a:bodyPr>
          <a:lstStyle/>
          <a:p>
            <a:r>
              <a:rPr lang="fr-FR" sz="3600" dirty="0"/>
              <a:t>Programme de développement durable à l'horizon 2030</a:t>
            </a:r>
          </a:p>
        </p:txBody>
      </p:sp>
      <p:sp>
        <p:nvSpPr>
          <p:cNvPr id="6" name="TextBox 5">
            <a:extLst>
              <a:ext uri="{FF2B5EF4-FFF2-40B4-BE49-F238E27FC236}">
                <a16:creationId xmlns:a16="http://schemas.microsoft.com/office/drawing/2014/main" id="{C8E93225-0B34-4BA1-9C57-56C7F626F9AA}"/>
              </a:ext>
            </a:extLst>
          </p:cNvPr>
          <p:cNvSpPr txBox="1"/>
          <p:nvPr/>
        </p:nvSpPr>
        <p:spPr>
          <a:xfrm>
            <a:off x="394855" y="1637281"/>
            <a:ext cx="2386446" cy="646331"/>
          </a:xfrm>
          <a:prstGeom prst="rect">
            <a:avLst/>
          </a:prstGeom>
          <a:noFill/>
        </p:spPr>
        <p:txBody>
          <a:bodyPr wrap="square" rtlCol="0">
            <a:spAutoFit/>
          </a:bodyPr>
          <a:lstStyle/>
          <a:p>
            <a:pPr algn="ctr"/>
            <a:r>
              <a:rPr lang="fr-FR" sz="3600" b="1" dirty="0">
                <a:solidFill>
                  <a:srgbClr val="D60A87"/>
                </a:solidFill>
              </a:rPr>
              <a:t>17 objectifs</a:t>
            </a:r>
            <a:endParaRPr lang="fr-FR" sz="3600" b="1" dirty="0">
              <a:solidFill>
                <a:schemeClr val="accent2"/>
              </a:solidFill>
            </a:endParaRPr>
          </a:p>
        </p:txBody>
      </p:sp>
      <p:sp>
        <p:nvSpPr>
          <p:cNvPr id="7" name="TextBox 6">
            <a:extLst>
              <a:ext uri="{FF2B5EF4-FFF2-40B4-BE49-F238E27FC236}">
                <a16:creationId xmlns:a16="http://schemas.microsoft.com/office/drawing/2014/main" id="{E409F8FE-DAF3-4FD5-B89E-D2ABA118F117}"/>
              </a:ext>
            </a:extLst>
          </p:cNvPr>
          <p:cNvSpPr txBox="1"/>
          <p:nvPr/>
        </p:nvSpPr>
        <p:spPr>
          <a:xfrm>
            <a:off x="394855" y="3105834"/>
            <a:ext cx="2386446" cy="646331"/>
          </a:xfrm>
          <a:prstGeom prst="rect">
            <a:avLst/>
          </a:prstGeom>
          <a:noFill/>
        </p:spPr>
        <p:txBody>
          <a:bodyPr wrap="square" rtlCol="0">
            <a:spAutoFit/>
          </a:bodyPr>
          <a:lstStyle/>
          <a:p>
            <a:pPr algn="ctr"/>
            <a:r>
              <a:rPr lang="fr-FR" sz="3600" b="1" dirty="0">
                <a:solidFill>
                  <a:srgbClr val="D60A87"/>
                </a:solidFill>
              </a:rPr>
              <a:t>169 cibles</a:t>
            </a:r>
          </a:p>
        </p:txBody>
      </p:sp>
      <p:sp>
        <p:nvSpPr>
          <p:cNvPr id="8" name="TextBox 7">
            <a:extLst>
              <a:ext uri="{FF2B5EF4-FFF2-40B4-BE49-F238E27FC236}">
                <a16:creationId xmlns:a16="http://schemas.microsoft.com/office/drawing/2014/main" id="{99D49888-BAD8-49D7-80DC-FD5D8966C1D1}"/>
              </a:ext>
            </a:extLst>
          </p:cNvPr>
          <p:cNvSpPr txBox="1"/>
          <p:nvPr/>
        </p:nvSpPr>
        <p:spPr>
          <a:xfrm>
            <a:off x="394855" y="4379262"/>
            <a:ext cx="2386446" cy="1754326"/>
          </a:xfrm>
          <a:prstGeom prst="rect">
            <a:avLst/>
          </a:prstGeom>
          <a:noFill/>
        </p:spPr>
        <p:txBody>
          <a:bodyPr wrap="square" rtlCol="0">
            <a:spAutoFit/>
          </a:bodyPr>
          <a:lstStyle/>
          <a:p>
            <a:pPr algn="ctr"/>
            <a:r>
              <a:rPr lang="fr-FR" sz="3600" b="1" dirty="0">
                <a:solidFill>
                  <a:srgbClr val="D60A87"/>
                </a:solidFill>
              </a:rPr>
              <a:t>247 indicateurs mondiaux</a:t>
            </a:r>
          </a:p>
        </p:txBody>
      </p:sp>
      <p:pic>
        <p:nvPicPr>
          <p:cNvPr id="2" name="Image 12">
            <a:extLst>
              <a:ext uri="{FF2B5EF4-FFF2-40B4-BE49-F238E27FC236}">
                <a16:creationId xmlns:a16="http://schemas.microsoft.com/office/drawing/2014/main" id="{BF8F8093-F5DD-4C9A-DA37-956BB6CFD183}"/>
              </a:ext>
            </a:extLst>
          </p:cNvPr>
          <p:cNvPicPr>
            <a:picLocks noGrp="1" noChangeAspect="1"/>
          </p:cNvPicPr>
          <p:nvPr>
            <p:ph idx="1"/>
          </p:nvPr>
        </p:nvPicPr>
        <p:blipFill>
          <a:blip r:embed="rId3"/>
          <a:stretch>
            <a:fillRect/>
          </a:stretch>
        </p:blipFill>
        <p:spPr>
          <a:xfrm>
            <a:off x="3225800" y="1516714"/>
            <a:ext cx="8423275" cy="4178584"/>
          </a:xfrm>
          <a:prstGeom prst="rect">
            <a:avLst/>
          </a:prstGeom>
        </p:spPr>
      </p:pic>
    </p:spTree>
    <p:extLst>
      <p:ext uri="{BB962C8B-B14F-4D97-AF65-F5344CB8AC3E}">
        <p14:creationId xmlns:p14="http://schemas.microsoft.com/office/powerpoint/2010/main" val="4089523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extLst>
    <p:ext uri="{6950BFC3-D8DA-4A85-94F7-54DA5524770B}">
      <p188:commentRel xmlns:p188="http://schemas.microsoft.com/office/powerpoint/2018/8/main" r:id="rId2"/>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89BCBC6-56C1-4B72-AFA8-E15F2563FA4C}"/>
              </a:ext>
            </a:extLst>
          </p:cNvPr>
          <p:cNvSpPr>
            <a:spLocks noGrp="1"/>
          </p:cNvSpPr>
          <p:nvPr>
            <p:ph type="title"/>
          </p:nvPr>
        </p:nvSpPr>
        <p:spPr/>
        <p:txBody>
          <a:bodyPr>
            <a:normAutofit/>
          </a:bodyPr>
          <a:lstStyle/>
          <a:p>
            <a:r>
              <a:rPr lang="fr-FR" sz="3600" dirty="0"/>
              <a:t>Objectif 6: Eau propre et assainissement</a:t>
            </a:r>
          </a:p>
        </p:txBody>
      </p:sp>
      <p:sp>
        <p:nvSpPr>
          <p:cNvPr id="6" name="TextBox 5">
            <a:extLst>
              <a:ext uri="{FF2B5EF4-FFF2-40B4-BE49-F238E27FC236}">
                <a16:creationId xmlns:a16="http://schemas.microsoft.com/office/drawing/2014/main" id="{C8E93225-0B34-4BA1-9C57-56C7F626F9AA}"/>
              </a:ext>
            </a:extLst>
          </p:cNvPr>
          <p:cNvSpPr txBox="1"/>
          <p:nvPr/>
        </p:nvSpPr>
        <p:spPr>
          <a:xfrm>
            <a:off x="394855" y="1637281"/>
            <a:ext cx="2386446" cy="646331"/>
          </a:xfrm>
          <a:prstGeom prst="rect">
            <a:avLst/>
          </a:prstGeom>
          <a:noFill/>
        </p:spPr>
        <p:txBody>
          <a:bodyPr wrap="square" rtlCol="0">
            <a:spAutoFit/>
          </a:bodyPr>
          <a:lstStyle/>
          <a:p>
            <a:pPr algn="ctr"/>
            <a:r>
              <a:rPr lang="fr-FR" sz="3600" b="1" dirty="0">
                <a:solidFill>
                  <a:srgbClr val="D60A87"/>
                </a:solidFill>
              </a:rPr>
              <a:t>1 objectif</a:t>
            </a:r>
            <a:endParaRPr lang="fr-FR" sz="3600" b="1" dirty="0">
              <a:solidFill>
                <a:schemeClr val="accent2"/>
              </a:solidFill>
            </a:endParaRPr>
          </a:p>
        </p:txBody>
      </p:sp>
      <p:sp>
        <p:nvSpPr>
          <p:cNvPr id="7" name="TextBox 6">
            <a:extLst>
              <a:ext uri="{FF2B5EF4-FFF2-40B4-BE49-F238E27FC236}">
                <a16:creationId xmlns:a16="http://schemas.microsoft.com/office/drawing/2014/main" id="{E409F8FE-DAF3-4FD5-B89E-D2ABA118F117}"/>
              </a:ext>
            </a:extLst>
          </p:cNvPr>
          <p:cNvSpPr txBox="1"/>
          <p:nvPr/>
        </p:nvSpPr>
        <p:spPr>
          <a:xfrm>
            <a:off x="396000" y="3106800"/>
            <a:ext cx="2386446" cy="646331"/>
          </a:xfrm>
          <a:prstGeom prst="rect">
            <a:avLst/>
          </a:prstGeom>
          <a:noFill/>
        </p:spPr>
        <p:txBody>
          <a:bodyPr wrap="square" rtlCol="0">
            <a:spAutoFit/>
          </a:bodyPr>
          <a:lstStyle/>
          <a:p>
            <a:pPr algn="ctr"/>
            <a:r>
              <a:rPr lang="fr-FR" sz="3600" b="1" dirty="0">
                <a:solidFill>
                  <a:srgbClr val="D60A87"/>
                </a:solidFill>
              </a:rPr>
              <a:t>8 cibles</a:t>
            </a:r>
          </a:p>
        </p:txBody>
      </p:sp>
      <p:sp>
        <p:nvSpPr>
          <p:cNvPr id="8" name="TextBox 7">
            <a:extLst>
              <a:ext uri="{FF2B5EF4-FFF2-40B4-BE49-F238E27FC236}">
                <a16:creationId xmlns:a16="http://schemas.microsoft.com/office/drawing/2014/main" id="{99D49888-BAD8-49D7-80DC-FD5D8966C1D1}"/>
              </a:ext>
            </a:extLst>
          </p:cNvPr>
          <p:cNvSpPr txBox="1"/>
          <p:nvPr/>
        </p:nvSpPr>
        <p:spPr>
          <a:xfrm>
            <a:off x="394855" y="4379262"/>
            <a:ext cx="2386446" cy="1754326"/>
          </a:xfrm>
          <a:prstGeom prst="rect">
            <a:avLst/>
          </a:prstGeom>
          <a:noFill/>
        </p:spPr>
        <p:txBody>
          <a:bodyPr wrap="square" rtlCol="0">
            <a:spAutoFit/>
          </a:bodyPr>
          <a:lstStyle/>
          <a:p>
            <a:pPr algn="ctr"/>
            <a:r>
              <a:rPr lang="fr-FR" sz="3600" b="1" dirty="0">
                <a:solidFill>
                  <a:srgbClr val="D60A87"/>
                </a:solidFill>
              </a:rPr>
              <a:t>11 indicateurs mondiaux</a:t>
            </a:r>
          </a:p>
        </p:txBody>
      </p:sp>
      <p:pic>
        <p:nvPicPr>
          <p:cNvPr id="12" name="Picture 5">
            <a:extLst>
              <a:ext uri="{FF2B5EF4-FFF2-40B4-BE49-F238E27FC236}">
                <a16:creationId xmlns:a16="http://schemas.microsoft.com/office/drawing/2014/main" id="{D259F080-B418-428B-8CA2-BCA4BB0DB6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0857" y="1956616"/>
            <a:ext cx="1152128" cy="760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6">
            <a:extLst>
              <a:ext uri="{FF2B5EF4-FFF2-40B4-BE49-F238E27FC236}">
                <a16:creationId xmlns:a16="http://schemas.microsoft.com/office/drawing/2014/main" id="{04CF2CB0-C1BC-4FA9-A176-3B5FFBB6C0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9009" y="1909059"/>
            <a:ext cx="1080120" cy="72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7">
            <a:extLst>
              <a:ext uri="{FF2B5EF4-FFF2-40B4-BE49-F238E27FC236}">
                <a16:creationId xmlns:a16="http://schemas.microsoft.com/office/drawing/2014/main" id="{A569D04A-40C0-4647-913D-92BA8A1355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13185" y="1966279"/>
            <a:ext cx="949095" cy="662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8">
            <a:extLst>
              <a:ext uri="{FF2B5EF4-FFF2-40B4-BE49-F238E27FC236}">
                <a16:creationId xmlns:a16="http://schemas.microsoft.com/office/drawing/2014/main" id="{C9EB9A2B-E33F-41AA-ABE9-24CDE4F5087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81337" y="1909059"/>
            <a:ext cx="1080120" cy="72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9">
            <a:extLst>
              <a:ext uri="{FF2B5EF4-FFF2-40B4-BE49-F238E27FC236}">
                <a16:creationId xmlns:a16="http://schemas.microsoft.com/office/drawing/2014/main" id="{C3A7A8E8-BEAA-4FE7-9089-9918F073943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49488" y="1909060"/>
            <a:ext cx="1131643" cy="807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10">
            <a:extLst>
              <a:ext uri="{FF2B5EF4-FFF2-40B4-BE49-F238E27FC236}">
                <a16:creationId xmlns:a16="http://schemas.microsoft.com/office/drawing/2014/main" id="{0EC8AAD6-40BF-41B0-82D6-BE2CFE21BFC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389649" y="1954774"/>
            <a:ext cx="1164812" cy="762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11">
            <a:extLst>
              <a:ext uri="{FF2B5EF4-FFF2-40B4-BE49-F238E27FC236}">
                <a16:creationId xmlns:a16="http://schemas.microsoft.com/office/drawing/2014/main" id="{4BB72BD7-C72C-4E0D-813A-DC819E89E1A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32865" y="3308545"/>
            <a:ext cx="1089728" cy="736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12">
            <a:extLst>
              <a:ext uri="{FF2B5EF4-FFF2-40B4-BE49-F238E27FC236}">
                <a16:creationId xmlns:a16="http://schemas.microsoft.com/office/drawing/2014/main" id="{6F9E4A14-4546-4115-B26F-8CDEF65B88A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73024" y="3333796"/>
            <a:ext cx="1106081" cy="711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13">
            <a:extLst>
              <a:ext uri="{FF2B5EF4-FFF2-40B4-BE49-F238E27FC236}">
                <a16:creationId xmlns:a16="http://schemas.microsoft.com/office/drawing/2014/main" id="{A9F3986D-4315-40C4-937F-F2D125EBB61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213185" y="3374494"/>
            <a:ext cx="973095" cy="670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14">
            <a:extLst>
              <a:ext uri="{FF2B5EF4-FFF2-40B4-BE49-F238E27FC236}">
                <a16:creationId xmlns:a16="http://schemas.microsoft.com/office/drawing/2014/main" id="{11CBF2E3-CAE6-435B-A85B-D84DCAAD7F3F}"/>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653345" y="3340723"/>
            <a:ext cx="985775" cy="704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15">
            <a:extLst>
              <a:ext uri="{FF2B5EF4-FFF2-40B4-BE49-F238E27FC236}">
                <a16:creationId xmlns:a16="http://schemas.microsoft.com/office/drawing/2014/main" id="{AC7E9CCF-E496-4274-A10A-C71AD925F65A}"/>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949487" y="3308546"/>
            <a:ext cx="1080121" cy="80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16">
            <a:extLst>
              <a:ext uri="{FF2B5EF4-FFF2-40B4-BE49-F238E27FC236}">
                <a16:creationId xmlns:a16="http://schemas.microsoft.com/office/drawing/2014/main" id="{8190069B-60DE-4CA1-8E66-A6962B0448DF}"/>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389649" y="3400974"/>
            <a:ext cx="1120818" cy="643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17">
            <a:extLst>
              <a:ext uri="{FF2B5EF4-FFF2-40B4-BE49-F238E27FC236}">
                <a16:creationId xmlns:a16="http://schemas.microsoft.com/office/drawing/2014/main" id="{634A42BF-0859-4116-A6BE-4075E5D068BB}"/>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260857" y="4836936"/>
            <a:ext cx="1152128" cy="707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18">
            <a:extLst>
              <a:ext uri="{FF2B5EF4-FFF2-40B4-BE49-F238E27FC236}">
                <a16:creationId xmlns:a16="http://schemas.microsoft.com/office/drawing/2014/main" id="{F8494CD6-102F-42AB-8FD5-55B4D75B4766}"/>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645194" y="4816154"/>
            <a:ext cx="1063935" cy="599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19">
            <a:extLst>
              <a:ext uri="{FF2B5EF4-FFF2-40B4-BE49-F238E27FC236}">
                <a16:creationId xmlns:a16="http://schemas.microsoft.com/office/drawing/2014/main" id="{B8F9D936-A4C3-4774-815D-C6D124E2C9F1}"/>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091121" y="4764927"/>
            <a:ext cx="1200093" cy="779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20">
            <a:extLst>
              <a:ext uri="{FF2B5EF4-FFF2-40B4-BE49-F238E27FC236}">
                <a16:creationId xmlns:a16="http://schemas.microsoft.com/office/drawing/2014/main" id="{65FBE66C-8E62-4C57-A6E8-BD9CCBC092FE}"/>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553628" y="4692920"/>
            <a:ext cx="1154999" cy="851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21">
            <a:extLst>
              <a:ext uri="{FF2B5EF4-FFF2-40B4-BE49-F238E27FC236}">
                <a16:creationId xmlns:a16="http://schemas.microsoft.com/office/drawing/2014/main" id="{264529B5-1D51-4F96-99C4-B9EFA5F87F06}"/>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968813" y="4764927"/>
            <a:ext cx="1093456" cy="720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Image 12">
            <a:extLst>
              <a:ext uri="{FF2B5EF4-FFF2-40B4-BE49-F238E27FC236}">
                <a16:creationId xmlns:a16="http://schemas.microsoft.com/office/drawing/2014/main" id="{0150CA6E-98E1-17C8-4AB8-0C3E70A3EBFD}"/>
              </a:ext>
            </a:extLst>
          </p:cNvPr>
          <p:cNvPicPr>
            <a:picLocks noGrp="1" noChangeAspect="1"/>
          </p:cNvPicPr>
          <p:nvPr>
            <p:ph idx="1"/>
          </p:nvPr>
        </p:nvPicPr>
        <p:blipFill>
          <a:blip r:embed="rId19"/>
          <a:stretch>
            <a:fillRect/>
          </a:stretch>
        </p:blipFill>
        <p:spPr>
          <a:xfrm>
            <a:off x="3225800" y="1516714"/>
            <a:ext cx="8423275" cy="4178584"/>
          </a:xfrm>
          <a:prstGeom prst="rect">
            <a:avLst/>
          </a:prstGeom>
        </p:spPr>
      </p:pic>
      <p:sp>
        <p:nvSpPr>
          <p:cNvPr id="2" name="Rectangle 1">
            <a:extLst>
              <a:ext uri="{FF2B5EF4-FFF2-40B4-BE49-F238E27FC236}">
                <a16:creationId xmlns:a16="http://schemas.microsoft.com/office/drawing/2014/main" id="{D6D9F772-8F29-421D-9440-FF75719D1E0C}"/>
              </a:ext>
            </a:extLst>
          </p:cNvPr>
          <p:cNvSpPr/>
          <p:nvPr/>
        </p:nvSpPr>
        <p:spPr>
          <a:xfrm>
            <a:off x="10224653" y="1487381"/>
            <a:ext cx="1401464" cy="1377048"/>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highlight>
                <a:srgbClr val="FFFF00"/>
              </a:highlight>
            </a:endParaRPr>
          </a:p>
        </p:txBody>
      </p:sp>
    </p:spTree>
    <p:extLst>
      <p:ext uri="{BB962C8B-B14F-4D97-AF65-F5344CB8AC3E}">
        <p14:creationId xmlns:p14="http://schemas.microsoft.com/office/powerpoint/2010/main" val="453725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par>
                                <p:cTn id="8" presetID="1"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12">
            <a:extLst>
              <a:ext uri="{FF2B5EF4-FFF2-40B4-BE49-F238E27FC236}">
                <a16:creationId xmlns:a16="http://schemas.microsoft.com/office/drawing/2014/main" id="{AE11203C-4823-3383-F6A5-C64CBC9C1370}"/>
              </a:ext>
            </a:extLst>
          </p:cNvPr>
          <p:cNvPicPr>
            <a:picLocks noChangeAspect="1"/>
          </p:cNvPicPr>
          <p:nvPr/>
        </p:nvPicPr>
        <p:blipFill>
          <a:blip r:embed="rId2"/>
          <a:stretch>
            <a:fillRect/>
          </a:stretch>
        </p:blipFill>
        <p:spPr>
          <a:xfrm>
            <a:off x="3225800" y="1516714"/>
            <a:ext cx="8423275" cy="4178584"/>
          </a:xfrm>
          <a:prstGeom prst="rect">
            <a:avLst/>
          </a:prstGeom>
        </p:spPr>
      </p:pic>
      <p:sp>
        <p:nvSpPr>
          <p:cNvPr id="3" name="Title 2">
            <a:extLst>
              <a:ext uri="{FF2B5EF4-FFF2-40B4-BE49-F238E27FC236}">
                <a16:creationId xmlns:a16="http://schemas.microsoft.com/office/drawing/2014/main" id="{789BCBC6-56C1-4B72-AFA8-E15F2563FA4C}"/>
              </a:ext>
            </a:extLst>
          </p:cNvPr>
          <p:cNvSpPr>
            <a:spLocks noGrp="1"/>
          </p:cNvSpPr>
          <p:nvPr>
            <p:ph type="title"/>
          </p:nvPr>
        </p:nvSpPr>
        <p:spPr/>
        <p:txBody>
          <a:bodyPr>
            <a:normAutofit/>
          </a:bodyPr>
          <a:lstStyle/>
          <a:p>
            <a:r>
              <a:rPr lang="fr-FR" sz="3600" dirty="0">
                <a:latin typeface="Calibri" panose="020F0502020204030204" pitchFamily="34" charset="0"/>
                <a:cs typeface="Calibri" panose="020F0502020204030204" pitchFamily="34" charset="0"/>
              </a:rPr>
              <a:t>Sept autres cibles en liens directs avec le WASH</a:t>
            </a:r>
          </a:p>
        </p:txBody>
      </p:sp>
      <p:pic>
        <p:nvPicPr>
          <p:cNvPr id="12" name="Picture 5">
            <a:extLst>
              <a:ext uri="{FF2B5EF4-FFF2-40B4-BE49-F238E27FC236}">
                <a16:creationId xmlns:a16="http://schemas.microsoft.com/office/drawing/2014/main" id="{D259F080-B418-428B-8CA2-BCA4BB0DB6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0857" y="1956616"/>
            <a:ext cx="1152128" cy="760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6">
            <a:extLst>
              <a:ext uri="{FF2B5EF4-FFF2-40B4-BE49-F238E27FC236}">
                <a16:creationId xmlns:a16="http://schemas.microsoft.com/office/drawing/2014/main" id="{04CF2CB0-C1BC-4FA9-A176-3B5FFBB6C0DA}"/>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colorTemperature colorTemp="59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4793038" y="2040874"/>
            <a:ext cx="1080120" cy="720080"/>
          </a:xfrm>
          <a:prstGeom prst="rect">
            <a:avLst/>
          </a:prstGeom>
          <a:solidFill>
            <a:srgbClr val="FFC000"/>
          </a:solidFill>
          <a:ln>
            <a:noFill/>
          </a:ln>
          <a:effectLst/>
        </p:spPr>
      </p:pic>
      <p:pic>
        <p:nvPicPr>
          <p:cNvPr id="14" name="Picture 7">
            <a:extLst>
              <a:ext uri="{FF2B5EF4-FFF2-40B4-BE49-F238E27FC236}">
                <a16:creationId xmlns:a16="http://schemas.microsoft.com/office/drawing/2014/main" id="{A569D04A-40C0-4647-913D-92BA8A13557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13185" y="1966279"/>
            <a:ext cx="949095" cy="662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8">
            <a:extLst>
              <a:ext uri="{FF2B5EF4-FFF2-40B4-BE49-F238E27FC236}">
                <a16:creationId xmlns:a16="http://schemas.microsoft.com/office/drawing/2014/main" id="{C9EB9A2B-E33F-41AA-ABE9-24CDE4F5087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81337" y="1909059"/>
            <a:ext cx="1080120" cy="72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9">
            <a:extLst>
              <a:ext uri="{FF2B5EF4-FFF2-40B4-BE49-F238E27FC236}">
                <a16:creationId xmlns:a16="http://schemas.microsoft.com/office/drawing/2014/main" id="{C3A7A8E8-BEAA-4FE7-9089-9918F073943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949488" y="1909060"/>
            <a:ext cx="1131643" cy="807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10">
            <a:extLst>
              <a:ext uri="{FF2B5EF4-FFF2-40B4-BE49-F238E27FC236}">
                <a16:creationId xmlns:a16="http://schemas.microsoft.com/office/drawing/2014/main" id="{0EC8AAD6-40BF-41B0-82D6-BE2CFE21BFC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389649" y="1954774"/>
            <a:ext cx="1164812" cy="762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11">
            <a:extLst>
              <a:ext uri="{FF2B5EF4-FFF2-40B4-BE49-F238E27FC236}">
                <a16:creationId xmlns:a16="http://schemas.microsoft.com/office/drawing/2014/main" id="{4BB72BD7-C72C-4E0D-813A-DC819E89E1A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32865" y="3308545"/>
            <a:ext cx="1089728" cy="736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12">
            <a:extLst>
              <a:ext uri="{FF2B5EF4-FFF2-40B4-BE49-F238E27FC236}">
                <a16:creationId xmlns:a16="http://schemas.microsoft.com/office/drawing/2014/main" id="{6F9E4A14-4546-4115-B26F-8CDEF65B88A0}"/>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758634" y="3505689"/>
            <a:ext cx="1106081" cy="711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13">
            <a:extLst>
              <a:ext uri="{FF2B5EF4-FFF2-40B4-BE49-F238E27FC236}">
                <a16:creationId xmlns:a16="http://schemas.microsoft.com/office/drawing/2014/main" id="{A9F3986D-4315-40C4-937F-F2D125EBB612}"/>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213185" y="3517372"/>
            <a:ext cx="973095" cy="670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14">
            <a:extLst>
              <a:ext uri="{FF2B5EF4-FFF2-40B4-BE49-F238E27FC236}">
                <a16:creationId xmlns:a16="http://schemas.microsoft.com/office/drawing/2014/main" id="{11CBF2E3-CAE6-435B-A85B-D84DCAAD7F3F}"/>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653345" y="3383587"/>
            <a:ext cx="985775" cy="704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15">
            <a:extLst>
              <a:ext uri="{FF2B5EF4-FFF2-40B4-BE49-F238E27FC236}">
                <a16:creationId xmlns:a16="http://schemas.microsoft.com/office/drawing/2014/main" id="{AC7E9CCF-E496-4274-A10A-C71AD925F65A}"/>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001479" y="3468341"/>
            <a:ext cx="1080121" cy="720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17">
            <a:extLst>
              <a:ext uri="{FF2B5EF4-FFF2-40B4-BE49-F238E27FC236}">
                <a16:creationId xmlns:a16="http://schemas.microsoft.com/office/drawing/2014/main" id="{634A42BF-0859-4116-A6BE-4075E5D068BB}"/>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303721" y="4894088"/>
            <a:ext cx="1152128" cy="707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18">
            <a:extLst>
              <a:ext uri="{FF2B5EF4-FFF2-40B4-BE49-F238E27FC236}">
                <a16:creationId xmlns:a16="http://schemas.microsoft.com/office/drawing/2014/main" id="{F8494CD6-102F-42AB-8FD5-55B4D75B4766}"/>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673769" y="4930456"/>
            <a:ext cx="1063935" cy="599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19">
            <a:extLst>
              <a:ext uri="{FF2B5EF4-FFF2-40B4-BE49-F238E27FC236}">
                <a16:creationId xmlns:a16="http://schemas.microsoft.com/office/drawing/2014/main" id="{B8F9D936-A4C3-4774-815D-C6D124E2C9F1}"/>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091121" y="4764927"/>
            <a:ext cx="1200093" cy="779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20">
            <a:extLst>
              <a:ext uri="{FF2B5EF4-FFF2-40B4-BE49-F238E27FC236}">
                <a16:creationId xmlns:a16="http://schemas.microsoft.com/office/drawing/2014/main" id="{65FBE66C-8E62-4C57-A6E8-BD9CCBC092FE}"/>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553628" y="4907806"/>
            <a:ext cx="1154999" cy="708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21">
            <a:extLst>
              <a:ext uri="{FF2B5EF4-FFF2-40B4-BE49-F238E27FC236}">
                <a16:creationId xmlns:a16="http://schemas.microsoft.com/office/drawing/2014/main" id="{264529B5-1D51-4F96-99C4-B9EFA5F87F06}"/>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8968813" y="4907806"/>
            <a:ext cx="1093456" cy="720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a:extLst>
              <a:ext uri="{FF2B5EF4-FFF2-40B4-BE49-F238E27FC236}">
                <a16:creationId xmlns:a16="http://schemas.microsoft.com/office/drawing/2014/main" id="{D6D9F772-8F29-421D-9440-FF75719D1E0C}"/>
              </a:ext>
            </a:extLst>
          </p:cNvPr>
          <p:cNvSpPr/>
          <p:nvPr/>
        </p:nvSpPr>
        <p:spPr>
          <a:xfrm>
            <a:off x="10251932" y="1495264"/>
            <a:ext cx="1401464" cy="1377048"/>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Calibri" panose="020F0502020204030204" pitchFamily="34" charset="0"/>
              <a:cs typeface="Calibri" panose="020F0502020204030204" pitchFamily="34" charset="0"/>
            </a:endParaRPr>
          </a:p>
        </p:txBody>
      </p:sp>
      <p:sp>
        <p:nvSpPr>
          <p:cNvPr id="30" name="Rectangle 29">
            <a:extLst>
              <a:ext uri="{FF2B5EF4-FFF2-40B4-BE49-F238E27FC236}">
                <a16:creationId xmlns:a16="http://schemas.microsoft.com/office/drawing/2014/main" id="{0A4524DB-B46D-478B-90BA-092CB3BEF481}"/>
              </a:ext>
            </a:extLst>
          </p:cNvPr>
          <p:cNvSpPr/>
          <p:nvPr/>
        </p:nvSpPr>
        <p:spPr>
          <a:xfrm>
            <a:off x="3226019" y="1495264"/>
            <a:ext cx="1401464" cy="1377048"/>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Calibri" panose="020F0502020204030204" pitchFamily="34" charset="0"/>
              <a:cs typeface="Calibri" panose="020F0502020204030204" pitchFamily="34" charset="0"/>
            </a:endParaRPr>
          </a:p>
        </p:txBody>
      </p:sp>
      <p:sp>
        <p:nvSpPr>
          <p:cNvPr id="31" name="Rectangle 30">
            <a:extLst>
              <a:ext uri="{FF2B5EF4-FFF2-40B4-BE49-F238E27FC236}">
                <a16:creationId xmlns:a16="http://schemas.microsoft.com/office/drawing/2014/main" id="{089ED3F5-B60C-41A6-9BF1-C9643AFAF1DE}"/>
              </a:ext>
            </a:extLst>
          </p:cNvPr>
          <p:cNvSpPr/>
          <p:nvPr/>
        </p:nvSpPr>
        <p:spPr>
          <a:xfrm>
            <a:off x="6027576" y="1495264"/>
            <a:ext cx="1401464" cy="1377048"/>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Calibri" panose="020F0502020204030204" pitchFamily="34" charset="0"/>
              <a:cs typeface="Calibri" panose="020F0502020204030204" pitchFamily="34" charset="0"/>
            </a:endParaRPr>
          </a:p>
        </p:txBody>
      </p:sp>
      <p:sp>
        <p:nvSpPr>
          <p:cNvPr id="32" name="Rectangle 31">
            <a:extLst>
              <a:ext uri="{FF2B5EF4-FFF2-40B4-BE49-F238E27FC236}">
                <a16:creationId xmlns:a16="http://schemas.microsoft.com/office/drawing/2014/main" id="{332BFF5E-C734-4A16-8565-E9D00109258C}"/>
              </a:ext>
            </a:extLst>
          </p:cNvPr>
          <p:cNvSpPr/>
          <p:nvPr/>
        </p:nvSpPr>
        <p:spPr>
          <a:xfrm>
            <a:off x="7405041" y="1495264"/>
            <a:ext cx="1401464" cy="1377048"/>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Calibri" panose="020F0502020204030204" pitchFamily="34" charset="0"/>
              <a:cs typeface="Calibri" panose="020F0502020204030204" pitchFamily="34" charset="0"/>
            </a:endParaRPr>
          </a:p>
        </p:txBody>
      </p:sp>
      <p:sp>
        <p:nvSpPr>
          <p:cNvPr id="33" name="Rectangle 32">
            <a:extLst>
              <a:ext uri="{FF2B5EF4-FFF2-40B4-BE49-F238E27FC236}">
                <a16:creationId xmlns:a16="http://schemas.microsoft.com/office/drawing/2014/main" id="{70A08146-975F-438D-AA43-1FF8BC4C36DD}"/>
              </a:ext>
            </a:extLst>
          </p:cNvPr>
          <p:cNvSpPr/>
          <p:nvPr/>
        </p:nvSpPr>
        <p:spPr>
          <a:xfrm>
            <a:off x="8837423" y="2917482"/>
            <a:ext cx="1401464" cy="1377048"/>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Calibri" panose="020F0502020204030204" pitchFamily="34" charset="0"/>
              <a:cs typeface="Calibri" panose="020F0502020204030204" pitchFamily="34" charset="0"/>
            </a:endParaRPr>
          </a:p>
        </p:txBody>
      </p:sp>
      <p:sp>
        <p:nvSpPr>
          <p:cNvPr id="34" name="Rectangle 33">
            <a:extLst>
              <a:ext uri="{FF2B5EF4-FFF2-40B4-BE49-F238E27FC236}">
                <a16:creationId xmlns:a16="http://schemas.microsoft.com/office/drawing/2014/main" id="{E27510E8-8B85-4D29-B971-EE15A73B3BD1}"/>
              </a:ext>
            </a:extLst>
          </p:cNvPr>
          <p:cNvSpPr/>
          <p:nvPr/>
        </p:nvSpPr>
        <p:spPr>
          <a:xfrm>
            <a:off x="3225600" y="4351245"/>
            <a:ext cx="1401464" cy="1377048"/>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Calibri" panose="020F0502020204030204" pitchFamily="34" charset="0"/>
              <a:cs typeface="Calibri" panose="020F0502020204030204" pitchFamily="34" charset="0"/>
            </a:endParaRPr>
          </a:p>
        </p:txBody>
      </p:sp>
      <p:cxnSp>
        <p:nvCxnSpPr>
          <p:cNvPr id="37" name="Straight Connector 36">
            <a:extLst>
              <a:ext uri="{FF2B5EF4-FFF2-40B4-BE49-F238E27FC236}">
                <a16:creationId xmlns:a16="http://schemas.microsoft.com/office/drawing/2014/main" id="{51AFAF5B-8E0C-EBBB-D5E7-379D625C8DED}"/>
              </a:ext>
            </a:extLst>
          </p:cNvPr>
          <p:cNvCxnSpPr/>
          <p:nvPr/>
        </p:nvCxnSpPr>
        <p:spPr>
          <a:xfrm>
            <a:off x="1416957" y="1041645"/>
            <a:ext cx="8271866" cy="1588"/>
          </a:xfrm>
          <a:prstGeom prst="line">
            <a:avLst/>
          </a:prstGeom>
          <a:ln w="12700" cap="flat" cmpd="sng" algn="ctr">
            <a:solidFill>
              <a:srgbClr val="60B8D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38" name="Picture 5">
            <a:extLst>
              <a:ext uri="{FF2B5EF4-FFF2-40B4-BE49-F238E27FC236}">
                <a16:creationId xmlns:a16="http://schemas.microsoft.com/office/drawing/2014/main" id="{1A286C46-3FE4-0D77-E950-350678987E5B}"/>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339163" y="2022606"/>
            <a:ext cx="1152128" cy="760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 name="Picture 7">
            <a:extLst>
              <a:ext uri="{FF2B5EF4-FFF2-40B4-BE49-F238E27FC236}">
                <a16:creationId xmlns:a16="http://schemas.microsoft.com/office/drawing/2014/main" id="{038DDE4E-58B5-DD0A-6877-A216171DBE18}"/>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6238772" y="2132439"/>
            <a:ext cx="1080120" cy="662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 name="Picture 8">
            <a:extLst>
              <a:ext uri="{FF2B5EF4-FFF2-40B4-BE49-F238E27FC236}">
                <a16:creationId xmlns:a16="http://schemas.microsoft.com/office/drawing/2014/main" id="{93937B38-790C-D5FA-1FA4-A889C5828486}"/>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7684183" y="2106056"/>
            <a:ext cx="1080120" cy="72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 name="Picture 9">
            <a:extLst>
              <a:ext uri="{FF2B5EF4-FFF2-40B4-BE49-F238E27FC236}">
                <a16:creationId xmlns:a16="http://schemas.microsoft.com/office/drawing/2014/main" id="{C228744B-D806-937F-31F6-FCA4C5CECC5D}"/>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9001479" y="1972716"/>
            <a:ext cx="1131643" cy="807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 name="Picture 10">
            <a:extLst>
              <a:ext uri="{FF2B5EF4-FFF2-40B4-BE49-F238E27FC236}">
                <a16:creationId xmlns:a16="http://schemas.microsoft.com/office/drawing/2014/main" id="{3C89B6C7-828E-6E7C-0AF4-7C25709ACB69}"/>
              </a:ext>
            </a:extLst>
          </p:cNvPr>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10404608" y="2006852"/>
            <a:ext cx="1164812" cy="762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 name="Picture 11">
            <a:extLst>
              <a:ext uri="{FF2B5EF4-FFF2-40B4-BE49-F238E27FC236}">
                <a16:creationId xmlns:a16="http://schemas.microsoft.com/office/drawing/2014/main" id="{68BC1027-5633-6EFD-5B3E-97F55586D635}"/>
              </a:ext>
            </a:extLst>
          </p:cNvPr>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3508081" y="3468341"/>
            <a:ext cx="1089728" cy="736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3" name="Rectangle 52">
            <a:extLst>
              <a:ext uri="{FF2B5EF4-FFF2-40B4-BE49-F238E27FC236}">
                <a16:creationId xmlns:a16="http://schemas.microsoft.com/office/drawing/2014/main" id="{1A9CE281-BD3D-44D2-C891-30A22FB4CFD0}"/>
              </a:ext>
            </a:extLst>
          </p:cNvPr>
          <p:cNvSpPr/>
          <p:nvPr/>
        </p:nvSpPr>
        <p:spPr>
          <a:xfrm>
            <a:off x="4745854" y="2051783"/>
            <a:ext cx="1131643" cy="720080"/>
          </a:xfrm>
          <a:prstGeom prst="rect">
            <a:avLst/>
          </a:prstGeom>
          <a:solidFill>
            <a:srgbClr val="DDA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4" name="Rectangle 53">
            <a:extLst>
              <a:ext uri="{FF2B5EF4-FFF2-40B4-BE49-F238E27FC236}">
                <a16:creationId xmlns:a16="http://schemas.microsoft.com/office/drawing/2014/main" id="{1F500098-575D-65BD-63D0-ACDCEBF0BF29}"/>
              </a:ext>
            </a:extLst>
          </p:cNvPr>
          <p:cNvSpPr/>
          <p:nvPr/>
        </p:nvSpPr>
        <p:spPr>
          <a:xfrm>
            <a:off x="10437190" y="3484564"/>
            <a:ext cx="1131643" cy="720080"/>
          </a:xfrm>
          <a:prstGeom prst="rect">
            <a:avLst/>
          </a:prstGeom>
          <a:solidFill>
            <a:srgbClr val="BF8B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aphicFrame>
        <p:nvGraphicFramePr>
          <p:cNvPr id="35" name="Content Placeholder 3">
            <a:extLst>
              <a:ext uri="{FF2B5EF4-FFF2-40B4-BE49-F238E27FC236}">
                <a16:creationId xmlns:a16="http://schemas.microsoft.com/office/drawing/2014/main" id="{FC52F394-62C7-35F4-AB49-C6E277B5752C}"/>
              </a:ext>
            </a:extLst>
          </p:cNvPr>
          <p:cNvGraphicFramePr>
            <a:graphicFrameLocks/>
          </p:cNvGraphicFramePr>
          <p:nvPr>
            <p:extLst>
              <p:ext uri="{D42A27DB-BD31-4B8C-83A1-F6EECF244321}">
                <p14:modId xmlns:p14="http://schemas.microsoft.com/office/powerpoint/2010/main" val="4222960634"/>
              </p:ext>
            </p:extLst>
          </p:nvPr>
        </p:nvGraphicFramePr>
        <p:xfrm>
          <a:off x="3246568" y="1463479"/>
          <a:ext cx="8375964" cy="4369476"/>
        </p:xfrm>
        <a:graphic>
          <a:graphicData uri="http://schemas.openxmlformats.org/drawingml/2006/table">
            <a:tbl>
              <a:tblPr firstRow="1" bandRow="1">
                <a:tableStyleId>{2D5ABB26-0587-4C30-8999-92F81FD0307C}</a:tableStyleId>
              </a:tblPr>
              <a:tblGrid>
                <a:gridCol w="1395994">
                  <a:extLst>
                    <a:ext uri="{9D8B030D-6E8A-4147-A177-3AD203B41FA5}">
                      <a16:colId xmlns:a16="http://schemas.microsoft.com/office/drawing/2014/main" val="20000"/>
                    </a:ext>
                  </a:extLst>
                </a:gridCol>
                <a:gridCol w="1395994">
                  <a:extLst>
                    <a:ext uri="{9D8B030D-6E8A-4147-A177-3AD203B41FA5}">
                      <a16:colId xmlns:a16="http://schemas.microsoft.com/office/drawing/2014/main" val="20001"/>
                    </a:ext>
                  </a:extLst>
                </a:gridCol>
                <a:gridCol w="1395994">
                  <a:extLst>
                    <a:ext uri="{9D8B030D-6E8A-4147-A177-3AD203B41FA5}">
                      <a16:colId xmlns:a16="http://schemas.microsoft.com/office/drawing/2014/main" val="20002"/>
                    </a:ext>
                  </a:extLst>
                </a:gridCol>
                <a:gridCol w="1352263">
                  <a:extLst>
                    <a:ext uri="{9D8B030D-6E8A-4147-A177-3AD203B41FA5}">
                      <a16:colId xmlns:a16="http://schemas.microsoft.com/office/drawing/2014/main" val="20003"/>
                    </a:ext>
                  </a:extLst>
                </a:gridCol>
                <a:gridCol w="1500187">
                  <a:extLst>
                    <a:ext uri="{9D8B030D-6E8A-4147-A177-3AD203B41FA5}">
                      <a16:colId xmlns:a16="http://schemas.microsoft.com/office/drawing/2014/main" val="20004"/>
                    </a:ext>
                  </a:extLst>
                </a:gridCol>
                <a:gridCol w="1335532">
                  <a:extLst>
                    <a:ext uri="{9D8B030D-6E8A-4147-A177-3AD203B41FA5}">
                      <a16:colId xmlns:a16="http://schemas.microsoft.com/office/drawing/2014/main" val="20005"/>
                    </a:ext>
                  </a:extLst>
                </a:gridCol>
              </a:tblGrid>
              <a:tr h="582727">
                <a:tc>
                  <a:txBody>
                    <a:bodyPr/>
                    <a:lstStyle/>
                    <a:p>
                      <a:pPr algn="l"/>
                      <a:endParaRPr lang="en-GB" sz="1200" dirty="0">
                        <a:solidFill>
                          <a:schemeClr val="accent1">
                            <a:lumMod val="50000"/>
                          </a:schemeClr>
                        </a:solidFill>
                        <a:latin typeface="Calibri" panose="020F0502020204030204" pitchFamily="34"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FBFBF">
                        <a:alpha val="0"/>
                      </a:srgbClr>
                    </a:solidFill>
                  </a:tcPr>
                </a:tc>
                <a:tc>
                  <a:txBody>
                    <a:bodyPr/>
                    <a:lstStyle/>
                    <a:p>
                      <a:pPr algn="l"/>
                      <a:endParaRPr lang="en-GB" sz="1200" dirty="0">
                        <a:solidFill>
                          <a:schemeClr val="accent1">
                            <a:lumMod val="50000"/>
                          </a:schemeClr>
                        </a:solidFill>
                        <a:latin typeface="Calibri" panose="020F0502020204030204" pitchFamily="34"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FBFBF">
                        <a:alpha val="0"/>
                      </a:srgbClr>
                    </a:solidFill>
                  </a:tcPr>
                </a:tc>
                <a:tc>
                  <a:txBody>
                    <a:bodyPr/>
                    <a:lstStyle/>
                    <a:p>
                      <a:pPr algn="l"/>
                      <a:endParaRPr lang="en-GB" sz="1200" dirty="0">
                        <a:solidFill>
                          <a:schemeClr val="accent1">
                            <a:lumMod val="50000"/>
                          </a:schemeClr>
                        </a:solidFill>
                        <a:latin typeface="Calibri" panose="020F0502020204030204" pitchFamily="34"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FBFBF">
                        <a:alpha val="0"/>
                      </a:srgbClr>
                    </a:solidFill>
                  </a:tcPr>
                </a:tc>
                <a:tc>
                  <a:txBody>
                    <a:bodyPr/>
                    <a:lstStyle/>
                    <a:p>
                      <a:pPr algn="l"/>
                      <a:endParaRPr lang="en-GB" sz="1200" dirty="0">
                        <a:solidFill>
                          <a:schemeClr val="accent1">
                            <a:lumMod val="50000"/>
                          </a:schemeClr>
                        </a:solidFill>
                        <a:latin typeface="Calibri" panose="020F0502020204030204" pitchFamily="34"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FBFBF">
                        <a:alpha val="0"/>
                      </a:srgbClr>
                    </a:solidFill>
                  </a:tcPr>
                </a:tc>
                <a:tc>
                  <a:txBody>
                    <a:bodyPr/>
                    <a:lstStyle/>
                    <a:p>
                      <a:pPr algn="l"/>
                      <a:endParaRPr lang="en-GB" sz="1200" dirty="0">
                        <a:solidFill>
                          <a:schemeClr val="accent1">
                            <a:lumMod val="50000"/>
                          </a:schemeClr>
                        </a:solidFill>
                        <a:latin typeface="Calibri" panose="020F0502020204030204" pitchFamily="34"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FBFBF">
                        <a:alpha val="0"/>
                      </a:srgbClr>
                    </a:solidFill>
                  </a:tcPr>
                </a:tc>
                <a:tc>
                  <a:txBody>
                    <a:bodyPr/>
                    <a:lstStyle/>
                    <a:p>
                      <a:pPr algn="l"/>
                      <a:endParaRPr lang="en-GB" sz="1200">
                        <a:solidFill>
                          <a:schemeClr val="accent1">
                            <a:lumMod val="50000"/>
                          </a:schemeClr>
                        </a:solidFill>
                        <a:latin typeface="Calibri" panose="020F0502020204030204" pitchFamily="34"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FBFBF">
                        <a:alpha val="0"/>
                      </a:srgbClr>
                    </a:solidFill>
                  </a:tcPr>
                </a:tc>
                <a:extLst>
                  <a:ext uri="{0D108BD9-81ED-4DB2-BD59-A6C34878D82A}">
                    <a16:rowId xmlns:a16="http://schemas.microsoft.com/office/drawing/2014/main" val="10000"/>
                  </a:ext>
                </a:extLst>
              </a:tr>
              <a:tr h="809646">
                <a:tc>
                  <a:txBody>
                    <a:bodyPr/>
                    <a:lstStyle/>
                    <a:p>
                      <a:pPr algn="ctr"/>
                      <a:endParaRPr lang="fr-FR" sz="1000" noProof="0">
                        <a:solidFill>
                          <a:schemeClr val="bg1"/>
                        </a:solidFill>
                        <a:latin typeface="Calibri" panose="020F0502020204030204" pitchFamily="34" charset="0"/>
                        <a:cs typeface="Calibri" panose="020F0502020204030204" pitchFamily="34" charset="0"/>
                      </a:endParaRPr>
                    </a:p>
                    <a:p>
                      <a:pPr algn="ctr"/>
                      <a:r>
                        <a:rPr lang="fr-FR" sz="1000" noProof="0">
                          <a:solidFill>
                            <a:schemeClr val="bg1"/>
                          </a:solidFill>
                          <a:latin typeface="Calibri" panose="020F0502020204030204" pitchFamily="34" charset="0"/>
                          <a:cs typeface="Calibri" panose="020F0502020204030204" pitchFamily="34" charset="0"/>
                        </a:rPr>
                        <a:t>1.4 Accès aux services de base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FBFBF">
                        <a:alpha val="0"/>
                      </a:srgbClr>
                    </a:solidFill>
                  </a:tcPr>
                </a:tc>
                <a:tc>
                  <a:txBody>
                    <a:bodyPr/>
                    <a:lstStyle/>
                    <a:p>
                      <a:pPr algn="ctr"/>
                      <a:endParaRPr lang="fr-FR" sz="1000" noProof="0">
                        <a:solidFill>
                          <a:schemeClr val="bg1"/>
                        </a:solidFill>
                        <a:latin typeface="Calibri" panose="020F0502020204030204" pitchFamily="34" charset="0"/>
                        <a:cs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FBFBF">
                        <a:alpha val="0"/>
                      </a:srgbClr>
                    </a:solidFill>
                  </a:tcPr>
                </a:tc>
                <a:tc>
                  <a:txBody>
                    <a:bodyPr/>
                    <a:lstStyle/>
                    <a:p>
                      <a:pPr algn="ctr"/>
                      <a:r>
                        <a:rPr lang="fr-FR" sz="1000" b="0" noProof="0">
                          <a:solidFill>
                            <a:schemeClr val="bg1"/>
                          </a:solidFill>
                          <a:latin typeface="Calibri" panose="020F0502020204030204" pitchFamily="34" charset="0"/>
                          <a:cs typeface="Calibri" panose="020F0502020204030204" pitchFamily="34" charset="0"/>
                        </a:rPr>
                        <a:t>3.8 Interventions clés UHC</a:t>
                      </a:r>
                    </a:p>
                    <a:p>
                      <a:pPr algn="ctr"/>
                      <a:r>
                        <a:rPr lang="fr-FR" sz="1000" b="0" noProof="0">
                          <a:solidFill>
                            <a:schemeClr val="bg1"/>
                          </a:solidFill>
                          <a:latin typeface="Calibri" panose="020F0502020204030204" pitchFamily="34" charset="0"/>
                          <a:cs typeface="Calibri" panose="020F0502020204030204" pitchFamily="34" charset="0"/>
                        </a:rPr>
                        <a:t>3.9 Décès dus à la pollution de l’eau</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FBFBF">
                        <a:alpha val="0"/>
                      </a:srgbClr>
                    </a:solidFill>
                  </a:tcPr>
                </a:tc>
                <a:tc>
                  <a:txBody>
                    <a:bodyPr/>
                    <a:lstStyle/>
                    <a:p>
                      <a:pPr algn="ctr"/>
                      <a:r>
                        <a:rPr lang="fr-FR" sz="1000" i="0" noProof="0">
                          <a:solidFill>
                            <a:schemeClr val="bg1"/>
                          </a:solidFill>
                          <a:latin typeface="Calibri" panose="020F0502020204030204" pitchFamily="34" charset="0"/>
                          <a:cs typeface="Calibri" panose="020F0502020204030204" pitchFamily="34" charset="0"/>
                        </a:rPr>
                        <a:t>4.a</a:t>
                      </a:r>
                      <a:r>
                        <a:rPr lang="fr-FR" sz="1000" i="0" baseline="0" noProof="0">
                          <a:solidFill>
                            <a:schemeClr val="bg1"/>
                          </a:solidFill>
                          <a:latin typeface="Calibri" panose="020F0502020204030204" pitchFamily="34" charset="0"/>
                          <a:cs typeface="Calibri" panose="020F0502020204030204" pitchFamily="34" charset="0"/>
                        </a:rPr>
                        <a:t> Services de base WASH dans les écoles</a:t>
                      </a:r>
                      <a:endParaRPr lang="fr-FR" sz="1000" i="0" noProof="0">
                        <a:solidFill>
                          <a:schemeClr val="bg1"/>
                        </a:solidFill>
                        <a:latin typeface="Calibri" panose="020F0502020204030204" pitchFamily="34" charset="0"/>
                        <a:cs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FBFBF">
                        <a:alpha val="0"/>
                      </a:srgbClr>
                    </a:solidFill>
                  </a:tcPr>
                </a:tc>
                <a:tc>
                  <a:txBody>
                    <a:bodyPr/>
                    <a:lstStyle/>
                    <a:p>
                      <a:pPr algn="ctr"/>
                      <a:endParaRPr lang="fr-FR" sz="1000" noProof="0">
                        <a:solidFill>
                          <a:schemeClr val="bg1"/>
                        </a:solidFill>
                        <a:latin typeface="Calibri" panose="020F0502020204030204" pitchFamily="34" charset="0"/>
                        <a:cs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FBFBF">
                        <a:alpha val="0"/>
                      </a:srgbClr>
                    </a:solidFill>
                  </a:tcPr>
                </a:tc>
                <a:tc>
                  <a:txBody>
                    <a:bodyPr/>
                    <a:lstStyle/>
                    <a:p>
                      <a:pPr algn="ctr"/>
                      <a:r>
                        <a:rPr lang="fr-FR" sz="1000" b="0" noProof="0">
                          <a:solidFill>
                            <a:schemeClr val="bg1"/>
                          </a:solidFill>
                          <a:latin typeface="Calibri" panose="020F0502020204030204" pitchFamily="34" charset="0"/>
                          <a:cs typeface="Calibri" panose="020F0502020204030204" pitchFamily="34" charset="0"/>
                        </a:rPr>
                        <a:t>Ensemble de l’objectif </a:t>
                      </a:r>
                    </a:p>
                    <a:p>
                      <a:pPr algn="ctr"/>
                      <a:r>
                        <a:rPr lang="fr-FR" sz="1000" b="0" noProof="0">
                          <a:solidFill>
                            <a:schemeClr val="bg1"/>
                          </a:solidFill>
                          <a:latin typeface="Calibri" panose="020F0502020204030204" pitchFamily="34" charset="0"/>
                          <a:cs typeface="Calibri" panose="020F0502020204030204" pitchFamily="34" charset="0"/>
                        </a:rPr>
                        <a:t>8 cibles</a:t>
                      </a:r>
                      <a:endParaRPr lang="fr-FR" sz="1000" b="0" baseline="0" noProof="0">
                        <a:solidFill>
                          <a:schemeClr val="bg1"/>
                        </a:solidFill>
                        <a:latin typeface="Calibri" panose="020F0502020204030204" pitchFamily="34" charset="0"/>
                        <a:cs typeface="Calibri" panose="020F0502020204030204" pitchFamily="34" charset="0"/>
                      </a:endParaRPr>
                    </a:p>
                    <a:p>
                      <a:pPr algn="ctr"/>
                      <a:r>
                        <a:rPr lang="fr-FR" sz="1000" b="0" noProof="0">
                          <a:solidFill>
                            <a:schemeClr val="bg1"/>
                          </a:solidFill>
                          <a:latin typeface="Calibri" panose="020F0502020204030204" pitchFamily="34" charset="0"/>
                          <a:cs typeface="Calibri" panose="020F0502020204030204" pitchFamily="34" charset="0"/>
                        </a:rPr>
                        <a:t>11 indicateurs</a:t>
                      </a:r>
                    </a:p>
                    <a:p>
                      <a:pPr marL="0" marR="0" indent="0" algn="ctr" defTabSz="914400" rtl="0" eaLnBrk="1" fontAlgn="auto" latinLnBrk="0" hangingPunct="1">
                        <a:lnSpc>
                          <a:spcPct val="100000"/>
                        </a:lnSpc>
                        <a:spcBef>
                          <a:spcPts val="0"/>
                        </a:spcBef>
                        <a:spcAft>
                          <a:spcPts val="0"/>
                        </a:spcAft>
                        <a:buClrTx/>
                        <a:buSzTx/>
                        <a:buFontTx/>
                        <a:buNone/>
                        <a:tabLst/>
                        <a:defRPr/>
                      </a:pPr>
                      <a:endParaRPr lang="fr-FR" sz="1000" noProof="0">
                        <a:solidFill>
                          <a:schemeClr val="bg1"/>
                        </a:solidFill>
                        <a:latin typeface="Calibri" panose="020F0502020204030204" pitchFamily="34" charset="0"/>
                        <a:cs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FBFBF">
                        <a:alpha val="0"/>
                      </a:srgbClr>
                    </a:solidFill>
                  </a:tcPr>
                </a:tc>
                <a:extLst>
                  <a:ext uri="{0D108BD9-81ED-4DB2-BD59-A6C34878D82A}">
                    <a16:rowId xmlns:a16="http://schemas.microsoft.com/office/drawing/2014/main" val="10001"/>
                  </a:ext>
                </a:extLst>
              </a:tr>
              <a:tr h="541995">
                <a:tc>
                  <a:txBody>
                    <a:bodyPr/>
                    <a:lstStyle/>
                    <a:p>
                      <a:pPr algn="ctr"/>
                      <a:endParaRPr lang="fr-FR" sz="1000" noProof="0">
                        <a:solidFill>
                          <a:schemeClr val="bg1"/>
                        </a:solidFill>
                        <a:latin typeface="Calibri" panose="020F0502020204030204" pitchFamily="34" charset="0"/>
                        <a:cs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FBFBF">
                        <a:alpha val="0"/>
                      </a:srgbClr>
                    </a:solidFill>
                  </a:tcPr>
                </a:tc>
                <a:tc>
                  <a:txBody>
                    <a:bodyPr/>
                    <a:lstStyle/>
                    <a:p>
                      <a:pPr algn="ctr"/>
                      <a:endParaRPr lang="fr-FR" sz="1000" noProof="0">
                        <a:solidFill>
                          <a:schemeClr val="bg1"/>
                        </a:solidFill>
                        <a:latin typeface="Calibri" panose="020F0502020204030204" pitchFamily="34" charset="0"/>
                        <a:cs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FBFBF">
                        <a:alpha val="0"/>
                      </a:srgbClr>
                    </a:solidFill>
                  </a:tcPr>
                </a:tc>
                <a:tc>
                  <a:txBody>
                    <a:bodyPr/>
                    <a:lstStyle/>
                    <a:p>
                      <a:pPr algn="ctr"/>
                      <a:endParaRPr lang="fr-FR" sz="1000" noProof="0">
                        <a:solidFill>
                          <a:schemeClr val="bg1"/>
                        </a:solidFill>
                        <a:latin typeface="Calibri" panose="020F0502020204030204" pitchFamily="34" charset="0"/>
                        <a:cs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FBFBF">
                        <a:alpha val="0"/>
                      </a:srgbClr>
                    </a:solidFill>
                  </a:tcPr>
                </a:tc>
                <a:tc>
                  <a:txBody>
                    <a:bodyPr/>
                    <a:lstStyle/>
                    <a:p>
                      <a:pPr algn="ctr"/>
                      <a:endParaRPr lang="fr-FR" sz="1000" noProof="0">
                        <a:solidFill>
                          <a:schemeClr val="bg1"/>
                        </a:solidFill>
                        <a:latin typeface="Calibri" panose="020F0502020204030204" pitchFamily="34" charset="0"/>
                        <a:cs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FBFBF">
                        <a:alpha val="0"/>
                      </a:srgbClr>
                    </a:solidFill>
                  </a:tcPr>
                </a:tc>
                <a:tc>
                  <a:txBody>
                    <a:bodyPr/>
                    <a:lstStyle/>
                    <a:p>
                      <a:pPr algn="ctr"/>
                      <a:endParaRPr lang="fr-FR" sz="1000" noProof="0">
                        <a:solidFill>
                          <a:schemeClr val="bg1"/>
                        </a:solidFill>
                        <a:latin typeface="Calibri" panose="020F0502020204030204" pitchFamily="34" charset="0"/>
                        <a:cs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FBFBF">
                        <a:alpha val="0"/>
                      </a:srgbClr>
                    </a:solidFill>
                  </a:tcPr>
                </a:tc>
                <a:tc>
                  <a:txBody>
                    <a:bodyPr/>
                    <a:lstStyle/>
                    <a:p>
                      <a:pPr algn="ctr"/>
                      <a:endParaRPr lang="fr-FR" sz="1000" noProof="0">
                        <a:solidFill>
                          <a:schemeClr val="bg1"/>
                        </a:solidFill>
                        <a:latin typeface="Calibri" panose="020F0502020204030204" pitchFamily="34" charset="0"/>
                        <a:cs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FBFBF">
                        <a:alpha val="0"/>
                      </a:srgbClr>
                    </a:solidFill>
                  </a:tcPr>
                </a:tc>
                <a:extLst>
                  <a:ext uri="{0D108BD9-81ED-4DB2-BD59-A6C34878D82A}">
                    <a16:rowId xmlns:a16="http://schemas.microsoft.com/office/drawing/2014/main" val="10002"/>
                  </a:ext>
                </a:extLst>
              </a:tr>
              <a:tr h="961167">
                <a:tc>
                  <a:txBody>
                    <a:bodyPr/>
                    <a:lstStyle/>
                    <a:p>
                      <a:pPr algn="ctr"/>
                      <a:endParaRPr lang="fr-FR" sz="1000" i="1" noProof="0">
                        <a:solidFill>
                          <a:schemeClr val="bg1"/>
                        </a:solidFill>
                        <a:latin typeface="Calibri" panose="020F0502020204030204" pitchFamily="34" charset="0"/>
                        <a:cs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FBFBF">
                        <a:alpha val="0"/>
                      </a:srgbClr>
                    </a:solidFill>
                  </a:tcPr>
                </a:tc>
                <a:tc>
                  <a:txBody>
                    <a:bodyPr/>
                    <a:lstStyle/>
                    <a:p>
                      <a:pPr algn="ctr"/>
                      <a:endParaRPr lang="fr-FR" sz="1000" noProof="0">
                        <a:solidFill>
                          <a:schemeClr val="bg1"/>
                        </a:solidFill>
                        <a:latin typeface="Calibri" panose="020F0502020204030204" pitchFamily="34" charset="0"/>
                        <a:cs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FBFBF">
                        <a:alpha val="0"/>
                      </a:srgbClr>
                    </a:solidFill>
                  </a:tcPr>
                </a:tc>
                <a:tc>
                  <a:txBody>
                    <a:bodyPr/>
                    <a:lstStyle/>
                    <a:p>
                      <a:pPr algn="ctr"/>
                      <a:endParaRPr lang="fr-FR" sz="1000" noProof="0">
                        <a:solidFill>
                          <a:schemeClr val="bg1"/>
                        </a:solidFill>
                        <a:latin typeface="Calibri" panose="020F0502020204030204" pitchFamily="34" charset="0"/>
                        <a:cs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FBFBF">
                        <a:alpha val="0"/>
                      </a:srgbClr>
                    </a:solidFill>
                  </a:tcPr>
                </a:tc>
                <a:tc>
                  <a:txBody>
                    <a:bodyPr/>
                    <a:lstStyle/>
                    <a:p>
                      <a:pPr algn="ctr"/>
                      <a:endParaRPr lang="fr-FR" sz="1000" i="1" noProof="0">
                        <a:solidFill>
                          <a:schemeClr val="bg1"/>
                        </a:solidFill>
                        <a:latin typeface="Calibri" panose="020F0502020204030204" pitchFamily="34" charset="0"/>
                        <a:cs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FBFBF">
                        <a:alpha val="0"/>
                      </a:srgbClr>
                    </a:solidFill>
                  </a:tcPr>
                </a:tc>
                <a:tc>
                  <a:txBody>
                    <a:bodyPr/>
                    <a:lstStyle/>
                    <a:p>
                      <a:pPr algn="ctr"/>
                      <a:r>
                        <a:rPr lang="fr-FR" sz="1000" noProof="0" dirty="0">
                          <a:solidFill>
                            <a:schemeClr val="bg1"/>
                          </a:solidFill>
                          <a:latin typeface="Calibri" panose="020F0502020204030204" pitchFamily="34" charset="0"/>
                          <a:cs typeface="Calibri" panose="020F0502020204030204" pitchFamily="34" charset="0"/>
                        </a:rPr>
                        <a:t>11.1  Logement sûr et abordable et services de base ; 11.5 Réduire les décès dus aux catastrophes liées à l'eau</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FBFBF">
                        <a:alpha val="0"/>
                      </a:srgbClr>
                    </a:solidFill>
                  </a:tcPr>
                </a:tc>
                <a:tc>
                  <a:txBody>
                    <a:bodyPr/>
                    <a:lstStyle/>
                    <a:p>
                      <a:pPr algn="ctr"/>
                      <a:endParaRPr lang="fr-FR" sz="1000" i="1" noProof="0">
                        <a:solidFill>
                          <a:schemeClr val="bg1"/>
                        </a:solidFill>
                        <a:latin typeface="Calibri" panose="020F0502020204030204" pitchFamily="34" charset="0"/>
                        <a:cs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FBFBF">
                        <a:alpha val="0"/>
                      </a:srgbClr>
                    </a:solidFill>
                  </a:tcPr>
                </a:tc>
                <a:extLst>
                  <a:ext uri="{0D108BD9-81ED-4DB2-BD59-A6C34878D82A}">
                    <a16:rowId xmlns:a16="http://schemas.microsoft.com/office/drawing/2014/main" val="10003"/>
                  </a:ext>
                </a:extLst>
              </a:tr>
              <a:tr h="511213">
                <a:tc>
                  <a:txBody>
                    <a:bodyPr/>
                    <a:lstStyle/>
                    <a:p>
                      <a:pPr algn="ctr"/>
                      <a:endParaRPr lang="fr-FR" sz="1000" noProof="0">
                        <a:solidFill>
                          <a:schemeClr val="bg1"/>
                        </a:solidFill>
                        <a:latin typeface="Calibri" panose="020F0502020204030204" pitchFamily="34" charset="0"/>
                        <a:cs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FBFBF">
                        <a:alpha val="0"/>
                      </a:srgbClr>
                    </a:solidFill>
                  </a:tcPr>
                </a:tc>
                <a:tc>
                  <a:txBody>
                    <a:bodyPr/>
                    <a:lstStyle/>
                    <a:p>
                      <a:pPr algn="ctr"/>
                      <a:endParaRPr lang="fr-FR" sz="1000" noProof="0">
                        <a:solidFill>
                          <a:schemeClr val="bg1"/>
                        </a:solidFill>
                        <a:latin typeface="Calibri" panose="020F0502020204030204" pitchFamily="34" charset="0"/>
                        <a:cs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FBFBF">
                        <a:alpha val="0"/>
                      </a:srgbClr>
                    </a:solidFill>
                  </a:tcPr>
                </a:tc>
                <a:tc>
                  <a:txBody>
                    <a:bodyPr/>
                    <a:lstStyle/>
                    <a:p>
                      <a:pPr algn="ctr"/>
                      <a:r>
                        <a:rPr lang="fr-FR" sz="1000" noProof="0">
                          <a:solidFill>
                            <a:schemeClr val="bg1"/>
                          </a:solidFill>
                          <a:latin typeface="Calibri" panose="020F0502020204030204" pitchFamily="34" charset="0"/>
                          <a:cs typeface="Calibri" panose="020F0502020204030204" pitchFamily="34" charset="0"/>
                        </a:rPr>
                        <a:t>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FBFBF">
                        <a:alpha val="0"/>
                      </a:srgbClr>
                    </a:solidFill>
                  </a:tcPr>
                </a:tc>
                <a:tc>
                  <a:txBody>
                    <a:bodyPr/>
                    <a:lstStyle/>
                    <a:p>
                      <a:pPr algn="ctr"/>
                      <a:endParaRPr lang="fr-FR" sz="1000" noProof="0">
                        <a:solidFill>
                          <a:schemeClr val="bg1"/>
                        </a:solidFill>
                        <a:latin typeface="Calibri" panose="020F0502020204030204" pitchFamily="34" charset="0"/>
                        <a:cs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FBFBF">
                        <a:alpha val="0"/>
                      </a:srgbClr>
                    </a:solidFill>
                  </a:tcPr>
                </a:tc>
                <a:tc>
                  <a:txBody>
                    <a:bodyPr/>
                    <a:lstStyle/>
                    <a:p>
                      <a:pPr algn="ctr"/>
                      <a:endParaRPr lang="fr-FR" sz="1000" noProof="0">
                        <a:solidFill>
                          <a:schemeClr val="bg1"/>
                        </a:solidFill>
                        <a:latin typeface="Calibri" panose="020F0502020204030204" pitchFamily="34" charset="0"/>
                        <a:cs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FBFBF">
                        <a:alpha val="0"/>
                      </a:srgbClr>
                    </a:solidFill>
                  </a:tcPr>
                </a:tc>
                <a:tc>
                  <a:txBody>
                    <a:bodyPr/>
                    <a:lstStyle/>
                    <a:p>
                      <a:pPr algn="ctr"/>
                      <a:endParaRPr lang="fr-FR" sz="1000" noProof="0">
                        <a:solidFill>
                          <a:schemeClr val="bg1"/>
                        </a:solidFill>
                        <a:latin typeface="Calibri" panose="020F0502020204030204" pitchFamily="34" charset="0"/>
                        <a:cs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FBFBF">
                        <a:alpha val="0"/>
                      </a:srgbClr>
                    </a:solidFill>
                  </a:tcPr>
                </a:tc>
                <a:extLst>
                  <a:ext uri="{0D108BD9-81ED-4DB2-BD59-A6C34878D82A}">
                    <a16:rowId xmlns:a16="http://schemas.microsoft.com/office/drawing/2014/main" val="10004"/>
                  </a:ext>
                </a:extLst>
              </a:tr>
              <a:tr h="962728">
                <a:tc>
                  <a:txBody>
                    <a:bodyPr/>
                    <a:lstStyle/>
                    <a:p>
                      <a:pPr algn="ctr"/>
                      <a:r>
                        <a:rPr lang="fr-FR" sz="1000" noProof="0">
                          <a:solidFill>
                            <a:schemeClr val="bg1"/>
                          </a:solidFill>
                          <a:latin typeface="Calibri" panose="020F0502020204030204" pitchFamily="34" charset="0"/>
                          <a:cs typeface="Calibri" panose="020F0502020204030204" pitchFamily="34" charset="0"/>
                        </a:rPr>
                        <a:t>13.2 Plannification résilience </a:t>
                      </a:r>
                    </a:p>
                    <a:p>
                      <a:pPr algn="ctr"/>
                      <a:r>
                        <a:rPr lang="fr-FR" sz="1000" noProof="0">
                          <a:solidFill>
                            <a:schemeClr val="bg1"/>
                          </a:solidFill>
                          <a:latin typeface="Calibri" panose="020F0502020204030204" pitchFamily="34" charset="0"/>
                          <a:cs typeface="Calibri" panose="020F0502020204030204" pitchFamily="34" charset="0"/>
                        </a:rPr>
                        <a:t>climatique</a:t>
                      </a:r>
                    </a:p>
                    <a:p>
                      <a:pPr algn="ctr"/>
                      <a:endParaRPr lang="fr-FR" sz="1000" noProof="0">
                        <a:solidFill>
                          <a:schemeClr val="bg1"/>
                        </a:solidFill>
                        <a:latin typeface="Calibri" panose="020F0502020204030204" pitchFamily="34" charset="0"/>
                        <a:cs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FBFBF">
                        <a:alpha val="0"/>
                      </a:srgbClr>
                    </a:solidFill>
                  </a:tcPr>
                </a:tc>
                <a:tc>
                  <a:txBody>
                    <a:bodyPr/>
                    <a:lstStyle/>
                    <a:p>
                      <a:pPr algn="ctr"/>
                      <a:endParaRPr lang="fr-FR" sz="1000" noProof="0">
                        <a:solidFill>
                          <a:schemeClr val="bg1"/>
                        </a:solidFill>
                        <a:latin typeface="Calibri" panose="020F0502020204030204" pitchFamily="34" charset="0"/>
                        <a:cs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FBFBF">
                        <a:alpha val="0"/>
                      </a:srgbClr>
                    </a:solidFill>
                  </a:tcPr>
                </a:tc>
                <a:tc>
                  <a:txBody>
                    <a:bodyPr/>
                    <a:lstStyle/>
                    <a:p>
                      <a:pPr algn="ctr"/>
                      <a:endParaRPr lang="fr-FR" sz="1000" noProof="0">
                        <a:solidFill>
                          <a:schemeClr val="bg1"/>
                        </a:solidFill>
                        <a:latin typeface="Calibri" panose="020F0502020204030204" pitchFamily="34" charset="0"/>
                        <a:cs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FBFBF">
                        <a:alpha val="0"/>
                      </a:srgbClr>
                    </a:solidFill>
                  </a:tcPr>
                </a:tc>
                <a:tc>
                  <a:txBody>
                    <a:bodyPr/>
                    <a:lstStyle/>
                    <a:p>
                      <a:pPr algn="ctr"/>
                      <a:endParaRPr lang="fr-FR" sz="1000" noProof="0">
                        <a:solidFill>
                          <a:schemeClr val="bg1"/>
                        </a:solidFill>
                        <a:latin typeface="Calibri" panose="020F0502020204030204" pitchFamily="34" charset="0"/>
                        <a:cs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FBFBF">
                        <a:alpha val="0"/>
                      </a:srgbClr>
                    </a:solidFill>
                  </a:tcPr>
                </a:tc>
                <a:tc>
                  <a:txBody>
                    <a:bodyPr/>
                    <a:lstStyle/>
                    <a:p>
                      <a:pPr algn="ctr"/>
                      <a:endParaRPr lang="fr-FR" sz="1000" noProof="0">
                        <a:solidFill>
                          <a:schemeClr val="bg1"/>
                        </a:solidFill>
                        <a:latin typeface="Calibri" panose="020F0502020204030204" pitchFamily="34" charset="0"/>
                        <a:cs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FBFBF">
                        <a:alpha val="0"/>
                      </a:srgbClr>
                    </a:solidFill>
                  </a:tcPr>
                </a:tc>
                <a:tc>
                  <a:txBody>
                    <a:bodyPr/>
                    <a:lstStyle/>
                    <a:p>
                      <a:pPr algn="ctr"/>
                      <a:endParaRPr lang="fr-FR" sz="1000" noProof="0" dirty="0">
                        <a:solidFill>
                          <a:schemeClr val="bg1"/>
                        </a:solidFill>
                        <a:latin typeface="Calibri" panose="020F0502020204030204" pitchFamily="34" charset="0"/>
                        <a:cs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FBFBF">
                        <a:alpha val="0"/>
                      </a:srgb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439976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par>
                                <p:cTn id="8" presetID="26" presetClass="emph" presetSubtype="0" fill="hold" grpId="0" nodeType="withEffect">
                                  <p:stCondLst>
                                    <p:cond delay="0"/>
                                  </p:stCondLst>
                                  <p:childTnLst>
                                    <p:animEffect transition="out" filter="fade">
                                      <p:cBhvr>
                                        <p:cTn id="9" dur="500" tmFilter="0, 0; .2, .5; .8, .5; 1, 0"/>
                                        <p:tgtEl>
                                          <p:spTgt spid="30"/>
                                        </p:tgtEl>
                                      </p:cBhvr>
                                    </p:animEffect>
                                    <p:animScale>
                                      <p:cBhvr>
                                        <p:cTn id="10" dur="250" autoRev="1" fill="hold"/>
                                        <p:tgtEl>
                                          <p:spTgt spid="30"/>
                                        </p:tgtEl>
                                      </p:cBhvr>
                                      <p:by x="105000" y="105000"/>
                                    </p:animScale>
                                  </p:childTnLst>
                                </p:cTn>
                              </p:par>
                              <p:par>
                                <p:cTn id="11" presetID="26" presetClass="emph" presetSubtype="0" fill="hold" grpId="0" nodeType="withEffect">
                                  <p:stCondLst>
                                    <p:cond delay="0"/>
                                  </p:stCondLst>
                                  <p:childTnLst>
                                    <p:animEffect transition="out" filter="fade">
                                      <p:cBhvr>
                                        <p:cTn id="12" dur="500" tmFilter="0, 0; .2, .5; .8, .5; 1, 0"/>
                                        <p:tgtEl>
                                          <p:spTgt spid="31"/>
                                        </p:tgtEl>
                                      </p:cBhvr>
                                    </p:animEffect>
                                    <p:animScale>
                                      <p:cBhvr>
                                        <p:cTn id="13" dur="250" autoRev="1" fill="hold"/>
                                        <p:tgtEl>
                                          <p:spTgt spid="31"/>
                                        </p:tgtEl>
                                      </p:cBhvr>
                                      <p:by x="105000" y="105000"/>
                                    </p:animScale>
                                  </p:childTnLst>
                                </p:cTn>
                              </p:par>
                              <p:par>
                                <p:cTn id="14" presetID="26" presetClass="emph" presetSubtype="0" fill="hold" grpId="0" nodeType="withEffect">
                                  <p:stCondLst>
                                    <p:cond delay="0"/>
                                  </p:stCondLst>
                                  <p:childTnLst>
                                    <p:animEffect transition="out" filter="fade">
                                      <p:cBhvr>
                                        <p:cTn id="15" dur="500" tmFilter="0, 0; .2, .5; .8, .5; 1, 0"/>
                                        <p:tgtEl>
                                          <p:spTgt spid="32"/>
                                        </p:tgtEl>
                                      </p:cBhvr>
                                    </p:animEffect>
                                    <p:animScale>
                                      <p:cBhvr>
                                        <p:cTn id="16" dur="250" autoRev="1" fill="hold"/>
                                        <p:tgtEl>
                                          <p:spTgt spid="32"/>
                                        </p:tgtEl>
                                      </p:cBhvr>
                                      <p:by x="105000" y="105000"/>
                                    </p:animScale>
                                  </p:childTnLst>
                                </p:cTn>
                              </p:par>
                              <p:par>
                                <p:cTn id="17" presetID="26" presetClass="emph" presetSubtype="0" fill="hold" grpId="0" nodeType="withEffect">
                                  <p:stCondLst>
                                    <p:cond delay="0"/>
                                  </p:stCondLst>
                                  <p:childTnLst>
                                    <p:animEffect transition="out" filter="fade">
                                      <p:cBhvr>
                                        <p:cTn id="18" dur="500" tmFilter="0, 0; .2, .5; .8, .5; 1, 0"/>
                                        <p:tgtEl>
                                          <p:spTgt spid="33"/>
                                        </p:tgtEl>
                                      </p:cBhvr>
                                    </p:animEffect>
                                    <p:animScale>
                                      <p:cBhvr>
                                        <p:cTn id="19" dur="250" autoRev="1" fill="hold"/>
                                        <p:tgtEl>
                                          <p:spTgt spid="33"/>
                                        </p:tgtEl>
                                      </p:cBhvr>
                                      <p:by x="105000" y="105000"/>
                                    </p:animScale>
                                  </p:childTnLst>
                                </p:cTn>
                              </p:par>
                              <p:par>
                                <p:cTn id="20" presetID="26" presetClass="emph" presetSubtype="0" fill="hold" grpId="0" nodeType="withEffect">
                                  <p:stCondLst>
                                    <p:cond delay="0"/>
                                  </p:stCondLst>
                                  <p:childTnLst>
                                    <p:animEffect transition="out" filter="fade">
                                      <p:cBhvr>
                                        <p:cTn id="21" dur="500" tmFilter="0, 0; .2, .5; .8, .5; 1, 0"/>
                                        <p:tgtEl>
                                          <p:spTgt spid="34"/>
                                        </p:tgtEl>
                                      </p:cBhvr>
                                    </p:animEffect>
                                    <p:animScale>
                                      <p:cBhvr>
                                        <p:cTn id="22" dur="250" autoRev="1" fill="hold"/>
                                        <p:tgtEl>
                                          <p:spTgt spid="3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0" grpId="0" animBg="1"/>
      <p:bldP spid="31" grpId="0" animBg="1"/>
      <p:bldP spid="32" grpId="0" animBg="1"/>
      <p:bldP spid="33" grpId="0" animBg="1"/>
      <p:bldP spid="3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89BCBC6-56C1-4B72-AFA8-E15F2563FA4C}"/>
              </a:ext>
            </a:extLst>
          </p:cNvPr>
          <p:cNvSpPr>
            <a:spLocks noGrp="1"/>
          </p:cNvSpPr>
          <p:nvPr>
            <p:ph type="title"/>
          </p:nvPr>
        </p:nvSpPr>
        <p:spPr/>
        <p:txBody>
          <a:bodyPr>
            <a:normAutofit/>
          </a:bodyPr>
          <a:lstStyle/>
          <a:p>
            <a:r>
              <a:rPr lang="fr-FR" sz="3600" dirty="0">
                <a:latin typeface="Calibri" panose="020F0502020204030204" pitchFamily="34" charset="0"/>
                <a:cs typeface="Calibri" panose="020F0502020204030204" pitchFamily="34" charset="0"/>
              </a:rPr>
              <a:t>ODD 6 : Suivi mondial des cibles et des indicateurs</a:t>
            </a:r>
          </a:p>
        </p:txBody>
      </p:sp>
      <p:cxnSp>
        <p:nvCxnSpPr>
          <p:cNvPr id="37" name="Straight Connector 36">
            <a:extLst>
              <a:ext uri="{FF2B5EF4-FFF2-40B4-BE49-F238E27FC236}">
                <a16:creationId xmlns:a16="http://schemas.microsoft.com/office/drawing/2014/main" id="{51AFAF5B-8E0C-EBBB-D5E7-379D625C8DED}"/>
              </a:ext>
            </a:extLst>
          </p:cNvPr>
          <p:cNvCxnSpPr/>
          <p:nvPr/>
        </p:nvCxnSpPr>
        <p:spPr>
          <a:xfrm>
            <a:off x="1416957" y="1041645"/>
            <a:ext cx="8271866" cy="1588"/>
          </a:xfrm>
          <a:prstGeom prst="line">
            <a:avLst/>
          </a:prstGeom>
          <a:ln w="12700" cap="flat" cmpd="sng" algn="ctr">
            <a:solidFill>
              <a:srgbClr val="60B8D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4" name="Content Placeholder 2">
            <a:extLst>
              <a:ext uri="{FF2B5EF4-FFF2-40B4-BE49-F238E27FC236}">
                <a16:creationId xmlns:a16="http://schemas.microsoft.com/office/drawing/2014/main" id="{7641B099-B82D-B892-D7A8-A5F4824B6E1A}"/>
              </a:ext>
            </a:extLst>
          </p:cNvPr>
          <p:cNvSpPr txBox="1">
            <a:spLocks/>
          </p:cNvSpPr>
          <p:nvPr/>
        </p:nvSpPr>
        <p:spPr>
          <a:xfrm>
            <a:off x="6356402" y="1279525"/>
            <a:ext cx="5599112" cy="51831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4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Clr>
                <a:srgbClr val="375987"/>
              </a:buClr>
              <a:buFont typeface="Wingdings" panose="05000000000000000000" pitchFamily="2" charset="2"/>
              <a:buChar char="§"/>
              <a:defRPr sz="20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Clr>
                <a:srgbClr val="375987"/>
              </a:buClr>
              <a:buFont typeface="Wingdings" panose="05000000000000000000" pitchFamily="2" charset="2"/>
              <a:buChar char="§"/>
              <a:defRPr sz="18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Clr>
                <a:srgbClr val="375987"/>
              </a:buClr>
              <a:buFont typeface="Wingdings" panose="05000000000000000000" pitchFamily="2" charset="2"/>
              <a:buChar char="§"/>
              <a:defRPr sz="16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Clr>
                <a:srgbClr val="375987"/>
              </a:buClr>
              <a:buFont typeface="Wingdings" panose="05000000000000000000" pitchFamily="2" charset="2"/>
              <a:buChar char="§"/>
              <a:defRPr sz="16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7030A0"/>
              </a:buClr>
            </a:pPr>
            <a:r>
              <a:rPr lang="fr-FR" sz="3000" dirty="0"/>
              <a:t>L'ONU-Eau coordonne le suivi des cibles et des indicateurs de l'ODD 6</a:t>
            </a:r>
          </a:p>
          <a:p>
            <a:pPr marL="0" indent="0">
              <a:buClr>
                <a:srgbClr val="7030A0"/>
              </a:buClr>
              <a:buNone/>
            </a:pPr>
            <a:endParaRPr lang="fr-FR" sz="3000" dirty="0"/>
          </a:p>
          <a:p>
            <a:pPr>
              <a:buClr>
                <a:srgbClr val="7030A0"/>
              </a:buClr>
            </a:pPr>
            <a:r>
              <a:rPr lang="fr-FR" sz="3000" dirty="0"/>
              <a:t>Les contributeurs comprennent : </a:t>
            </a:r>
          </a:p>
          <a:p>
            <a:pPr lvl="1"/>
            <a:r>
              <a:rPr lang="fr-FR" sz="3000" dirty="0"/>
              <a:t>GLAAS de l'ONU-Eau</a:t>
            </a:r>
          </a:p>
          <a:p>
            <a:pPr lvl="1"/>
            <a:r>
              <a:rPr lang="fr-FR" sz="3000" dirty="0"/>
              <a:t>Programme commun de suivi OMS/UNICEF (JMP)</a:t>
            </a:r>
          </a:p>
          <a:p>
            <a:pPr lvl="1"/>
            <a:r>
              <a:rPr lang="fr-FR" sz="3000" dirty="0"/>
              <a:t>Initiative de suivi intégré (IMI) avec d'autres agences des Nations Unies</a:t>
            </a:r>
          </a:p>
        </p:txBody>
      </p:sp>
      <p:grpSp>
        <p:nvGrpSpPr>
          <p:cNvPr id="5" name="Group 4">
            <a:extLst>
              <a:ext uri="{FF2B5EF4-FFF2-40B4-BE49-F238E27FC236}">
                <a16:creationId xmlns:a16="http://schemas.microsoft.com/office/drawing/2014/main" id="{BF38B02C-B87A-8354-5A3D-CB73609D0CA7}"/>
              </a:ext>
            </a:extLst>
          </p:cNvPr>
          <p:cNvGrpSpPr/>
          <p:nvPr/>
        </p:nvGrpSpPr>
        <p:grpSpPr>
          <a:xfrm>
            <a:off x="806901" y="1460983"/>
            <a:ext cx="4571610" cy="4811164"/>
            <a:chOff x="8209302" y="293950"/>
            <a:chExt cx="4571610" cy="4811164"/>
          </a:xfrm>
        </p:grpSpPr>
        <p:grpSp>
          <p:nvGrpSpPr>
            <p:cNvPr id="6" name="Group 5">
              <a:extLst>
                <a:ext uri="{FF2B5EF4-FFF2-40B4-BE49-F238E27FC236}">
                  <a16:creationId xmlns:a16="http://schemas.microsoft.com/office/drawing/2014/main" id="{8B11D3DA-49D4-10CB-7BB0-A020F2C7524C}"/>
                </a:ext>
              </a:extLst>
            </p:cNvPr>
            <p:cNvGrpSpPr/>
            <p:nvPr/>
          </p:nvGrpSpPr>
          <p:grpSpPr>
            <a:xfrm>
              <a:off x="8209302" y="1141916"/>
              <a:ext cx="1619282" cy="1400869"/>
              <a:chOff x="7261547" y="-270234"/>
              <a:chExt cx="1619282" cy="1400869"/>
            </a:xfrm>
          </p:grpSpPr>
          <p:sp>
            <p:nvSpPr>
              <p:cNvPr id="57" name="Hexagon 56">
                <a:extLst>
                  <a:ext uri="{FF2B5EF4-FFF2-40B4-BE49-F238E27FC236}">
                    <a16:creationId xmlns:a16="http://schemas.microsoft.com/office/drawing/2014/main" id="{0E050629-B307-BC36-EED0-D84B16A1440A}"/>
                  </a:ext>
                </a:extLst>
              </p:cNvPr>
              <p:cNvSpPr/>
              <p:nvPr/>
            </p:nvSpPr>
            <p:spPr>
              <a:xfrm>
                <a:off x="7261547" y="-270234"/>
                <a:ext cx="1619282" cy="1400869"/>
              </a:xfrm>
              <a:prstGeom prst="hexagon">
                <a:avLst>
                  <a:gd name="adj" fmla="val 28570"/>
                  <a:gd name="vf" fmla="val 115470"/>
                </a:avLst>
              </a:prstGeom>
              <a:solidFill>
                <a:srgbClr val="27BDE2"/>
              </a:solidFill>
              <a:ln w="25400" cap="flat" cmpd="sng" algn="ctr">
                <a:noFill/>
                <a:prstDash val="solid"/>
              </a:ln>
              <a:effectLst/>
            </p:spPr>
            <p:txBody>
              <a:bodyPr/>
              <a:lstStyle/>
              <a:p>
                <a:endParaRPr lang="fr-FR" dirty="0"/>
              </a:p>
            </p:txBody>
          </p:sp>
          <p:sp>
            <p:nvSpPr>
              <p:cNvPr id="58" name="Hexagon 4">
                <a:extLst>
                  <a:ext uri="{FF2B5EF4-FFF2-40B4-BE49-F238E27FC236}">
                    <a16:creationId xmlns:a16="http://schemas.microsoft.com/office/drawing/2014/main" id="{045A8B45-E053-7F48-DC2D-2C61CC479168}"/>
                  </a:ext>
                </a:extLst>
              </p:cNvPr>
              <p:cNvSpPr/>
              <p:nvPr/>
            </p:nvSpPr>
            <p:spPr>
              <a:xfrm>
                <a:off x="7529897" y="-21950"/>
                <a:ext cx="1082582" cy="936561"/>
              </a:xfrm>
              <a:prstGeom prst="rect">
                <a:avLst/>
              </a:prstGeom>
              <a:noFill/>
              <a:ln>
                <a:noFill/>
              </a:ln>
              <a:effectLst/>
            </p:spPr>
            <p:txBody>
              <a:bodyPr spcFirstLastPara="0" vert="horz" wrap="square" lIns="22860" tIns="22860" rIns="22860" bIns="22860" numCol="1" spcCol="1270" anchor="ctr" anchorCtr="0">
                <a:noAutofit/>
              </a:bodyPr>
              <a:lstStyle/>
              <a:p>
                <a:pPr marL="0" marR="0" lvl="0" indent="0" algn="ctr" defTabSz="800100" eaLnBrk="1" fontAlgn="auto" latinLnBrk="0" hangingPunct="1">
                  <a:lnSpc>
                    <a:spcPct val="90000"/>
                  </a:lnSpc>
                  <a:spcBef>
                    <a:spcPct val="0"/>
                  </a:spcBef>
                  <a:spcAft>
                    <a:spcPct val="35000"/>
                  </a:spcAft>
                  <a:buClrTx/>
                  <a:buSzTx/>
                  <a:buFontTx/>
                  <a:buNone/>
                  <a:tabLst/>
                  <a:defRPr/>
                </a:pPr>
                <a:r>
                  <a:rPr kumimoji="0" lang="fr-FR" sz="1800" b="0" i="0" u="sng" strike="noStrike" kern="0" cap="none" spc="0" normalizeH="0" baseline="0" noProof="0" dirty="0">
                    <a:ln>
                      <a:noFill/>
                    </a:ln>
                    <a:solidFill>
                      <a:prstClr val="white"/>
                    </a:solidFill>
                    <a:effectLst/>
                    <a:uLnTx/>
                    <a:uFillTx/>
                    <a:latin typeface="Calibri"/>
                    <a:ea typeface="+mn-ea"/>
                    <a:cs typeface="+mn-cs"/>
                  </a:rPr>
                  <a:t>6.6</a:t>
                </a:r>
                <a:r>
                  <a:rPr kumimoji="0" lang="fr-FR" sz="1800" b="0" i="0" u="none" strike="noStrike" kern="0" cap="none" spc="0" normalizeH="0" baseline="0" noProof="0" dirty="0">
                    <a:ln>
                      <a:noFill/>
                    </a:ln>
                    <a:solidFill>
                      <a:prstClr val="white"/>
                    </a:solidFill>
                    <a:effectLst/>
                    <a:uLnTx/>
                    <a:uFillTx/>
                    <a:latin typeface="Calibri"/>
                    <a:ea typeface="+mn-ea"/>
                    <a:cs typeface="+mn-cs"/>
                  </a:rPr>
                  <a:t> </a:t>
                </a:r>
                <a:br>
                  <a:rPr kumimoji="0" lang="fr-FR" sz="1800" b="0" i="0" u="none" strike="noStrike" kern="0" cap="none" spc="0" normalizeH="0" baseline="0" noProof="0" dirty="0">
                    <a:ln>
                      <a:noFill/>
                    </a:ln>
                    <a:solidFill>
                      <a:prstClr val="white"/>
                    </a:solidFill>
                    <a:effectLst/>
                    <a:uLnTx/>
                    <a:uFillTx/>
                    <a:latin typeface="Calibri"/>
                    <a:ea typeface="+mn-ea"/>
                    <a:cs typeface="+mn-cs"/>
                  </a:rPr>
                </a:br>
                <a:r>
                  <a:rPr kumimoji="0" lang="fr-FR" sz="1800" b="0" i="0" u="none" strike="noStrike" kern="0" cap="none" spc="0" normalizeH="0" baseline="0" noProof="0" dirty="0">
                    <a:ln>
                      <a:noFill/>
                    </a:ln>
                    <a:solidFill>
                      <a:prstClr val="white"/>
                    </a:solidFill>
                    <a:effectLst/>
                    <a:uLnTx/>
                    <a:uFillTx/>
                    <a:latin typeface="Calibri"/>
                    <a:ea typeface="+mn-ea"/>
                    <a:cs typeface="+mn-cs"/>
                  </a:rPr>
                  <a:t>Eco-</a:t>
                </a:r>
                <a:r>
                  <a:rPr kumimoji="0" lang="fr-FR" sz="1800" b="0" i="0" u="none" strike="noStrike" kern="0" cap="none" spc="0" normalizeH="0" baseline="0" noProof="0" dirty="0" err="1">
                    <a:ln>
                      <a:noFill/>
                    </a:ln>
                    <a:solidFill>
                      <a:prstClr val="white"/>
                    </a:solidFill>
                    <a:effectLst/>
                    <a:uLnTx/>
                    <a:uFillTx/>
                    <a:latin typeface="Calibri"/>
                    <a:ea typeface="+mn-ea"/>
                    <a:cs typeface="+mn-cs"/>
                  </a:rPr>
                  <a:t>systèms</a:t>
                </a:r>
                <a:endParaRPr kumimoji="0" lang="fr-FR" sz="1800" b="0" i="0" u="none" strike="noStrike" kern="0" cap="none" spc="0" normalizeH="0" baseline="0" noProof="0" dirty="0">
                  <a:ln>
                    <a:noFill/>
                  </a:ln>
                  <a:solidFill>
                    <a:prstClr val="white"/>
                  </a:solidFill>
                  <a:effectLst/>
                  <a:uLnTx/>
                  <a:uFillTx/>
                  <a:latin typeface="Calibri"/>
                  <a:ea typeface="+mn-ea"/>
                  <a:cs typeface="+mn-cs"/>
                </a:endParaRPr>
              </a:p>
            </p:txBody>
          </p:sp>
        </p:grpSp>
        <p:grpSp>
          <p:nvGrpSpPr>
            <p:cNvPr id="7" name="Group 6">
              <a:extLst>
                <a:ext uri="{FF2B5EF4-FFF2-40B4-BE49-F238E27FC236}">
                  <a16:creationId xmlns:a16="http://schemas.microsoft.com/office/drawing/2014/main" id="{352483C4-EA7E-A232-AF5D-D54885DC9FB3}"/>
                </a:ext>
              </a:extLst>
            </p:cNvPr>
            <p:cNvGrpSpPr/>
            <p:nvPr/>
          </p:nvGrpSpPr>
          <p:grpSpPr>
            <a:xfrm>
              <a:off x="9687149" y="293950"/>
              <a:ext cx="1619282" cy="1400869"/>
              <a:chOff x="8572593" y="-980223"/>
              <a:chExt cx="1619282" cy="1400869"/>
            </a:xfrm>
          </p:grpSpPr>
          <p:sp>
            <p:nvSpPr>
              <p:cNvPr id="55" name="Hexagon 54">
                <a:extLst>
                  <a:ext uri="{FF2B5EF4-FFF2-40B4-BE49-F238E27FC236}">
                    <a16:creationId xmlns:a16="http://schemas.microsoft.com/office/drawing/2014/main" id="{5ABD115D-192B-E593-E3FB-CFC754BC2C9F}"/>
                  </a:ext>
                </a:extLst>
              </p:cNvPr>
              <p:cNvSpPr/>
              <p:nvPr/>
            </p:nvSpPr>
            <p:spPr>
              <a:xfrm>
                <a:off x="8572593" y="-980223"/>
                <a:ext cx="1619282" cy="1400869"/>
              </a:xfrm>
              <a:prstGeom prst="hexagon">
                <a:avLst>
                  <a:gd name="adj" fmla="val 28570"/>
                  <a:gd name="vf" fmla="val 115470"/>
                </a:avLst>
              </a:prstGeom>
              <a:solidFill>
                <a:srgbClr val="4F81BD">
                  <a:lumMod val="75000"/>
                </a:srgbClr>
              </a:solidFill>
              <a:ln w="25400" cap="flat" cmpd="sng" algn="ctr">
                <a:noFill/>
                <a:prstDash val="solid"/>
              </a:ln>
              <a:effectLst/>
            </p:spPr>
            <p:txBody>
              <a:bodyPr/>
              <a:lstStyle/>
              <a:p>
                <a:endParaRPr lang="fr-FR" dirty="0"/>
              </a:p>
            </p:txBody>
          </p:sp>
          <p:sp>
            <p:nvSpPr>
              <p:cNvPr id="56" name="Hexagon 4">
                <a:extLst>
                  <a:ext uri="{FF2B5EF4-FFF2-40B4-BE49-F238E27FC236}">
                    <a16:creationId xmlns:a16="http://schemas.microsoft.com/office/drawing/2014/main" id="{C5C35622-7E01-92BC-552F-133060563D15}"/>
                  </a:ext>
                </a:extLst>
              </p:cNvPr>
              <p:cNvSpPr/>
              <p:nvPr/>
            </p:nvSpPr>
            <p:spPr>
              <a:xfrm>
                <a:off x="8840943" y="-748069"/>
                <a:ext cx="1082582" cy="936561"/>
              </a:xfrm>
              <a:prstGeom prst="rect">
                <a:avLst/>
              </a:prstGeom>
              <a:noFill/>
              <a:ln>
                <a:noFill/>
              </a:ln>
              <a:effectLst/>
            </p:spPr>
            <p:txBody>
              <a:bodyPr spcFirstLastPara="0" vert="horz" wrap="square" lIns="22860" tIns="22860" rIns="22860" bIns="22860" numCol="1" spcCol="1270" anchor="ctr" anchorCtr="0">
                <a:noAutofit/>
              </a:bodyPr>
              <a:lstStyle/>
              <a:p>
                <a:pPr marL="0" marR="0" lvl="0" indent="0" algn="ctr" defTabSz="800100" eaLnBrk="1" fontAlgn="auto" latinLnBrk="0" hangingPunct="1">
                  <a:lnSpc>
                    <a:spcPct val="90000"/>
                  </a:lnSpc>
                  <a:spcBef>
                    <a:spcPct val="0"/>
                  </a:spcBef>
                  <a:spcAft>
                    <a:spcPct val="35000"/>
                  </a:spcAft>
                  <a:buClrTx/>
                  <a:buSzTx/>
                  <a:buFontTx/>
                  <a:buNone/>
                  <a:tabLst/>
                  <a:defRPr/>
                </a:pPr>
                <a:r>
                  <a:rPr kumimoji="0" lang="fr-FR" sz="1800" b="0" i="0" u="sng" strike="noStrike" kern="0" cap="none" spc="0" normalizeH="0" baseline="0" noProof="0" dirty="0">
                    <a:ln>
                      <a:noFill/>
                    </a:ln>
                    <a:solidFill>
                      <a:prstClr val="white"/>
                    </a:solidFill>
                    <a:effectLst/>
                    <a:uLnTx/>
                    <a:uFillTx/>
                    <a:latin typeface="Calibri"/>
                    <a:ea typeface="+mn-ea"/>
                    <a:cs typeface="+mn-cs"/>
                  </a:rPr>
                  <a:t>6.1</a:t>
                </a:r>
                <a:r>
                  <a:rPr kumimoji="0" lang="fr-FR" sz="1800" b="0" i="0" u="none" strike="noStrike" kern="0" cap="none" spc="0" normalizeH="0" baseline="0" noProof="0" dirty="0">
                    <a:ln>
                      <a:noFill/>
                    </a:ln>
                    <a:solidFill>
                      <a:prstClr val="white"/>
                    </a:solidFill>
                    <a:effectLst/>
                    <a:uLnTx/>
                    <a:uFillTx/>
                    <a:latin typeface="Calibri"/>
                    <a:ea typeface="+mn-ea"/>
                    <a:cs typeface="+mn-cs"/>
                  </a:rPr>
                  <a:t> </a:t>
                </a:r>
                <a:br>
                  <a:rPr kumimoji="0" lang="fr-FR" sz="1800" b="0" i="0" u="none" strike="noStrike" kern="0" cap="none" spc="0" normalizeH="0" baseline="0" noProof="0" dirty="0">
                    <a:ln>
                      <a:noFill/>
                    </a:ln>
                    <a:solidFill>
                      <a:prstClr val="white"/>
                    </a:solidFill>
                    <a:effectLst/>
                    <a:uLnTx/>
                    <a:uFillTx/>
                    <a:latin typeface="Calibri"/>
                    <a:ea typeface="+mn-ea"/>
                    <a:cs typeface="+mn-cs"/>
                  </a:rPr>
                </a:br>
                <a:r>
                  <a:rPr kumimoji="0" lang="fr-FR" sz="1800" b="0" i="0" u="none" strike="noStrike" kern="0" cap="none" spc="0" normalizeH="0" baseline="0" noProof="0" dirty="0">
                    <a:ln>
                      <a:noFill/>
                    </a:ln>
                    <a:solidFill>
                      <a:prstClr val="white"/>
                    </a:solidFill>
                    <a:effectLst/>
                    <a:uLnTx/>
                    <a:uFillTx/>
                    <a:latin typeface="Calibri"/>
                    <a:ea typeface="+mn-ea"/>
                    <a:cs typeface="+mn-cs"/>
                  </a:rPr>
                  <a:t>Eau potable</a:t>
                </a:r>
                <a:endParaRPr kumimoji="0" lang="fr-FR" sz="1700" b="0" i="0" u="none" strike="noStrike" kern="0" cap="none" spc="0" normalizeH="0" baseline="0" noProof="0" dirty="0">
                  <a:ln>
                    <a:noFill/>
                  </a:ln>
                  <a:solidFill>
                    <a:prstClr val="white"/>
                  </a:solidFill>
                  <a:effectLst/>
                  <a:uLnTx/>
                  <a:uFillTx/>
                  <a:latin typeface="Calibri"/>
                  <a:ea typeface="+mn-ea"/>
                  <a:cs typeface="+mn-cs"/>
                </a:endParaRPr>
              </a:p>
            </p:txBody>
          </p:sp>
        </p:grpSp>
        <p:grpSp>
          <p:nvGrpSpPr>
            <p:cNvPr id="8" name="Group 7">
              <a:extLst>
                <a:ext uri="{FF2B5EF4-FFF2-40B4-BE49-F238E27FC236}">
                  <a16:creationId xmlns:a16="http://schemas.microsoft.com/office/drawing/2014/main" id="{60D7F4D0-8231-CA8E-932A-5EB69078B7EA}"/>
                </a:ext>
              </a:extLst>
            </p:cNvPr>
            <p:cNvGrpSpPr/>
            <p:nvPr/>
          </p:nvGrpSpPr>
          <p:grpSpPr>
            <a:xfrm>
              <a:off x="8209302" y="2853521"/>
              <a:ext cx="1619282" cy="1400869"/>
              <a:chOff x="7261547" y="1454795"/>
              <a:chExt cx="1619282" cy="1400869"/>
            </a:xfrm>
          </p:grpSpPr>
          <p:sp>
            <p:nvSpPr>
              <p:cNvPr id="51" name="Hexagon 50">
                <a:extLst>
                  <a:ext uri="{FF2B5EF4-FFF2-40B4-BE49-F238E27FC236}">
                    <a16:creationId xmlns:a16="http://schemas.microsoft.com/office/drawing/2014/main" id="{11BA350B-194A-7B0A-E6A3-AB8008613943}"/>
                  </a:ext>
                </a:extLst>
              </p:cNvPr>
              <p:cNvSpPr/>
              <p:nvPr/>
            </p:nvSpPr>
            <p:spPr>
              <a:xfrm>
                <a:off x="7261547" y="1454795"/>
                <a:ext cx="1619282" cy="1400869"/>
              </a:xfrm>
              <a:prstGeom prst="hexagon">
                <a:avLst>
                  <a:gd name="adj" fmla="val 28570"/>
                  <a:gd name="vf" fmla="val 115470"/>
                </a:avLst>
              </a:prstGeom>
              <a:solidFill>
                <a:srgbClr val="27BDE2"/>
              </a:solidFill>
              <a:ln w="25400" cap="flat" cmpd="sng" algn="ctr">
                <a:noFill/>
                <a:prstDash val="solid"/>
              </a:ln>
              <a:effectLst/>
            </p:spPr>
            <p:txBody>
              <a:bodyPr/>
              <a:lstStyle/>
              <a:p>
                <a:endParaRPr lang="fr-FR" dirty="0"/>
              </a:p>
            </p:txBody>
          </p:sp>
          <p:sp>
            <p:nvSpPr>
              <p:cNvPr id="52" name="Hexagon 4">
                <a:extLst>
                  <a:ext uri="{FF2B5EF4-FFF2-40B4-BE49-F238E27FC236}">
                    <a16:creationId xmlns:a16="http://schemas.microsoft.com/office/drawing/2014/main" id="{D1B3220B-6006-493F-1E6C-F4781D9B327C}"/>
                  </a:ext>
                </a:extLst>
              </p:cNvPr>
              <p:cNvSpPr/>
              <p:nvPr/>
            </p:nvSpPr>
            <p:spPr>
              <a:xfrm>
                <a:off x="7529897" y="1667303"/>
                <a:ext cx="1082582" cy="936561"/>
              </a:xfrm>
              <a:prstGeom prst="rect">
                <a:avLst/>
              </a:prstGeom>
              <a:noFill/>
              <a:ln>
                <a:noFill/>
              </a:ln>
              <a:effectLst/>
            </p:spPr>
            <p:txBody>
              <a:bodyPr spcFirstLastPara="0" vert="horz" wrap="square" lIns="22860" tIns="22860" rIns="22860" bIns="22860" numCol="1" spcCol="1270" anchor="ctr" anchorCtr="0">
                <a:noAutofit/>
              </a:bodyPr>
              <a:lstStyle/>
              <a:p>
                <a:pPr marL="0" marR="0" lvl="0" indent="0" algn="ctr" defTabSz="800100" eaLnBrk="1" fontAlgn="auto" latinLnBrk="0" hangingPunct="1">
                  <a:lnSpc>
                    <a:spcPct val="90000"/>
                  </a:lnSpc>
                  <a:spcBef>
                    <a:spcPct val="0"/>
                  </a:spcBef>
                  <a:spcAft>
                    <a:spcPct val="35000"/>
                  </a:spcAft>
                  <a:buClrTx/>
                  <a:buSzTx/>
                  <a:buFontTx/>
                  <a:buNone/>
                  <a:tabLst/>
                  <a:defRPr/>
                </a:pPr>
                <a:r>
                  <a:rPr kumimoji="0" lang="fr-FR" sz="1800" b="0" i="0" u="sng" strike="noStrike" kern="0" cap="none" spc="0" normalizeH="0" baseline="0" noProof="0" dirty="0">
                    <a:ln>
                      <a:noFill/>
                    </a:ln>
                    <a:solidFill>
                      <a:prstClr val="white"/>
                    </a:solidFill>
                    <a:effectLst/>
                    <a:uLnTx/>
                    <a:uFillTx/>
                    <a:latin typeface="Calibri"/>
                    <a:ea typeface="+mn-ea"/>
                    <a:cs typeface="+mn-cs"/>
                  </a:rPr>
                  <a:t>6.5</a:t>
                </a:r>
                <a:br>
                  <a:rPr kumimoji="0" lang="fr-FR" sz="1800" b="0" i="0" u="none" strike="noStrike" kern="0" cap="none" spc="0" normalizeH="0" baseline="0" noProof="0" dirty="0">
                    <a:ln>
                      <a:noFill/>
                    </a:ln>
                    <a:solidFill>
                      <a:prstClr val="white"/>
                    </a:solidFill>
                    <a:effectLst/>
                    <a:uLnTx/>
                    <a:uFillTx/>
                    <a:latin typeface="Calibri"/>
                    <a:ea typeface="+mn-ea"/>
                    <a:cs typeface="+mn-cs"/>
                  </a:rPr>
                </a:br>
                <a:r>
                  <a:rPr kumimoji="0" lang="fr-FR" sz="1800" b="0" i="0" u="none" strike="noStrike" kern="0" cap="none" spc="0" normalizeH="0" baseline="0" noProof="0" dirty="0">
                    <a:ln>
                      <a:noFill/>
                    </a:ln>
                    <a:solidFill>
                      <a:prstClr val="white"/>
                    </a:solidFill>
                    <a:effectLst/>
                    <a:uLnTx/>
                    <a:uFillTx/>
                    <a:latin typeface="Calibri"/>
                    <a:ea typeface="+mn-ea"/>
                    <a:cs typeface="+mn-cs"/>
                  </a:rPr>
                  <a:t>Gestion des ressources en eau</a:t>
                </a:r>
              </a:p>
            </p:txBody>
          </p:sp>
        </p:grpSp>
        <p:grpSp>
          <p:nvGrpSpPr>
            <p:cNvPr id="9" name="Group 8">
              <a:extLst>
                <a:ext uri="{FF2B5EF4-FFF2-40B4-BE49-F238E27FC236}">
                  <a16:creationId xmlns:a16="http://schemas.microsoft.com/office/drawing/2014/main" id="{BC35E885-69F2-AF8D-9137-C459424A7F8D}"/>
                </a:ext>
              </a:extLst>
            </p:cNvPr>
            <p:cNvGrpSpPr/>
            <p:nvPr/>
          </p:nvGrpSpPr>
          <p:grpSpPr>
            <a:xfrm>
              <a:off x="11161630" y="1141916"/>
              <a:ext cx="1619282" cy="1400869"/>
              <a:chOff x="9841640" y="-268306"/>
              <a:chExt cx="1619282" cy="1400869"/>
            </a:xfrm>
          </p:grpSpPr>
          <p:sp>
            <p:nvSpPr>
              <p:cNvPr id="49" name="Hexagon 48">
                <a:extLst>
                  <a:ext uri="{FF2B5EF4-FFF2-40B4-BE49-F238E27FC236}">
                    <a16:creationId xmlns:a16="http://schemas.microsoft.com/office/drawing/2014/main" id="{884ABC4F-9534-4F04-C537-15B1F58C9D97}"/>
                  </a:ext>
                </a:extLst>
              </p:cNvPr>
              <p:cNvSpPr/>
              <p:nvPr/>
            </p:nvSpPr>
            <p:spPr>
              <a:xfrm>
                <a:off x="9841640" y="-268306"/>
                <a:ext cx="1619282" cy="1400869"/>
              </a:xfrm>
              <a:prstGeom prst="hexagon">
                <a:avLst>
                  <a:gd name="adj" fmla="val 28570"/>
                  <a:gd name="vf" fmla="val 115470"/>
                </a:avLst>
              </a:prstGeom>
              <a:solidFill>
                <a:srgbClr val="4F81BD">
                  <a:lumMod val="75000"/>
                </a:srgbClr>
              </a:solidFill>
              <a:ln w="25400" cap="flat" cmpd="sng" algn="ctr">
                <a:noFill/>
                <a:prstDash val="solid"/>
              </a:ln>
              <a:effectLst/>
            </p:spPr>
            <p:txBody>
              <a:bodyPr/>
              <a:lstStyle/>
              <a:p>
                <a:endParaRPr lang="fr-FR" dirty="0"/>
              </a:p>
            </p:txBody>
          </p:sp>
          <p:sp>
            <p:nvSpPr>
              <p:cNvPr id="50" name="Hexagon 4">
                <a:extLst>
                  <a:ext uri="{FF2B5EF4-FFF2-40B4-BE49-F238E27FC236}">
                    <a16:creationId xmlns:a16="http://schemas.microsoft.com/office/drawing/2014/main" id="{132F1CE9-9672-42AA-5AD3-222602B3E7B7}"/>
                  </a:ext>
                </a:extLst>
              </p:cNvPr>
              <p:cNvSpPr/>
              <p:nvPr/>
            </p:nvSpPr>
            <p:spPr>
              <a:xfrm>
                <a:off x="9852763" y="-36152"/>
                <a:ext cx="1512562" cy="936561"/>
              </a:xfrm>
              <a:prstGeom prst="rect">
                <a:avLst/>
              </a:prstGeom>
              <a:noFill/>
              <a:ln>
                <a:noFill/>
              </a:ln>
              <a:effectLst/>
            </p:spPr>
            <p:txBody>
              <a:bodyPr spcFirstLastPara="0" vert="horz" wrap="square" lIns="22860" tIns="22860" rIns="22860" bIns="22860" numCol="1" spcCol="1270" anchor="ctr" anchorCtr="0">
                <a:noAutofit/>
              </a:bodyPr>
              <a:lstStyle/>
              <a:p>
                <a:pPr marL="0" marR="0" lvl="0" indent="0" algn="ctr" defTabSz="800100" eaLnBrk="1" fontAlgn="auto" latinLnBrk="0" hangingPunct="1">
                  <a:lnSpc>
                    <a:spcPct val="90000"/>
                  </a:lnSpc>
                  <a:spcBef>
                    <a:spcPct val="0"/>
                  </a:spcBef>
                  <a:spcAft>
                    <a:spcPct val="35000"/>
                  </a:spcAft>
                  <a:buClrTx/>
                  <a:buSzTx/>
                  <a:buFontTx/>
                  <a:buNone/>
                  <a:tabLst/>
                  <a:defRPr/>
                </a:pPr>
                <a:r>
                  <a:rPr kumimoji="0" lang="fr-FR" sz="1800" b="0" i="0" u="sng" strike="noStrike" kern="0" cap="none" spc="0" normalizeH="0" baseline="0" noProof="0" dirty="0">
                    <a:ln>
                      <a:noFill/>
                    </a:ln>
                    <a:solidFill>
                      <a:prstClr val="white"/>
                    </a:solidFill>
                    <a:effectLst/>
                    <a:uLnTx/>
                    <a:uFillTx/>
                    <a:latin typeface="Calibri"/>
                    <a:ea typeface="+mn-ea"/>
                    <a:cs typeface="+mn-cs"/>
                  </a:rPr>
                  <a:t>6.2</a:t>
                </a:r>
                <a:r>
                  <a:rPr kumimoji="0" lang="fr-FR" sz="1800" b="0" i="0" u="none" strike="noStrike" kern="0" cap="none" spc="0" normalizeH="0" baseline="0" noProof="0" dirty="0">
                    <a:ln>
                      <a:noFill/>
                    </a:ln>
                    <a:solidFill>
                      <a:prstClr val="white"/>
                    </a:solidFill>
                    <a:effectLst/>
                    <a:uLnTx/>
                    <a:uFillTx/>
                    <a:latin typeface="Calibri"/>
                    <a:ea typeface="+mn-ea"/>
                    <a:cs typeface="+mn-cs"/>
                  </a:rPr>
                  <a:t> </a:t>
                </a:r>
                <a:br>
                  <a:rPr kumimoji="0" lang="fr-FR" sz="1800" b="0" i="0" u="none" strike="noStrike" kern="0" cap="none" spc="0" normalizeH="0" baseline="0" noProof="0" dirty="0">
                    <a:ln>
                      <a:noFill/>
                    </a:ln>
                    <a:solidFill>
                      <a:prstClr val="white"/>
                    </a:solidFill>
                    <a:effectLst/>
                    <a:uLnTx/>
                    <a:uFillTx/>
                    <a:latin typeface="Calibri"/>
                    <a:ea typeface="+mn-ea"/>
                    <a:cs typeface="+mn-cs"/>
                  </a:rPr>
                </a:br>
                <a:r>
                  <a:rPr kumimoji="0" lang="fr-FR" sz="1600" b="0" i="0" u="none" strike="noStrike" kern="0" cap="none" spc="0" normalizeH="0" baseline="0" noProof="0" dirty="0">
                    <a:ln>
                      <a:noFill/>
                    </a:ln>
                    <a:solidFill>
                      <a:prstClr val="white"/>
                    </a:solidFill>
                    <a:effectLst/>
                    <a:uLnTx/>
                    <a:uFillTx/>
                    <a:latin typeface="Calibri"/>
                    <a:ea typeface="+mn-ea"/>
                    <a:cs typeface="+mn-cs"/>
                  </a:rPr>
                  <a:t>Assainissement et hygiène</a:t>
                </a:r>
              </a:p>
            </p:txBody>
          </p:sp>
        </p:grpSp>
        <p:grpSp>
          <p:nvGrpSpPr>
            <p:cNvPr id="11" name="Group 10">
              <a:extLst>
                <a:ext uri="{FF2B5EF4-FFF2-40B4-BE49-F238E27FC236}">
                  <a16:creationId xmlns:a16="http://schemas.microsoft.com/office/drawing/2014/main" id="{70EC3D7B-0E53-6F83-96C6-440B93BC624E}"/>
                </a:ext>
              </a:extLst>
            </p:cNvPr>
            <p:cNvGrpSpPr/>
            <p:nvPr/>
          </p:nvGrpSpPr>
          <p:grpSpPr>
            <a:xfrm>
              <a:off x="11161630" y="2853521"/>
              <a:ext cx="1619282" cy="1400869"/>
              <a:chOff x="9841640" y="1453831"/>
              <a:chExt cx="1619282" cy="1400869"/>
            </a:xfrm>
          </p:grpSpPr>
          <p:sp>
            <p:nvSpPr>
              <p:cNvPr id="47" name="Hexagon 46">
                <a:extLst>
                  <a:ext uri="{FF2B5EF4-FFF2-40B4-BE49-F238E27FC236}">
                    <a16:creationId xmlns:a16="http://schemas.microsoft.com/office/drawing/2014/main" id="{1AEBDC1F-2E29-21B3-2970-8220B5988DDB}"/>
                  </a:ext>
                </a:extLst>
              </p:cNvPr>
              <p:cNvSpPr/>
              <p:nvPr/>
            </p:nvSpPr>
            <p:spPr>
              <a:xfrm>
                <a:off x="9841640" y="1453831"/>
                <a:ext cx="1619282" cy="1400869"/>
              </a:xfrm>
              <a:prstGeom prst="hexagon">
                <a:avLst>
                  <a:gd name="adj" fmla="val 28570"/>
                  <a:gd name="vf" fmla="val 115470"/>
                </a:avLst>
              </a:prstGeom>
              <a:solidFill>
                <a:srgbClr val="27BDE2"/>
              </a:solidFill>
              <a:ln w="25400" cap="flat" cmpd="sng" algn="ctr">
                <a:noFill/>
                <a:prstDash val="solid"/>
              </a:ln>
              <a:effectLst/>
            </p:spPr>
            <p:txBody>
              <a:bodyPr/>
              <a:lstStyle/>
              <a:p>
                <a:endParaRPr lang="fr-FR" dirty="0"/>
              </a:p>
            </p:txBody>
          </p:sp>
          <p:sp>
            <p:nvSpPr>
              <p:cNvPr id="48" name="Hexagon 4">
                <a:extLst>
                  <a:ext uri="{FF2B5EF4-FFF2-40B4-BE49-F238E27FC236}">
                    <a16:creationId xmlns:a16="http://schemas.microsoft.com/office/drawing/2014/main" id="{A6348C75-CC1A-FA86-2E5E-53FFBC3871D5}"/>
                  </a:ext>
                </a:extLst>
              </p:cNvPr>
              <p:cNvSpPr/>
              <p:nvPr/>
            </p:nvSpPr>
            <p:spPr>
              <a:xfrm>
                <a:off x="10109990" y="1685985"/>
                <a:ext cx="1082582" cy="936561"/>
              </a:xfrm>
              <a:prstGeom prst="rect">
                <a:avLst/>
              </a:prstGeom>
              <a:noFill/>
              <a:ln>
                <a:noFill/>
              </a:ln>
              <a:effectLst/>
            </p:spPr>
            <p:txBody>
              <a:bodyPr spcFirstLastPara="0" vert="horz" wrap="square" lIns="22860" tIns="22860" rIns="22860" bIns="22860" numCol="1" spcCol="1270" anchor="ctr" anchorCtr="0">
                <a:noAutofit/>
              </a:bodyPr>
              <a:lstStyle/>
              <a:p>
                <a:pPr marL="0" marR="0" lvl="0" indent="0" algn="ctr" defTabSz="800100" eaLnBrk="1" fontAlgn="auto" latinLnBrk="0" hangingPunct="1">
                  <a:lnSpc>
                    <a:spcPct val="90000"/>
                  </a:lnSpc>
                  <a:spcBef>
                    <a:spcPct val="0"/>
                  </a:spcBef>
                  <a:spcAft>
                    <a:spcPct val="35000"/>
                  </a:spcAft>
                  <a:buClrTx/>
                  <a:buSzTx/>
                  <a:buFontTx/>
                  <a:buNone/>
                  <a:tabLst/>
                  <a:defRPr/>
                </a:pPr>
                <a:r>
                  <a:rPr kumimoji="0" lang="fr-FR" sz="1800" b="0" i="0" u="sng" strike="noStrike" kern="0" cap="none" spc="0" normalizeH="0" baseline="0" noProof="0" dirty="0">
                    <a:ln>
                      <a:noFill/>
                    </a:ln>
                    <a:solidFill>
                      <a:prstClr val="white"/>
                    </a:solidFill>
                    <a:effectLst/>
                    <a:uLnTx/>
                    <a:uFillTx/>
                    <a:latin typeface="Calibri"/>
                    <a:ea typeface="+mn-ea"/>
                    <a:cs typeface="+mn-cs"/>
                  </a:rPr>
                  <a:t>6.3</a:t>
                </a:r>
                <a:r>
                  <a:rPr kumimoji="0" lang="fr-FR" sz="1800" b="0" i="0" u="none" strike="noStrike" kern="0" cap="none" spc="0" normalizeH="0" baseline="0" noProof="0" dirty="0">
                    <a:ln>
                      <a:noFill/>
                    </a:ln>
                    <a:solidFill>
                      <a:prstClr val="white"/>
                    </a:solidFill>
                    <a:effectLst/>
                    <a:uLnTx/>
                    <a:uFillTx/>
                    <a:latin typeface="Calibri"/>
                    <a:ea typeface="+mn-ea"/>
                    <a:cs typeface="+mn-cs"/>
                  </a:rPr>
                  <a:t> </a:t>
                </a:r>
                <a:br>
                  <a:rPr kumimoji="0" lang="fr-FR" sz="1800" b="0" i="0" u="none" strike="noStrike" kern="0" cap="none" spc="0" normalizeH="0" baseline="0" noProof="0" dirty="0">
                    <a:ln>
                      <a:noFill/>
                    </a:ln>
                    <a:solidFill>
                      <a:prstClr val="white"/>
                    </a:solidFill>
                    <a:effectLst/>
                    <a:uLnTx/>
                    <a:uFillTx/>
                    <a:latin typeface="Calibri"/>
                    <a:ea typeface="+mn-ea"/>
                    <a:cs typeface="+mn-cs"/>
                  </a:rPr>
                </a:br>
                <a:r>
                  <a:rPr kumimoji="0" lang="fr-FR" sz="1800" b="0" i="0" u="none" strike="noStrike" kern="0" cap="none" spc="0" normalizeH="0" baseline="0" noProof="0" dirty="0">
                    <a:ln>
                      <a:noFill/>
                    </a:ln>
                    <a:solidFill>
                      <a:prstClr val="white"/>
                    </a:solidFill>
                    <a:effectLst/>
                    <a:uLnTx/>
                    <a:uFillTx/>
                    <a:latin typeface="Calibri"/>
                    <a:ea typeface="+mn-ea"/>
                    <a:cs typeface="+mn-cs"/>
                  </a:rPr>
                  <a:t>Eaux usées et qualité de l'eau</a:t>
                </a:r>
              </a:p>
            </p:txBody>
          </p:sp>
        </p:grpSp>
        <p:grpSp>
          <p:nvGrpSpPr>
            <p:cNvPr id="23" name="Group 22">
              <a:extLst>
                <a:ext uri="{FF2B5EF4-FFF2-40B4-BE49-F238E27FC236}">
                  <a16:creationId xmlns:a16="http://schemas.microsoft.com/office/drawing/2014/main" id="{207B2043-1F37-D462-6333-D74D8745DFB1}"/>
                </a:ext>
              </a:extLst>
            </p:cNvPr>
            <p:cNvGrpSpPr/>
            <p:nvPr/>
          </p:nvGrpSpPr>
          <p:grpSpPr>
            <a:xfrm>
              <a:off x="9687149" y="3704245"/>
              <a:ext cx="1619282" cy="1400869"/>
              <a:chOff x="8572593" y="2195424"/>
              <a:chExt cx="1619282" cy="1400869"/>
            </a:xfrm>
          </p:grpSpPr>
          <p:sp>
            <p:nvSpPr>
              <p:cNvPr id="45" name="Hexagon 44">
                <a:extLst>
                  <a:ext uri="{FF2B5EF4-FFF2-40B4-BE49-F238E27FC236}">
                    <a16:creationId xmlns:a16="http://schemas.microsoft.com/office/drawing/2014/main" id="{D74C36B6-5FF4-7010-7393-C26A50103AAE}"/>
                  </a:ext>
                </a:extLst>
              </p:cNvPr>
              <p:cNvSpPr/>
              <p:nvPr/>
            </p:nvSpPr>
            <p:spPr>
              <a:xfrm>
                <a:off x="8572593" y="2195424"/>
                <a:ext cx="1619282" cy="1400869"/>
              </a:xfrm>
              <a:prstGeom prst="hexagon">
                <a:avLst>
                  <a:gd name="adj" fmla="val 28570"/>
                  <a:gd name="vf" fmla="val 115470"/>
                </a:avLst>
              </a:prstGeom>
              <a:solidFill>
                <a:srgbClr val="27BDE2"/>
              </a:solidFill>
              <a:ln w="25400" cap="flat" cmpd="sng" algn="ctr">
                <a:noFill/>
                <a:prstDash val="solid"/>
              </a:ln>
              <a:effectLst/>
            </p:spPr>
            <p:txBody>
              <a:bodyPr/>
              <a:lstStyle/>
              <a:p>
                <a:endParaRPr lang="fr-FR" dirty="0"/>
              </a:p>
            </p:txBody>
          </p:sp>
          <p:sp>
            <p:nvSpPr>
              <p:cNvPr id="46" name="Hexagon 4">
                <a:extLst>
                  <a:ext uri="{FF2B5EF4-FFF2-40B4-BE49-F238E27FC236}">
                    <a16:creationId xmlns:a16="http://schemas.microsoft.com/office/drawing/2014/main" id="{FD4FB674-63E6-A7EB-F476-11CC068B27C7}"/>
                  </a:ext>
                </a:extLst>
              </p:cNvPr>
              <p:cNvSpPr/>
              <p:nvPr/>
            </p:nvSpPr>
            <p:spPr>
              <a:xfrm>
                <a:off x="8840943" y="2427578"/>
                <a:ext cx="1082582" cy="936561"/>
              </a:xfrm>
              <a:prstGeom prst="rect">
                <a:avLst/>
              </a:prstGeom>
              <a:noFill/>
              <a:ln>
                <a:noFill/>
              </a:ln>
              <a:effectLst/>
            </p:spPr>
            <p:txBody>
              <a:bodyPr spcFirstLastPara="0" vert="horz" wrap="square" lIns="22860" tIns="22860" rIns="22860" bIns="22860" numCol="1" spcCol="1270" anchor="ctr" anchorCtr="0">
                <a:noAutofit/>
              </a:bodyPr>
              <a:lstStyle/>
              <a:p>
                <a:pPr marL="0" marR="0" lvl="0" indent="0" algn="ctr" defTabSz="800100" eaLnBrk="1" fontAlgn="auto" latinLnBrk="0" hangingPunct="1">
                  <a:lnSpc>
                    <a:spcPct val="90000"/>
                  </a:lnSpc>
                  <a:spcBef>
                    <a:spcPct val="0"/>
                  </a:spcBef>
                  <a:spcAft>
                    <a:spcPct val="35000"/>
                  </a:spcAft>
                  <a:buClrTx/>
                  <a:buSzTx/>
                  <a:buFontTx/>
                  <a:buNone/>
                  <a:tabLst/>
                  <a:defRPr/>
                </a:pPr>
                <a:r>
                  <a:rPr kumimoji="0" lang="fr-FR" sz="1800" b="0" i="0" u="sng" strike="noStrike" kern="0" cap="none" spc="0" normalizeH="0" baseline="0" noProof="0" dirty="0">
                    <a:ln>
                      <a:noFill/>
                    </a:ln>
                    <a:solidFill>
                      <a:prstClr val="white"/>
                    </a:solidFill>
                    <a:effectLst/>
                    <a:uLnTx/>
                    <a:uFillTx/>
                    <a:latin typeface="Calibri"/>
                    <a:ea typeface="+mn-ea"/>
                    <a:cs typeface="+mn-cs"/>
                  </a:rPr>
                  <a:t>6.4</a:t>
                </a:r>
                <a:r>
                  <a:rPr kumimoji="0" lang="fr-FR" sz="1800" b="0" i="0" u="none" strike="noStrike" kern="0" cap="none" spc="0" normalizeH="0" baseline="0" noProof="0" dirty="0">
                    <a:ln>
                      <a:noFill/>
                    </a:ln>
                    <a:solidFill>
                      <a:prstClr val="white"/>
                    </a:solidFill>
                    <a:effectLst/>
                    <a:uLnTx/>
                    <a:uFillTx/>
                    <a:latin typeface="Calibri"/>
                    <a:ea typeface="+mn-ea"/>
                    <a:cs typeface="+mn-cs"/>
                  </a:rPr>
                  <a:t> </a:t>
                </a:r>
                <a:br>
                  <a:rPr kumimoji="0" lang="fr-FR" sz="1800" b="0" i="0" u="none" strike="noStrike" kern="0" cap="none" spc="0" normalizeH="0" baseline="0" noProof="0" dirty="0">
                    <a:ln>
                      <a:noFill/>
                    </a:ln>
                    <a:solidFill>
                      <a:prstClr val="white"/>
                    </a:solidFill>
                    <a:effectLst/>
                    <a:uLnTx/>
                    <a:uFillTx/>
                    <a:latin typeface="Calibri"/>
                    <a:ea typeface="+mn-ea"/>
                    <a:cs typeface="+mn-cs"/>
                  </a:rPr>
                </a:br>
                <a:r>
                  <a:rPr kumimoji="0" lang="fr-FR" sz="1800" b="0" i="0" u="none" strike="noStrike" kern="0" cap="none" spc="0" normalizeH="0" baseline="0" noProof="0" dirty="0">
                    <a:ln>
                      <a:noFill/>
                    </a:ln>
                    <a:solidFill>
                      <a:prstClr val="white"/>
                    </a:solidFill>
                    <a:effectLst/>
                    <a:uLnTx/>
                    <a:uFillTx/>
                    <a:latin typeface="Calibri"/>
                    <a:ea typeface="+mn-ea"/>
                    <a:cs typeface="+mn-cs"/>
                  </a:rPr>
                  <a:t>Utilisation rationnelle de l'eau</a:t>
                </a:r>
                <a:endParaRPr kumimoji="0" lang="fr-FR" sz="1800" b="0" i="0" u="none" strike="noStrike" kern="0" cap="none" spc="0" normalizeH="0" baseline="0" dirty="0">
                  <a:ln>
                    <a:noFill/>
                  </a:ln>
                  <a:solidFill>
                    <a:prstClr val="white"/>
                  </a:solidFill>
                  <a:effectLst/>
                  <a:uLnTx/>
                  <a:uFillTx/>
                  <a:latin typeface="Calibri"/>
                  <a:ea typeface="+mn-ea"/>
                  <a:cs typeface="+mn-cs"/>
                </a:endParaRPr>
              </a:p>
            </p:txBody>
          </p:sp>
        </p:grpSp>
        <p:grpSp>
          <p:nvGrpSpPr>
            <p:cNvPr id="29" name="Group 28">
              <a:extLst>
                <a:ext uri="{FF2B5EF4-FFF2-40B4-BE49-F238E27FC236}">
                  <a16:creationId xmlns:a16="http://schemas.microsoft.com/office/drawing/2014/main" id="{D97B3DE7-41CA-9916-62B6-434A0A3A8A9E}"/>
                </a:ext>
              </a:extLst>
            </p:cNvPr>
            <p:cNvGrpSpPr/>
            <p:nvPr/>
          </p:nvGrpSpPr>
          <p:grpSpPr>
            <a:xfrm>
              <a:off x="9508812" y="1837042"/>
              <a:ext cx="1975956" cy="1709282"/>
              <a:chOff x="8390579" y="445304"/>
              <a:chExt cx="1975956" cy="1709282"/>
            </a:xfrm>
          </p:grpSpPr>
          <p:sp>
            <p:nvSpPr>
              <p:cNvPr id="36" name="Hexagon 35">
                <a:extLst>
                  <a:ext uri="{FF2B5EF4-FFF2-40B4-BE49-F238E27FC236}">
                    <a16:creationId xmlns:a16="http://schemas.microsoft.com/office/drawing/2014/main" id="{39916972-50E4-8A54-4BEE-FC2B21F40E51}"/>
                  </a:ext>
                </a:extLst>
              </p:cNvPr>
              <p:cNvSpPr/>
              <p:nvPr/>
            </p:nvSpPr>
            <p:spPr>
              <a:xfrm>
                <a:off x="8390579" y="445304"/>
                <a:ext cx="1975956" cy="1709282"/>
              </a:xfrm>
              <a:prstGeom prst="hexagon">
                <a:avLst>
                  <a:gd name="adj" fmla="val 28570"/>
                  <a:gd name="vf" fmla="val 115470"/>
                </a:avLst>
              </a:prstGeom>
              <a:solidFill>
                <a:srgbClr val="00B050"/>
              </a:solidFill>
              <a:ln w="25400" cap="flat" cmpd="sng" algn="ctr">
                <a:noFill/>
                <a:prstDash val="solid"/>
              </a:ln>
              <a:effectLst/>
            </p:spPr>
            <p:txBody>
              <a:bodyPr/>
              <a:lstStyle/>
              <a:p>
                <a:endParaRPr lang="fr-FR" dirty="0"/>
              </a:p>
            </p:txBody>
          </p:sp>
          <p:sp>
            <p:nvSpPr>
              <p:cNvPr id="44" name="Hexagon 4">
                <a:extLst>
                  <a:ext uri="{FF2B5EF4-FFF2-40B4-BE49-F238E27FC236}">
                    <a16:creationId xmlns:a16="http://schemas.microsoft.com/office/drawing/2014/main" id="{8CFBD568-8485-7C3E-A769-BEC2E85629A3}"/>
                  </a:ext>
                </a:extLst>
              </p:cNvPr>
              <p:cNvSpPr/>
              <p:nvPr/>
            </p:nvSpPr>
            <p:spPr>
              <a:xfrm>
                <a:off x="8718023" y="728556"/>
                <a:ext cx="1321068" cy="1142778"/>
              </a:xfrm>
              <a:prstGeom prst="rect">
                <a:avLst/>
              </a:prstGeom>
              <a:noFill/>
              <a:ln>
                <a:noFill/>
              </a:ln>
              <a:effectLst/>
            </p:spPr>
            <p:txBody>
              <a:bodyPr spcFirstLastPara="0" vert="horz" wrap="square" lIns="22860" tIns="22860" rIns="22860" bIns="22860" numCol="1" spcCol="1270" anchor="ctr" anchorCtr="0">
                <a:noAutofit/>
              </a:bodyPr>
              <a:lstStyle/>
              <a:p>
                <a:pPr marL="0" marR="0" lvl="0" indent="0" algn="ctr" defTabSz="800100" eaLnBrk="1" fontAlgn="auto" latinLnBrk="0" hangingPunct="1">
                  <a:lnSpc>
                    <a:spcPct val="90000"/>
                  </a:lnSpc>
                  <a:spcBef>
                    <a:spcPct val="0"/>
                  </a:spcBef>
                  <a:spcAft>
                    <a:spcPct val="35000"/>
                  </a:spcAft>
                  <a:buClrTx/>
                  <a:buSzTx/>
                  <a:buFontTx/>
                  <a:buNone/>
                  <a:tabLst/>
                  <a:defRPr/>
                </a:pPr>
                <a:r>
                  <a:rPr kumimoji="0" lang="fr-FR" sz="1800" b="0" i="0" u="sng" strike="noStrike" kern="0" cap="none" spc="0" normalizeH="0" baseline="0" noProof="0" dirty="0">
                    <a:ln>
                      <a:noFill/>
                    </a:ln>
                    <a:solidFill>
                      <a:prstClr val="white"/>
                    </a:solidFill>
                    <a:effectLst/>
                    <a:uLnTx/>
                    <a:uFillTx/>
                    <a:latin typeface="Calibri"/>
                    <a:ea typeface="+mn-ea"/>
                    <a:cs typeface="+mn-cs"/>
                  </a:rPr>
                  <a:t>6.a et 6.b</a:t>
                </a:r>
                <a:r>
                  <a:rPr kumimoji="0" lang="fr-FR" sz="1800" b="0" i="0" u="none" strike="noStrike" kern="0" cap="none" spc="0" normalizeH="0" baseline="0" noProof="0" dirty="0">
                    <a:ln>
                      <a:noFill/>
                    </a:ln>
                    <a:solidFill>
                      <a:prstClr val="white"/>
                    </a:solidFill>
                    <a:effectLst/>
                    <a:uLnTx/>
                    <a:uFillTx/>
                    <a:latin typeface="Calibri"/>
                    <a:ea typeface="+mn-ea"/>
                    <a:cs typeface="+mn-cs"/>
                  </a:rPr>
                  <a:t> </a:t>
                </a:r>
              </a:p>
              <a:p>
                <a:pPr marL="0" marR="0" lvl="0" indent="0" algn="ctr" defTabSz="800100" eaLnBrk="1" fontAlgn="auto" latinLnBrk="0" hangingPunct="1">
                  <a:lnSpc>
                    <a:spcPct val="90000"/>
                  </a:lnSpc>
                  <a:spcBef>
                    <a:spcPct val="0"/>
                  </a:spcBef>
                  <a:spcAft>
                    <a:spcPct val="35000"/>
                  </a:spcAft>
                  <a:buClrTx/>
                  <a:buSzTx/>
                  <a:buFontTx/>
                  <a:buNone/>
                  <a:tabLst/>
                  <a:defRPr/>
                </a:pPr>
                <a:r>
                  <a:rPr kumimoji="0" lang="fr-FR" sz="1800" b="0" i="0" u="none" strike="noStrike" kern="0" cap="none" spc="0" normalizeH="0" baseline="0" noProof="0" dirty="0">
                    <a:ln>
                      <a:noFill/>
                    </a:ln>
                    <a:solidFill>
                      <a:prstClr val="white"/>
                    </a:solidFill>
                    <a:effectLst/>
                    <a:uLnTx/>
                    <a:uFillTx/>
                    <a:latin typeface="Calibri"/>
                    <a:ea typeface="+mn-ea"/>
                    <a:cs typeface="+mn-cs"/>
                  </a:rPr>
                  <a:t>Coopération et participation</a:t>
                </a:r>
              </a:p>
            </p:txBody>
          </p:sp>
        </p:grpSp>
      </p:grpSp>
      <p:grpSp>
        <p:nvGrpSpPr>
          <p:cNvPr id="59" name="Group 58">
            <a:extLst>
              <a:ext uri="{FF2B5EF4-FFF2-40B4-BE49-F238E27FC236}">
                <a16:creationId xmlns:a16="http://schemas.microsoft.com/office/drawing/2014/main" id="{4575A472-8008-E55F-9BA6-CE961B131028}"/>
              </a:ext>
            </a:extLst>
          </p:cNvPr>
          <p:cNvGrpSpPr/>
          <p:nvPr/>
        </p:nvGrpSpPr>
        <p:grpSpPr>
          <a:xfrm>
            <a:off x="449676" y="1143371"/>
            <a:ext cx="5357285" cy="5539659"/>
            <a:chOff x="102034" y="926653"/>
            <a:chExt cx="5357285" cy="5539659"/>
          </a:xfrm>
        </p:grpSpPr>
        <p:sp>
          <p:nvSpPr>
            <p:cNvPr id="60" name="Oval 59">
              <a:extLst>
                <a:ext uri="{FF2B5EF4-FFF2-40B4-BE49-F238E27FC236}">
                  <a16:creationId xmlns:a16="http://schemas.microsoft.com/office/drawing/2014/main" id="{5795C56A-948D-269E-F3E6-A8570E3C128C}"/>
                </a:ext>
              </a:extLst>
            </p:cNvPr>
            <p:cNvSpPr/>
            <p:nvPr/>
          </p:nvSpPr>
          <p:spPr>
            <a:xfrm>
              <a:off x="2458715" y="926653"/>
              <a:ext cx="576064" cy="576064"/>
            </a:xfrm>
            <a:prstGeom prst="ellipse">
              <a:avLst/>
            </a:prstGeom>
            <a:solidFill>
              <a:srgbClr val="FFC000"/>
            </a:solidFill>
            <a:ln w="25400" cap="flat" cmpd="sng" algn="ctr">
              <a:solidFill>
                <a:sysClr val="window" lastClr="FFFFFF"/>
              </a:solid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dirty="0">
                  <a:ln>
                    <a:noFill/>
                  </a:ln>
                  <a:solidFill>
                    <a:prstClr val="black"/>
                  </a:solidFill>
                  <a:effectLst/>
                  <a:uLnTx/>
                  <a:uFillTx/>
                  <a:latin typeface="Calibri"/>
                  <a:ea typeface="+mn-ea"/>
                  <a:cs typeface="+mn-cs"/>
                </a:rPr>
                <a:t>6.1.1</a:t>
              </a:r>
            </a:p>
          </p:txBody>
        </p:sp>
        <p:sp>
          <p:nvSpPr>
            <p:cNvPr id="61" name="Oval 60">
              <a:extLst>
                <a:ext uri="{FF2B5EF4-FFF2-40B4-BE49-F238E27FC236}">
                  <a16:creationId xmlns:a16="http://schemas.microsoft.com/office/drawing/2014/main" id="{A90F7FAC-D1B1-0F79-09DD-0203C610697D}"/>
                </a:ext>
              </a:extLst>
            </p:cNvPr>
            <p:cNvSpPr/>
            <p:nvPr/>
          </p:nvSpPr>
          <p:spPr>
            <a:xfrm>
              <a:off x="4865899" y="2448863"/>
              <a:ext cx="576064" cy="576064"/>
            </a:xfrm>
            <a:prstGeom prst="ellipse">
              <a:avLst/>
            </a:prstGeom>
            <a:solidFill>
              <a:srgbClr val="FFC000"/>
            </a:solidFill>
            <a:ln w="25400" cap="flat" cmpd="sng" algn="ctr">
              <a:solidFill>
                <a:sysClr val="window" lastClr="FFFFFF"/>
              </a:solid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dirty="0">
                  <a:ln>
                    <a:noFill/>
                  </a:ln>
                  <a:solidFill>
                    <a:prstClr val="black"/>
                  </a:solidFill>
                  <a:effectLst/>
                  <a:uLnTx/>
                  <a:uFillTx/>
                  <a:latin typeface="Calibri"/>
                </a:rPr>
                <a:t>6.2.1a</a:t>
              </a:r>
            </a:p>
            <a:p>
              <a:pPr marL="0" marR="0" lvl="0" indent="0" algn="ctr" defTabSz="914400" eaLnBrk="1" fontAlgn="auto" latinLnBrk="0" hangingPunct="1">
                <a:lnSpc>
                  <a:spcPct val="100000"/>
                </a:lnSpc>
                <a:spcBef>
                  <a:spcPts val="0"/>
                </a:spcBef>
                <a:spcAft>
                  <a:spcPts val="0"/>
                </a:spcAft>
                <a:buClrTx/>
                <a:buSzTx/>
                <a:buFontTx/>
                <a:buNone/>
                <a:tabLst/>
                <a:defRPr/>
              </a:pPr>
              <a:r>
                <a:rPr lang="fr-FR" sz="1200" kern="0" dirty="0">
                  <a:solidFill>
                    <a:prstClr val="black"/>
                  </a:solidFill>
                  <a:latin typeface="Calibri"/>
                </a:rPr>
                <a:t>6.2.1b</a:t>
              </a:r>
              <a:endParaRPr kumimoji="0" lang="fr-FR" sz="1200" b="0" i="0" u="none" strike="noStrike" kern="0" cap="none" spc="0" normalizeH="0" baseline="0" noProof="0" dirty="0">
                <a:ln>
                  <a:noFill/>
                </a:ln>
                <a:solidFill>
                  <a:prstClr val="black"/>
                </a:solidFill>
                <a:effectLst/>
                <a:uLnTx/>
                <a:uFillTx/>
                <a:latin typeface="Calibri"/>
              </a:endParaRPr>
            </a:p>
          </p:txBody>
        </p:sp>
        <p:sp>
          <p:nvSpPr>
            <p:cNvPr id="62" name="Oval 61">
              <a:extLst>
                <a:ext uri="{FF2B5EF4-FFF2-40B4-BE49-F238E27FC236}">
                  <a16:creationId xmlns:a16="http://schemas.microsoft.com/office/drawing/2014/main" id="{8012E6CE-3B37-6E6E-777B-D591BB41FCA4}"/>
                </a:ext>
              </a:extLst>
            </p:cNvPr>
            <p:cNvSpPr/>
            <p:nvPr/>
          </p:nvSpPr>
          <p:spPr>
            <a:xfrm>
              <a:off x="1547664" y="3322310"/>
              <a:ext cx="576064" cy="576064"/>
            </a:xfrm>
            <a:prstGeom prst="ellipse">
              <a:avLst/>
            </a:prstGeom>
            <a:solidFill>
              <a:srgbClr val="FFC000"/>
            </a:solidFill>
            <a:ln w="25400" cap="flat" cmpd="sng" algn="ctr">
              <a:solidFill>
                <a:sysClr val="window" lastClr="FFFFFF"/>
              </a:solid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dirty="0">
                  <a:ln>
                    <a:noFill/>
                  </a:ln>
                  <a:solidFill>
                    <a:prstClr val="black"/>
                  </a:solidFill>
                  <a:effectLst/>
                  <a:uLnTx/>
                  <a:uFillTx/>
                  <a:latin typeface="Calibri"/>
                  <a:ea typeface="+mn-ea"/>
                  <a:cs typeface="+mn-cs"/>
                </a:rPr>
                <a:t>6.a.1</a:t>
              </a:r>
            </a:p>
          </p:txBody>
        </p:sp>
        <p:sp>
          <p:nvSpPr>
            <p:cNvPr id="63" name="Oval 62">
              <a:extLst>
                <a:ext uri="{FF2B5EF4-FFF2-40B4-BE49-F238E27FC236}">
                  <a16:creationId xmlns:a16="http://schemas.microsoft.com/office/drawing/2014/main" id="{CEBEBEC4-7D82-5116-DA34-8B2FBC4A7834}"/>
                </a:ext>
              </a:extLst>
            </p:cNvPr>
            <p:cNvSpPr/>
            <p:nvPr/>
          </p:nvSpPr>
          <p:spPr>
            <a:xfrm>
              <a:off x="4883255" y="4261792"/>
              <a:ext cx="576064" cy="576064"/>
            </a:xfrm>
            <a:prstGeom prst="ellipse">
              <a:avLst/>
            </a:prstGeom>
            <a:solidFill>
              <a:srgbClr val="FFC000"/>
            </a:solidFill>
            <a:ln w="25400" cap="flat" cmpd="sng" algn="ctr">
              <a:solidFill>
                <a:sysClr val="window" lastClr="FFFFFF"/>
              </a:solid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dirty="0">
                  <a:ln>
                    <a:noFill/>
                  </a:ln>
                  <a:solidFill>
                    <a:prstClr val="black"/>
                  </a:solidFill>
                  <a:effectLst/>
                  <a:uLnTx/>
                  <a:uFillTx/>
                  <a:latin typeface="Calibri"/>
                  <a:ea typeface="+mn-ea"/>
                  <a:cs typeface="+mn-cs"/>
                </a:rPr>
                <a:t>6.3.1</a:t>
              </a:r>
            </a:p>
          </p:txBody>
        </p:sp>
        <p:sp>
          <p:nvSpPr>
            <p:cNvPr id="64" name="Oval 63">
              <a:extLst>
                <a:ext uri="{FF2B5EF4-FFF2-40B4-BE49-F238E27FC236}">
                  <a16:creationId xmlns:a16="http://schemas.microsoft.com/office/drawing/2014/main" id="{106ABAC3-6701-D5C8-960A-5F4835203C80}"/>
                </a:ext>
              </a:extLst>
            </p:cNvPr>
            <p:cNvSpPr/>
            <p:nvPr/>
          </p:nvSpPr>
          <p:spPr>
            <a:xfrm>
              <a:off x="4499992" y="4978494"/>
              <a:ext cx="576064" cy="576064"/>
            </a:xfrm>
            <a:prstGeom prst="ellipse">
              <a:avLst/>
            </a:prstGeom>
            <a:solidFill>
              <a:srgbClr val="FFC000"/>
            </a:solidFill>
            <a:ln w="25400" cap="flat" cmpd="sng" algn="ctr">
              <a:solidFill>
                <a:sysClr val="window" lastClr="FFFFFF"/>
              </a:solid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dirty="0">
                  <a:ln>
                    <a:noFill/>
                  </a:ln>
                  <a:solidFill>
                    <a:prstClr val="black"/>
                  </a:solidFill>
                  <a:effectLst/>
                  <a:uLnTx/>
                  <a:uFillTx/>
                  <a:latin typeface="Calibri"/>
                  <a:ea typeface="+mn-ea"/>
                  <a:cs typeface="+mn-cs"/>
                </a:rPr>
                <a:t>6.3.2</a:t>
              </a:r>
            </a:p>
          </p:txBody>
        </p:sp>
        <p:sp>
          <p:nvSpPr>
            <p:cNvPr id="65" name="Oval 64">
              <a:extLst>
                <a:ext uri="{FF2B5EF4-FFF2-40B4-BE49-F238E27FC236}">
                  <a16:creationId xmlns:a16="http://schemas.microsoft.com/office/drawing/2014/main" id="{5E4A5808-CE29-9034-C2DA-89AB9A76649B}"/>
                </a:ext>
              </a:extLst>
            </p:cNvPr>
            <p:cNvSpPr/>
            <p:nvPr/>
          </p:nvSpPr>
          <p:spPr>
            <a:xfrm>
              <a:off x="2915274" y="5890248"/>
              <a:ext cx="576064" cy="576064"/>
            </a:xfrm>
            <a:prstGeom prst="ellipse">
              <a:avLst/>
            </a:prstGeom>
            <a:solidFill>
              <a:srgbClr val="FFC000"/>
            </a:solidFill>
            <a:ln w="25400" cap="flat" cmpd="sng" algn="ctr">
              <a:solidFill>
                <a:sysClr val="window" lastClr="FFFFFF"/>
              </a:solid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dirty="0">
                  <a:ln>
                    <a:noFill/>
                  </a:ln>
                  <a:solidFill>
                    <a:prstClr val="black"/>
                  </a:solidFill>
                  <a:effectLst/>
                  <a:uLnTx/>
                  <a:uFillTx/>
                  <a:latin typeface="Calibri"/>
                  <a:ea typeface="+mn-ea"/>
                  <a:cs typeface="+mn-cs"/>
                </a:rPr>
                <a:t>6.4.1</a:t>
              </a:r>
            </a:p>
          </p:txBody>
        </p:sp>
        <p:sp>
          <p:nvSpPr>
            <p:cNvPr id="66" name="Oval 65">
              <a:extLst>
                <a:ext uri="{FF2B5EF4-FFF2-40B4-BE49-F238E27FC236}">
                  <a16:creationId xmlns:a16="http://schemas.microsoft.com/office/drawing/2014/main" id="{B5847217-344D-F892-BF6A-0CDB8AA7B896}"/>
                </a:ext>
              </a:extLst>
            </p:cNvPr>
            <p:cNvSpPr/>
            <p:nvPr/>
          </p:nvSpPr>
          <p:spPr>
            <a:xfrm>
              <a:off x="2051720" y="5890248"/>
              <a:ext cx="576064" cy="576064"/>
            </a:xfrm>
            <a:prstGeom prst="ellipse">
              <a:avLst/>
            </a:prstGeom>
            <a:solidFill>
              <a:srgbClr val="FFC000"/>
            </a:solidFill>
            <a:ln w="25400" cap="flat" cmpd="sng" algn="ctr">
              <a:solidFill>
                <a:sysClr val="window" lastClr="FFFFFF"/>
              </a:solid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dirty="0">
                  <a:ln>
                    <a:noFill/>
                  </a:ln>
                  <a:solidFill>
                    <a:prstClr val="black"/>
                  </a:solidFill>
                  <a:effectLst/>
                  <a:uLnTx/>
                  <a:uFillTx/>
                  <a:latin typeface="Calibri"/>
                  <a:ea typeface="+mn-ea"/>
                  <a:cs typeface="+mn-cs"/>
                </a:rPr>
                <a:t>6.4.2</a:t>
              </a:r>
            </a:p>
          </p:txBody>
        </p:sp>
        <p:sp>
          <p:nvSpPr>
            <p:cNvPr id="67" name="Oval 66">
              <a:extLst>
                <a:ext uri="{FF2B5EF4-FFF2-40B4-BE49-F238E27FC236}">
                  <a16:creationId xmlns:a16="http://schemas.microsoft.com/office/drawing/2014/main" id="{461E6F93-6A3B-226F-4517-87CFAB854CFC}"/>
                </a:ext>
              </a:extLst>
            </p:cNvPr>
            <p:cNvSpPr/>
            <p:nvPr/>
          </p:nvSpPr>
          <p:spPr>
            <a:xfrm>
              <a:off x="459259" y="5000324"/>
              <a:ext cx="576064" cy="576064"/>
            </a:xfrm>
            <a:prstGeom prst="ellipse">
              <a:avLst/>
            </a:prstGeom>
            <a:solidFill>
              <a:srgbClr val="FFC000"/>
            </a:solidFill>
            <a:ln w="25400" cap="flat" cmpd="sng" algn="ctr">
              <a:solidFill>
                <a:sysClr val="window" lastClr="FFFFFF"/>
              </a:solid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dirty="0">
                  <a:ln>
                    <a:noFill/>
                  </a:ln>
                  <a:solidFill>
                    <a:prstClr val="black"/>
                  </a:solidFill>
                  <a:effectLst/>
                  <a:uLnTx/>
                  <a:uFillTx/>
                  <a:latin typeface="Calibri"/>
                  <a:ea typeface="+mn-ea"/>
                  <a:cs typeface="+mn-cs"/>
                </a:rPr>
                <a:t>6.5.1</a:t>
              </a:r>
            </a:p>
          </p:txBody>
        </p:sp>
        <p:sp>
          <p:nvSpPr>
            <p:cNvPr id="68" name="Oval 67">
              <a:extLst>
                <a:ext uri="{FF2B5EF4-FFF2-40B4-BE49-F238E27FC236}">
                  <a16:creationId xmlns:a16="http://schemas.microsoft.com/office/drawing/2014/main" id="{9764EAC7-C162-0D41-CD7D-A2C9911D9255}"/>
                </a:ext>
              </a:extLst>
            </p:cNvPr>
            <p:cNvSpPr/>
            <p:nvPr/>
          </p:nvSpPr>
          <p:spPr>
            <a:xfrm>
              <a:off x="102034" y="4189952"/>
              <a:ext cx="576064" cy="576064"/>
            </a:xfrm>
            <a:prstGeom prst="ellipse">
              <a:avLst/>
            </a:prstGeom>
            <a:solidFill>
              <a:srgbClr val="FFC000"/>
            </a:solidFill>
            <a:ln w="25400" cap="flat" cmpd="sng" algn="ctr">
              <a:solidFill>
                <a:sysClr val="window" lastClr="FFFFFF"/>
              </a:solid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dirty="0">
                  <a:ln>
                    <a:noFill/>
                  </a:ln>
                  <a:solidFill>
                    <a:prstClr val="black"/>
                  </a:solidFill>
                  <a:effectLst/>
                  <a:uLnTx/>
                  <a:uFillTx/>
                  <a:latin typeface="Calibri"/>
                  <a:ea typeface="+mn-ea"/>
                  <a:cs typeface="+mn-cs"/>
                </a:rPr>
                <a:t>6.5.2</a:t>
              </a:r>
            </a:p>
          </p:txBody>
        </p:sp>
        <p:sp>
          <p:nvSpPr>
            <p:cNvPr id="69" name="Oval 68">
              <a:extLst>
                <a:ext uri="{FF2B5EF4-FFF2-40B4-BE49-F238E27FC236}">
                  <a16:creationId xmlns:a16="http://schemas.microsoft.com/office/drawing/2014/main" id="{1B4A7EC4-25A5-AEDE-7C35-AEDF08536639}"/>
                </a:ext>
              </a:extLst>
            </p:cNvPr>
            <p:cNvSpPr/>
            <p:nvPr/>
          </p:nvSpPr>
          <p:spPr>
            <a:xfrm>
              <a:off x="323409" y="2102830"/>
              <a:ext cx="576064" cy="576064"/>
            </a:xfrm>
            <a:prstGeom prst="ellipse">
              <a:avLst/>
            </a:prstGeom>
            <a:solidFill>
              <a:srgbClr val="FFC000"/>
            </a:solidFill>
            <a:ln w="25400" cap="flat" cmpd="sng" algn="ctr">
              <a:solidFill>
                <a:sysClr val="window" lastClr="FFFFFF"/>
              </a:solid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dirty="0">
                  <a:ln>
                    <a:noFill/>
                  </a:ln>
                  <a:solidFill>
                    <a:prstClr val="black"/>
                  </a:solidFill>
                  <a:effectLst/>
                  <a:uLnTx/>
                  <a:uFillTx/>
                  <a:latin typeface="Calibri"/>
                  <a:ea typeface="+mn-ea"/>
                  <a:cs typeface="+mn-cs"/>
                </a:rPr>
                <a:t>6.6.1</a:t>
              </a:r>
            </a:p>
          </p:txBody>
        </p:sp>
        <p:sp>
          <p:nvSpPr>
            <p:cNvPr id="70" name="Oval 69">
              <a:extLst>
                <a:ext uri="{FF2B5EF4-FFF2-40B4-BE49-F238E27FC236}">
                  <a16:creationId xmlns:a16="http://schemas.microsoft.com/office/drawing/2014/main" id="{76CAF6ED-D5D4-201A-A3CC-0036159464A7}"/>
                </a:ext>
              </a:extLst>
            </p:cNvPr>
            <p:cNvSpPr/>
            <p:nvPr/>
          </p:nvSpPr>
          <p:spPr>
            <a:xfrm>
              <a:off x="3393163" y="3322310"/>
              <a:ext cx="576064" cy="576064"/>
            </a:xfrm>
            <a:prstGeom prst="ellipse">
              <a:avLst/>
            </a:prstGeom>
            <a:solidFill>
              <a:srgbClr val="FFC000"/>
            </a:solidFill>
            <a:ln w="25400" cap="flat" cmpd="sng" algn="ctr">
              <a:solidFill>
                <a:sysClr val="window" lastClr="FFFFFF"/>
              </a:solid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dirty="0">
                  <a:ln>
                    <a:noFill/>
                  </a:ln>
                  <a:solidFill>
                    <a:prstClr val="black"/>
                  </a:solidFill>
                  <a:effectLst/>
                  <a:uLnTx/>
                  <a:uFillTx/>
                  <a:latin typeface="Calibri"/>
                  <a:ea typeface="+mn-ea"/>
                  <a:cs typeface="+mn-cs"/>
                </a:rPr>
                <a:t>6.b.1</a:t>
              </a:r>
            </a:p>
          </p:txBody>
        </p:sp>
      </p:grpSp>
      <p:sp>
        <p:nvSpPr>
          <p:cNvPr id="71" name="Rectangle 70">
            <a:extLst>
              <a:ext uri="{FF2B5EF4-FFF2-40B4-BE49-F238E27FC236}">
                <a16:creationId xmlns:a16="http://schemas.microsoft.com/office/drawing/2014/main" id="{C656C121-45CA-C155-7EB2-E9E535B8F97D}"/>
              </a:ext>
            </a:extLst>
          </p:cNvPr>
          <p:cNvSpPr/>
          <p:nvPr/>
        </p:nvSpPr>
        <p:spPr>
          <a:xfrm>
            <a:off x="4082367" y="1350082"/>
            <a:ext cx="898003" cy="584775"/>
          </a:xfrm>
          <a:prstGeom prst="rect">
            <a:avLst/>
          </a:prstGeom>
        </p:spPr>
        <p:txBody>
          <a:bodyPr wrap="none">
            <a:spAutoFit/>
          </a:bodyPr>
          <a:lstStyle/>
          <a:p>
            <a:pPr defTabSz="914400"/>
            <a:r>
              <a:rPr lang="fr-FR" sz="3200" b="1" dirty="0">
                <a:solidFill>
                  <a:schemeClr val="tx2"/>
                </a:solidFill>
                <a:latin typeface="Calibri"/>
              </a:rPr>
              <a:t>JMP</a:t>
            </a:r>
          </a:p>
        </p:txBody>
      </p:sp>
      <p:sp>
        <p:nvSpPr>
          <p:cNvPr id="72" name="Rectangle 71">
            <a:extLst>
              <a:ext uri="{FF2B5EF4-FFF2-40B4-BE49-F238E27FC236}">
                <a16:creationId xmlns:a16="http://schemas.microsoft.com/office/drawing/2014/main" id="{F01397B8-1165-35BA-E3A8-25CD63C8ED99}"/>
              </a:ext>
            </a:extLst>
          </p:cNvPr>
          <p:cNvSpPr/>
          <p:nvPr/>
        </p:nvSpPr>
        <p:spPr>
          <a:xfrm>
            <a:off x="4082367" y="5793106"/>
            <a:ext cx="1309974" cy="584775"/>
          </a:xfrm>
          <a:prstGeom prst="rect">
            <a:avLst/>
          </a:prstGeom>
          <a:solidFill>
            <a:schemeClr val="bg1"/>
          </a:solidFill>
        </p:spPr>
        <p:txBody>
          <a:bodyPr wrap="none">
            <a:spAutoFit/>
          </a:bodyPr>
          <a:lstStyle/>
          <a:p>
            <a:pPr defTabSz="914400"/>
            <a:r>
              <a:rPr lang="fr-FR" sz="3200" b="1" dirty="0">
                <a:solidFill>
                  <a:srgbClr val="00B050"/>
                </a:solidFill>
                <a:latin typeface="Calibri"/>
              </a:rPr>
              <a:t>GLAAS</a:t>
            </a:r>
          </a:p>
        </p:txBody>
      </p:sp>
      <p:sp>
        <p:nvSpPr>
          <p:cNvPr id="73" name="Rectangle 72">
            <a:extLst>
              <a:ext uri="{FF2B5EF4-FFF2-40B4-BE49-F238E27FC236}">
                <a16:creationId xmlns:a16="http://schemas.microsoft.com/office/drawing/2014/main" id="{3A6D0B06-5276-B014-FEF7-4294A26B563C}"/>
              </a:ext>
            </a:extLst>
          </p:cNvPr>
          <p:cNvSpPr/>
          <p:nvPr/>
        </p:nvSpPr>
        <p:spPr>
          <a:xfrm>
            <a:off x="1247115" y="5793106"/>
            <a:ext cx="1099981" cy="584775"/>
          </a:xfrm>
          <a:prstGeom prst="rect">
            <a:avLst/>
          </a:prstGeom>
          <a:solidFill>
            <a:schemeClr val="bg1"/>
          </a:solidFill>
        </p:spPr>
        <p:txBody>
          <a:bodyPr wrap="square">
            <a:spAutoFit/>
          </a:bodyPr>
          <a:lstStyle/>
          <a:p>
            <a:pPr defTabSz="914400"/>
            <a:r>
              <a:rPr lang="fr-FR" sz="3200" b="1" dirty="0">
                <a:solidFill>
                  <a:srgbClr val="00B0F0"/>
                </a:solidFill>
              </a:rPr>
              <a:t>IMI</a:t>
            </a:r>
          </a:p>
        </p:txBody>
      </p:sp>
      <p:sp>
        <p:nvSpPr>
          <p:cNvPr id="74" name="Slide Number Placeholder 2">
            <a:extLst>
              <a:ext uri="{FF2B5EF4-FFF2-40B4-BE49-F238E27FC236}">
                <a16:creationId xmlns:a16="http://schemas.microsoft.com/office/drawing/2014/main" id="{57DDF2AB-B8EF-EB8D-E7BE-9F5588766D04}"/>
              </a:ext>
            </a:extLst>
          </p:cNvPr>
          <p:cNvSpPr txBox="1">
            <a:spLocks/>
          </p:cNvSpPr>
          <p:nvPr/>
        </p:nvSpPr>
        <p:spPr>
          <a:xfrm>
            <a:off x="737708" y="6658052"/>
            <a:ext cx="21336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a:p>
          <a:p>
            <a:endParaRPr lang="fr-FR" dirty="0"/>
          </a:p>
        </p:txBody>
      </p:sp>
      <p:sp>
        <p:nvSpPr>
          <p:cNvPr id="75" name="Rounded Rectangle 4">
            <a:extLst>
              <a:ext uri="{FF2B5EF4-FFF2-40B4-BE49-F238E27FC236}">
                <a16:creationId xmlns:a16="http://schemas.microsoft.com/office/drawing/2014/main" id="{46FBAC84-0E6E-21C5-97DF-E3B77D1B12C2}"/>
              </a:ext>
            </a:extLst>
          </p:cNvPr>
          <p:cNvSpPr/>
          <p:nvPr/>
        </p:nvSpPr>
        <p:spPr>
          <a:xfrm>
            <a:off x="400315" y="1064894"/>
            <a:ext cx="5425683" cy="5688149"/>
          </a:xfrm>
          <a:prstGeom prst="roundRect">
            <a:avLst/>
          </a:prstGeom>
          <a:solidFill>
            <a:srgbClr val="0070C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7200" dirty="0">
                <a:solidFill>
                  <a:schemeClr val="tx1"/>
                </a:solidFill>
              </a:rPr>
              <a:t>ONU-Eau</a:t>
            </a:r>
            <a:endParaRPr lang="fr-FR" sz="8000" dirty="0">
              <a:solidFill>
                <a:schemeClr val="tx1"/>
              </a:solidFill>
            </a:endParaRPr>
          </a:p>
        </p:txBody>
      </p:sp>
    </p:spTree>
    <p:extLst>
      <p:ext uri="{BB962C8B-B14F-4D97-AF65-F5344CB8AC3E}">
        <p14:creationId xmlns:p14="http://schemas.microsoft.com/office/powerpoint/2010/main" val="2335112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fade">
                                      <p:cBhvr>
                                        <p:cTn id="7"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51D6A6B5-A5DE-4861-BE43-72C3598A14A1}"/>
              </a:ext>
            </a:extLst>
          </p:cNvPr>
          <p:cNvGraphicFramePr>
            <a:graphicFrameLocks noGrp="1"/>
          </p:cNvGraphicFramePr>
          <p:nvPr>
            <p:extLst>
              <p:ext uri="{D42A27DB-BD31-4B8C-83A1-F6EECF244321}">
                <p14:modId xmlns:p14="http://schemas.microsoft.com/office/powerpoint/2010/main" val="4229776861"/>
              </p:ext>
            </p:extLst>
          </p:nvPr>
        </p:nvGraphicFramePr>
        <p:xfrm>
          <a:off x="609600" y="1138546"/>
          <a:ext cx="8899071" cy="5419900"/>
        </p:xfrm>
        <a:graphic>
          <a:graphicData uri="http://schemas.openxmlformats.org/drawingml/2006/table">
            <a:tbl>
              <a:tblPr firstRow="1" bandRow="1">
                <a:tableStyleId>{B301B821-A1FF-4177-AEE7-76D212191A09}</a:tableStyleId>
              </a:tblPr>
              <a:tblGrid>
                <a:gridCol w="1083013">
                  <a:extLst>
                    <a:ext uri="{9D8B030D-6E8A-4147-A177-3AD203B41FA5}">
                      <a16:colId xmlns:a16="http://schemas.microsoft.com/office/drawing/2014/main" val="797143695"/>
                    </a:ext>
                  </a:extLst>
                </a:gridCol>
                <a:gridCol w="1464643">
                  <a:extLst>
                    <a:ext uri="{9D8B030D-6E8A-4147-A177-3AD203B41FA5}">
                      <a16:colId xmlns:a16="http://schemas.microsoft.com/office/drawing/2014/main" val="2813079071"/>
                    </a:ext>
                  </a:extLst>
                </a:gridCol>
                <a:gridCol w="6351415">
                  <a:extLst>
                    <a:ext uri="{9D8B030D-6E8A-4147-A177-3AD203B41FA5}">
                      <a16:colId xmlns:a16="http://schemas.microsoft.com/office/drawing/2014/main" val="382130007"/>
                    </a:ext>
                  </a:extLst>
                </a:gridCol>
              </a:tblGrid>
              <a:tr h="574403">
                <a:tc>
                  <a:txBody>
                    <a:bodyPr/>
                    <a:lstStyle/>
                    <a:p>
                      <a:pPr algn="ctr"/>
                      <a:r>
                        <a:rPr lang="fr-FR" sz="1600" noProof="0" dirty="0"/>
                        <a:t>Indicateur</a:t>
                      </a:r>
                    </a:p>
                  </a:txBody>
                  <a:tcPr marL="72028" marR="72028" marT="41468" marB="41468" anchor="ctr"/>
                </a:tc>
                <a:tc>
                  <a:txBody>
                    <a:bodyPr/>
                    <a:lstStyle/>
                    <a:p>
                      <a:pPr algn="ctr"/>
                      <a:r>
                        <a:rPr lang="fr-FR" sz="1600" noProof="0" dirty="0"/>
                        <a:t>Agences responsables</a:t>
                      </a:r>
                    </a:p>
                  </a:txBody>
                  <a:tcPr marL="72028" marR="72028" marT="41468" marB="41468" anchor="ctr"/>
                </a:tc>
                <a:tc>
                  <a:txBody>
                    <a:bodyPr/>
                    <a:lstStyle/>
                    <a:p>
                      <a:pPr algn="ctr"/>
                      <a:r>
                        <a:rPr lang="fr-FR" sz="1600" noProof="0" dirty="0"/>
                        <a:t>Indicateur (titre abrégé)</a:t>
                      </a:r>
                    </a:p>
                  </a:txBody>
                  <a:tcPr marL="72028" marR="72028" marT="41468" marB="41468" anchor="ctr"/>
                </a:tc>
                <a:extLst>
                  <a:ext uri="{0D108BD9-81ED-4DB2-BD59-A6C34878D82A}">
                    <a16:rowId xmlns:a16="http://schemas.microsoft.com/office/drawing/2014/main" val="3859218641"/>
                  </a:ext>
                </a:extLst>
              </a:tr>
              <a:tr h="380379">
                <a:tc>
                  <a:txBody>
                    <a:bodyPr/>
                    <a:lstStyle/>
                    <a:p>
                      <a:pPr algn="l"/>
                      <a:r>
                        <a:rPr lang="fr-FR" sz="1600" noProof="0"/>
                        <a:t>6.1.1</a:t>
                      </a:r>
                    </a:p>
                  </a:txBody>
                  <a:tcPr marL="72028" marR="72028" marT="41468" marB="41468" anchor="ctr"/>
                </a:tc>
                <a:tc>
                  <a:txBody>
                    <a:bodyPr/>
                    <a:lstStyle/>
                    <a:p>
                      <a:pPr algn="l"/>
                      <a:r>
                        <a:rPr lang="fr-FR" sz="1600" noProof="0"/>
                        <a:t>OMS/UNICEF</a:t>
                      </a:r>
                    </a:p>
                  </a:txBody>
                  <a:tcPr marL="72028" marR="72028" marT="41468" marB="41468" anchor="ctr"/>
                </a:tc>
                <a:tc>
                  <a:txBody>
                    <a:bodyPr/>
                    <a:lstStyle/>
                    <a:p>
                      <a:pPr algn="l"/>
                      <a:r>
                        <a:rPr lang="fr-FR" sz="1600" noProof="0"/>
                        <a:t>Services d'alimentation en eau potable gérés en toute sécurité</a:t>
                      </a:r>
                    </a:p>
                  </a:txBody>
                  <a:tcPr marL="72028" marR="72028" marT="41468" marB="41468" anchor="ctr"/>
                </a:tc>
                <a:extLst>
                  <a:ext uri="{0D108BD9-81ED-4DB2-BD59-A6C34878D82A}">
                    <a16:rowId xmlns:a16="http://schemas.microsoft.com/office/drawing/2014/main" val="1943260877"/>
                  </a:ext>
                </a:extLst>
              </a:tr>
              <a:tr h="574403">
                <a:tc>
                  <a:txBody>
                    <a:bodyPr/>
                    <a:lstStyle/>
                    <a:p>
                      <a:pPr algn="l"/>
                      <a:r>
                        <a:rPr lang="fr-FR" sz="1600" noProof="0"/>
                        <a:t>6.2.1a</a:t>
                      </a:r>
                    </a:p>
                    <a:p>
                      <a:pPr algn="l"/>
                      <a:r>
                        <a:rPr lang="fr-FR" sz="1600" noProof="0"/>
                        <a:t>6.2.1b</a:t>
                      </a:r>
                    </a:p>
                  </a:txBody>
                  <a:tcPr marL="72028" marR="72028" marT="41468" marB="41468"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600" noProof="0"/>
                        <a:t>OMS/UNICEF</a:t>
                      </a:r>
                    </a:p>
                  </a:txBody>
                  <a:tcPr marL="72028" marR="72028" marT="41468" marB="41468" anchor="ctr"/>
                </a:tc>
                <a:tc>
                  <a:txBody>
                    <a:bodyPr/>
                    <a:lstStyle/>
                    <a:p>
                      <a:pPr algn="l" fontAlgn="b"/>
                      <a:r>
                        <a:rPr lang="fr-FR" sz="1600" u="none" strike="noStrike" noProof="0">
                          <a:effectLst/>
                        </a:rPr>
                        <a:t>  Services d’assainissement gérés en toute sécurité</a:t>
                      </a:r>
                      <a:br>
                        <a:rPr lang="fr-FR" sz="1600" u="none" strike="noStrike" noProof="0">
                          <a:effectLst/>
                        </a:rPr>
                      </a:br>
                      <a:r>
                        <a:rPr lang="fr-FR" sz="1600" u="none" strike="noStrike" noProof="0">
                          <a:effectLst/>
                        </a:rPr>
                        <a:t>  Matériel pour le lavage des mains</a:t>
                      </a:r>
                      <a:endParaRPr lang="fr-FR" sz="1600" b="0" i="0" u="none" strike="noStrike" noProof="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804195279"/>
                  </a:ext>
                </a:extLst>
              </a:tr>
              <a:tr h="380379">
                <a:tc>
                  <a:txBody>
                    <a:bodyPr/>
                    <a:lstStyle/>
                    <a:p>
                      <a:pPr algn="l"/>
                      <a:r>
                        <a:rPr lang="fr-FR" sz="1600" noProof="0"/>
                        <a:t>6.3.1</a:t>
                      </a:r>
                    </a:p>
                  </a:txBody>
                  <a:tcPr marL="72028" marR="72028" marT="41468" marB="41468" anchor="ctr"/>
                </a:tc>
                <a:tc>
                  <a:txBody>
                    <a:bodyPr/>
                    <a:lstStyle/>
                    <a:p>
                      <a:pPr algn="l"/>
                      <a:r>
                        <a:rPr lang="fr-FR" sz="1600" noProof="0"/>
                        <a:t>OMS, Habitat</a:t>
                      </a:r>
                    </a:p>
                  </a:txBody>
                  <a:tcPr marL="72028" marR="72028" marT="41468" marB="41468" anchor="ctr"/>
                </a:tc>
                <a:tc>
                  <a:txBody>
                    <a:bodyPr/>
                    <a:lstStyle/>
                    <a:p>
                      <a:pPr algn="l" fontAlgn="b"/>
                      <a:r>
                        <a:rPr lang="fr-FR" sz="1600" u="none" strike="noStrike" noProof="0">
                          <a:effectLst/>
                        </a:rPr>
                        <a:t>  Proportion des eaux usées traitées sans danger</a:t>
                      </a:r>
                      <a:endParaRPr lang="fr-FR" sz="1600" b="0" i="0" u="none" strike="noStrike" noProof="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794971838"/>
                  </a:ext>
                </a:extLst>
              </a:tr>
              <a:tr h="380379">
                <a:tc>
                  <a:txBody>
                    <a:bodyPr/>
                    <a:lstStyle/>
                    <a:p>
                      <a:pPr algn="l"/>
                      <a:r>
                        <a:rPr lang="fr-FR" sz="1600" noProof="0" dirty="0"/>
                        <a:t>6.3.2</a:t>
                      </a:r>
                    </a:p>
                  </a:txBody>
                  <a:tcPr marL="72028" marR="72028" marT="41468" marB="41468" anchor="ctr"/>
                </a:tc>
                <a:tc>
                  <a:txBody>
                    <a:bodyPr/>
                    <a:lstStyle/>
                    <a:p>
                      <a:pPr algn="l"/>
                      <a:r>
                        <a:rPr lang="fr-FR" sz="1600" noProof="0" dirty="0"/>
                        <a:t>UNEP</a:t>
                      </a:r>
                    </a:p>
                  </a:txBody>
                  <a:tcPr marL="72028" marR="72028" marT="41468" marB="41468" anchor="ctr"/>
                </a:tc>
                <a:tc>
                  <a:txBody>
                    <a:bodyPr/>
                    <a:lstStyle/>
                    <a:p>
                      <a:pPr algn="l" fontAlgn="b"/>
                      <a:r>
                        <a:rPr lang="fr-FR" sz="1600" u="none" strike="noStrike" noProof="0">
                          <a:effectLst/>
                        </a:rPr>
                        <a:t>  Proportion de plans d’eau dont la qualité de l’eau ambiante est</a:t>
                      </a:r>
                      <a:br>
                        <a:rPr lang="fr-FR" sz="1600" u="none" strike="noStrike" noProof="0">
                          <a:effectLst/>
                        </a:rPr>
                      </a:br>
                      <a:r>
                        <a:rPr lang="fr-FR" sz="1600" u="none" strike="noStrike" noProof="0">
                          <a:effectLst/>
                        </a:rPr>
                        <a:t>  bonne</a:t>
                      </a:r>
                      <a:endParaRPr lang="fr-FR" sz="1600" b="0" i="0" u="none" strike="noStrike" noProof="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409759315"/>
                  </a:ext>
                </a:extLst>
              </a:tr>
              <a:tr h="380379">
                <a:tc>
                  <a:txBody>
                    <a:bodyPr/>
                    <a:lstStyle/>
                    <a:p>
                      <a:pPr algn="l"/>
                      <a:r>
                        <a:rPr lang="fr-FR" sz="1600" noProof="0"/>
                        <a:t>6.4.1</a:t>
                      </a:r>
                    </a:p>
                  </a:txBody>
                  <a:tcPr marL="72028" marR="72028" marT="41468" marB="41468" anchor="ctr"/>
                </a:tc>
                <a:tc>
                  <a:txBody>
                    <a:bodyPr/>
                    <a:lstStyle/>
                    <a:p>
                      <a:pPr algn="l"/>
                      <a:r>
                        <a:rPr lang="fr-FR" sz="1600" noProof="0"/>
                        <a:t>FAO</a:t>
                      </a:r>
                    </a:p>
                  </a:txBody>
                  <a:tcPr marL="72028" marR="72028" marT="41468" marB="41468" anchor="ctr"/>
                </a:tc>
                <a:tc>
                  <a:txBody>
                    <a:bodyPr/>
                    <a:lstStyle/>
                    <a:p>
                      <a:pPr algn="l" fontAlgn="b"/>
                      <a:r>
                        <a:rPr lang="fr-FR" sz="1600" u="none" strike="noStrike" noProof="0">
                          <a:effectLst/>
                        </a:rPr>
                        <a:t>  Niveau de stress hydrique </a:t>
                      </a:r>
                      <a:endParaRPr lang="fr-FR" sz="1600" b="0" i="0" u="none" strike="noStrike" noProof="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030776521"/>
                  </a:ext>
                </a:extLst>
              </a:tr>
              <a:tr h="380379">
                <a:tc>
                  <a:txBody>
                    <a:bodyPr/>
                    <a:lstStyle/>
                    <a:p>
                      <a:pPr algn="l"/>
                      <a:r>
                        <a:rPr lang="fr-FR" sz="1600" noProof="0"/>
                        <a:t>6.4.2</a:t>
                      </a:r>
                    </a:p>
                  </a:txBody>
                  <a:tcPr marL="72028" marR="72028" marT="41468" marB="41468" anchor="ctr"/>
                </a:tc>
                <a:tc>
                  <a:txBody>
                    <a:bodyPr/>
                    <a:lstStyle/>
                    <a:p>
                      <a:pPr algn="l"/>
                      <a:r>
                        <a:rPr lang="fr-FR" sz="1600" noProof="0"/>
                        <a:t>FAO</a:t>
                      </a:r>
                    </a:p>
                  </a:txBody>
                  <a:tcPr marL="72028" marR="72028" marT="41468" marB="41468" anchor="ctr"/>
                </a:tc>
                <a:tc>
                  <a:txBody>
                    <a:bodyPr/>
                    <a:lstStyle/>
                    <a:p>
                      <a:pPr algn="l" fontAlgn="b"/>
                      <a:r>
                        <a:rPr lang="fr-FR" sz="1600" u="none" strike="noStrike" noProof="0">
                          <a:effectLst/>
                        </a:rPr>
                        <a:t>  Variation dans l’efficacité de l’utilisation des ressources en eau</a:t>
                      </a:r>
                      <a:endParaRPr lang="fr-FR" sz="1600" b="0" i="0" u="none" strike="noStrike" noProof="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097286470"/>
                  </a:ext>
                </a:extLst>
              </a:tr>
              <a:tr h="380379">
                <a:tc>
                  <a:txBody>
                    <a:bodyPr/>
                    <a:lstStyle/>
                    <a:p>
                      <a:pPr algn="l"/>
                      <a:r>
                        <a:rPr lang="fr-FR" sz="1600" noProof="0"/>
                        <a:t>6.5.1</a:t>
                      </a:r>
                    </a:p>
                  </a:txBody>
                  <a:tcPr marL="72028" marR="72028" marT="41468" marB="41468" anchor="ctr"/>
                </a:tc>
                <a:tc>
                  <a:txBody>
                    <a:bodyPr/>
                    <a:lstStyle/>
                    <a:p>
                      <a:pPr algn="l"/>
                      <a:r>
                        <a:rPr lang="fr-FR" sz="1600" noProof="0" dirty="0"/>
                        <a:t>UNEP</a:t>
                      </a:r>
                    </a:p>
                  </a:txBody>
                  <a:tcPr marL="72028" marR="72028" marT="41468" marB="41468" anchor="ctr"/>
                </a:tc>
                <a:tc>
                  <a:txBody>
                    <a:bodyPr/>
                    <a:lstStyle/>
                    <a:p>
                      <a:pPr algn="l" fontAlgn="b"/>
                      <a:r>
                        <a:rPr lang="fr-FR" sz="1600" u="none" strike="noStrike" noProof="0">
                          <a:effectLst/>
                        </a:rPr>
                        <a:t>  Degré de mise en œuvre de la gestion intégrée des ressources en eau </a:t>
                      </a:r>
                      <a:endParaRPr lang="fr-FR" sz="1600" b="0" i="0" u="none" strike="noStrike" noProof="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256658832"/>
                  </a:ext>
                </a:extLst>
              </a:tr>
              <a:tr h="380379">
                <a:tc>
                  <a:txBody>
                    <a:bodyPr/>
                    <a:lstStyle/>
                    <a:p>
                      <a:pPr algn="l"/>
                      <a:r>
                        <a:rPr lang="fr-FR" sz="1600" noProof="0"/>
                        <a:t>6.5.2</a:t>
                      </a:r>
                    </a:p>
                  </a:txBody>
                  <a:tcPr marL="72028" marR="72028" marT="41468" marB="41468" anchor="ctr"/>
                </a:tc>
                <a:tc>
                  <a:txBody>
                    <a:bodyPr/>
                    <a:lstStyle/>
                    <a:p>
                      <a:pPr algn="l"/>
                      <a:r>
                        <a:rPr lang="fr-FR" sz="1600" noProof="0" dirty="0"/>
                        <a:t>UNECE, UNEP</a:t>
                      </a:r>
                    </a:p>
                  </a:txBody>
                  <a:tcPr marL="72028" marR="72028" marT="41468" marB="41468" anchor="ctr"/>
                </a:tc>
                <a:tc>
                  <a:txBody>
                    <a:bodyPr/>
                    <a:lstStyle/>
                    <a:p>
                      <a:pPr algn="l" fontAlgn="b"/>
                      <a:r>
                        <a:rPr lang="fr-FR" sz="1600" u="none" strike="noStrike" noProof="0">
                          <a:effectLst/>
                        </a:rPr>
                        <a:t>  Proportion de la zone du bassin transfrontalier avec un arrangement</a:t>
                      </a:r>
                      <a:br>
                        <a:rPr lang="fr-FR" sz="1600" u="none" strike="noStrike" noProof="0">
                          <a:effectLst/>
                        </a:rPr>
                      </a:br>
                      <a:r>
                        <a:rPr lang="fr-FR" sz="1600" u="none" strike="noStrike" noProof="0">
                          <a:effectLst/>
                        </a:rPr>
                        <a:t>  opérationnel</a:t>
                      </a:r>
                      <a:endParaRPr lang="fr-FR" sz="1600" b="0" i="0" u="none" strike="noStrike" noProof="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269380164"/>
                  </a:ext>
                </a:extLst>
              </a:tr>
              <a:tr h="380379">
                <a:tc>
                  <a:txBody>
                    <a:bodyPr/>
                    <a:lstStyle/>
                    <a:p>
                      <a:pPr algn="l"/>
                      <a:r>
                        <a:rPr lang="fr-FR" sz="1600" noProof="0"/>
                        <a:t>6.6.1</a:t>
                      </a:r>
                    </a:p>
                  </a:txBody>
                  <a:tcPr marL="72028" marR="72028" marT="41468" marB="41468" anchor="ctr"/>
                </a:tc>
                <a:tc>
                  <a:txBody>
                    <a:bodyPr/>
                    <a:lstStyle/>
                    <a:p>
                      <a:pPr algn="l"/>
                      <a:r>
                        <a:rPr lang="fr-FR" sz="1600" noProof="0" dirty="0"/>
                        <a:t>UNEP</a:t>
                      </a:r>
                    </a:p>
                  </a:txBody>
                  <a:tcPr marL="72028" marR="72028" marT="41468" marB="41468" anchor="ctr"/>
                </a:tc>
                <a:tc>
                  <a:txBody>
                    <a:bodyPr/>
                    <a:lstStyle/>
                    <a:p>
                      <a:pPr algn="l" fontAlgn="b"/>
                      <a:r>
                        <a:rPr lang="fr-FR" sz="1600" u="none" strike="noStrike" noProof="0">
                          <a:effectLst/>
                        </a:rPr>
                        <a:t>  Variation de l’étendue des écosystèmes tributaires de l’eau</a:t>
                      </a:r>
                      <a:endParaRPr lang="fr-FR" sz="1600" b="0" i="0" u="none" strike="noStrike" noProof="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398485381"/>
                  </a:ext>
                </a:extLst>
              </a:tr>
              <a:tr h="380379">
                <a:tc>
                  <a:txBody>
                    <a:bodyPr/>
                    <a:lstStyle/>
                    <a:p>
                      <a:pPr algn="l"/>
                      <a:r>
                        <a:rPr lang="fr-FR" sz="1600" noProof="0"/>
                        <a:t>6.a</a:t>
                      </a:r>
                    </a:p>
                  </a:txBody>
                  <a:tcPr marL="72028" marR="72028" marT="41468" marB="41468" anchor="ctr"/>
                </a:tc>
                <a:tc>
                  <a:txBody>
                    <a:bodyPr/>
                    <a:lstStyle/>
                    <a:p>
                      <a:pPr algn="l"/>
                      <a:r>
                        <a:rPr lang="fr-FR" sz="1600" noProof="0"/>
                        <a:t>OECD,</a:t>
                      </a:r>
                      <a:r>
                        <a:rPr lang="fr-FR" sz="1600" baseline="0" noProof="0"/>
                        <a:t> OMS</a:t>
                      </a:r>
                      <a:endParaRPr lang="fr-FR" sz="1600" noProof="0"/>
                    </a:p>
                  </a:txBody>
                  <a:tcPr marL="72028" marR="72028" marT="41468" marB="41468" anchor="ctr"/>
                </a:tc>
                <a:tc>
                  <a:txBody>
                    <a:bodyPr/>
                    <a:lstStyle/>
                    <a:p>
                      <a:pPr algn="l" fontAlgn="b"/>
                      <a:r>
                        <a:rPr lang="fr-FR" sz="1600" u="none" strike="noStrike" noProof="0">
                          <a:effectLst/>
                        </a:rPr>
                        <a:t>  Montant de l’aide publique au développement (APD) consacrée</a:t>
                      </a:r>
                      <a:br>
                        <a:rPr lang="fr-FR" sz="1600" u="none" strike="noStrike" noProof="0">
                          <a:effectLst/>
                        </a:rPr>
                      </a:br>
                      <a:r>
                        <a:rPr lang="fr-FR" sz="1600" u="none" strike="noStrike" noProof="0">
                          <a:effectLst/>
                        </a:rPr>
                        <a:t>  à l’eau et à l’assainissement dans un plan de dépenses coordonné </a:t>
                      </a:r>
                      <a:endParaRPr lang="fr-FR" sz="1600" b="0" i="0" u="none" strike="noStrike" noProof="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202109482"/>
                  </a:ext>
                </a:extLst>
              </a:tr>
              <a:tr h="380379">
                <a:tc>
                  <a:txBody>
                    <a:bodyPr/>
                    <a:lstStyle/>
                    <a:p>
                      <a:pPr algn="l"/>
                      <a:r>
                        <a:rPr lang="fr-FR" sz="1600" noProof="0"/>
                        <a:t>6.b</a:t>
                      </a:r>
                    </a:p>
                  </a:txBody>
                  <a:tcPr marL="72028" marR="72028" marT="41468" marB="41468" anchor="ctr"/>
                </a:tc>
                <a:tc>
                  <a:txBody>
                    <a:bodyPr/>
                    <a:lstStyle/>
                    <a:p>
                      <a:pPr algn="l"/>
                      <a:r>
                        <a:rPr lang="fr-FR" sz="1600" noProof="0"/>
                        <a:t>OMS, UNEP</a:t>
                      </a:r>
                    </a:p>
                  </a:txBody>
                  <a:tcPr marL="72028" marR="72028" marT="41468" marB="41468" anchor="ctr"/>
                </a:tc>
                <a:tc>
                  <a:txBody>
                    <a:bodyPr/>
                    <a:lstStyle/>
                    <a:p>
                      <a:pPr algn="l" fontAlgn="b"/>
                      <a:r>
                        <a:rPr lang="fr-FR" sz="1600" u="none" strike="noStrike" noProof="0" dirty="0">
                          <a:effectLst/>
                        </a:rPr>
                        <a:t>  Participation de la population locale à la gestion de l’eau et de</a:t>
                      </a:r>
                      <a:br>
                        <a:rPr lang="fr-FR" sz="1600" u="none" strike="noStrike" noProof="0" dirty="0">
                          <a:effectLst/>
                        </a:rPr>
                      </a:br>
                      <a:r>
                        <a:rPr lang="fr-FR" sz="1600" u="none" strike="noStrike" noProof="0" dirty="0">
                          <a:effectLst/>
                        </a:rPr>
                        <a:t>  l’assainissement</a:t>
                      </a:r>
                      <a:endParaRPr lang="fr-FR" sz="1600" b="0" i="0" u="none" strike="noStrike" noProof="0"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376874753"/>
                  </a:ext>
                </a:extLst>
              </a:tr>
            </a:tbl>
          </a:graphicData>
        </a:graphic>
      </p:graphicFrame>
      <p:sp>
        <p:nvSpPr>
          <p:cNvPr id="7" name="Title 6">
            <a:extLst>
              <a:ext uri="{FF2B5EF4-FFF2-40B4-BE49-F238E27FC236}">
                <a16:creationId xmlns:a16="http://schemas.microsoft.com/office/drawing/2014/main" id="{ACD75E75-25B5-437F-AE8C-98D79081D672}"/>
              </a:ext>
            </a:extLst>
          </p:cNvPr>
          <p:cNvSpPr>
            <a:spLocks noGrp="1"/>
          </p:cNvSpPr>
          <p:nvPr>
            <p:ph type="title"/>
          </p:nvPr>
        </p:nvSpPr>
        <p:spPr/>
        <p:txBody>
          <a:bodyPr>
            <a:normAutofit/>
          </a:bodyPr>
          <a:lstStyle/>
          <a:p>
            <a:r>
              <a:rPr lang="fr-FR" sz="3600" dirty="0"/>
              <a:t>11 indicateurs pour le suivi de l'ODD 6</a:t>
            </a:r>
          </a:p>
        </p:txBody>
      </p:sp>
      <p:sp>
        <p:nvSpPr>
          <p:cNvPr id="5" name="Rectangle 4">
            <a:extLst>
              <a:ext uri="{FF2B5EF4-FFF2-40B4-BE49-F238E27FC236}">
                <a16:creationId xmlns:a16="http://schemas.microsoft.com/office/drawing/2014/main" id="{88DE4F39-9224-4073-893D-4471C45561D5}"/>
              </a:ext>
            </a:extLst>
          </p:cNvPr>
          <p:cNvSpPr/>
          <p:nvPr/>
        </p:nvSpPr>
        <p:spPr>
          <a:xfrm>
            <a:off x="609598" y="1723228"/>
            <a:ext cx="8899071" cy="1303752"/>
          </a:xfrm>
          <a:prstGeom prst="rect">
            <a:avLst/>
          </a:prstGeom>
          <a:solidFill>
            <a:srgbClr val="7030A0">
              <a:alpha val="20000"/>
            </a:srgbClr>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fr-FR">
              <a:solidFill>
                <a:prstClr val="white"/>
              </a:solidFill>
            </a:endParaRPr>
          </a:p>
        </p:txBody>
      </p:sp>
      <p:sp>
        <p:nvSpPr>
          <p:cNvPr id="6" name="Rectangle 5">
            <a:extLst>
              <a:ext uri="{FF2B5EF4-FFF2-40B4-BE49-F238E27FC236}">
                <a16:creationId xmlns:a16="http://schemas.microsoft.com/office/drawing/2014/main" id="{EACF2B9A-E6B3-43BB-ABB0-5241747FB156}"/>
              </a:ext>
            </a:extLst>
          </p:cNvPr>
          <p:cNvSpPr/>
          <p:nvPr/>
        </p:nvSpPr>
        <p:spPr>
          <a:xfrm>
            <a:off x="609597" y="5580992"/>
            <a:ext cx="8899071" cy="994473"/>
          </a:xfrm>
          <a:prstGeom prst="rect">
            <a:avLst/>
          </a:prstGeom>
          <a:solidFill>
            <a:srgbClr val="7030A0">
              <a:alpha val="20000"/>
            </a:srgbClr>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fr-FR">
              <a:solidFill>
                <a:prstClr val="white"/>
              </a:solidFill>
            </a:endParaRPr>
          </a:p>
        </p:txBody>
      </p:sp>
      <p:sp>
        <p:nvSpPr>
          <p:cNvPr id="8" name="TextBox 7">
            <a:extLst>
              <a:ext uri="{FF2B5EF4-FFF2-40B4-BE49-F238E27FC236}">
                <a16:creationId xmlns:a16="http://schemas.microsoft.com/office/drawing/2014/main" id="{F5BCAF2A-589E-470D-ACD9-A2B08B3A81D2}"/>
              </a:ext>
            </a:extLst>
          </p:cNvPr>
          <p:cNvSpPr txBox="1"/>
          <p:nvPr/>
        </p:nvSpPr>
        <p:spPr>
          <a:xfrm>
            <a:off x="9720695" y="1349797"/>
            <a:ext cx="2213263" cy="2677656"/>
          </a:xfrm>
          <a:prstGeom prst="rect">
            <a:avLst/>
          </a:prstGeom>
          <a:noFill/>
        </p:spPr>
        <p:txBody>
          <a:bodyPr wrap="square" rtlCol="0">
            <a:spAutoFit/>
          </a:bodyPr>
          <a:lstStyle/>
          <a:p>
            <a:pPr algn="ctr"/>
            <a:r>
              <a:rPr lang="fr-FR" sz="2800" b="1" dirty="0">
                <a:solidFill>
                  <a:srgbClr val="D60A87"/>
                </a:solidFill>
              </a:rPr>
              <a:t>5 indicateurs suivis par l'OMS avec les autres agences concernées</a:t>
            </a:r>
            <a:endParaRPr lang="fr-FR" sz="2800" b="1" dirty="0">
              <a:solidFill>
                <a:schemeClr val="accent2"/>
              </a:solidFill>
            </a:endParaRPr>
          </a:p>
        </p:txBody>
      </p:sp>
      <p:sp>
        <p:nvSpPr>
          <p:cNvPr id="9" name="TextBox 8">
            <a:extLst>
              <a:ext uri="{FF2B5EF4-FFF2-40B4-BE49-F238E27FC236}">
                <a16:creationId xmlns:a16="http://schemas.microsoft.com/office/drawing/2014/main" id="{7332030C-79FF-409F-9926-87A848797C37}"/>
              </a:ext>
            </a:extLst>
          </p:cNvPr>
          <p:cNvSpPr txBox="1"/>
          <p:nvPr/>
        </p:nvSpPr>
        <p:spPr>
          <a:xfrm>
            <a:off x="9675667" y="4296896"/>
            <a:ext cx="2303318" cy="1815882"/>
          </a:xfrm>
          <a:prstGeom prst="rect">
            <a:avLst/>
          </a:prstGeom>
          <a:noFill/>
        </p:spPr>
        <p:txBody>
          <a:bodyPr wrap="square" rtlCol="0">
            <a:spAutoFit/>
          </a:bodyPr>
          <a:lstStyle/>
          <a:p>
            <a:pPr algn="ctr"/>
            <a:r>
              <a:rPr lang="fr-FR" sz="2800" b="1">
                <a:solidFill>
                  <a:srgbClr val="D60A87"/>
                </a:solidFill>
              </a:rPr>
              <a:t>GLAAS contribue au suivi de 6.a et 6.b</a:t>
            </a:r>
          </a:p>
        </p:txBody>
      </p:sp>
    </p:spTree>
    <p:extLst>
      <p:ext uri="{BB962C8B-B14F-4D97-AF65-F5344CB8AC3E}">
        <p14:creationId xmlns:p14="http://schemas.microsoft.com/office/powerpoint/2010/main" val="19480553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8D494-2D85-477D-8D9D-F9522DD1901F}"/>
              </a:ext>
            </a:extLst>
          </p:cNvPr>
          <p:cNvSpPr>
            <a:spLocks noGrp="1"/>
          </p:cNvSpPr>
          <p:nvPr>
            <p:ph type="title"/>
          </p:nvPr>
        </p:nvSpPr>
        <p:spPr/>
        <p:txBody>
          <a:bodyPr>
            <a:normAutofit/>
          </a:bodyPr>
          <a:lstStyle/>
          <a:p>
            <a:r>
              <a:rPr lang="fr-FR" sz="3600" dirty="0"/>
              <a:t>GLAAS et le suivi des ODD</a:t>
            </a:r>
          </a:p>
        </p:txBody>
      </p:sp>
      <p:sp>
        <p:nvSpPr>
          <p:cNvPr id="3" name="Content Placeholder 2">
            <a:extLst>
              <a:ext uri="{FF2B5EF4-FFF2-40B4-BE49-F238E27FC236}">
                <a16:creationId xmlns:a16="http://schemas.microsoft.com/office/drawing/2014/main" id="{9BCA7347-3817-4A9E-8E31-22D8C66055CB}"/>
              </a:ext>
            </a:extLst>
          </p:cNvPr>
          <p:cNvSpPr>
            <a:spLocks noGrp="1"/>
          </p:cNvSpPr>
          <p:nvPr>
            <p:ph idx="1"/>
          </p:nvPr>
        </p:nvSpPr>
        <p:spPr/>
        <p:txBody>
          <a:bodyPr vert="horz" lIns="91440" tIns="45720" rIns="91440" bIns="45720" rtlCol="0" anchor="t">
            <a:normAutofit/>
          </a:bodyPr>
          <a:lstStyle/>
          <a:p>
            <a:r>
              <a:rPr lang="fr-FR" sz="3000" dirty="0"/>
              <a:t>L'enquête pays GLAAS contribue au suivi de 6.a et 6.b.</a:t>
            </a:r>
          </a:p>
          <a:p>
            <a:r>
              <a:rPr lang="fr-FR" sz="3000" dirty="0"/>
              <a:t>L'enquête pays GLAAS couvre des éléments clés des systèmes WASH, tels que les objectifs nationaux, les dispositions pour les populations vulnérables et les finances, qui contribuent aux progrès des pays pour l'ODD 6.</a:t>
            </a:r>
          </a:p>
          <a:p>
            <a:r>
              <a:rPr lang="fr-FR" sz="3000" dirty="0"/>
              <a:t>La participation au processus GLAAS complète d'autres initiatives de suivi de l'ODD 6.</a:t>
            </a:r>
          </a:p>
          <a:p>
            <a:r>
              <a:rPr lang="fr-FR" sz="3000" dirty="0"/>
              <a:t>Le développement de comptes WASH utilisant la méthodologie </a:t>
            </a:r>
            <a:r>
              <a:rPr lang="fr-FR" sz="3000" dirty="0" err="1"/>
              <a:t>TrackFin</a:t>
            </a:r>
            <a:r>
              <a:rPr lang="fr-FR" sz="3000" dirty="0"/>
              <a:t> contribuera également au suivi de 6.a.</a:t>
            </a:r>
          </a:p>
          <a:p>
            <a:endParaRPr lang="fr-FR" sz="3000" dirty="0"/>
          </a:p>
        </p:txBody>
      </p:sp>
    </p:spTree>
    <p:extLst>
      <p:ext uri="{BB962C8B-B14F-4D97-AF65-F5344CB8AC3E}">
        <p14:creationId xmlns:p14="http://schemas.microsoft.com/office/powerpoint/2010/main" val="2784314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914B0-D3E0-411C-AC3D-13714DC9F35D}"/>
              </a:ext>
            </a:extLst>
          </p:cNvPr>
          <p:cNvSpPr>
            <a:spLocks noGrp="1"/>
          </p:cNvSpPr>
          <p:nvPr>
            <p:ph type="title"/>
          </p:nvPr>
        </p:nvSpPr>
        <p:spPr/>
        <p:txBody>
          <a:bodyPr>
            <a:normAutofit fontScale="90000"/>
          </a:bodyPr>
          <a:lstStyle/>
          <a:p>
            <a:r>
              <a:rPr lang="fr-FR" sz="4000" dirty="0"/>
              <a:t>Objectif 6: Cible 6.a sur la coopération internationale dans le domaine de l'eau</a:t>
            </a:r>
            <a:r>
              <a:rPr lang="fr-FR" dirty="0"/>
              <a:t> et l'assainissement</a:t>
            </a:r>
          </a:p>
        </p:txBody>
      </p:sp>
      <p:sp>
        <p:nvSpPr>
          <p:cNvPr id="3" name="Content Placeholder 2">
            <a:extLst>
              <a:ext uri="{FF2B5EF4-FFF2-40B4-BE49-F238E27FC236}">
                <a16:creationId xmlns:a16="http://schemas.microsoft.com/office/drawing/2014/main" id="{E99B6CE8-EF08-4AB8-8546-783238289DAB}"/>
              </a:ext>
            </a:extLst>
          </p:cNvPr>
          <p:cNvSpPr>
            <a:spLocks noGrp="1"/>
          </p:cNvSpPr>
          <p:nvPr>
            <p:ph idx="1"/>
          </p:nvPr>
        </p:nvSpPr>
        <p:spPr>
          <a:xfrm>
            <a:off x="5584722" y="1280166"/>
            <a:ext cx="5997677" cy="5091137"/>
          </a:xfrm>
        </p:spPr>
        <p:txBody>
          <a:bodyPr>
            <a:normAutofit/>
          </a:bodyPr>
          <a:lstStyle/>
          <a:p>
            <a:pPr marL="0" indent="0">
              <a:buNone/>
            </a:pPr>
            <a:r>
              <a:rPr lang="fr-FR" sz="3000" b="1" dirty="0">
                <a:solidFill>
                  <a:srgbClr val="D60A87"/>
                </a:solidFill>
              </a:rPr>
              <a:t>Sources de données</a:t>
            </a:r>
          </a:p>
          <a:p>
            <a:pPr>
              <a:buClr>
                <a:srgbClr val="7030A0"/>
              </a:buClr>
            </a:pPr>
            <a:r>
              <a:rPr lang="fr-FR" sz="3000" b="1" dirty="0"/>
              <a:t>GLAAS</a:t>
            </a:r>
          </a:p>
          <a:p>
            <a:pPr lvl="1">
              <a:buClr>
                <a:srgbClr val="7030A0"/>
              </a:buClr>
            </a:pPr>
            <a:r>
              <a:rPr lang="fr-FR" sz="2600" dirty="0"/>
              <a:t>Question D9 de l’enquête pays 2024 sur l’acheminement du financement externe</a:t>
            </a:r>
            <a:endParaRPr lang="fr-FR" sz="2600" b="1" dirty="0"/>
          </a:p>
          <a:p>
            <a:pPr>
              <a:buClr>
                <a:srgbClr val="7030A0"/>
              </a:buClr>
            </a:pPr>
            <a:r>
              <a:rPr lang="fr-FR" sz="3000" b="1" dirty="0"/>
              <a:t>OCDE</a:t>
            </a:r>
          </a:p>
          <a:p>
            <a:pPr lvl="1">
              <a:buClr>
                <a:srgbClr val="7030A0"/>
              </a:buClr>
            </a:pPr>
            <a:r>
              <a:rPr lang="fr-FR" sz="2600" dirty="0"/>
              <a:t>Données sur l’aide publique au développement via le système de notification des pays créanciers.</a:t>
            </a:r>
            <a:endParaRPr lang="fr-FR" sz="2600" dirty="0">
              <a:cs typeface="Calibri"/>
            </a:endParaRPr>
          </a:p>
          <a:p>
            <a:pPr>
              <a:buClr>
                <a:srgbClr val="7030A0"/>
              </a:buClr>
            </a:pPr>
            <a:endParaRPr lang="fr-FR" sz="3000" b="1" dirty="0"/>
          </a:p>
        </p:txBody>
      </p:sp>
      <p:pic>
        <p:nvPicPr>
          <p:cNvPr id="5" name="Picture 4">
            <a:extLst>
              <a:ext uri="{FF2B5EF4-FFF2-40B4-BE49-F238E27FC236}">
                <a16:creationId xmlns:a16="http://schemas.microsoft.com/office/drawing/2014/main" id="{C42156CD-846B-461A-830E-0DF850E2AD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184477"/>
            <a:ext cx="4498733" cy="5474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a:extLst>
              <a:ext uri="{FF2B5EF4-FFF2-40B4-BE49-F238E27FC236}">
                <a16:creationId xmlns:a16="http://schemas.microsoft.com/office/drawing/2014/main" id="{381CC9DC-B7FB-AA63-6D68-AFA0A567A6D4}"/>
              </a:ext>
            </a:extLst>
          </p:cNvPr>
          <p:cNvSpPr txBox="1"/>
          <p:nvPr/>
        </p:nvSpPr>
        <p:spPr>
          <a:xfrm>
            <a:off x="608400" y="3749457"/>
            <a:ext cx="4500000" cy="2893100"/>
          </a:xfrm>
          <a:prstGeom prst="rect">
            <a:avLst/>
          </a:prstGeom>
          <a:solidFill>
            <a:srgbClr val="206DA2"/>
          </a:solidFill>
          <a:ln>
            <a:noFill/>
          </a:ln>
        </p:spPr>
        <p:txBody>
          <a:bodyPr wrap="square" rtlCol="0">
            <a:spAutoFit/>
          </a:bodyPr>
          <a:lstStyle/>
          <a:p>
            <a:r>
              <a:rPr lang="fr-FR" sz="1400" b="1" dirty="0">
                <a:solidFill>
                  <a:srgbClr val="7BD0EF"/>
                </a:solidFill>
              </a:rPr>
              <a:t>Cible 6.a</a:t>
            </a:r>
            <a:r>
              <a:rPr lang="fr-FR" sz="1400" dirty="0">
                <a:solidFill>
                  <a:schemeClr val="bg1"/>
                </a:solidFill>
              </a:rPr>
              <a:t> “D’ici à 2030, développer la coopération internationale et l’appui au renforcement des capacités des pays en développement en ce qui concerne les activités et programmes relatifs à l’eau et à l’assainissement, y compris la collecte de l’eau, la désalinisation, l’utilisation rationnelle de l’eau, le traitement des eaux usées, le recyclage et les techniques de réutilisations”</a:t>
            </a:r>
          </a:p>
          <a:p>
            <a:endParaRPr lang="fr-FR" sz="1400" dirty="0">
              <a:solidFill>
                <a:schemeClr val="bg1"/>
              </a:solidFill>
            </a:endParaRPr>
          </a:p>
          <a:p>
            <a:r>
              <a:rPr lang="fr-FR" sz="1400" b="1" dirty="0">
                <a:solidFill>
                  <a:schemeClr val="bg1"/>
                </a:solidFill>
              </a:rPr>
              <a:t>Indicator listé par IAEG-SDG </a:t>
            </a:r>
            <a:r>
              <a:rPr lang="fr-FR" sz="1400" dirty="0">
                <a:solidFill>
                  <a:schemeClr val="bg1"/>
                </a:solidFill>
              </a:rPr>
              <a:t>(groupe d’experts et inter-agence sur les indicateurs des ODD)</a:t>
            </a:r>
          </a:p>
          <a:p>
            <a:pPr marL="285750" indent="-285750">
              <a:buClr>
                <a:srgbClr val="7BD0EF"/>
              </a:buClr>
              <a:buFont typeface="Wingdings" pitchFamily="2" charset="2"/>
              <a:buChar char="ü"/>
            </a:pPr>
            <a:r>
              <a:rPr lang="fr-FR" sz="1400" dirty="0">
                <a:solidFill>
                  <a:schemeClr val="bg1"/>
                </a:solidFill>
              </a:rPr>
              <a:t>Montant de l’aide publique au développement consacrée à l’eau et à l’assainissement dans un plan de dépenses coordonné par les pouvoirs publics</a:t>
            </a:r>
          </a:p>
        </p:txBody>
      </p:sp>
    </p:spTree>
    <p:extLst>
      <p:ext uri="{BB962C8B-B14F-4D97-AF65-F5344CB8AC3E}">
        <p14:creationId xmlns:p14="http://schemas.microsoft.com/office/powerpoint/2010/main" val="41656852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914B0-D3E0-411C-AC3D-13714DC9F35D}"/>
              </a:ext>
            </a:extLst>
          </p:cNvPr>
          <p:cNvSpPr>
            <a:spLocks noGrp="1"/>
          </p:cNvSpPr>
          <p:nvPr>
            <p:ph type="title"/>
          </p:nvPr>
        </p:nvSpPr>
        <p:spPr>
          <a:xfrm>
            <a:off x="609599" y="198873"/>
            <a:ext cx="11297055" cy="840218"/>
          </a:xfrm>
        </p:spPr>
        <p:txBody>
          <a:bodyPr>
            <a:normAutofit fontScale="90000"/>
          </a:bodyPr>
          <a:lstStyle/>
          <a:p>
            <a:r>
              <a:rPr lang="fr-FR" dirty="0"/>
              <a:t>Objectif 6: Cible 6.b sur la participation de la communauté et des utilisateurs</a:t>
            </a:r>
          </a:p>
        </p:txBody>
      </p:sp>
      <p:sp>
        <p:nvSpPr>
          <p:cNvPr id="3" name="Content Placeholder 2">
            <a:extLst>
              <a:ext uri="{FF2B5EF4-FFF2-40B4-BE49-F238E27FC236}">
                <a16:creationId xmlns:a16="http://schemas.microsoft.com/office/drawing/2014/main" id="{E99B6CE8-EF08-4AB8-8546-783238289DAB}"/>
              </a:ext>
            </a:extLst>
          </p:cNvPr>
          <p:cNvSpPr>
            <a:spLocks noGrp="1"/>
          </p:cNvSpPr>
          <p:nvPr>
            <p:ph idx="1"/>
          </p:nvPr>
        </p:nvSpPr>
        <p:spPr>
          <a:xfrm>
            <a:off x="5368412" y="1280166"/>
            <a:ext cx="6213987" cy="5091137"/>
          </a:xfrm>
        </p:spPr>
        <p:txBody>
          <a:bodyPr>
            <a:normAutofit fontScale="92500" lnSpcReduction="20000"/>
          </a:bodyPr>
          <a:lstStyle/>
          <a:p>
            <a:pPr marL="0" indent="0">
              <a:buNone/>
            </a:pPr>
            <a:r>
              <a:rPr lang="fr-FR" b="1" dirty="0">
                <a:solidFill>
                  <a:srgbClr val="D60A87"/>
                </a:solidFill>
              </a:rPr>
              <a:t>Sources de données</a:t>
            </a:r>
          </a:p>
          <a:p>
            <a:pPr>
              <a:buClr>
                <a:srgbClr val="7030A0"/>
              </a:buClr>
            </a:pPr>
            <a:r>
              <a:rPr lang="fr-FR" b="1" dirty="0"/>
              <a:t>GLAAS</a:t>
            </a:r>
          </a:p>
          <a:p>
            <a:pPr lvl="1">
              <a:buClr>
                <a:srgbClr val="7030A0"/>
              </a:buClr>
            </a:pPr>
            <a:r>
              <a:rPr lang="fr-FR" dirty="0"/>
              <a:t>Question A13 de l'enquête pays 2024 </a:t>
            </a:r>
          </a:p>
          <a:p>
            <a:pPr lvl="2">
              <a:buClr>
                <a:srgbClr val="7030A0"/>
              </a:buClr>
            </a:pPr>
            <a:r>
              <a:rPr lang="fr-FR" dirty="0"/>
              <a:t>Comprend des questions sur la GIRE</a:t>
            </a:r>
          </a:p>
          <a:p>
            <a:pPr lvl="2">
              <a:buClr>
                <a:srgbClr val="7030A0"/>
              </a:buClr>
            </a:pPr>
            <a:r>
              <a:rPr lang="fr-FR" dirty="0"/>
              <a:t>Question révisée sur le pourcentage de la population ayant à accès à des opportunités de participation</a:t>
            </a:r>
          </a:p>
          <a:p>
            <a:pPr>
              <a:buClr>
                <a:srgbClr val="7030A0"/>
              </a:buClr>
            </a:pPr>
            <a:r>
              <a:rPr lang="fr-FR" b="1" dirty="0"/>
              <a:t>UNEP</a:t>
            </a:r>
          </a:p>
          <a:p>
            <a:pPr lvl="1">
              <a:buClr>
                <a:srgbClr val="7030A0"/>
              </a:buClr>
            </a:pPr>
            <a:r>
              <a:rPr lang="fr-FR" dirty="0"/>
              <a:t>L'enquête GIRE recueille des données complémentaires sur la participation communautaire</a:t>
            </a:r>
          </a:p>
          <a:p>
            <a:pPr>
              <a:buClr>
                <a:srgbClr val="7030A0"/>
              </a:buClr>
            </a:pPr>
            <a:r>
              <a:rPr lang="fr-FR" b="1" dirty="0"/>
              <a:t>OECD</a:t>
            </a:r>
          </a:p>
          <a:p>
            <a:pPr lvl="1">
              <a:buClr>
                <a:srgbClr val="7030A0"/>
              </a:buClr>
            </a:pPr>
            <a:r>
              <a:rPr lang="fr-FR" dirty="0"/>
              <a:t>Données complémentaires collectées via les indicateurs de gouvernance de l'eau</a:t>
            </a:r>
          </a:p>
        </p:txBody>
      </p:sp>
      <p:pic>
        <p:nvPicPr>
          <p:cNvPr id="4" name="Picture 3">
            <a:extLst>
              <a:ext uri="{FF2B5EF4-FFF2-40B4-BE49-F238E27FC236}">
                <a16:creationId xmlns:a16="http://schemas.microsoft.com/office/drawing/2014/main" id="{02763F4F-1778-43E9-AD1E-2E6BC4322F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172449"/>
            <a:ext cx="4614853" cy="5603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a:extLst>
              <a:ext uri="{FF2B5EF4-FFF2-40B4-BE49-F238E27FC236}">
                <a16:creationId xmlns:a16="http://schemas.microsoft.com/office/drawing/2014/main" id="{19AB1312-588D-A24D-92A4-FD8C635FB320}"/>
              </a:ext>
            </a:extLst>
          </p:cNvPr>
          <p:cNvSpPr txBox="1"/>
          <p:nvPr/>
        </p:nvSpPr>
        <p:spPr>
          <a:xfrm>
            <a:off x="609600" y="4180344"/>
            <a:ext cx="4614853" cy="2462213"/>
          </a:xfrm>
          <a:prstGeom prst="rect">
            <a:avLst/>
          </a:prstGeom>
          <a:solidFill>
            <a:srgbClr val="206DA2"/>
          </a:solidFill>
          <a:ln>
            <a:noFill/>
          </a:ln>
        </p:spPr>
        <p:txBody>
          <a:bodyPr wrap="square" rtlCol="0">
            <a:spAutoFit/>
          </a:bodyPr>
          <a:lstStyle/>
          <a:p>
            <a:endParaRPr lang="fr-FR" sz="1400" b="1" dirty="0">
              <a:solidFill>
                <a:srgbClr val="7BD0EF"/>
              </a:solidFill>
            </a:endParaRPr>
          </a:p>
          <a:p>
            <a:r>
              <a:rPr lang="fr-FR" sz="1400" b="1" dirty="0">
                <a:solidFill>
                  <a:srgbClr val="7BD0EF"/>
                </a:solidFill>
              </a:rPr>
              <a:t>Cible 6.b </a:t>
            </a:r>
            <a:r>
              <a:rPr lang="fr-FR" sz="1400" b="1" dirty="0">
                <a:solidFill>
                  <a:schemeClr val="bg1"/>
                </a:solidFill>
              </a:rPr>
              <a:t>“Appuyer et renforcer la participation de la population locale à l’amélioration de la gestion de l’eau et de l’assainissement”</a:t>
            </a:r>
          </a:p>
          <a:p>
            <a:endParaRPr lang="fr-FR" sz="1400" b="1" dirty="0">
              <a:solidFill>
                <a:schemeClr val="bg1"/>
              </a:solidFill>
            </a:endParaRPr>
          </a:p>
          <a:p>
            <a:r>
              <a:rPr lang="fr-FR" sz="1400" b="1" dirty="0">
                <a:solidFill>
                  <a:schemeClr val="bg1"/>
                </a:solidFill>
              </a:rPr>
              <a:t>Indicateur listé par IAEG-SDG </a:t>
            </a:r>
            <a:r>
              <a:rPr lang="fr-FR" sz="1400" dirty="0">
                <a:solidFill>
                  <a:schemeClr val="bg1"/>
                </a:solidFill>
              </a:rPr>
              <a:t>(groupe d’experts et inter-agence sur les indicateurs des ODD)</a:t>
            </a:r>
          </a:p>
          <a:p>
            <a:pPr marL="285750" indent="-285750">
              <a:buClr>
                <a:srgbClr val="7BD0EF"/>
              </a:buClr>
              <a:buFont typeface="Wingdings" pitchFamily="2" charset="2"/>
              <a:buChar char="ü"/>
            </a:pPr>
            <a:r>
              <a:rPr lang="fr-FR" sz="1400" dirty="0">
                <a:solidFill>
                  <a:schemeClr val="bg1"/>
                </a:solidFill>
              </a:rPr>
              <a:t>Proportion d’administrations locales ayant mis en place des politiques et procédures opérationnelles encourageant la participation de la population locale à la gestion de l’eau et de l’assainissement</a:t>
            </a:r>
            <a:endParaRPr lang="fr-FR" sz="1400" b="1" dirty="0">
              <a:solidFill>
                <a:srgbClr val="7BD0EF"/>
              </a:solidFill>
            </a:endParaRPr>
          </a:p>
        </p:txBody>
      </p:sp>
    </p:spTree>
    <p:extLst>
      <p:ext uri="{BB962C8B-B14F-4D97-AF65-F5344CB8AC3E}">
        <p14:creationId xmlns:p14="http://schemas.microsoft.com/office/powerpoint/2010/main" val="371595077"/>
      </p:ext>
    </p:extLst>
  </p:cSld>
  <p:clrMapOvr>
    <a:masterClrMapping/>
  </p:clrMapOvr>
</p:sld>
</file>

<file path=ppt/theme/theme1.xml><?xml version="1.0" encoding="utf-8"?>
<a:theme xmlns:a="http://schemas.openxmlformats.org/drawingml/2006/main" name="GLAAS Main Templat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Calibri"/>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GLAAS 2019 Report Templat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Calibri"/>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GLAAS Main Templat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Calibri"/>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DC33C4DE855BF469F0AA519760570D6" ma:contentTypeVersion="6" ma:contentTypeDescription="Create a new document." ma:contentTypeScope="" ma:versionID="bad07fa54b408453379a771d3404f4f7">
  <xsd:schema xmlns:xsd="http://www.w3.org/2001/XMLSchema" xmlns:xs="http://www.w3.org/2001/XMLSchema" xmlns:p="http://schemas.microsoft.com/office/2006/metadata/properties" xmlns:ns2="7da2a9a0-f64b-4550-95b3-c67d34dbd72d" targetNamespace="http://schemas.microsoft.com/office/2006/metadata/properties" ma:root="true" ma:fieldsID="55e6771785aeb9f1da98b971c62bface" ns2:_="">
    <xsd:import namespace="7da2a9a0-f64b-4550-95b3-c67d34dbd72d"/>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2:Language" minOccurs="0"/>
                <xsd:element ref="ns2:DocumentTyp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da2a9a0-f64b-4550-95b3-c67d34dbd72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Language" ma:index="12" nillable="true" ma:displayName="Language" ma:format="Dropdown" ma:internalName="Language">
      <xsd:simpleType>
        <xsd:restriction base="dms:Choice">
          <xsd:enumeration value="English"/>
          <xsd:enumeration value="French"/>
          <xsd:enumeration value="Spanish"/>
          <xsd:enumeration value="Russian"/>
          <xsd:enumeration value="Arabic"/>
          <xsd:enumeration value="Chinese"/>
          <xsd:enumeration value="Portuguese"/>
        </xsd:restriction>
      </xsd:simpleType>
    </xsd:element>
    <xsd:element name="DocumentType" ma:index="13" nillable="true" ma:displayName="Document Type" ma:format="Dropdown" ma:internalName="DocumentType">
      <xsd:simpleType>
        <xsd:restriction base="dms:Choice">
          <xsd:enumeration value="Country survey"/>
          <xsd:enumeration value="Survey guidance"/>
          <xsd:enumeration value="Modules"/>
          <xsd:enumeration value="Consent"/>
          <xsd:enumeration value="Feedback form"/>
          <xsd:enumeration value="ToR"/>
          <xsd:enumeration value="Data use"/>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DocumentType xmlns="7da2a9a0-f64b-4550-95b3-c67d34dbd72d">Modules</DocumentType>
    <Language xmlns="7da2a9a0-f64b-4550-95b3-c67d34dbd72d">French</Language>
  </documentManagement>
</p:properties>
</file>

<file path=customXml/itemProps1.xml><?xml version="1.0" encoding="utf-8"?>
<ds:datastoreItem xmlns:ds="http://schemas.openxmlformats.org/officeDocument/2006/customXml" ds:itemID="{F20DB8DF-40A9-4A6A-BD04-7F2BC63AF984}">
  <ds:schemaRefs>
    <ds:schemaRef ds:uri="http://schemas.microsoft.com/sharepoint/v3/contenttype/forms"/>
  </ds:schemaRefs>
</ds:datastoreItem>
</file>

<file path=customXml/itemProps2.xml><?xml version="1.0" encoding="utf-8"?>
<ds:datastoreItem xmlns:ds="http://schemas.openxmlformats.org/officeDocument/2006/customXml" ds:itemID="{46881334-6D15-425F-99C3-E4DEC448EA5D}"/>
</file>

<file path=customXml/itemProps3.xml><?xml version="1.0" encoding="utf-8"?>
<ds:datastoreItem xmlns:ds="http://schemas.openxmlformats.org/officeDocument/2006/customXml" ds:itemID="{F2D5FE5E-37CC-4CE9-96F5-D43556D39C96}">
  <ds:schemaRefs>
    <ds:schemaRef ds:uri="http://purl.org/dc/terms/"/>
    <ds:schemaRef ds:uri="http://schemas.microsoft.com/office/infopath/2007/PartnerControls"/>
    <ds:schemaRef ds:uri="http://schemas.microsoft.com/office/2006/documentManagement/types"/>
    <ds:schemaRef ds:uri="http://schemas.openxmlformats.org/package/2006/metadata/core-properties"/>
    <ds:schemaRef ds:uri="7da2a9a0-f64b-4550-95b3-c67d34dbd72d"/>
    <ds:schemaRef ds:uri="http://purl.org/dc/elements/1.1/"/>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4727</TotalTime>
  <Words>1878</Words>
  <Application>Microsoft Office PowerPoint</Application>
  <PresentationFormat>Widescreen</PresentationFormat>
  <Paragraphs>182</Paragraphs>
  <Slides>16</Slides>
  <Notes>5</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16</vt:i4>
      </vt:variant>
    </vt:vector>
  </HeadingPairs>
  <TitlesOfParts>
    <vt:vector size="22" baseType="lpstr">
      <vt:lpstr>Arial</vt:lpstr>
      <vt:lpstr>Calibri</vt:lpstr>
      <vt:lpstr>Wingdings</vt:lpstr>
      <vt:lpstr>GLAAS Main Template</vt:lpstr>
      <vt:lpstr>GLAAS 2019 Report Template</vt:lpstr>
      <vt:lpstr>1_GLAAS Main Template</vt:lpstr>
      <vt:lpstr>GLAAS : Module d'information 3 GLAAS, les ODD et les initiatives régionales de suivi Cycle GLAAS 2024/2025</vt:lpstr>
      <vt:lpstr>Programme de développement durable à l'horizon 2030</vt:lpstr>
      <vt:lpstr>Objectif 6: Eau propre et assainissement</vt:lpstr>
      <vt:lpstr>Sept autres cibles en liens directs avec le WASH</vt:lpstr>
      <vt:lpstr>ODD 6 : Suivi mondial des cibles et des indicateurs</vt:lpstr>
      <vt:lpstr>11 indicateurs pour le suivi de l'ODD 6</vt:lpstr>
      <vt:lpstr>GLAAS et le suivi des ODD</vt:lpstr>
      <vt:lpstr>Objectif 6: Cible 6.a sur la coopération internationale dans le domaine de l'eau et l'assainissement</vt:lpstr>
      <vt:lpstr>Objectif 6: Cible 6.b sur la participation de la communauté et des utilisateurs</vt:lpstr>
      <vt:lpstr>Suivi du secteur WASH résilient au climat</vt:lpstr>
      <vt:lpstr>Indicateurs pour le suivi de la performance des systèmes WASH</vt:lpstr>
      <vt:lpstr>Collaboration avec l'UNICEF pour soutenir le cycle GLAAS</vt:lpstr>
      <vt:lpstr>Collaboration avec Sanitation and Water for All (SWA)</vt:lpstr>
      <vt:lpstr>Collaboration avec les initiatives régionales en Afrique</vt:lpstr>
      <vt:lpstr>Collaboration avec d'autres initiatives régionales et partenaires clés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Sofia Murad</dc:creator>
  <cp:lastModifiedBy>Sofia Murad</cp:lastModifiedBy>
  <cp:revision>168</cp:revision>
  <dcterms:created xsi:type="dcterms:W3CDTF">2019-09-12T12:12:51Z</dcterms:created>
  <dcterms:modified xsi:type="dcterms:W3CDTF">2024-03-29T10:19:22Z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0x0101008DC33C4DE855BF469F0AA519760570D6</vt:lpwstr>
  </property>
</Properties>
</file>