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75" r:id="rId4"/>
    <p:sldMasterId id="2147483758" r:id="rId5"/>
    <p:sldMasterId id="2147483686" r:id="rId6"/>
  </p:sldMasterIdLst>
  <p:notesMasterIdLst>
    <p:notesMasterId r:id="rId49"/>
  </p:notesMasterIdLst>
  <p:handoutMasterIdLst>
    <p:handoutMasterId r:id="rId50"/>
  </p:handoutMasterIdLst>
  <p:sldIdLst>
    <p:sldId id="258" r:id="rId7"/>
    <p:sldId id="302" r:id="rId8"/>
    <p:sldId id="374" r:id="rId9"/>
    <p:sldId id="367" r:id="rId10"/>
    <p:sldId id="368" r:id="rId11"/>
    <p:sldId id="370" r:id="rId12"/>
    <p:sldId id="380" r:id="rId13"/>
    <p:sldId id="404" r:id="rId14"/>
    <p:sldId id="372" r:id="rId15"/>
    <p:sldId id="373" r:id="rId16"/>
    <p:sldId id="369" r:id="rId17"/>
    <p:sldId id="378" r:id="rId18"/>
    <p:sldId id="292" r:id="rId19"/>
    <p:sldId id="294" r:id="rId20"/>
    <p:sldId id="381" r:id="rId21"/>
    <p:sldId id="296" r:id="rId22"/>
    <p:sldId id="256" r:id="rId23"/>
    <p:sldId id="269" r:id="rId24"/>
    <p:sldId id="384" r:id="rId25"/>
    <p:sldId id="333" r:id="rId26"/>
    <p:sldId id="382" r:id="rId27"/>
    <p:sldId id="289" r:id="rId28"/>
    <p:sldId id="386" r:id="rId29"/>
    <p:sldId id="375" r:id="rId30"/>
    <p:sldId id="342" r:id="rId31"/>
    <p:sldId id="387" r:id="rId32"/>
    <p:sldId id="397" r:id="rId33"/>
    <p:sldId id="394" r:id="rId34"/>
    <p:sldId id="395" r:id="rId35"/>
    <p:sldId id="376" r:id="rId36"/>
    <p:sldId id="351" r:id="rId37"/>
    <p:sldId id="399" r:id="rId38"/>
    <p:sldId id="400" r:id="rId39"/>
    <p:sldId id="377" r:id="rId40"/>
    <p:sldId id="361" r:id="rId41"/>
    <p:sldId id="391" r:id="rId42"/>
    <p:sldId id="390" r:id="rId43"/>
    <p:sldId id="389" r:id="rId44"/>
    <p:sldId id="388" r:id="rId45"/>
    <p:sldId id="305" r:id="rId46"/>
    <p:sldId id="366" r:id="rId47"/>
    <p:sldId id="257"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to Module 4" id="{5722F8F6-31D0-488D-AB2C-8F6A8D1A41B5}">
          <p14:sldIdLst>
            <p14:sldId id="258"/>
            <p14:sldId id="302"/>
          </p14:sldIdLst>
        </p14:section>
        <p14:section name="Overview of the survey package and deadline" id="{E787E04A-D5D0-4D2C-88D2-178C95978325}">
          <p14:sldIdLst>
            <p14:sldId id="374"/>
            <p14:sldId id="367"/>
          </p14:sldIdLst>
        </p14:section>
        <p14:section name="Choose how to complete the country survey" id="{BA0DCE87-A11E-4707-A7F6-844A7FD93D52}">
          <p14:sldIdLst>
            <p14:sldId id="368"/>
            <p14:sldId id="370"/>
            <p14:sldId id="380"/>
            <p14:sldId id="404"/>
            <p14:sldId id="372"/>
            <p14:sldId id="373"/>
          </p14:sldIdLst>
        </p14:section>
        <p14:section name="General instruction for the GLAAS 2024 country survey" id="{D376CE54-891C-409F-B8C2-14E8965E19E8}">
          <p14:sldIdLst>
            <p14:sldId id="369"/>
            <p14:sldId id="378"/>
            <p14:sldId id="292"/>
            <p14:sldId id="294"/>
            <p14:sldId id="381"/>
            <p14:sldId id="296"/>
          </p14:sldIdLst>
        </p14:section>
        <p14:section name="Tips for success: Section A" id="{52207AEE-9AEB-4D76-B674-411FE1E2C11F}">
          <p14:sldIdLst>
            <p14:sldId id="256"/>
            <p14:sldId id="269"/>
          </p14:sldIdLst>
        </p14:section>
        <p14:section name="A8" id="{4B41306E-4E86-4636-848E-1FB4F8963A15}">
          <p14:sldIdLst>
            <p14:sldId id="384"/>
            <p14:sldId id="333"/>
            <p14:sldId id="382"/>
          </p14:sldIdLst>
        </p14:section>
        <p14:section name="A11" id="{8C139692-B826-414B-B0A6-E2BBF3DA874F}">
          <p14:sldIdLst>
            <p14:sldId id="289"/>
            <p14:sldId id="386"/>
          </p14:sldIdLst>
        </p14:section>
        <p14:section name="Tips for success: Section B" id="{4D1634CB-347F-4520-A1FD-640E9A5439B5}">
          <p14:sldIdLst>
            <p14:sldId id="375"/>
            <p14:sldId id="342"/>
          </p14:sldIdLst>
        </p14:section>
        <p14:section name="B2" id="{8202612F-732E-48EC-955B-79229BDDE9A4}">
          <p14:sldIdLst>
            <p14:sldId id="387"/>
            <p14:sldId id="397"/>
          </p14:sldIdLst>
        </p14:section>
        <p14:section name="B4" id="{BDA7DC4B-D764-4882-99CF-8BFF30692F55}">
          <p14:sldIdLst>
            <p14:sldId id="394"/>
          </p14:sldIdLst>
        </p14:section>
        <p14:section name="B5" id="{01E043D7-23A9-4428-AF80-005F6CAF1BFA}">
          <p14:sldIdLst>
            <p14:sldId id="395"/>
          </p14:sldIdLst>
        </p14:section>
        <p14:section name="Tips for success: Section C" id="{D348FC22-9684-488A-BDBB-61234A4DC6A4}">
          <p14:sldIdLst>
            <p14:sldId id="376"/>
            <p14:sldId id="351"/>
          </p14:sldIdLst>
        </p14:section>
        <p14:section name="C8" id="{8DB3439C-D701-484A-B7FB-EB6FE621F903}">
          <p14:sldIdLst>
            <p14:sldId id="399"/>
          </p14:sldIdLst>
        </p14:section>
        <p14:section name="C9" id="{50D93A5F-0B6A-4904-927C-10AA0988C919}">
          <p14:sldIdLst>
            <p14:sldId id="400"/>
          </p14:sldIdLst>
        </p14:section>
        <p14:section name="Tips for success: Section D" id="{A58300CA-7B78-4FCF-9EE6-8128FF071EB9}">
          <p14:sldIdLst>
            <p14:sldId id="377"/>
            <p14:sldId id="361"/>
          </p14:sldIdLst>
        </p14:section>
        <p14:section name="D2" id="{0205A9F4-C8A4-4945-84DA-3C8300429808}">
          <p14:sldIdLst>
            <p14:sldId id="391"/>
          </p14:sldIdLst>
        </p14:section>
        <p14:section name="D8" id="{24C69CBA-210C-423B-8C3A-CEA59CED42E6}">
          <p14:sldIdLst>
            <p14:sldId id="390"/>
          </p14:sldIdLst>
        </p14:section>
        <p14:section name="D9" id="{7B9FD446-BB1E-43C9-8C26-74DBE35FB0B5}">
          <p14:sldIdLst>
            <p14:sldId id="389"/>
          </p14:sldIdLst>
        </p14:section>
        <p14:section name="D11" id="{C1DB378B-5B8A-4885-B2C1-1EB128EFA842}">
          <p14:sldIdLst>
            <p14:sldId id="388"/>
            <p14:sldId id="305"/>
            <p14:sldId id="366"/>
            <p14:sldId id="25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49CE6C-7BCA-21CC-44A3-3C9646442C54}" name="TIFFAY, Kathleen" initials="KT" userId="S::tiffayk@who.int::d51f97e3-cd98-49b8-8d5e-1b0d4fc9d868" providerId="AD"/>
  <p188:author id="{1B926287-3076-50EA-A243-435638BCBB9B}" name="MURAD, Sofia Jenny Juliette" initials="SM" userId="S::murads@who.int::609d3eb8-04db-4da7-84a5-b39f1996835f" providerId="AD"/>
  <p188:author id="{68248ECC-ACBF-94BF-071A-AEEFA39AAFE6}" name="HOEKE, Mark" initials="HM" userId="S::hoekem@who.int::933efd3c-cc99-4819-bef5-7c94f874eb0e" providerId="AD"/>
  <p188:author id="{5CA46EDE-4F5C-45F8-DF1F-4B06DB701E81}" name="LARREA, Christian" initials="CL" userId="S::larreac@who.int::1cbcec65-4ef2-4c9d-8acd-f62e48665bf7" providerId="AD"/>
  <p188:author id="{A73CFEE0-E6D2-2B1B-C8E7-3B407D312D87}" name="GORE, Fiona Margaret" initials="GFM" userId="S::goref@who.int::8990c2d0-068d-4ea4-a7b0-fc9e7bcf8844" providerId="AD"/>
  <p188:author id="{729ACBFA-FDC7-BA5B-B8E4-B00B5A38B2BF}" name="TAKANE, Marina" initials="TM" userId="S::takanem@who.int::0c62abb9-5f1e-4540-b5da-327c1000617a" providerId="AD"/>
  <p188:author id="{D70E98FD-EA60-B6BF-1BC4-2D9E91B71751}" name="ENGEBRETSON, Elizabeth" initials="EE" userId="S::engebretsone@who.int::3432f663-7c0c-4f2e-b85b-b6f4c97bdf7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IFFAY, Kathleen" initials="TK" lastIdx="16" clrIdx="6">
    <p:extLst>
      <p:ext uri="{19B8F6BF-5375-455C-9EA6-DF929625EA0E}">
        <p15:presenceInfo xmlns:p15="http://schemas.microsoft.com/office/powerpoint/2012/main" userId="TIFFAY, Kathleen" providerId="None"/>
      </p:ext>
    </p:extLst>
  </p:cmAuthor>
  <p:cmAuthor id="1" name="Sofia Murad" initials="SM" lastIdx="11" clrIdx="0">
    <p:extLst>
      <p:ext uri="{19B8F6BF-5375-455C-9EA6-DF929625EA0E}">
        <p15:presenceInfo xmlns:p15="http://schemas.microsoft.com/office/powerpoint/2012/main" userId="e026b1207f6de5b6" providerId="Windows Live"/>
      </p:ext>
    </p:extLst>
  </p:cmAuthor>
  <p:cmAuthor id="2" name="MURAD, Sofia Jenny Juliette" initials="MSJJ" lastIdx="22" clrIdx="1">
    <p:extLst>
      <p:ext uri="{19B8F6BF-5375-455C-9EA6-DF929625EA0E}">
        <p15:presenceInfo xmlns:p15="http://schemas.microsoft.com/office/powerpoint/2012/main" userId="MURAD, Sofia Jenny Juliette" providerId="None"/>
      </p:ext>
    </p:extLst>
  </p:cmAuthor>
  <p:cmAuthor id="3" name="Elizabeth ENGEBRETSON" initials="EE" lastIdx="8" clrIdx="2">
    <p:extLst>
      <p:ext uri="{19B8F6BF-5375-455C-9EA6-DF929625EA0E}">
        <p15:presenceInfo xmlns:p15="http://schemas.microsoft.com/office/powerpoint/2012/main" userId="S::engebretsone@who.int::3432f663-7c0c-4f2e-b85b-b6f4c97bdf77" providerId="AD"/>
      </p:ext>
    </p:extLst>
  </p:cmAuthor>
  <p:cmAuthor id="4" name="Sofia Jenny Juliette MURAD" initials="SJJM" lastIdx="4" clrIdx="3">
    <p:extLst>
      <p:ext uri="{19B8F6BF-5375-455C-9EA6-DF929625EA0E}">
        <p15:presenceInfo xmlns:p15="http://schemas.microsoft.com/office/powerpoint/2012/main" userId="Sofia Jenny Juliette MURAD" providerId="None"/>
      </p:ext>
    </p:extLst>
  </p:cmAuthor>
  <p:cmAuthor id="5" name="GORE, Fiona Margaret" initials="GM" lastIdx="6" clrIdx="4">
    <p:extLst>
      <p:ext uri="{19B8F6BF-5375-455C-9EA6-DF929625EA0E}">
        <p15:presenceInfo xmlns:p15="http://schemas.microsoft.com/office/powerpoint/2012/main" userId="S::goref@who.int::8990c2d0-068d-4ea4-a7b0-fc9e7bcf8844" providerId="AD"/>
      </p:ext>
    </p:extLst>
  </p:cmAuthor>
  <p:cmAuthor id="6" name="TAKANE, Marina" initials="TM" lastIdx="1" clrIdx="5">
    <p:extLst>
      <p:ext uri="{19B8F6BF-5375-455C-9EA6-DF929625EA0E}">
        <p15:presenceInfo xmlns:p15="http://schemas.microsoft.com/office/powerpoint/2012/main" userId="S::takanem@who.int::0c62abb9-5f1e-4540-b5da-327c100061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A87"/>
    <a:srgbClr val="17375E"/>
    <a:srgbClr val="54C6C9"/>
    <a:srgbClr val="7BD0EF"/>
    <a:srgbClr val="F79646"/>
    <a:srgbClr val="FFFFFF"/>
    <a:srgbClr val="F59952"/>
    <a:srgbClr val="4F81BD"/>
    <a:srgbClr val="505F73"/>
    <a:srgbClr val="358D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BB3482-3150-815B-E33C-E01434E95E2B}" v="6" dt="2024-03-13T16:58:44.2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49"/>
    <p:restoredTop sz="94759"/>
  </p:normalViewPr>
  <p:slideViewPr>
    <p:cSldViewPr snapToGrid="0">
      <p:cViewPr varScale="1">
        <p:scale>
          <a:sx n="115" d="100"/>
          <a:sy n="115" d="100"/>
        </p:scale>
        <p:origin x="296" y="19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AD, Sofia Jenny Juliette" userId="609d3eb8-04db-4da7-84a5-b39f1996835f" providerId="ADAL" clId="{618702AA-55C7-4634-822D-5FFD1B870D65}"/>
    <pc:docChg chg="undo redo custSel addSld delSld modSld sldOrd modMainMaster addSection delSection modSection">
      <pc:chgData name="MURAD, Sofia Jenny Juliette" userId="609d3eb8-04db-4da7-84a5-b39f1996835f" providerId="ADAL" clId="{618702AA-55C7-4634-822D-5FFD1B870D65}" dt="2024-03-01T12:07:44.732" v="11750" actId="1076"/>
      <pc:docMkLst>
        <pc:docMk/>
      </pc:docMkLst>
      <pc:sldChg chg="addCm delCm">
        <pc:chgData name="MURAD, Sofia Jenny Juliette" userId="609d3eb8-04db-4da7-84a5-b39f1996835f" providerId="ADAL" clId="{618702AA-55C7-4634-822D-5FFD1B870D65}" dt="2024-01-25T14:48:00.497" v="3600"/>
        <pc:sldMkLst>
          <pc:docMk/>
          <pc:sldMk cId="3309979756" sldId="256"/>
        </pc:sldMkLst>
      </pc:sldChg>
      <pc:sldChg chg="modSp mod modCm">
        <pc:chgData name="MURAD, Sofia Jenny Juliette" userId="609d3eb8-04db-4da7-84a5-b39f1996835f" providerId="ADAL" clId="{618702AA-55C7-4634-822D-5FFD1B870D65}" dt="2024-02-20T14:54:12.624" v="11746" actId="14100"/>
        <pc:sldMkLst>
          <pc:docMk/>
          <pc:sldMk cId="4154322372" sldId="258"/>
        </pc:sldMkLst>
        <pc:spChg chg="mod">
          <ac:chgData name="MURAD, Sofia Jenny Juliette" userId="609d3eb8-04db-4da7-84a5-b39f1996835f" providerId="ADAL" clId="{618702AA-55C7-4634-822D-5FFD1B870D65}" dt="2024-02-20T14:54:12.624" v="11746" actId="14100"/>
          <ac:spMkLst>
            <pc:docMk/>
            <pc:sldMk cId="4154322372" sldId="258"/>
            <ac:spMk id="4" creationId="{EEB624C6-8AF0-44C4-83D8-3A2C2CD4ECF7}"/>
          </ac:spMkLst>
        </pc:spChg>
      </pc:sldChg>
      <pc:sldChg chg="modSp del mod addCm">
        <pc:chgData name="MURAD, Sofia Jenny Juliette" userId="609d3eb8-04db-4da7-84a5-b39f1996835f" providerId="ADAL" clId="{618702AA-55C7-4634-822D-5FFD1B870D65}" dt="2024-02-08T14:59:02.652" v="10283" actId="47"/>
        <pc:sldMkLst>
          <pc:docMk/>
          <pc:sldMk cId="1446751405" sldId="259"/>
        </pc:sldMkLst>
        <pc:spChg chg="mod">
          <ac:chgData name="MURAD, Sofia Jenny Juliette" userId="609d3eb8-04db-4da7-84a5-b39f1996835f" providerId="ADAL" clId="{618702AA-55C7-4634-822D-5FFD1B870D65}" dt="2024-01-25T14:56:10.671" v="3650" actId="113"/>
          <ac:spMkLst>
            <pc:docMk/>
            <pc:sldMk cId="1446751405" sldId="259"/>
            <ac:spMk id="5" creationId="{F7793C69-EB27-4623-BAEC-EE2B54184B29}"/>
          </ac:spMkLst>
        </pc:spChg>
      </pc:sldChg>
      <pc:sldChg chg="del">
        <pc:chgData name="MURAD, Sofia Jenny Juliette" userId="609d3eb8-04db-4da7-84a5-b39f1996835f" providerId="ADAL" clId="{618702AA-55C7-4634-822D-5FFD1B870D65}" dt="2024-01-23T15:28:34.995" v="467" actId="18676"/>
        <pc:sldMkLst>
          <pc:docMk/>
          <pc:sldMk cId="988277697" sldId="263"/>
        </pc:sldMkLst>
      </pc:sldChg>
      <pc:sldChg chg="addSp delSp modSp mod modClrScheme addCm delCm modCm chgLayout">
        <pc:chgData name="MURAD, Sofia Jenny Juliette" userId="609d3eb8-04db-4da7-84a5-b39f1996835f" providerId="ADAL" clId="{618702AA-55C7-4634-822D-5FFD1B870D65}" dt="2024-02-20T08:55:15.640" v="11443" actId="478"/>
        <pc:sldMkLst>
          <pc:docMk/>
          <pc:sldMk cId="3412071981" sldId="269"/>
        </pc:sldMkLst>
        <pc:spChg chg="mod ord">
          <ac:chgData name="MURAD, Sofia Jenny Juliette" userId="609d3eb8-04db-4da7-84a5-b39f1996835f" providerId="ADAL" clId="{618702AA-55C7-4634-822D-5FFD1B870D65}" dt="2024-02-20T08:50:18.665" v="11378" actId="1076"/>
          <ac:spMkLst>
            <pc:docMk/>
            <pc:sldMk cId="3412071981" sldId="269"/>
            <ac:spMk id="2" creationId="{B1855370-3FBA-4735-8196-5F7511F82910}"/>
          </ac:spMkLst>
        </pc:spChg>
        <pc:spChg chg="mod ord">
          <ac:chgData name="MURAD, Sofia Jenny Juliette" userId="609d3eb8-04db-4da7-84a5-b39f1996835f" providerId="ADAL" clId="{618702AA-55C7-4634-822D-5FFD1B870D65}" dt="2024-02-20T08:50:13.948" v="11377" actId="700"/>
          <ac:spMkLst>
            <pc:docMk/>
            <pc:sldMk cId="3412071981" sldId="269"/>
            <ac:spMk id="3" creationId="{CC8E767F-1A1A-449D-8F78-F27B0A8C2EAD}"/>
          </ac:spMkLst>
        </pc:spChg>
        <pc:spChg chg="mod">
          <ac:chgData name="MURAD, Sofia Jenny Juliette" userId="609d3eb8-04db-4da7-84a5-b39f1996835f" providerId="ADAL" clId="{618702AA-55C7-4634-822D-5FFD1B870D65}" dt="2024-02-20T08:50:21.142" v="11379" actId="1076"/>
          <ac:spMkLst>
            <pc:docMk/>
            <pc:sldMk cId="3412071981" sldId="269"/>
            <ac:spMk id="4" creationId="{AE0A25F5-437F-4307-AA55-06C6961AD9AF}"/>
          </ac:spMkLst>
        </pc:spChg>
        <pc:spChg chg="del mod">
          <ac:chgData name="MURAD, Sofia Jenny Juliette" userId="609d3eb8-04db-4da7-84a5-b39f1996835f" providerId="ADAL" clId="{618702AA-55C7-4634-822D-5FFD1B870D65}" dt="2024-02-20T08:55:15.640" v="11443" actId="478"/>
          <ac:spMkLst>
            <pc:docMk/>
            <pc:sldMk cId="3412071981" sldId="269"/>
            <ac:spMk id="5" creationId="{46CA8AE3-6790-72C1-0B22-3D6180DFB8E1}"/>
          </ac:spMkLst>
        </pc:spChg>
        <pc:spChg chg="add mod">
          <ac:chgData name="MURAD, Sofia Jenny Juliette" userId="609d3eb8-04db-4da7-84a5-b39f1996835f" providerId="ADAL" clId="{618702AA-55C7-4634-822D-5FFD1B870D65}" dt="2024-02-20T08:55:13.188" v="11442"/>
          <ac:spMkLst>
            <pc:docMk/>
            <pc:sldMk cId="3412071981" sldId="269"/>
            <ac:spMk id="6" creationId="{8BDE299D-1F3F-A0F0-D510-DCF8FF0C205D}"/>
          </ac:spMkLst>
        </pc:spChg>
      </pc:sldChg>
      <pc:sldChg chg="del">
        <pc:chgData name="MURAD, Sofia Jenny Juliette" userId="609d3eb8-04db-4da7-84a5-b39f1996835f" providerId="ADAL" clId="{618702AA-55C7-4634-822D-5FFD1B870D65}" dt="2024-01-23T10:25:11.938" v="390" actId="47"/>
        <pc:sldMkLst>
          <pc:docMk/>
          <pc:sldMk cId="2412881401" sldId="271"/>
        </pc:sldMkLst>
      </pc:sldChg>
      <pc:sldChg chg="modSp del mod">
        <pc:chgData name="MURAD, Sofia Jenny Juliette" userId="609d3eb8-04db-4da7-84a5-b39f1996835f" providerId="ADAL" clId="{618702AA-55C7-4634-822D-5FFD1B870D65}" dt="2024-01-23T10:27:34.599" v="393" actId="47"/>
        <pc:sldMkLst>
          <pc:docMk/>
          <pc:sldMk cId="3676147972" sldId="272"/>
        </pc:sldMkLst>
        <pc:spChg chg="mod">
          <ac:chgData name="MURAD, Sofia Jenny Juliette" userId="609d3eb8-04db-4da7-84a5-b39f1996835f" providerId="ADAL" clId="{618702AA-55C7-4634-822D-5FFD1B870D65}" dt="2024-01-23T10:27:32.821" v="392" actId="6549"/>
          <ac:spMkLst>
            <pc:docMk/>
            <pc:sldMk cId="3676147972" sldId="272"/>
            <ac:spMk id="20" creationId="{6D3784AC-1263-4F31-BA0A-9F283599CA47}"/>
          </ac:spMkLst>
        </pc:spChg>
      </pc:sldChg>
      <pc:sldChg chg="del">
        <pc:chgData name="MURAD, Sofia Jenny Juliette" userId="609d3eb8-04db-4da7-84a5-b39f1996835f" providerId="ADAL" clId="{618702AA-55C7-4634-822D-5FFD1B870D65}" dt="2024-01-23T10:28:01.701" v="395" actId="47"/>
        <pc:sldMkLst>
          <pc:docMk/>
          <pc:sldMk cId="228396253" sldId="273"/>
        </pc:sldMkLst>
      </pc:sldChg>
      <pc:sldChg chg="del">
        <pc:chgData name="MURAD, Sofia Jenny Juliette" userId="609d3eb8-04db-4da7-84a5-b39f1996835f" providerId="ADAL" clId="{618702AA-55C7-4634-822D-5FFD1B870D65}" dt="2024-01-23T10:35:52.956" v="398" actId="47"/>
        <pc:sldMkLst>
          <pc:docMk/>
          <pc:sldMk cId="1244542478" sldId="275"/>
        </pc:sldMkLst>
      </pc:sldChg>
      <pc:sldChg chg="del">
        <pc:chgData name="MURAD, Sofia Jenny Juliette" userId="609d3eb8-04db-4da7-84a5-b39f1996835f" providerId="ADAL" clId="{618702AA-55C7-4634-822D-5FFD1B870D65}" dt="2024-01-23T15:45:03.237" v="521" actId="18676"/>
        <pc:sldMkLst>
          <pc:docMk/>
          <pc:sldMk cId="35777387" sldId="276"/>
        </pc:sldMkLst>
      </pc:sldChg>
      <pc:sldChg chg="del">
        <pc:chgData name="MURAD, Sofia Jenny Juliette" userId="609d3eb8-04db-4da7-84a5-b39f1996835f" providerId="ADAL" clId="{618702AA-55C7-4634-822D-5FFD1B870D65}" dt="2024-01-23T10:43:01.643" v="400" actId="47"/>
        <pc:sldMkLst>
          <pc:docMk/>
          <pc:sldMk cId="2638508726" sldId="277"/>
        </pc:sldMkLst>
      </pc:sldChg>
      <pc:sldChg chg="del">
        <pc:chgData name="MURAD, Sofia Jenny Juliette" userId="609d3eb8-04db-4da7-84a5-b39f1996835f" providerId="ADAL" clId="{618702AA-55C7-4634-822D-5FFD1B870D65}" dt="2024-01-24T10:17:30.803" v="531" actId="18676"/>
        <pc:sldMkLst>
          <pc:docMk/>
          <pc:sldMk cId="3501698252" sldId="278"/>
        </pc:sldMkLst>
      </pc:sldChg>
      <pc:sldChg chg="del">
        <pc:chgData name="MURAD, Sofia Jenny Juliette" userId="609d3eb8-04db-4da7-84a5-b39f1996835f" providerId="ADAL" clId="{618702AA-55C7-4634-822D-5FFD1B870D65}" dt="2024-01-23T15:48:14.409" v="524" actId="18676"/>
        <pc:sldMkLst>
          <pc:docMk/>
          <pc:sldMk cId="1788576023" sldId="281"/>
        </pc:sldMkLst>
      </pc:sldChg>
      <pc:sldChg chg="del">
        <pc:chgData name="MURAD, Sofia Jenny Juliette" userId="609d3eb8-04db-4da7-84a5-b39f1996835f" providerId="ADAL" clId="{618702AA-55C7-4634-822D-5FFD1B870D65}" dt="2024-01-23T15:14:47.871" v="404" actId="18676"/>
        <pc:sldMkLst>
          <pc:docMk/>
          <pc:sldMk cId="2316791378" sldId="283"/>
        </pc:sldMkLst>
      </pc:sldChg>
      <pc:sldChg chg="del">
        <pc:chgData name="MURAD, Sofia Jenny Juliette" userId="609d3eb8-04db-4da7-84a5-b39f1996835f" providerId="ADAL" clId="{618702AA-55C7-4634-822D-5FFD1B870D65}" dt="2024-01-23T15:18:54.904" v="406" actId="18676"/>
        <pc:sldMkLst>
          <pc:docMk/>
          <pc:sldMk cId="3442473876" sldId="285"/>
        </pc:sldMkLst>
      </pc:sldChg>
      <pc:sldChg chg="del">
        <pc:chgData name="MURAD, Sofia Jenny Juliette" userId="609d3eb8-04db-4da7-84a5-b39f1996835f" providerId="ADAL" clId="{618702AA-55C7-4634-822D-5FFD1B870D65}" dt="2024-01-23T15:18:43.253" v="405" actId="18676"/>
        <pc:sldMkLst>
          <pc:docMk/>
          <pc:sldMk cId="1236902879" sldId="287"/>
        </pc:sldMkLst>
      </pc:sldChg>
      <pc:sldChg chg="del">
        <pc:chgData name="MURAD, Sofia Jenny Juliette" userId="609d3eb8-04db-4da7-84a5-b39f1996835f" providerId="ADAL" clId="{618702AA-55C7-4634-822D-5FFD1B870D65}" dt="2024-01-23T15:28:34.995" v="467" actId="18676"/>
        <pc:sldMkLst>
          <pc:docMk/>
          <pc:sldMk cId="910644182" sldId="288"/>
        </pc:sldMkLst>
      </pc:sldChg>
      <pc:sldChg chg="addSp delSp modSp mod modClrScheme addCm delCm modCm chgLayout">
        <pc:chgData name="MURAD, Sofia Jenny Juliette" userId="609d3eb8-04db-4da7-84a5-b39f1996835f" providerId="ADAL" clId="{618702AA-55C7-4634-822D-5FFD1B870D65}" dt="2024-02-20T09:07:22.836" v="11485"/>
        <pc:sldMkLst>
          <pc:docMk/>
          <pc:sldMk cId="672877427" sldId="289"/>
        </pc:sldMkLst>
        <pc:spChg chg="mod">
          <ac:chgData name="MURAD, Sofia Jenny Juliette" userId="609d3eb8-04db-4da7-84a5-b39f1996835f" providerId="ADAL" clId="{618702AA-55C7-4634-822D-5FFD1B870D65}" dt="2024-01-26T10:28:09.127" v="3850"/>
          <ac:spMkLst>
            <pc:docMk/>
            <pc:sldMk cId="672877427" sldId="289"/>
            <ac:spMk id="3" creationId="{B1BD16B1-7C88-4085-E503-BA82CCD67942}"/>
          </ac:spMkLst>
        </pc:spChg>
        <pc:spChg chg="mod ord">
          <ac:chgData name="MURAD, Sofia Jenny Juliette" userId="609d3eb8-04db-4da7-84a5-b39f1996835f" providerId="ADAL" clId="{618702AA-55C7-4634-822D-5FFD1B870D65}" dt="2024-02-20T09:06:49.700" v="11481" actId="1076"/>
          <ac:spMkLst>
            <pc:docMk/>
            <pc:sldMk cId="672877427" sldId="289"/>
            <ac:spMk id="4" creationId="{C3332E9E-8BA9-48B1-956D-FEA12ADA1B28}"/>
          </ac:spMkLst>
        </pc:spChg>
        <pc:spChg chg="mod">
          <ac:chgData name="MURAD, Sofia Jenny Juliette" userId="609d3eb8-04db-4da7-84a5-b39f1996835f" providerId="ADAL" clId="{618702AA-55C7-4634-822D-5FFD1B870D65}" dt="2024-01-26T10:28:09.127" v="3850"/>
          <ac:spMkLst>
            <pc:docMk/>
            <pc:sldMk cId="672877427" sldId="289"/>
            <ac:spMk id="5" creationId="{19FD9D08-F363-7036-E68B-725FF6EE6EDD}"/>
          </ac:spMkLst>
        </pc:spChg>
        <pc:spChg chg="mod">
          <ac:chgData name="MURAD, Sofia Jenny Juliette" userId="609d3eb8-04db-4da7-84a5-b39f1996835f" providerId="ADAL" clId="{618702AA-55C7-4634-822D-5FFD1B870D65}" dt="2024-01-26T10:28:09.127" v="3850"/>
          <ac:spMkLst>
            <pc:docMk/>
            <pc:sldMk cId="672877427" sldId="289"/>
            <ac:spMk id="18" creationId="{EFD86D61-D0AC-E7AB-2844-112FBFCA8F98}"/>
          </ac:spMkLst>
        </pc:spChg>
        <pc:spChg chg="mod">
          <ac:chgData name="MURAD, Sofia Jenny Juliette" userId="609d3eb8-04db-4da7-84a5-b39f1996835f" providerId="ADAL" clId="{618702AA-55C7-4634-822D-5FFD1B870D65}" dt="2024-01-26T10:28:09.127" v="3850"/>
          <ac:spMkLst>
            <pc:docMk/>
            <pc:sldMk cId="672877427" sldId="289"/>
            <ac:spMk id="19" creationId="{DE01ABCF-68B0-6EF3-C40E-9C508A2EA6E0}"/>
          </ac:spMkLst>
        </pc:spChg>
        <pc:spChg chg="del">
          <ac:chgData name="MURAD, Sofia Jenny Juliette" userId="609d3eb8-04db-4da7-84a5-b39f1996835f" providerId="ADAL" clId="{618702AA-55C7-4634-822D-5FFD1B870D65}" dt="2024-01-26T10:28:14.328" v="3851" actId="478"/>
          <ac:spMkLst>
            <pc:docMk/>
            <pc:sldMk cId="672877427" sldId="289"/>
            <ac:spMk id="20" creationId="{7E6C77D4-218F-4988-A89F-7EE1C5D1FA6B}"/>
          </ac:spMkLst>
        </pc:spChg>
        <pc:spChg chg="mod">
          <ac:chgData name="MURAD, Sofia Jenny Juliette" userId="609d3eb8-04db-4da7-84a5-b39f1996835f" providerId="ADAL" clId="{618702AA-55C7-4634-822D-5FFD1B870D65}" dt="2024-01-26T10:28:09.127" v="3850"/>
          <ac:spMkLst>
            <pc:docMk/>
            <pc:sldMk cId="672877427" sldId="289"/>
            <ac:spMk id="21" creationId="{EFA83BA8-BBA5-7BF4-1533-2540CC411BA6}"/>
          </ac:spMkLst>
        </pc:spChg>
        <pc:spChg chg="mod ord">
          <ac:chgData name="MURAD, Sofia Jenny Juliette" userId="609d3eb8-04db-4da7-84a5-b39f1996835f" providerId="ADAL" clId="{618702AA-55C7-4634-822D-5FFD1B870D65}" dt="2024-02-20T09:06:49.700" v="11481" actId="1076"/>
          <ac:spMkLst>
            <pc:docMk/>
            <pc:sldMk cId="672877427" sldId="289"/>
            <ac:spMk id="22" creationId="{E7E8BA81-A2FA-4814-88A1-23754DD581FC}"/>
          </ac:spMkLst>
        </pc:spChg>
        <pc:spChg chg="mod">
          <ac:chgData name="MURAD, Sofia Jenny Juliette" userId="609d3eb8-04db-4da7-84a5-b39f1996835f" providerId="ADAL" clId="{618702AA-55C7-4634-822D-5FFD1B870D65}" dt="2024-01-26T10:28:09.127" v="3850"/>
          <ac:spMkLst>
            <pc:docMk/>
            <pc:sldMk cId="672877427" sldId="289"/>
            <ac:spMk id="23" creationId="{3B2C40B5-2D66-C976-C6F2-6EEEFE2CB85C}"/>
          </ac:spMkLst>
        </pc:spChg>
        <pc:spChg chg="mod">
          <ac:chgData name="MURAD, Sofia Jenny Juliette" userId="609d3eb8-04db-4da7-84a5-b39f1996835f" providerId="ADAL" clId="{618702AA-55C7-4634-822D-5FFD1B870D65}" dt="2024-01-26T10:28:09.127" v="3850"/>
          <ac:spMkLst>
            <pc:docMk/>
            <pc:sldMk cId="672877427" sldId="289"/>
            <ac:spMk id="24" creationId="{1C6ED62B-C724-0E3B-48FB-46DDC1379415}"/>
          </ac:spMkLst>
        </pc:spChg>
        <pc:spChg chg="mod">
          <ac:chgData name="MURAD, Sofia Jenny Juliette" userId="609d3eb8-04db-4da7-84a5-b39f1996835f" providerId="ADAL" clId="{618702AA-55C7-4634-822D-5FFD1B870D65}" dt="2024-01-26T10:28:09.127" v="3850"/>
          <ac:spMkLst>
            <pc:docMk/>
            <pc:sldMk cId="672877427" sldId="289"/>
            <ac:spMk id="25" creationId="{D6A63D81-9455-BB0E-D4C1-9D049769DA1B}"/>
          </ac:spMkLst>
        </pc:spChg>
        <pc:spChg chg="mod">
          <ac:chgData name="MURAD, Sofia Jenny Juliette" userId="609d3eb8-04db-4da7-84a5-b39f1996835f" providerId="ADAL" clId="{618702AA-55C7-4634-822D-5FFD1B870D65}" dt="2024-01-26T10:28:09.127" v="3850"/>
          <ac:spMkLst>
            <pc:docMk/>
            <pc:sldMk cId="672877427" sldId="289"/>
            <ac:spMk id="26" creationId="{8DE2EE69-9DE1-ABD8-95D4-35272C9079EF}"/>
          </ac:spMkLst>
        </pc:spChg>
        <pc:spChg chg="mod">
          <ac:chgData name="MURAD, Sofia Jenny Juliette" userId="609d3eb8-04db-4da7-84a5-b39f1996835f" providerId="ADAL" clId="{618702AA-55C7-4634-822D-5FFD1B870D65}" dt="2024-01-26T10:28:09.127" v="3850"/>
          <ac:spMkLst>
            <pc:docMk/>
            <pc:sldMk cId="672877427" sldId="289"/>
            <ac:spMk id="27" creationId="{852AA95A-B37B-B049-A377-A1A9C10E25BD}"/>
          </ac:spMkLst>
        </pc:spChg>
        <pc:spChg chg="mod">
          <ac:chgData name="MURAD, Sofia Jenny Juliette" userId="609d3eb8-04db-4da7-84a5-b39f1996835f" providerId="ADAL" clId="{618702AA-55C7-4634-822D-5FFD1B870D65}" dt="2024-01-26T10:28:09.127" v="3850"/>
          <ac:spMkLst>
            <pc:docMk/>
            <pc:sldMk cId="672877427" sldId="289"/>
            <ac:spMk id="28" creationId="{241F3CCA-4D36-F9AC-B435-37D7E4B3FD90}"/>
          </ac:spMkLst>
        </pc:spChg>
        <pc:spChg chg="mod">
          <ac:chgData name="MURAD, Sofia Jenny Juliette" userId="609d3eb8-04db-4da7-84a5-b39f1996835f" providerId="ADAL" clId="{618702AA-55C7-4634-822D-5FFD1B870D65}" dt="2024-01-26T10:28:09.127" v="3850"/>
          <ac:spMkLst>
            <pc:docMk/>
            <pc:sldMk cId="672877427" sldId="289"/>
            <ac:spMk id="29" creationId="{312967D7-364A-2F52-ABE4-24DC0F0DBDCA}"/>
          </ac:spMkLst>
        </pc:spChg>
        <pc:spChg chg="mod">
          <ac:chgData name="MURAD, Sofia Jenny Juliette" userId="609d3eb8-04db-4da7-84a5-b39f1996835f" providerId="ADAL" clId="{618702AA-55C7-4634-822D-5FFD1B870D65}" dt="2024-01-26T10:28:09.127" v="3850"/>
          <ac:spMkLst>
            <pc:docMk/>
            <pc:sldMk cId="672877427" sldId="289"/>
            <ac:spMk id="30" creationId="{470EE071-70CF-B464-0404-1053FA251D8C}"/>
          </ac:spMkLst>
        </pc:spChg>
        <pc:spChg chg="mod">
          <ac:chgData name="MURAD, Sofia Jenny Juliette" userId="609d3eb8-04db-4da7-84a5-b39f1996835f" providerId="ADAL" clId="{618702AA-55C7-4634-822D-5FFD1B870D65}" dt="2024-01-26T10:28:14.714" v="3852"/>
          <ac:spMkLst>
            <pc:docMk/>
            <pc:sldMk cId="672877427" sldId="289"/>
            <ac:spMk id="32" creationId="{1C91A95F-CEA9-AAE9-9B78-B2EECF965843}"/>
          </ac:spMkLst>
        </pc:spChg>
        <pc:spChg chg="mod">
          <ac:chgData name="MURAD, Sofia Jenny Juliette" userId="609d3eb8-04db-4da7-84a5-b39f1996835f" providerId="ADAL" clId="{618702AA-55C7-4634-822D-5FFD1B870D65}" dt="2024-01-26T10:28:14.714" v="3852"/>
          <ac:spMkLst>
            <pc:docMk/>
            <pc:sldMk cId="672877427" sldId="289"/>
            <ac:spMk id="33" creationId="{C4F0F3F2-7A4D-301F-B030-3AAB55FFCD85}"/>
          </ac:spMkLst>
        </pc:spChg>
        <pc:spChg chg="mod">
          <ac:chgData name="MURAD, Sofia Jenny Juliette" userId="609d3eb8-04db-4da7-84a5-b39f1996835f" providerId="ADAL" clId="{618702AA-55C7-4634-822D-5FFD1B870D65}" dt="2024-01-26T10:28:14.714" v="3852"/>
          <ac:spMkLst>
            <pc:docMk/>
            <pc:sldMk cId="672877427" sldId="289"/>
            <ac:spMk id="34" creationId="{5ABE619F-E34B-2015-61DA-DB0DFDFE86B0}"/>
          </ac:spMkLst>
        </pc:spChg>
        <pc:spChg chg="mod">
          <ac:chgData name="MURAD, Sofia Jenny Juliette" userId="609d3eb8-04db-4da7-84a5-b39f1996835f" providerId="ADAL" clId="{618702AA-55C7-4634-822D-5FFD1B870D65}" dt="2024-01-26T10:28:14.714" v="3852"/>
          <ac:spMkLst>
            <pc:docMk/>
            <pc:sldMk cId="672877427" sldId="289"/>
            <ac:spMk id="35" creationId="{27A9CAEC-DFC9-9F90-69B9-ACDA7EC28307}"/>
          </ac:spMkLst>
        </pc:spChg>
        <pc:spChg chg="mod">
          <ac:chgData name="MURAD, Sofia Jenny Juliette" userId="609d3eb8-04db-4da7-84a5-b39f1996835f" providerId="ADAL" clId="{618702AA-55C7-4634-822D-5FFD1B870D65}" dt="2024-01-26T10:28:14.714" v="3852"/>
          <ac:spMkLst>
            <pc:docMk/>
            <pc:sldMk cId="672877427" sldId="289"/>
            <ac:spMk id="36" creationId="{A63292A1-FF34-C966-DD9F-4531D8575763}"/>
          </ac:spMkLst>
        </pc:spChg>
        <pc:spChg chg="mod">
          <ac:chgData name="MURAD, Sofia Jenny Juliette" userId="609d3eb8-04db-4da7-84a5-b39f1996835f" providerId="ADAL" clId="{618702AA-55C7-4634-822D-5FFD1B870D65}" dt="2024-01-26T10:28:14.714" v="3852"/>
          <ac:spMkLst>
            <pc:docMk/>
            <pc:sldMk cId="672877427" sldId="289"/>
            <ac:spMk id="37" creationId="{98E3DCB9-4155-9837-24C1-7C51DBE016A2}"/>
          </ac:spMkLst>
        </pc:spChg>
        <pc:spChg chg="mod">
          <ac:chgData name="MURAD, Sofia Jenny Juliette" userId="609d3eb8-04db-4da7-84a5-b39f1996835f" providerId="ADAL" clId="{618702AA-55C7-4634-822D-5FFD1B870D65}" dt="2024-01-26T10:28:14.714" v="3852"/>
          <ac:spMkLst>
            <pc:docMk/>
            <pc:sldMk cId="672877427" sldId="289"/>
            <ac:spMk id="38" creationId="{7553335F-5611-FE63-D655-9CD497206E1B}"/>
          </ac:spMkLst>
        </pc:spChg>
        <pc:spChg chg="mod">
          <ac:chgData name="MURAD, Sofia Jenny Juliette" userId="609d3eb8-04db-4da7-84a5-b39f1996835f" providerId="ADAL" clId="{618702AA-55C7-4634-822D-5FFD1B870D65}" dt="2024-01-26T10:28:14.714" v="3852"/>
          <ac:spMkLst>
            <pc:docMk/>
            <pc:sldMk cId="672877427" sldId="289"/>
            <ac:spMk id="39" creationId="{F027E213-ADFF-C176-BEFC-7AB07E12F6F8}"/>
          </ac:spMkLst>
        </pc:spChg>
        <pc:spChg chg="mod">
          <ac:chgData name="MURAD, Sofia Jenny Juliette" userId="609d3eb8-04db-4da7-84a5-b39f1996835f" providerId="ADAL" clId="{618702AA-55C7-4634-822D-5FFD1B870D65}" dt="2024-01-26T10:28:14.714" v="3852"/>
          <ac:spMkLst>
            <pc:docMk/>
            <pc:sldMk cId="672877427" sldId="289"/>
            <ac:spMk id="40" creationId="{C221BDEB-F8DE-224B-75C4-2CBCB7E46BA2}"/>
          </ac:spMkLst>
        </pc:spChg>
        <pc:spChg chg="mod">
          <ac:chgData name="MURAD, Sofia Jenny Juliette" userId="609d3eb8-04db-4da7-84a5-b39f1996835f" providerId="ADAL" clId="{618702AA-55C7-4634-822D-5FFD1B870D65}" dt="2024-01-26T10:28:14.714" v="3852"/>
          <ac:spMkLst>
            <pc:docMk/>
            <pc:sldMk cId="672877427" sldId="289"/>
            <ac:spMk id="41" creationId="{B2FD7B1E-5686-EEFA-0A24-BAD16DC27670}"/>
          </ac:spMkLst>
        </pc:spChg>
        <pc:spChg chg="mod">
          <ac:chgData name="MURAD, Sofia Jenny Juliette" userId="609d3eb8-04db-4da7-84a5-b39f1996835f" providerId="ADAL" clId="{618702AA-55C7-4634-822D-5FFD1B870D65}" dt="2024-01-26T10:28:14.714" v="3852"/>
          <ac:spMkLst>
            <pc:docMk/>
            <pc:sldMk cId="672877427" sldId="289"/>
            <ac:spMk id="42" creationId="{58E13C7C-6458-8779-C144-CCD256B8AD60}"/>
          </ac:spMkLst>
        </pc:spChg>
        <pc:spChg chg="mod">
          <ac:chgData name="MURAD, Sofia Jenny Juliette" userId="609d3eb8-04db-4da7-84a5-b39f1996835f" providerId="ADAL" clId="{618702AA-55C7-4634-822D-5FFD1B870D65}" dt="2024-01-26T10:28:14.714" v="3852"/>
          <ac:spMkLst>
            <pc:docMk/>
            <pc:sldMk cId="672877427" sldId="289"/>
            <ac:spMk id="43" creationId="{787BF248-DAE3-3C81-319B-1B51E11129BA}"/>
          </ac:spMkLst>
        </pc:spChg>
        <pc:spChg chg="mod">
          <ac:chgData name="MURAD, Sofia Jenny Juliette" userId="609d3eb8-04db-4da7-84a5-b39f1996835f" providerId="ADAL" clId="{618702AA-55C7-4634-822D-5FFD1B870D65}" dt="2024-01-26T10:28:14.714" v="3852"/>
          <ac:spMkLst>
            <pc:docMk/>
            <pc:sldMk cId="672877427" sldId="289"/>
            <ac:spMk id="44" creationId="{910D4434-C3C3-02A0-6AFE-E40D4634E58B}"/>
          </ac:spMkLst>
        </pc:spChg>
        <pc:spChg chg="add mod">
          <ac:chgData name="MURAD, Sofia Jenny Juliette" userId="609d3eb8-04db-4da7-84a5-b39f1996835f" providerId="ADAL" clId="{618702AA-55C7-4634-822D-5FFD1B870D65}" dt="2024-01-26T12:21:28.364" v="5137" actId="20577"/>
          <ac:spMkLst>
            <pc:docMk/>
            <pc:sldMk cId="672877427" sldId="289"/>
            <ac:spMk id="45" creationId="{7D2DA7C1-24C1-2BCE-7DC3-BE169A15B42E}"/>
          </ac:spMkLst>
        </pc:spChg>
        <pc:grpChg chg="add mod">
          <ac:chgData name="MURAD, Sofia Jenny Juliette" userId="609d3eb8-04db-4da7-84a5-b39f1996835f" providerId="ADAL" clId="{618702AA-55C7-4634-822D-5FFD1B870D65}" dt="2024-01-26T10:28:09.127" v="3850"/>
          <ac:grpSpMkLst>
            <pc:docMk/>
            <pc:sldMk cId="672877427" sldId="289"/>
            <ac:grpSpMk id="2" creationId="{A410AB26-116E-218F-841B-6AC46CA243FF}"/>
          </ac:grpSpMkLst>
        </pc:grpChg>
        <pc:grpChg chg="del">
          <ac:chgData name="MURAD, Sofia Jenny Juliette" userId="609d3eb8-04db-4da7-84a5-b39f1996835f" providerId="ADAL" clId="{618702AA-55C7-4634-822D-5FFD1B870D65}" dt="2024-01-26T10:28:07.149" v="3849" actId="478"/>
          <ac:grpSpMkLst>
            <pc:docMk/>
            <pc:sldMk cId="672877427" sldId="289"/>
            <ac:grpSpMk id="6" creationId="{022FC661-D606-4A05-B13D-EC08951D99F7}"/>
          </ac:grpSpMkLst>
        </pc:grpChg>
        <pc:grpChg chg="add mod">
          <ac:chgData name="MURAD, Sofia Jenny Juliette" userId="609d3eb8-04db-4da7-84a5-b39f1996835f" providerId="ADAL" clId="{618702AA-55C7-4634-822D-5FFD1B870D65}" dt="2024-01-26T10:28:14.714" v="3852"/>
          <ac:grpSpMkLst>
            <pc:docMk/>
            <pc:sldMk cId="672877427" sldId="289"/>
            <ac:grpSpMk id="31" creationId="{BAD44363-10F0-D662-05DF-6D791A4888EE}"/>
          </ac:grpSpMkLst>
        </pc:grpChg>
        <pc:extLst>
          <p:ext xmlns:p="http://schemas.openxmlformats.org/presentationml/2006/main" uri="{D6D511B9-2390-475A-947B-AFAB55BFBCF1}">
            <pc226:cmChg xmlns:pc226="http://schemas.microsoft.com/office/powerpoint/2022/06/main/command" chg="add del">
              <pc226:chgData name="MURAD, Sofia Jenny Juliette" userId="609d3eb8-04db-4da7-84a5-b39f1996835f" providerId="ADAL" clId="{618702AA-55C7-4634-822D-5FFD1B870D65}" dt="2024-02-20T09:07:22.836" v="11485"/>
              <pc2:cmMkLst xmlns:pc2="http://schemas.microsoft.com/office/powerpoint/2019/9/main/command">
                <pc:docMk/>
                <pc:sldMk cId="672877427" sldId="289"/>
                <pc2:cmMk id="{878B6C28-4336-4FCB-960C-77EBFBB8DE5B}"/>
              </pc2:cmMkLst>
            </pc226:cmChg>
            <pc226:cmChg xmlns:pc226="http://schemas.microsoft.com/office/powerpoint/2022/06/main/command" chg="">
              <pc226:chgData name="MURAD, Sofia Jenny Juliette" userId="609d3eb8-04db-4da7-84a5-b39f1996835f" providerId="ADAL" clId="{618702AA-55C7-4634-822D-5FFD1B870D65}" dt="2024-02-20T09:07:21.093" v="11484"/>
              <pc2:cmMkLst xmlns:pc2="http://schemas.microsoft.com/office/powerpoint/2019/9/main/command">
                <pc:docMk/>
                <pc:sldMk cId="672877427" sldId="289"/>
                <pc2:cmMk id="{BCD9144B-4AF8-4465-B1C5-F545301A6811}"/>
              </pc2:cmMkLst>
              <pc226:cmRplyChg chg="add">
                <pc226:chgData name="MURAD, Sofia Jenny Juliette" userId="609d3eb8-04db-4da7-84a5-b39f1996835f" providerId="ADAL" clId="{618702AA-55C7-4634-822D-5FFD1B870D65}" dt="2024-02-20T09:07:21.093" v="11484"/>
                <pc2:cmRplyMkLst xmlns:pc2="http://schemas.microsoft.com/office/powerpoint/2019/9/main/command">
                  <pc:docMk/>
                  <pc:sldMk cId="672877427" sldId="289"/>
                  <pc2:cmMk id="{BCD9144B-4AF8-4465-B1C5-F545301A6811}"/>
                  <pc2:cmRplyMk id="{8311E165-F8D0-4477-9DBA-4517AA438CBB}"/>
                </pc2:cmRplyMkLst>
              </pc226:cmRplyChg>
            </pc226:cmChg>
          </p:ext>
        </pc:extLst>
      </pc:sldChg>
      <pc:sldChg chg="del">
        <pc:chgData name="MURAD, Sofia Jenny Juliette" userId="609d3eb8-04db-4da7-84a5-b39f1996835f" providerId="ADAL" clId="{618702AA-55C7-4634-822D-5FFD1B870D65}" dt="2024-01-25T10:37:24.896" v="972" actId="47"/>
        <pc:sldMkLst>
          <pc:docMk/>
          <pc:sldMk cId="1948055383" sldId="291"/>
        </pc:sldMkLst>
      </pc:sldChg>
      <pc:sldChg chg="modSp mod delCm modCm">
        <pc:chgData name="MURAD, Sofia Jenny Juliette" userId="609d3eb8-04db-4da7-84a5-b39f1996835f" providerId="ADAL" clId="{618702AA-55C7-4634-822D-5FFD1B870D65}" dt="2024-02-05T09:00:37.971" v="7235" actId="403"/>
        <pc:sldMkLst>
          <pc:docMk/>
          <pc:sldMk cId="4089523311" sldId="292"/>
        </pc:sldMkLst>
        <pc:spChg chg="mod">
          <ac:chgData name="MURAD, Sofia Jenny Juliette" userId="609d3eb8-04db-4da7-84a5-b39f1996835f" providerId="ADAL" clId="{618702AA-55C7-4634-822D-5FFD1B870D65}" dt="2024-02-05T09:00:37.971" v="7235" actId="403"/>
          <ac:spMkLst>
            <pc:docMk/>
            <pc:sldMk cId="4089523311" sldId="292"/>
            <ac:spMk id="2" creationId="{50AE077E-588C-4175-8B1E-618EA3264FBF}"/>
          </ac:spMkLst>
        </pc:spChg>
        <pc:spChg chg="mod">
          <ac:chgData name="MURAD, Sofia Jenny Juliette" userId="609d3eb8-04db-4da7-84a5-b39f1996835f" providerId="ADAL" clId="{618702AA-55C7-4634-822D-5FFD1B870D65}" dt="2024-01-25T14:23:26.538" v="3245" actId="20577"/>
          <ac:spMkLst>
            <pc:docMk/>
            <pc:sldMk cId="4089523311" sldId="292"/>
            <ac:spMk id="3" creationId="{789BCBC6-56C1-4B72-AFA8-E15F2563FA4C}"/>
          </ac:spMkLst>
        </pc:spChg>
        <pc:picChg chg="mod">
          <ac:chgData name="MURAD, Sofia Jenny Juliette" userId="609d3eb8-04db-4da7-84a5-b39f1996835f" providerId="ADAL" clId="{618702AA-55C7-4634-822D-5FFD1B870D65}" dt="2024-01-25T14:37:04.262" v="3369" actId="1035"/>
          <ac:picMkLst>
            <pc:docMk/>
            <pc:sldMk cId="4089523311" sldId="292"/>
            <ac:picMk id="4" creationId="{DB558D9A-4B72-49FC-9E13-0692E6FE6C2C}"/>
          </ac:picMkLst>
        </pc:picChg>
        <pc:picChg chg="mod">
          <ac:chgData name="MURAD, Sofia Jenny Juliette" userId="609d3eb8-04db-4da7-84a5-b39f1996835f" providerId="ADAL" clId="{618702AA-55C7-4634-822D-5FFD1B870D65}" dt="2024-01-25T14:37:08.969" v="3373" actId="1035"/>
          <ac:picMkLst>
            <pc:docMk/>
            <pc:sldMk cId="4089523311" sldId="292"/>
            <ac:picMk id="5" creationId="{31A62D78-612C-4BEE-9316-15583405C1B9}"/>
          </ac:picMkLst>
        </pc:picChg>
      </pc:sldChg>
      <pc:sldChg chg="del">
        <pc:chgData name="MURAD, Sofia Jenny Juliette" userId="609d3eb8-04db-4da7-84a5-b39f1996835f" providerId="ADAL" clId="{618702AA-55C7-4634-822D-5FFD1B870D65}" dt="2024-01-25T14:25:16.019" v="3246" actId="47"/>
        <pc:sldMkLst>
          <pc:docMk/>
          <pc:sldMk cId="2995721417" sldId="293"/>
        </pc:sldMkLst>
      </pc:sldChg>
      <pc:sldChg chg="modSp mod modClrScheme addCm delCm chgLayout">
        <pc:chgData name="MURAD, Sofia Jenny Juliette" userId="609d3eb8-04db-4da7-84a5-b39f1996835f" providerId="ADAL" clId="{618702AA-55C7-4634-822D-5FFD1B870D65}" dt="2024-02-20T08:48:44.197" v="11363" actId="700"/>
        <pc:sldMkLst>
          <pc:docMk/>
          <pc:sldMk cId="1844280235" sldId="294"/>
        </pc:sldMkLst>
        <pc:spChg chg="mod ord">
          <ac:chgData name="MURAD, Sofia Jenny Juliette" userId="609d3eb8-04db-4da7-84a5-b39f1996835f" providerId="ADAL" clId="{618702AA-55C7-4634-822D-5FFD1B870D65}" dt="2024-02-20T08:48:44.197" v="11363" actId="700"/>
          <ac:spMkLst>
            <pc:docMk/>
            <pc:sldMk cId="1844280235" sldId="294"/>
            <ac:spMk id="2" creationId="{EEFB3AEC-B14F-B34A-A454-E328EB697BCD}"/>
          </ac:spMkLst>
        </pc:spChg>
        <pc:spChg chg="mod ord">
          <ac:chgData name="MURAD, Sofia Jenny Juliette" userId="609d3eb8-04db-4da7-84a5-b39f1996835f" providerId="ADAL" clId="{618702AA-55C7-4634-822D-5FFD1B870D65}" dt="2024-02-20T08:48:44.197" v="11363" actId="700"/>
          <ac:spMkLst>
            <pc:docMk/>
            <pc:sldMk cId="1844280235" sldId="294"/>
            <ac:spMk id="3" creationId="{61181691-BF28-DA4B-B6BC-F7E2E1DA2484}"/>
          </ac:spMkLst>
        </pc:spChg>
      </pc:sldChg>
      <pc:sldChg chg="add del">
        <pc:chgData name="MURAD, Sofia Jenny Juliette" userId="609d3eb8-04db-4da7-84a5-b39f1996835f" providerId="ADAL" clId="{618702AA-55C7-4634-822D-5FFD1B870D65}" dt="2024-01-25T14:25:39.274" v="3250" actId="47"/>
        <pc:sldMkLst>
          <pc:docMk/>
          <pc:sldMk cId="2122557673" sldId="295"/>
        </pc:sldMkLst>
      </pc:sldChg>
      <pc:sldChg chg="modSp mod ord modClrScheme addCm chgLayout">
        <pc:chgData name="MURAD, Sofia Jenny Juliette" userId="609d3eb8-04db-4da7-84a5-b39f1996835f" providerId="ADAL" clId="{618702AA-55C7-4634-822D-5FFD1B870D65}" dt="2024-02-20T08:49:18.444" v="11365" actId="113"/>
        <pc:sldMkLst>
          <pc:docMk/>
          <pc:sldMk cId="4190500392" sldId="296"/>
        </pc:sldMkLst>
        <pc:spChg chg="mod ord">
          <ac:chgData name="MURAD, Sofia Jenny Juliette" userId="609d3eb8-04db-4da7-84a5-b39f1996835f" providerId="ADAL" clId="{618702AA-55C7-4634-822D-5FFD1B870D65}" dt="2024-02-20T08:49:18.444" v="11365" actId="113"/>
          <ac:spMkLst>
            <pc:docMk/>
            <pc:sldMk cId="4190500392" sldId="296"/>
            <ac:spMk id="2" creationId="{C15997C9-102E-E04A-A587-B6EFDB720867}"/>
          </ac:spMkLst>
        </pc:spChg>
        <pc:spChg chg="mod ord">
          <ac:chgData name="MURAD, Sofia Jenny Juliette" userId="609d3eb8-04db-4da7-84a5-b39f1996835f" providerId="ADAL" clId="{618702AA-55C7-4634-822D-5FFD1B870D65}" dt="2024-02-20T08:49:07.854" v="11364" actId="700"/>
          <ac:spMkLst>
            <pc:docMk/>
            <pc:sldMk cId="4190500392" sldId="296"/>
            <ac:spMk id="3" creationId="{DB4B9A68-3B01-E442-9881-3D6D20B61CC0}"/>
          </ac:spMkLst>
        </pc:spChg>
      </pc:sldChg>
      <pc:sldChg chg="modSp del mod addCm modCm">
        <pc:chgData name="MURAD, Sofia Jenny Juliette" userId="609d3eb8-04db-4da7-84a5-b39f1996835f" providerId="ADAL" clId="{618702AA-55C7-4634-822D-5FFD1B870D65}" dt="2024-02-05T15:11:51.330" v="9910" actId="47"/>
        <pc:sldMkLst>
          <pc:docMk/>
          <pc:sldMk cId="3098176661" sldId="297"/>
        </pc:sldMkLst>
        <pc:spChg chg="mod">
          <ac:chgData name="MURAD, Sofia Jenny Juliette" userId="609d3eb8-04db-4da7-84a5-b39f1996835f" providerId="ADAL" clId="{618702AA-55C7-4634-822D-5FFD1B870D65}" dt="2024-01-25T14:41:00.085" v="3415" actId="1076"/>
          <ac:spMkLst>
            <pc:docMk/>
            <pc:sldMk cId="3098176661" sldId="297"/>
            <ac:spMk id="2" creationId="{C15997C9-102E-E04A-A587-B6EFDB720867}"/>
          </ac:spMkLst>
        </pc:spChg>
        <pc:spChg chg="mod">
          <ac:chgData name="MURAD, Sofia Jenny Juliette" userId="609d3eb8-04db-4da7-84a5-b39f1996835f" providerId="ADAL" clId="{618702AA-55C7-4634-822D-5FFD1B870D65}" dt="2024-01-25T14:41:44.800" v="3489" actId="20577"/>
          <ac:spMkLst>
            <pc:docMk/>
            <pc:sldMk cId="3098176661" sldId="297"/>
            <ac:spMk id="7" creationId="{6CC60115-44D5-495E-8CEB-27545DAEBDA3}"/>
          </ac:spMkLst>
        </pc:spChg>
        <pc:picChg chg="mod modCrop">
          <ac:chgData name="MURAD, Sofia Jenny Juliette" userId="609d3eb8-04db-4da7-84a5-b39f1996835f" providerId="ADAL" clId="{618702AA-55C7-4634-822D-5FFD1B870D65}" dt="2024-01-25T14:39:10.427" v="3385" actId="732"/>
          <ac:picMkLst>
            <pc:docMk/>
            <pc:sldMk cId="3098176661" sldId="297"/>
            <ac:picMk id="12" creationId="{BCA56311-5A8B-4F64-A736-3B0AFAA428AA}"/>
          </ac:picMkLst>
        </pc:picChg>
        <pc:picChg chg="mod">
          <ac:chgData name="MURAD, Sofia Jenny Juliette" userId="609d3eb8-04db-4da7-84a5-b39f1996835f" providerId="ADAL" clId="{618702AA-55C7-4634-822D-5FFD1B870D65}" dt="2024-01-25T14:41:32.930" v="3486" actId="1036"/>
          <ac:picMkLst>
            <pc:docMk/>
            <pc:sldMk cId="3098176661" sldId="297"/>
            <ac:picMk id="19" creationId="{087E6977-7196-4F52-BD8D-6FE277C4F5D7}"/>
          </ac:picMkLst>
        </pc:picChg>
        <pc:picChg chg="mod">
          <ac:chgData name="MURAD, Sofia Jenny Juliette" userId="609d3eb8-04db-4da7-84a5-b39f1996835f" providerId="ADAL" clId="{618702AA-55C7-4634-822D-5FFD1B870D65}" dt="2024-01-25T14:40:33.590" v="3410" actId="1076"/>
          <ac:picMkLst>
            <pc:docMk/>
            <pc:sldMk cId="3098176661" sldId="297"/>
            <ac:picMk id="21" creationId="{30614451-8BBB-4606-936B-804CB9ED1676}"/>
          </ac:picMkLst>
        </pc:picChg>
      </pc:sldChg>
      <pc:sldChg chg="del">
        <pc:chgData name="MURAD, Sofia Jenny Juliette" userId="609d3eb8-04db-4da7-84a5-b39f1996835f" providerId="ADAL" clId="{618702AA-55C7-4634-822D-5FFD1B870D65}" dt="2024-01-25T14:25:22.512" v="3247" actId="47"/>
        <pc:sldMkLst>
          <pc:docMk/>
          <pc:sldMk cId="3001104946" sldId="299"/>
        </pc:sldMkLst>
      </pc:sldChg>
      <pc:sldChg chg="del">
        <pc:chgData name="MURAD, Sofia Jenny Juliette" userId="609d3eb8-04db-4da7-84a5-b39f1996835f" providerId="ADAL" clId="{618702AA-55C7-4634-822D-5FFD1B870D65}" dt="2024-01-25T14:41:51.514" v="3490" actId="47"/>
        <pc:sldMkLst>
          <pc:docMk/>
          <pc:sldMk cId="688541594" sldId="300"/>
        </pc:sldMkLst>
      </pc:sldChg>
      <pc:sldChg chg="modSp mod modClrScheme addCm delCm chgLayout">
        <pc:chgData name="MURAD, Sofia Jenny Juliette" userId="609d3eb8-04db-4da7-84a5-b39f1996835f" providerId="ADAL" clId="{618702AA-55C7-4634-822D-5FFD1B870D65}" dt="2024-02-20T08:33:22.611" v="11016" actId="700"/>
        <pc:sldMkLst>
          <pc:docMk/>
          <pc:sldMk cId="2430619339" sldId="302"/>
        </pc:sldMkLst>
        <pc:spChg chg="mod ord">
          <ac:chgData name="MURAD, Sofia Jenny Juliette" userId="609d3eb8-04db-4da7-84a5-b39f1996835f" providerId="ADAL" clId="{618702AA-55C7-4634-822D-5FFD1B870D65}" dt="2024-02-20T08:33:22.611" v="11016" actId="700"/>
          <ac:spMkLst>
            <pc:docMk/>
            <pc:sldMk cId="2430619339" sldId="302"/>
            <ac:spMk id="4" creationId="{31333B64-D278-AF55-0A30-A5AB7600D2E0}"/>
          </ac:spMkLst>
        </pc:spChg>
        <pc:spChg chg="mod ord">
          <ac:chgData name="MURAD, Sofia Jenny Juliette" userId="609d3eb8-04db-4da7-84a5-b39f1996835f" providerId="ADAL" clId="{618702AA-55C7-4634-822D-5FFD1B870D65}" dt="2024-02-20T08:33:22.611" v="11016" actId="700"/>
          <ac:spMkLst>
            <pc:docMk/>
            <pc:sldMk cId="2430619339" sldId="302"/>
            <ac:spMk id="5" creationId="{5E67B203-EF04-250F-8748-E019833EB3FC}"/>
          </ac:spMkLst>
        </pc:spChg>
      </pc:sldChg>
      <pc:sldChg chg="modSp mod modClrScheme addCm chgLayout">
        <pc:chgData name="MURAD, Sofia Jenny Juliette" userId="609d3eb8-04db-4da7-84a5-b39f1996835f" providerId="ADAL" clId="{618702AA-55C7-4634-822D-5FFD1B870D65}" dt="2024-02-20T08:53:07.252" v="11425" actId="700"/>
        <pc:sldMkLst>
          <pc:docMk/>
          <pc:sldMk cId="1122774445" sldId="305"/>
        </pc:sldMkLst>
        <pc:spChg chg="mod ord">
          <ac:chgData name="MURAD, Sofia Jenny Juliette" userId="609d3eb8-04db-4da7-84a5-b39f1996835f" providerId="ADAL" clId="{618702AA-55C7-4634-822D-5FFD1B870D65}" dt="2024-02-20T08:53:07.252" v="11425" actId="700"/>
          <ac:spMkLst>
            <pc:docMk/>
            <pc:sldMk cId="1122774445" sldId="305"/>
            <ac:spMk id="2" creationId="{6964C670-B28C-4732-8761-DF844C061168}"/>
          </ac:spMkLst>
        </pc:spChg>
        <pc:spChg chg="mod ord">
          <ac:chgData name="MURAD, Sofia Jenny Juliette" userId="609d3eb8-04db-4da7-84a5-b39f1996835f" providerId="ADAL" clId="{618702AA-55C7-4634-822D-5FFD1B870D65}" dt="2024-02-20T08:53:07.252" v="11425" actId="700"/>
          <ac:spMkLst>
            <pc:docMk/>
            <pc:sldMk cId="1122774445" sldId="305"/>
            <ac:spMk id="3" creationId="{A539BBE1-E561-4CCF-B2AA-7B9942FD23A7}"/>
          </ac:spMkLst>
        </pc:spChg>
      </pc:sldChg>
      <pc:sldChg chg="modSp del mod">
        <pc:chgData name="MURAD, Sofia Jenny Juliette" userId="609d3eb8-04db-4da7-84a5-b39f1996835f" providerId="ADAL" clId="{618702AA-55C7-4634-822D-5FFD1B870D65}" dt="2024-02-01T14:30:35.928" v="5954" actId="47"/>
        <pc:sldMkLst>
          <pc:docMk/>
          <pc:sldMk cId="2297982194" sldId="306"/>
        </pc:sldMkLst>
        <pc:spChg chg="mod">
          <ac:chgData name="MURAD, Sofia Jenny Juliette" userId="609d3eb8-04db-4da7-84a5-b39f1996835f" providerId="ADAL" clId="{618702AA-55C7-4634-822D-5FFD1B870D65}" dt="2024-01-26T10:35:19.161" v="3962" actId="207"/>
          <ac:spMkLst>
            <pc:docMk/>
            <pc:sldMk cId="2297982194" sldId="306"/>
            <ac:spMk id="18" creationId="{8C0CD6AF-B5A7-452A-90B1-10716DB2A8FE}"/>
          </ac:spMkLst>
        </pc:spChg>
      </pc:sldChg>
      <pc:sldChg chg="del">
        <pc:chgData name="MURAD, Sofia Jenny Juliette" userId="609d3eb8-04db-4da7-84a5-b39f1996835f" providerId="ADAL" clId="{618702AA-55C7-4634-822D-5FFD1B870D65}" dt="2024-01-23T10:52:51.642" v="401" actId="18676"/>
        <pc:sldMkLst>
          <pc:docMk/>
          <pc:sldMk cId="547478688" sldId="307"/>
        </pc:sldMkLst>
      </pc:sldChg>
      <pc:sldChg chg="addSp delSp modSp add del mod addCm">
        <pc:chgData name="MURAD, Sofia Jenny Juliette" userId="609d3eb8-04db-4da7-84a5-b39f1996835f" providerId="ADAL" clId="{618702AA-55C7-4634-822D-5FFD1B870D65}" dt="2024-01-26T12:16:30.641" v="5090" actId="47"/>
        <pc:sldMkLst>
          <pc:docMk/>
          <pc:sldMk cId="2511685414" sldId="309"/>
        </pc:sldMkLst>
        <pc:spChg chg="mod">
          <ac:chgData name="MURAD, Sofia Jenny Juliette" userId="609d3eb8-04db-4da7-84a5-b39f1996835f" providerId="ADAL" clId="{618702AA-55C7-4634-822D-5FFD1B870D65}" dt="2024-01-26T10:27:36.063" v="3843"/>
          <ac:spMkLst>
            <pc:docMk/>
            <pc:sldMk cId="2511685414" sldId="309"/>
            <ac:spMk id="4" creationId="{862BAA34-93DF-B540-011C-A6FB84DC3AD7}"/>
          </ac:spMkLst>
        </pc:spChg>
        <pc:spChg chg="mod">
          <ac:chgData name="MURAD, Sofia Jenny Juliette" userId="609d3eb8-04db-4da7-84a5-b39f1996835f" providerId="ADAL" clId="{618702AA-55C7-4634-822D-5FFD1B870D65}" dt="2024-01-26T10:27:36.063" v="3843"/>
          <ac:spMkLst>
            <pc:docMk/>
            <pc:sldMk cId="2511685414" sldId="309"/>
            <ac:spMk id="5" creationId="{15DD3CC6-38FC-4649-452B-37688CE87741}"/>
          </ac:spMkLst>
        </pc:spChg>
        <pc:spChg chg="del">
          <ac:chgData name="MURAD, Sofia Jenny Juliette" userId="609d3eb8-04db-4da7-84a5-b39f1996835f" providerId="ADAL" clId="{618702AA-55C7-4634-822D-5FFD1B870D65}" dt="2024-01-26T10:27:35.642" v="3842" actId="478"/>
          <ac:spMkLst>
            <pc:docMk/>
            <pc:sldMk cId="2511685414" sldId="309"/>
            <ac:spMk id="19" creationId="{EA108F38-A4CE-4452-A9F1-C4AEC222D9F5}"/>
          </ac:spMkLst>
        </pc:spChg>
        <pc:spChg chg="mod">
          <ac:chgData name="MURAD, Sofia Jenny Juliette" userId="609d3eb8-04db-4da7-84a5-b39f1996835f" providerId="ADAL" clId="{618702AA-55C7-4634-822D-5FFD1B870D65}" dt="2024-01-26T10:27:36.063" v="3843"/>
          <ac:spMkLst>
            <pc:docMk/>
            <pc:sldMk cId="2511685414" sldId="309"/>
            <ac:spMk id="22" creationId="{6BE257D0-239B-23D8-4CDE-88DBFA3A95B1}"/>
          </ac:spMkLst>
        </pc:spChg>
        <pc:spChg chg="mod">
          <ac:chgData name="MURAD, Sofia Jenny Juliette" userId="609d3eb8-04db-4da7-84a5-b39f1996835f" providerId="ADAL" clId="{618702AA-55C7-4634-822D-5FFD1B870D65}" dt="2024-01-26T10:27:36.063" v="3843"/>
          <ac:spMkLst>
            <pc:docMk/>
            <pc:sldMk cId="2511685414" sldId="309"/>
            <ac:spMk id="23" creationId="{1DFE7AD3-CB5A-4E25-23E1-C2FBC4D35A5A}"/>
          </ac:spMkLst>
        </pc:spChg>
        <pc:spChg chg="mod">
          <ac:chgData name="MURAD, Sofia Jenny Juliette" userId="609d3eb8-04db-4da7-84a5-b39f1996835f" providerId="ADAL" clId="{618702AA-55C7-4634-822D-5FFD1B870D65}" dt="2024-01-26T10:27:36.063" v="3843"/>
          <ac:spMkLst>
            <pc:docMk/>
            <pc:sldMk cId="2511685414" sldId="309"/>
            <ac:spMk id="24" creationId="{22DF2E00-A229-F6D0-ED27-47B0BE9BCDB2}"/>
          </ac:spMkLst>
        </pc:spChg>
        <pc:spChg chg="mod">
          <ac:chgData name="MURAD, Sofia Jenny Juliette" userId="609d3eb8-04db-4da7-84a5-b39f1996835f" providerId="ADAL" clId="{618702AA-55C7-4634-822D-5FFD1B870D65}" dt="2024-01-26T10:27:36.063" v="3843"/>
          <ac:spMkLst>
            <pc:docMk/>
            <pc:sldMk cId="2511685414" sldId="309"/>
            <ac:spMk id="25" creationId="{BBF3B7F5-986F-5CAA-7E8A-60AE067A3E78}"/>
          </ac:spMkLst>
        </pc:spChg>
        <pc:spChg chg="mod">
          <ac:chgData name="MURAD, Sofia Jenny Juliette" userId="609d3eb8-04db-4da7-84a5-b39f1996835f" providerId="ADAL" clId="{618702AA-55C7-4634-822D-5FFD1B870D65}" dt="2024-01-26T10:27:36.063" v="3843"/>
          <ac:spMkLst>
            <pc:docMk/>
            <pc:sldMk cId="2511685414" sldId="309"/>
            <ac:spMk id="26" creationId="{DBECE924-169B-B2AB-22DD-17B0CF8068F0}"/>
          </ac:spMkLst>
        </pc:spChg>
        <pc:spChg chg="mod">
          <ac:chgData name="MURAD, Sofia Jenny Juliette" userId="609d3eb8-04db-4da7-84a5-b39f1996835f" providerId="ADAL" clId="{618702AA-55C7-4634-822D-5FFD1B870D65}" dt="2024-01-26T10:27:36.063" v="3843"/>
          <ac:spMkLst>
            <pc:docMk/>
            <pc:sldMk cId="2511685414" sldId="309"/>
            <ac:spMk id="27" creationId="{BBECDDD2-B9A6-2AA1-8A26-65C4036D8C4F}"/>
          </ac:spMkLst>
        </pc:spChg>
        <pc:spChg chg="mod">
          <ac:chgData name="MURAD, Sofia Jenny Juliette" userId="609d3eb8-04db-4da7-84a5-b39f1996835f" providerId="ADAL" clId="{618702AA-55C7-4634-822D-5FFD1B870D65}" dt="2024-01-26T10:27:36.063" v="3843"/>
          <ac:spMkLst>
            <pc:docMk/>
            <pc:sldMk cId="2511685414" sldId="309"/>
            <ac:spMk id="28" creationId="{E5310293-3A82-59BD-7A2B-C49705B75CA0}"/>
          </ac:spMkLst>
        </pc:spChg>
        <pc:spChg chg="mod">
          <ac:chgData name="MURAD, Sofia Jenny Juliette" userId="609d3eb8-04db-4da7-84a5-b39f1996835f" providerId="ADAL" clId="{618702AA-55C7-4634-822D-5FFD1B870D65}" dt="2024-01-26T10:27:36.063" v="3843"/>
          <ac:spMkLst>
            <pc:docMk/>
            <pc:sldMk cId="2511685414" sldId="309"/>
            <ac:spMk id="29" creationId="{45EC204F-707D-DAE1-7F31-BCE15F207119}"/>
          </ac:spMkLst>
        </pc:spChg>
        <pc:spChg chg="mod">
          <ac:chgData name="MURAD, Sofia Jenny Juliette" userId="609d3eb8-04db-4da7-84a5-b39f1996835f" providerId="ADAL" clId="{618702AA-55C7-4634-822D-5FFD1B870D65}" dt="2024-01-26T10:27:36.063" v="3843"/>
          <ac:spMkLst>
            <pc:docMk/>
            <pc:sldMk cId="2511685414" sldId="309"/>
            <ac:spMk id="30" creationId="{31B7D5E1-0387-CE81-28C9-CF8034DCFF3C}"/>
          </ac:spMkLst>
        </pc:spChg>
        <pc:spChg chg="mod">
          <ac:chgData name="MURAD, Sofia Jenny Juliette" userId="609d3eb8-04db-4da7-84a5-b39f1996835f" providerId="ADAL" clId="{618702AA-55C7-4634-822D-5FFD1B870D65}" dt="2024-01-26T10:27:36.063" v="3843"/>
          <ac:spMkLst>
            <pc:docMk/>
            <pc:sldMk cId="2511685414" sldId="309"/>
            <ac:spMk id="31" creationId="{20A51E46-EFCA-C7F8-F298-C7813D177C3C}"/>
          </ac:spMkLst>
        </pc:spChg>
        <pc:spChg chg="mod">
          <ac:chgData name="MURAD, Sofia Jenny Juliette" userId="609d3eb8-04db-4da7-84a5-b39f1996835f" providerId="ADAL" clId="{618702AA-55C7-4634-822D-5FFD1B870D65}" dt="2024-01-26T10:27:36.063" v="3843"/>
          <ac:spMkLst>
            <pc:docMk/>
            <pc:sldMk cId="2511685414" sldId="309"/>
            <ac:spMk id="32" creationId="{A3F91870-611E-2D7B-8F00-03CA985645E6}"/>
          </ac:spMkLst>
        </pc:spChg>
        <pc:grpChg chg="add mod">
          <ac:chgData name="MURAD, Sofia Jenny Juliette" userId="609d3eb8-04db-4da7-84a5-b39f1996835f" providerId="ADAL" clId="{618702AA-55C7-4634-822D-5FFD1B870D65}" dt="2024-01-26T10:27:36.063" v="3843"/>
          <ac:grpSpMkLst>
            <pc:docMk/>
            <pc:sldMk cId="2511685414" sldId="309"/>
            <ac:grpSpMk id="2" creationId="{944ACC23-D0C3-5FBA-AEC0-000936116738}"/>
          </ac:grpSpMkLst>
        </pc:grpChg>
        <pc:grpChg chg="del">
          <ac:chgData name="MURAD, Sofia Jenny Juliette" userId="609d3eb8-04db-4da7-84a5-b39f1996835f" providerId="ADAL" clId="{618702AA-55C7-4634-822D-5FFD1B870D65}" dt="2024-01-26T10:27:33.606" v="3841" actId="478"/>
          <ac:grpSpMkLst>
            <pc:docMk/>
            <pc:sldMk cId="2511685414" sldId="309"/>
            <ac:grpSpMk id="6" creationId="{022FC661-D606-4A05-B13D-EC08951D99F7}"/>
          </ac:grpSpMkLst>
        </pc:grpChg>
      </pc:sldChg>
      <pc:sldChg chg="addSp delSp modSp add del mod addCm">
        <pc:chgData name="MURAD, Sofia Jenny Juliette" userId="609d3eb8-04db-4da7-84a5-b39f1996835f" providerId="ADAL" clId="{618702AA-55C7-4634-822D-5FFD1B870D65}" dt="2024-01-26T12:16:40.194" v="5091" actId="47"/>
        <pc:sldMkLst>
          <pc:docMk/>
          <pc:sldMk cId="3287814041" sldId="317"/>
        </pc:sldMkLst>
        <pc:spChg chg="mod">
          <ac:chgData name="MURAD, Sofia Jenny Juliette" userId="609d3eb8-04db-4da7-84a5-b39f1996835f" providerId="ADAL" clId="{618702AA-55C7-4634-822D-5FFD1B870D65}" dt="2024-01-26T10:27:51.908" v="3847"/>
          <ac:spMkLst>
            <pc:docMk/>
            <pc:sldMk cId="3287814041" sldId="317"/>
            <ac:spMk id="3" creationId="{ACAC2C13-BD68-3810-13F4-EE999B58BCDF}"/>
          </ac:spMkLst>
        </pc:spChg>
        <pc:spChg chg="mod">
          <ac:chgData name="MURAD, Sofia Jenny Juliette" userId="609d3eb8-04db-4da7-84a5-b39f1996835f" providerId="ADAL" clId="{618702AA-55C7-4634-822D-5FFD1B870D65}" dt="2024-01-26T10:27:51.908" v="3847"/>
          <ac:spMkLst>
            <pc:docMk/>
            <pc:sldMk cId="3287814041" sldId="317"/>
            <ac:spMk id="5" creationId="{41A98C5C-5403-4950-2C66-37410F4D15BD}"/>
          </ac:spMkLst>
        </pc:spChg>
        <pc:spChg chg="mod">
          <ac:chgData name="MURAD, Sofia Jenny Juliette" userId="609d3eb8-04db-4da7-84a5-b39f1996835f" providerId="ADAL" clId="{618702AA-55C7-4634-822D-5FFD1B870D65}" dt="2024-01-26T10:27:51.908" v="3847"/>
          <ac:spMkLst>
            <pc:docMk/>
            <pc:sldMk cId="3287814041" sldId="317"/>
            <ac:spMk id="18" creationId="{0A3662B7-1672-CAF9-F6C5-397D96E0165E}"/>
          </ac:spMkLst>
        </pc:spChg>
        <pc:spChg chg="del">
          <ac:chgData name="MURAD, Sofia Jenny Juliette" userId="609d3eb8-04db-4da7-84a5-b39f1996835f" providerId="ADAL" clId="{618702AA-55C7-4634-822D-5FFD1B870D65}" dt="2024-01-26T10:27:51.452" v="3846" actId="478"/>
          <ac:spMkLst>
            <pc:docMk/>
            <pc:sldMk cId="3287814041" sldId="317"/>
            <ac:spMk id="19" creationId="{EA108F38-A4CE-4452-A9F1-C4AEC222D9F5}"/>
          </ac:spMkLst>
        </pc:spChg>
        <pc:spChg chg="mod">
          <ac:chgData name="MURAD, Sofia Jenny Juliette" userId="609d3eb8-04db-4da7-84a5-b39f1996835f" providerId="ADAL" clId="{618702AA-55C7-4634-822D-5FFD1B870D65}" dt="2024-01-26T10:27:51.908" v="3847"/>
          <ac:spMkLst>
            <pc:docMk/>
            <pc:sldMk cId="3287814041" sldId="317"/>
            <ac:spMk id="21" creationId="{F51951F8-0229-F7F1-0DE6-AB82919F261F}"/>
          </ac:spMkLst>
        </pc:spChg>
        <pc:spChg chg="mod">
          <ac:chgData name="MURAD, Sofia Jenny Juliette" userId="609d3eb8-04db-4da7-84a5-b39f1996835f" providerId="ADAL" clId="{618702AA-55C7-4634-822D-5FFD1B870D65}" dt="2024-01-26T10:27:51.908" v="3847"/>
          <ac:spMkLst>
            <pc:docMk/>
            <pc:sldMk cId="3287814041" sldId="317"/>
            <ac:spMk id="22" creationId="{6440368E-E7EB-C8B1-70A7-F3C300422D11}"/>
          </ac:spMkLst>
        </pc:spChg>
        <pc:spChg chg="mod">
          <ac:chgData name="MURAD, Sofia Jenny Juliette" userId="609d3eb8-04db-4da7-84a5-b39f1996835f" providerId="ADAL" clId="{618702AA-55C7-4634-822D-5FFD1B870D65}" dt="2024-01-26T10:27:51.908" v="3847"/>
          <ac:spMkLst>
            <pc:docMk/>
            <pc:sldMk cId="3287814041" sldId="317"/>
            <ac:spMk id="23" creationId="{599C8A36-C718-C267-5995-5B74F9984E1F}"/>
          </ac:spMkLst>
        </pc:spChg>
        <pc:spChg chg="mod">
          <ac:chgData name="MURAD, Sofia Jenny Juliette" userId="609d3eb8-04db-4da7-84a5-b39f1996835f" providerId="ADAL" clId="{618702AA-55C7-4634-822D-5FFD1B870D65}" dt="2024-01-26T10:27:51.908" v="3847"/>
          <ac:spMkLst>
            <pc:docMk/>
            <pc:sldMk cId="3287814041" sldId="317"/>
            <ac:spMk id="24" creationId="{F761E00E-0DAC-FD2F-6CEB-9F2149DE5B61}"/>
          </ac:spMkLst>
        </pc:spChg>
        <pc:spChg chg="mod">
          <ac:chgData name="MURAD, Sofia Jenny Juliette" userId="609d3eb8-04db-4da7-84a5-b39f1996835f" providerId="ADAL" clId="{618702AA-55C7-4634-822D-5FFD1B870D65}" dt="2024-01-26T10:27:51.908" v="3847"/>
          <ac:spMkLst>
            <pc:docMk/>
            <pc:sldMk cId="3287814041" sldId="317"/>
            <ac:spMk id="25" creationId="{9247EF31-1B82-3B22-8992-AB342745C6EA}"/>
          </ac:spMkLst>
        </pc:spChg>
        <pc:spChg chg="mod">
          <ac:chgData name="MURAD, Sofia Jenny Juliette" userId="609d3eb8-04db-4da7-84a5-b39f1996835f" providerId="ADAL" clId="{618702AA-55C7-4634-822D-5FFD1B870D65}" dt="2024-01-26T10:27:51.908" v="3847"/>
          <ac:spMkLst>
            <pc:docMk/>
            <pc:sldMk cId="3287814041" sldId="317"/>
            <ac:spMk id="26" creationId="{D06E5173-7BCD-9082-E5A4-EFFD6D34B18E}"/>
          </ac:spMkLst>
        </pc:spChg>
        <pc:spChg chg="mod">
          <ac:chgData name="MURAD, Sofia Jenny Juliette" userId="609d3eb8-04db-4da7-84a5-b39f1996835f" providerId="ADAL" clId="{618702AA-55C7-4634-822D-5FFD1B870D65}" dt="2024-01-26T10:27:51.908" v="3847"/>
          <ac:spMkLst>
            <pc:docMk/>
            <pc:sldMk cId="3287814041" sldId="317"/>
            <ac:spMk id="27" creationId="{9CF97209-7A9B-EBB6-0511-0115644CC306}"/>
          </ac:spMkLst>
        </pc:spChg>
        <pc:spChg chg="mod">
          <ac:chgData name="MURAD, Sofia Jenny Juliette" userId="609d3eb8-04db-4da7-84a5-b39f1996835f" providerId="ADAL" clId="{618702AA-55C7-4634-822D-5FFD1B870D65}" dt="2024-01-26T10:27:51.908" v="3847"/>
          <ac:spMkLst>
            <pc:docMk/>
            <pc:sldMk cId="3287814041" sldId="317"/>
            <ac:spMk id="28" creationId="{D70A282D-B27E-1A1F-94EF-C0C4372ED408}"/>
          </ac:spMkLst>
        </pc:spChg>
        <pc:spChg chg="mod">
          <ac:chgData name="MURAD, Sofia Jenny Juliette" userId="609d3eb8-04db-4da7-84a5-b39f1996835f" providerId="ADAL" clId="{618702AA-55C7-4634-822D-5FFD1B870D65}" dt="2024-01-26T10:27:51.908" v="3847"/>
          <ac:spMkLst>
            <pc:docMk/>
            <pc:sldMk cId="3287814041" sldId="317"/>
            <ac:spMk id="29" creationId="{B3D93436-AB9B-A695-8A60-3917F9E99A8F}"/>
          </ac:spMkLst>
        </pc:spChg>
        <pc:spChg chg="mod">
          <ac:chgData name="MURAD, Sofia Jenny Juliette" userId="609d3eb8-04db-4da7-84a5-b39f1996835f" providerId="ADAL" clId="{618702AA-55C7-4634-822D-5FFD1B870D65}" dt="2024-01-26T10:27:51.908" v="3847"/>
          <ac:spMkLst>
            <pc:docMk/>
            <pc:sldMk cId="3287814041" sldId="317"/>
            <ac:spMk id="30" creationId="{F7D9F828-BC40-A1C8-233D-A78C5E5BF3E5}"/>
          </ac:spMkLst>
        </pc:spChg>
        <pc:grpChg chg="add mod">
          <ac:chgData name="MURAD, Sofia Jenny Juliette" userId="609d3eb8-04db-4da7-84a5-b39f1996835f" providerId="ADAL" clId="{618702AA-55C7-4634-822D-5FFD1B870D65}" dt="2024-01-26T10:27:51.908" v="3847"/>
          <ac:grpSpMkLst>
            <pc:docMk/>
            <pc:sldMk cId="3287814041" sldId="317"/>
            <ac:grpSpMk id="2" creationId="{857F5478-23AD-7924-4D40-9105C3B6DD50}"/>
          </ac:grpSpMkLst>
        </pc:grpChg>
        <pc:grpChg chg="del">
          <ac:chgData name="MURAD, Sofia Jenny Juliette" userId="609d3eb8-04db-4da7-84a5-b39f1996835f" providerId="ADAL" clId="{618702AA-55C7-4634-822D-5FFD1B870D65}" dt="2024-01-26T10:27:49.132" v="3845" actId="478"/>
          <ac:grpSpMkLst>
            <pc:docMk/>
            <pc:sldMk cId="3287814041" sldId="317"/>
            <ac:grpSpMk id="6" creationId="{022FC661-D606-4A05-B13D-EC08951D99F7}"/>
          </ac:grpSpMkLst>
        </pc:grpChg>
      </pc:sldChg>
      <pc:sldChg chg="delSp modSp del mod addCm">
        <pc:chgData name="MURAD, Sofia Jenny Juliette" userId="609d3eb8-04db-4da7-84a5-b39f1996835f" providerId="ADAL" clId="{618702AA-55C7-4634-822D-5FFD1B870D65}" dt="2024-02-01T14:59:20.985" v="7199" actId="47"/>
        <pc:sldMkLst>
          <pc:docMk/>
          <pc:sldMk cId="229299555" sldId="319"/>
        </pc:sldMkLst>
        <pc:spChg chg="mod">
          <ac:chgData name="MURAD, Sofia Jenny Juliette" userId="609d3eb8-04db-4da7-84a5-b39f1996835f" providerId="ADAL" clId="{618702AA-55C7-4634-822D-5FFD1B870D65}" dt="2024-01-26T10:35:02.413" v="3960" actId="207"/>
          <ac:spMkLst>
            <pc:docMk/>
            <pc:sldMk cId="229299555" sldId="319"/>
            <ac:spMk id="18" creationId="{8C0CD6AF-B5A7-452A-90B1-10716DB2A8FE}"/>
          </ac:spMkLst>
        </pc:spChg>
        <pc:spChg chg="del">
          <ac:chgData name="MURAD, Sofia Jenny Juliette" userId="609d3eb8-04db-4da7-84a5-b39f1996835f" providerId="ADAL" clId="{618702AA-55C7-4634-822D-5FFD1B870D65}" dt="2024-01-19T15:20:49.738" v="382" actId="478"/>
          <ac:spMkLst>
            <pc:docMk/>
            <pc:sldMk cId="229299555" sldId="319"/>
            <ac:spMk id="20" creationId="{91385412-9C11-4FBE-8F18-C4B4E014EC44}"/>
          </ac:spMkLst>
        </pc:spChg>
        <pc:spChg chg="mod">
          <ac:chgData name="MURAD, Sofia Jenny Juliette" userId="609d3eb8-04db-4da7-84a5-b39f1996835f" providerId="ADAL" clId="{618702AA-55C7-4634-822D-5FFD1B870D65}" dt="2024-02-01T14:54:57.794" v="7061" actId="1076"/>
          <ac:spMkLst>
            <pc:docMk/>
            <pc:sldMk cId="229299555" sldId="319"/>
            <ac:spMk id="21" creationId="{23D80695-03F1-471A-ABDE-1FA1601D5BA1}"/>
          </ac:spMkLst>
        </pc:spChg>
        <pc:spChg chg="del">
          <ac:chgData name="MURAD, Sofia Jenny Juliette" userId="609d3eb8-04db-4da7-84a5-b39f1996835f" providerId="ADAL" clId="{618702AA-55C7-4634-822D-5FFD1B870D65}" dt="2024-01-19T15:20:49.738" v="382" actId="478"/>
          <ac:spMkLst>
            <pc:docMk/>
            <pc:sldMk cId="229299555" sldId="319"/>
            <ac:spMk id="22" creationId="{4749802F-576B-4CEC-822A-C02128F94C1A}"/>
          </ac:spMkLst>
        </pc:spChg>
        <pc:spChg chg="del">
          <ac:chgData name="MURAD, Sofia Jenny Juliette" userId="609d3eb8-04db-4da7-84a5-b39f1996835f" providerId="ADAL" clId="{618702AA-55C7-4634-822D-5FFD1B870D65}" dt="2024-01-19T15:20:41.357" v="381" actId="478"/>
          <ac:spMkLst>
            <pc:docMk/>
            <pc:sldMk cId="229299555" sldId="319"/>
            <ac:spMk id="23" creationId="{A35A8454-680B-4823-AA03-D5563277E48B}"/>
          </ac:spMkLst>
        </pc:spChg>
        <pc:spChg chg="del">
          <ac:chgData name="MURAD, Sofia Jenny Juliette" userId="609d3eb8-04db-4da7-84a5-b39f1996835f" providerId="ADAL" clId="{618702AA-55C7-4634-822D-5FFD1B870D65}" dt="2024-01-19T15:20:41.357" v="381" actId="478"/>
          <ac:spMkLst>
            <pc:docMk/>
            <pc:sldMk cId="229299555" sldId="319"/>
            <ac:spMk id="25" creationId="{FAC780D8-8BD3-45F4-A249-02CC382EE4DE}"/>
          </ac:spMkLst>
        </pc:spChg>
        <pc:picChg chg="mod">
          <ac:chgData name="MURAD, Sofia Jenny Juliette" userId="609d3eb8-04db-4da7-84a5-b39f1996835f" providerId="ADAL" clId="{618702AA-55C7-4634-822D-5FFD1B870D65}" dt="2024-01-19T15:21:07.168" v="387" actId="1076"/>
          <ac:picMkLst>
            <pc:docMk/>
            <pc:sldMk cId="229299555" sldId="319"/>
            <ac:picMk id="19" creationId="{6824E006-F070-BA47-80B4-D6BAE431E0E1}"/>
          </ac:picMkLst>
        </pc:picChg>
      </pc:sldChg>
      <pc:sldChg chg="addSp delSp modSp del mod addCm">
        <pc:chgData name="MURAD, Sofia Jenny Juliette" userId="609d3eb8-04db-4da7-84a5-b39f1996835f" providerId="ADAL" clId="{618702AA-55C7-4634-822D-5FFD1B870D65}" dt="2024-01-26T12:28:26.920" v="5466" actId="47"/>
        <pc:sldMkLst>
          <pc:docMk/>
          <pc:sldMk cId="2480409090" sldId="323"/>
        </pc:sldMkLst>
        <pc:spChg chg="mod">
          <ac:chgData name="MURAD, Sofia Jenny Juliette" userId="609d3eb8-04db-4da7-84a5-b39f1996835f" providerId="ADAL" clId="{618702AA-55C7-4634-822D-5FFD1B870D65}" dt="2024-01-26T10:29:29.492" v="3860"/>
          <ac:spMkLst>
            <pc:docMk/>
            <pc:sldMk cId="2480409090" sldId="323"/>
            <ac:spMk id="4" creationId="{EB441BD7-A58B-E9FB-D22F-3DAF97176D6F}"/>
          </ac:spMkLst>
        </pc:spChg>
        <pc:spChg chg="mod">
          <ac:chgData name="MURAD, Sofia Jenny Juliette" userId="609d3eb8-04db-4da7-84a5-b39f1996835f" providerId="ADAL" clId="{618702AA-55C7-4634-822D-5FFD1B870D65}" dt="2024-01-26T10:29:29.492" v="3860"/>
          <ac:spMkLst>
            <pc:docMk/>
            <pc:sldMk cId="2480409090" sldId="323"/>
            <ac:spMk id="5" creationId="{81A8CF76-4830-4540-F876-4EF452D014CE}"/>
          </ac:spMkLst>
        </pc:spChg>
        <pc:spChg chg="del">
          <ac:chgData name="MURAD, Sofia Jenny Juliette" userId="609d3eb8-04db-4da7-84a5-b39f1996835f" providerId="ADAL" clId="{618702AA-55C7-4634-822D-5FFD1B870D65}" dt="2024-01-26T10:29:28.952" v="3859" actId="478"/>
          <ac:spMkLst>
            <pc:docMk/>
            <pc:sldMk cId="2480409090" sldId="323"/>
            <ac:spMk id="19" creationId="{C5276DD1-639B-4F7F-A2B8-6D651209D41C}"/>
          </ac:spMkLst>
        </pc:spChg>
        <pc:spChg chg="mod">
          <ac:chgData name="MURAD, Sofia Jenny Juliette" userId="609d3eb8-04db-4da7-84a5-b39f1996835f" providerId="ADAL" clId="{618702AA-55C7-4634-822D-5FFD1B870D65}" dt="2024-01-26T10:29:29.492" v="3860"/>
          <ac:spMkLst>
            <pc:docMk/>
            <pc:sldMk cId="2480409090" sldId="323"/>
            <ac:spMk id="22" creationId="{BE271701-1AB9-B037-7CE1-AA0C371F9BE9}"/>
          </ac:spMkLst>
        </pc:spChg>
        <pc:spChg chg="mod">
          <ac:chgData name="MURAD, Sofia Jenny Juliette" userId="609d3eb8-04db-4da7-84a5-b39f1996835f" providerId="ADAL" clId="{618702AA-55C7-4634-822D-5FFD1B870D65}" dt="2024-01-26T10:29:29.492" v="3860"/>
          <ac:spMkLst>
            <pc:docMk/>
            <pc:sldMk cId="2480409090" sldId="323"/>
            <ac:spMk id="23" creationId="{E27911C2-6038-F7F6-5362-B6CA10A9489C}"/>
          </ac:spMkLst>
        </pc:spChg>
        <pc:spChg chg="mod">
          <ac:chgData name="MURAD, Sofia Jenny Juliette" userId="609d3eb8-04db-4da7-84a5-b39f1996835f" providerId="ADAL" clId="{618702AA-55C7-4634-822D-5FFD1B870D65}" dt="2024-01-26T10:29:29.492" v="3860"/>
          <ac:spMkLst>
            <pc:docMk/>
            <pc:sldMk cId="2480409090" sldId="323"/>
            <ac:spMk id="24" creationId="{7AADD026-5959-CBFC-AEED-97819EEA0D7D}"/>
          </ac:spMkLst>
        </pc:spChg>
        <pc:spChg chg="mod">
          <ac:chgData name="MURAD, Sofia Jenny Juliette" userId="609d3eb8-04db-4da7-84a5-b39f1996835f" providerId="ADAL" clId="{618702AA-55C7-4634-822D-5FFD1B870D65}" dt="2024-01-26T10:29:29.492" v="3860"/>
          <ac:spMkLst>
            <pc:docMk/>
            <pc:sldMk cId="2480409090" sldId="323"/>
            <ac:spMk id="25" creationId="{D684D6B0-3580-0EEF-A67D-7A899D2B1F27}"/>
          </ac:spMkLst>
        </pc:spChg>
        <pc:spChg chg="mod">
          <ac:chgData name="MURAD, Sofia Jenny Juliette" userId="609d3eb8-04db-4da7-84a5-b39f1996835f" providerId="ADAL" clId="{618702AA-55C7-4634-822D-5FFD1B870D65}" dt="2024-01-26T10:29:29.492" v="3860"/>
          <ac:spMkLst>
            <pc:docMk/>
            <pc:sldMk cId="2480409090" sldId="323"/>
            <ac:spMk id="26" creationId="{D4004014-A069-B79F-3480-8ECD6981A63F}"/>
          </ac:spMkLst>
        </pc:spChg>
        <pc:spChg chg="mod">
          <ac:chgData name="MURAD, Sofia Jenny Juliette" userId="609d3eb8-04db-4da7-84a5-b39f1996835f" providerId="ADAL" clId="{618702AA-55C7-4634-822D-5FFD1B870D65}" dt="2024-01-26T10:29:29.492" v="3860"/>
          <ac:spMkLst>
            <pc:docMk/>
            <pc:sldMk cId="2480409090" sldId="323"/>
            <ac:spMk id="27" creationId="{07D06CEE-75EE-9EB4-0F76-B483B9734577}"/>
          </ac:spMkLst>
        </pc:spChg>
        <pc:spChg chg="mod">
          <ac:chgData name="MURAD, Sofia Jenny Juliette" userId="609d3eb8-04db-4da7-84a5-b39f1996835f" providerId="ADAL" clId="{618702AA-55C7-4634-822D-5FFD1B870D65}" dt="2024-01-26T10:29:29.492" v="3860"/>
          <ac:spMkLst>
            <pc:docMk/>
            <pc:sldMk cId="2480409090" sldId="323"/>
            <ac:spMk id="28" creationId="{5C6A143F-ED62-D987-9349-32820AF1E052}"/>
          </ac:spMkLst>
        </pc:spChg>
        <pc:spChg chg="mod">
          <ac:chgData name="MURAD, Sofia Jenny Juliette" userId="609d3eb8-04db-4da7-84a5-b39f1996835f" providerId="ADAL" clId="{618702AA-55C7-4634-822D-5FFD1B870D65}" dt="2024-01-26T10:29:29.492" v="3860"/>
          <ac:spMkLst>
            <pc:docMk/>
            <pc:sldMk cId="2480409090" sldId="323"/>
            <ac:spMk id="29" creationId="{4E12FB6A-ECC8-1464-2FEE-924E974615A6}"/>
          </ac:spMkLst>
        </pc:spChg>
        <pc:spChg chg="mod">
          <ac:chgData name="MURAD, Sofia Jenny Juliette" userId="609d3eb8-04db-4da7-84a5-b39f1996835f" providerId="ADAL" clId="{618702AA-55C7-4634-822D-5FFD1B870D65}" dt="2024-01-26T10:29:29.492" v="3860"/>
          <ac:spMkLst>
            <pc:docMk/>
            <pc:sldMk cId="2480409090" sldId="323"/>
            <ac:spMk id="30" creationId="{7E9BE144-C1F4-FF0F-6315-24E3E6A7B7AC}"/>
          </ac:spMkLst>
        </pc:spChg>
        <pc:spChg chg="mod">
          <ac:chgData name="MURAD, Sofia Jenny Juliette" userId="609d3eb8-04db-4da7-84a5-b39f1996835f" providerId="ADAL" clId="{618702AA-55C7-4634-822D-5FFD1B870D65}" dt="2024-01-26T10:29:29.492" v="3860"/>
          <ac:spMkLst>
            <pc:docMk/>
            <pc:sldMk cId="2480409090" sldId="323"/>
            <ac:spMk id="31" creationId="{EE790FCA-C14C-D8B0-667B-548FBB7254D0}"/>
          </ac:spMkLst>
        </pc:spChg>
        <pc:spChg chg="mod">
          <ac:chgData name="MURAD, Sofia Jenny Juliette" userId="609d3eb8-04db-4da7-84a5-b39f1996835f" providerId="ADAL" clId="{618702AA-55C7-4634-822D-5FFD1B870D65}" dt="2024-01-26T10:29:29.492" v="3860"/>
          <ac:spMkLst>
            <pc:docMk/>
            <pc:sldMk cId="2480409090" sldId="323"/>
            <ac:spMk id="32" creationId="{B5A91EB8-697C-3B25-9568-E19BD319BB64}"/>
          </ac:spMkLst>
        </pc:spChg>
        <pc:grpChg chg="add mod">
          <ac:chgData name="MURAD, Sofia Jenny Juliette" userId="609d3eb8-04db-4da7-84a5-b39f1996835f" providerId="ADAL" clId="{618702AA-55C7-4634-822D-5FFD1B870D65}" dt="2024-01-26T10:29:29.492" v="3860"/>
          <ac:grpSpMkLst>
            <pc:docMk/>
            <pc:sldMk cId="2480409090" sldId="323"/>
            <ac:grpSpMk id="2" creationId="{528F663D-B9AC-114D-8098-30DFD4C28F54}"/>
          </ac:grpSpMkLst>
        </pc:grpChg>
        <pc:grpChg chg="del">
          <ac:chgData name="MURAD, Sofia Jenny Juliette" userId="609d3eb8-04db-4da7-84a5-b39f1996835f" providerId="ADAL" clId="{618702AA-55C7-4634-822D-5FFD1B870D65}" dt="2024-01-26T10:29:24.761" v="3858" actId="478"/>
          <ac:grpSpMkLst>
            <pc:docMk/>
            <pc:sldMk cId="2480409090" sldId="323"/>
            <ac:grpSpMk id="6" creationId="{022FC661-D606-4A05-B13D-EC08951D99F7}"/>
          </ac:grpSpMkLst>
        </pc:grpChg>
      </pc:sldChg>
      <pc:sldChg chg="addSp delSp modSp del mod addCm">
        <pc:chgData name="MURAD, Sofia Jenny Juliette" userId="609d3eb8-04db-4da7-84a5-b39f1996835f" providerId="ADAL" clId="{618702AA-55C7-4634-822D-5FFD1B870D65}" dt="2024-01-26T12:28:21.798" v="5465" actId="47"/>
        <pc:sldMkLst>
          <pc:docMk/>
          <pc:sldMk cId="3065837587" sldId="329"/>
        </pc:sldMkLst>
        <pc:spChg chg="mod">
          <ac:chgData name="MURAD, Sofia Jenny Juliette" userId="609d3eb8-04db-4da7-84a5-b39f1996835f" providerId="ADAL" clId="{618702AA-55C7-4634-822D-5FFD1B870D65}" dt="2024-01-26T10:28:34.745" v="3856"/>
          <ac:spMkLst>
            <pc:docMk/>
            <pc:sldMk cId="3065837587" sldId="329"/>
            <ac:spMk id="3" creationId="{DE37C5AD-95F9-2BA1-FBF5-73BE83C36719}"/>
          </ac:spMkLst>
        </pc:spChg>
        <pc:spChg chg="mod">
          <ac:chgData name="MURAD, Sofia Jenny Juliette" userId="609d3eb8-04db-4da7-84a5-b39f1996835f" providerId="ADAL" clId="{618702AA-55C7-4634-822D-5FFD1B870D65}" dt="2024-01-26T10:28:34.745" v="3856"/>
          <ac:spMkLst>
            <pc:docMk/>
            <pc:sldMk cId="3065837587" sldId="329"/>
            <ac:spMk id="4" creationId="{5BB61988-A05A-E0E4-C8B8-1071E0AD2CB9}"/>
          </ac:spMkLst>
        </pc:spChg>
        <pc:spChg chg="mod">
          <ac:chgData name="MURAD, Sofia Jenny Juliette" userId="609d3eb8-04db-4da7-84a5-b39f1996835f" providerId="ADAL" clId="{618702AA-55C7-4634-822D-5FFD1B870D65}" dt="2024-01-26T10:28:34.745" v="3856"/>
          <ac:spMkLst>
            <pc:docMk/>
            <pc:sldMk cId="3065837587" sldId="329"/>
            <ac:spMk id="5" creationId="{19E476CA-3640-27EE-37E1-500E648E3EE8}"/>
          </ac:spMkLst>
        </pc:spChg>
        <pc:spChg chg="del">
          <ac:chgData name="MURAD, Sofia Jenny Juliette" userId="609d3eb8-04db-4da7-84a5-b39f1996835f" providerId="ADAL" clId="{618702AA-55C7-4634-822D-5FFD1B870D65}" dt="2024-01-26T10:28:34.345" v="3855" actId="478"/>
          <ac:spMkLst>
            <pc:docMk/>
            <pc:sldMk cId="3065837587" sldId="329"/>
            <ac:spMk id="19" creationId="{C5276DD1-639B-4F7F-A2B8-6D651209D41C}"/>
          </ac:spMkLst>
        </pc:spChg>
        <pc:spChg chg="mod">
          <ac:chgData name="MURAD, Sofia Jenny Juliette" userId="609d3eb8-04db-4da7-84a5-b39f1996835f" providerId="ADAL" clId="{618702AA-55C7-4634-822D-5FFD1B870D65}" dt="2024-01-26T10:28:34.745" v="3856"/>
          <ac:spMkLst>
            <pc:docMk/>
            <pc:sldMk cId="3065837587" sldId="329"/>
            <ac:spMk id="23" creationId="{C564A0F9-0398-1EE9-AA56-C71F6718D84A}"/>
          </ac:spMkLst>
        </pc:spChg>
        <pc:spChg chg="mod">
          <ac:chgData name="MURAD, Sofia Jenny Juliette" userId="609d3eb8-04db-4da7-84a5-b39f1996835f" providerId="ADAL" clId="{618702AA-55C7-4634-822D-5FFD1B870D65}" dt="2024-01-26T10:28:34.745" v="3856"/>
          <ac:spMkLst>
            <pc:docMk/>
            <pc:sldMk cId="3065837587" sldId="329"/>
            <ac:spMk id="24" creationId="{F0DF28D0-46F0-ABF2-CDA5-06146104131C}"/>
          </ac:spMkLst>
        </pc:spChg>
        <pc:spChg chg="mod">
          <ac:chgData name="MURAD, Sofia Jenny Juliette" userId="609d3eb8-04db-4da7-84a5-b39f1996835f" providerId="ADAL" clId="{618702AA-55C7-4634-822D-5FFD1B870D65}" dt="2024-01-26T10:28:34.745" v="3856"/>
          <ac:spMkLst>
            <pc:docMk/>
            <pc:sldMk cId="3065837587" sldId="329"/>
            <ac:spMk id="25" creationId="{A7CA27B5-F9C0-9649-38AB-5C0BCBF77EB0}"/>
          </ac:spMkLst>
        </pc:spChg>
        <pc:spChg chg="mod">
          <ac:chgData name="MURAD, Sofia Jenny Juliette" userId="609d3eb8-04db-4da7-84a5-b39f1996835f" providerId="ADAL" clId="{618702AA-55C7-4634-822D-5FFD1B870D65}" dt="2024-01-26T10:28:34.745" v="3856"/>
          <ac:spMkLst>
            <pc:docMk/>
            <pc:sldMk cId="3065837587" sldId="329"/>
            <ac:spMk id="26" creationId="{F178A9D0-9F83-5412-57BA-C308D16F129A}"/>
          </ac:spMkLst>
        </pc:spChg>
        <pc:spChg chg="mod">
          <ac:chgData name="MURAD, Sofia Jenny Juliette" userId="609d3eb8-04db-4da7-84a5-b39f1996835f" providerId="ADAL" clId="{618702AA-55C7-4634-822D-5FFD1B870D65}" dt="2024-01-26T10:28:34.745" v="3856"/>
          <ac:spMkLst>
            <pc:docMk/>
            <pc:sldMk cId="3065837587" sldId="329"/>
            <ac:spMk id="30" creationId="{6CF2CBBD-F5AC-79AD-212E-0357F2362CE1}"/>
          </ac:spMkLst>
        </pc:spChg>
        <pc:spChg chg="mod">
          <ac:chgData name="MURAD, Sofia Jenny Juliette" userId="609d3eb8-04db-4da7-84a5-b39f1996835f" providerId="ADAL" clId="{618702AA-55C7-4634-822D-5FFD1B870D65}" dt="2024-01-26T10:28:34.745" v="3856"/>
          <ac:spMkLst>
            <pc:docMk/>
            <pc:sldMk cId="3065837587" sldId="329"/>
            <ac:spMk id="31" creationId="{3D2B5782-8CD7-9164-CE74-BD1F0435C802}"/>
          </ac:spMkLst>
        </pc:spChg>
        <pc:spChg chg="mod">
          <ac:chgData name="MURAD, Sofia Jenny Juliette" userId="609d3eb8-04db-4da7-84a5-b39f1996835f" providerId="ADAL" clId="{618702AA-55C7-4634-822D-5FFD1B870D65}" dt="2024-01-26T10:28:34.745" v="3856"/>
          <ac:spMkLst>
            <pc:docMk/>
            <pc:sldMk cId="3065837587" sldId="329"/>
            <ac:spMk id="32" creationId="{2B8C184A-08EA-DB9C-120C-87594AFF04F6}"/>
          </ac:spMkLst>
        </pc:spChg>
        <pc:spChg chg="mod">
          <ac:chgData name="MURAD, Sofia Jenny Juliette" userId="609d3eb8-04db-4da7-84a5-b39f1996835f" providerId="ADAL" clId="{618702AA-55C7-4634-822D-5FFD1B870D65}" dt="2024-01-26T10:28:34.745" v="3856"/>
          <ac:spMkLst>
            <pc:docMk/>
            <pc:sldMk cId="3065837587" sldId="329"/>
            <ac:spMk id="33" creationId="{DBC43DBA-9F78-2E83-2D31-D296F8E5D496}"/>
          </ac:spMkLst>
        </pc:spChg>
        <pc:spChg chg="mod">
          <ac:chgData name="MURAD, Sofia Jenny Juliette" userId="609d3eb8-04db-4da7-84a5-b39f1996835f" providerId="ADAL" clId="{618702AA-55C7-4634-822D-5FFD1B870D65}" dt="2024-01-26T10:28:34.745" v="3856"/>
          <ac:spMkLst>
            <pc:docMk/>
            <pc:sldMk cId="3065837587" sldId="329"/>
            <ac:spMk id="34" creationId="{039CCFAB-050D-97C4-04FC-1354AC88A6EC}"/>
          </ac:spMkLst>
        </pc:spChg>
        <pc:spChg chg="mod">
          <ac:chgData name="MURAD, Sofia Jenny Juliette" userId="609d3eb8-04db-4da7-84a5-b39f1996835f" providerId="ADAL" clId="{618702AA-55C7-4634-822D-5FFD1B870D65}" dt="2024-01-26T10:28:34.745" v="3856"/>
          <ac:spMkLst>
            <pc:docMk/>
            <pc:sldMk cId="3065837587" sldId="329"/>
            <ac:spMk id="35" creationId="{030A3F25-814B-2D31-1258-FB8D1F19F786}"/>
          </ac:spMkLst>
        </pc:spChg>
        <pc:grpChg chg="add mod">
          <ac:chgData name="MURAD, Sofia Jenny Juliette" userId="609d3eb8-04db-4da7-84a5-b39f1996835f" providerId="ADAL" clId="{618702AA-55C7-4634-822D-5FFD1B870D65}" dt="2024-01-26T10:28:34.745" v="3856"/>
          <ac:grpSpMkLst>
            <pc:docMk/>
            <pc:sldMk cId="3065837587" sldId="329"/>
            <ac:grpSpMk id="2" creationId="{D28674DC-04F2-3E45-9484-8D519680D70B}"/>
          </ac:grpSpMkLst>
        </pc:grpChg>
        <pc:grpChg chg="del">
          <ac:chgData name="MURAD, Sofia Jenny Juliette" userId="609d3eb8-04db-4da7-84a5-b39f1996835f" providerId="ADAL" clId="{618702AA-55C7-4634-822D-5FFD1B870D65}" dt="2024-01-26T10:28:31.932" v="3854" actId="478"/>
          <ac:grpSpMkLst>
            <pc:docMk/>
            <pc:sldMk cId="3065837587" sldId="329"/>
            <ac:grpSpMk id="6" creationId="{022FC661-D606-4A05-B13D-EC08951D99F7}"/>
          </ac:grpSpMkLst>
        </pc:grpChg>
      </pc:sldChg>
      <pc:sldChg chg="addSp delSp modSp del mod addCm">
        <pc:chgData name="MURAD, Sofia Jenny Juliette" userId="609d3eb8-04db-4da7-84a5-b39f1996835f" providerId="ADAL" clId="{618702AA-55C7-4634-822D-5FFD1B870D65}" dt="2024-02-05T11:36:20.041" v="8907" actId="47"/>
        <pc:sldMkLst>
          <pc:docMk/>
          <pc:sldMk cId="3269237096" sldId="330"/>
        </pc:sldMkLst>
        <pc:spChg chg="add mod">
          <ac:chgData name="MURAD, Sofia Jenny Juliette" userId="609d3eb8-04db-4da7-84a5-b39f1996835f" providerId="ADAL" clId="{618702AA-55C7-4634-822D-5FFD1B870D65}" dt="2024-01-26T12:30:55.161" v="5489"/>
          <ac:spMkLst>
            <pc:docMk/>
            <pc:sldMk cId="3269237096" sldId="330"/>
            <ac:spMk id="2" creationId="{6AD6B759-271F-EBC9-807B-BF32A61EF913}"/>
          </ac:spMkLst>
        </pc:spChg>
        <pc:spChg chg="mod">
          <ac:chgData name="MURAD, Sofia Jenny Juliette" userId="609d3eb8-04db-4da7-84a5-b39f1996835f" providerId="ADAL" clId="{618702AA-55C7-4634-822D-5FFD1B870D65}" dt="2024-01-26T12:30:39.975" v="5485" actId="1076"/>
          <ac:spMkLst>
            <pc:docMk/>
            <pc:sldMk cId="3269237096" sldId="330"/>
            <ac:spMk id="18" creationId="{96784410-68E7-4789-8712-EAB8ECA34BF9}"/>
          </ac:spMkLst>
        </pc:spChg>
        <pc:spChg chg="mod">
          <ac:chgData name="MURAD, Sofia Jenny Juliette" userId="609d3eb8-04db-4da7-84a5-b39f1996835f" providerId="ADAL" clId="{618702AA-55C7-4634-822D-5FFD1B870D65}" dt="2024-01-26T12:30:49.546" v="5488" actId="1076"/>
          <ac:spMkLst>
            <pc:docMk/>
            <pc:sldMk cId="3269237096" sldId="330"/>
            <ac:spMk id="20" creationId="{9959E902-2254-4CED-93AD-5CB1B26E5F9B}"/>
          </ac:spMkLst>
        </pc:spChg>
        <pc:spChg chg="del">
          <ac:chgData name="MURAD, Sofia Jenny Juliette" userId="609d3eb8-04db-4da7-84a5-b39f1996835f" providerId="ADAL" clId="{618702AA-55C7-4634-822D-5FFD1B870D65}" dt="2024-01-26T12:29:36.686" v="5473" actId="478"/>
          <ac:spMkLst>
            <pc:docMk/>
            <pc:sldMk cId="3269237096" sldId="330"/>
            <ac:spMk id="21" creationId="{E561DCEA-C256-4690-B0D9-55D09F62B8C6}"/>
          </ac:spMkLst>
        </pc:spChg>
        <pc:spChg chg="mod">
          <ac:chgData name="MURAD, Sofia Jenny Juliette" userId="609d3eb8-04db-4da7-84a5-b39f1996835f" providerId="ADAL" clId="{618702AA-55C7-4634-822D-5FFD1B870D65}" dt="2024-01-26T12:30:39.975" v="5485" actId="1076"/>
          <ac:spMkLst>
            <pc:docMk/>
            <pc:sldMk cId="3269237096" sldId="330"/>
            <ac:spMk id="22" creationId="{2CAAC600-7D95-4856-894E-CC48551E0111}"/>
          </ac:spMkLst>
        </pc:spChg>
        <pc:spChg chg="del">
          <ac:chgData name="MURAD, Sofia Jenny Juliette" userId="609d3eb8-04db-4da7-84a5-b39f1996835f" providerId="ADAL" clId="{618702AA-55C7-4634-822D-5FFD1B870D65}" dt="2024-01-26T12:29:39.250" v="5474" actId="478"/>
          <ac:spMkLst>
            <pc:docMk/>
            <pc:sldMk cId="3269237096" sldId="330"/>
            <ac:spMk id="23" creationId="{BCCBFFD8-0B5A-4B0F-ACAD-3EA1554D1577}"/>
          </ac:spMkLst>
        </pc:spChg>
        <pc:picChg chg="mod">
          <ac:chgData name="MURAD, Sofia Jenny Juliette" userId="609d3eb8-04db-4da7-84a5-b39f1996835f" providerId="ADAL" clId="{618702AA-55C7-4634-822D-5FFD1B870D65}" dt="2024-01-26T12:30:39.975" v="5485" actId="1076"/>
          <ac:picMkLst>
            <pc:docMk/>
            <pc:sldMk cId="3269237096" sldId="330"/>
            <ac:picMk id="3" creationId="{6E535323-C7BA-4F7E-9D92-B762E1C38331}"/>
          </ac:picMkLst>
        </pc:picChg>
      </pc:sldChg>
      <pc:sldChg chg="del">
        <pc:chgData name="MURAD, Sofia Jenny Juliette" userId="609d3eb8-04db-4da7-84a5-b39f1996835f" providerId="ADAL" clId="{618702AA-55C7-4634-822D-5FFD1B870D65}" dt="2024-01-26T12:31:24.555" v="5491" actId="47"/>
        <pc:sldMkLst>
          <pc:docMk/>
          <pc:sldMk cId="3507244477" sldId="331"/>
        </pc:sldMkLst>
      </pc:sldChg>
      <pc:sldChg chg="addSp delSp modSp add del mod addCm">
        <pc:chgData name="MURAD, Sofia Jenny Juliette" userId="609d3eb8-04db-4da7-84a5-b39f1996835f" providerId="ADAL" clId="{618702AA-55C7-4634-822D-5FFD1B870D65}" dt="2024-01-26T12:16:24.816" v="5089" actId="47"/>
        <pc:sldMkLst>
          <pc:docMk/>
          <pc:sldMk cId="3344654590" sldId="332"/>
        </pc:sldMkLst>
        <pc:spChg chg="mod">
          <ac:chgData name="MURAD, Sofia Jenny Juliette" userId="609d3eb8-04db-4da7-84a5-b39f1996835f" providerId="ADAL" clId="{618702AA-55C7-4634-822D-5FFD1B870D65}" dt="2024-01-26T10:27:17.606" v="3839"/>
          <ac:spMkLst>
            <pc:docMk/>
            <pc:sldMk cId="3344654590" sldId="332"/>
            <ac:spMk id="3" creationId="{E9D78AA0-D418-0F3F-4BBC-BC9C884F1784}"/>
          </ac:spMkLst>
        </pc:spChg>
        <pc:spChg chg="mod">
          <ac:chgData name="MURAD, Sofia Jenny Juliette" userId="609d3eb8-04db-4da7-84a5-b39f1996835f" providerId="ADAL" clId="{618702AA-55C7-4634-822D-5FFD1B870D65}" dt="2024-01-26T10:27:17.606" v="3839"/>
          <ac:spMkLst>
            <pc:docMk/>
            <pc:sldMk cId="3344654590" sldId="332"/>
            <ac:spMk id="5" creationId="{9D34FEEE-9BA3-DE3B-AC29-697A6D353EBF}"/>
          </ac:spMkLst>
        </pc:spChg>
        <pc:spChg chg="del">
          <ac:chgData name="MURAD, Sofia Jenny Juliette" userId="609d3eb8-04db-4da7-84a5-b39f1996835f" providerId="ADAL" clId="{618702AA-55C7-4634-822D-5FFD1B870D65}" dt="2024-01-26T10:27:17.227" v="3838" actId="478"/>
          <ac:spMkLst>
            <pc:docMk/>
            <pc:sldMk cId="3344654590" sldId="332"/>
            <ac:spMk id="19" creationId="{EA108F38-A4CE-4452-A9F1-C4AEC222D9F5}"/>
          </ac:spMkLst>
        </pc:spChg>
        <pc:spChg chg="mod">
          <ac:chgData name="MURAD, Sofia Jenny Juliette" userId="609d3eb8-04db-4da7-84a5-b39f1996835f" providerId="ADAL" clId="{618702AA-55C7-4634-822D-5FFD1B870D65}" dt="2024-01-26T10:27:17.606" v="3839"/>
          <ac:spMkLst>
            <pc:docMk/>
            <pc:sldMk cId="3344654590" sldId="332"/>
            <ac:spMk id="22" creationId="{D0ED35DA-E772-9A55-FC39-7877E91D0CEF}"/>
          </ac:spMkLst>
        </pc:spChg>
        <pc:spChg chg="mod">
          <ac:chgData name="MURAD, Sofia Jenny Juliette" userId="609d3eb8-04db-4da7-84a5-b39f1996835f" providerId="ADAL" clId="{618702AA-55C7-4634-822D-5FFD1B870D65}" dt="2024-01-26T10:27:17.606" v="3839"/>
          <ac:spMkLst>
            <pc:docMk/>
            <pc:sldMk cId="3344654590" sldId="332"/>
            <ac:spMk id="27" creationId="{03EA304C-9173-398E-34BD-BE6771D9B79C}"/>
          </ac:spMkLst>
        </pc:spChg>
        <pc:spChg chg="mod">
          <ac:chgData name="MURAD, Sofia Jenny Juliette" userId="609d3eb8-04db-4da7-84a5-b39f1996835f" providerId="ADAL" clId="{618702AA-55C7-4634-822D-5FFD1B870D65}" dt="2024-01-26T10:27:17.606" v="3839"/>
          <ac:spMkLst>
            <pc:docMk/>
            <pc:sldMk cId="3344654590" sldId="332"/>
            <ac:spMk id="28" creationId="{B66E8A8B-4FFF-F07A-50A0-6BA0AE3B32C1}"/>
          </ac:spMkLst>
        </pc:spChg>
        <pc:spChg chg="mod">
          <ac:chgData name="MURAD, Sofia Jenny Juliette" userId="609d3eb8-04db-4da7-84a5-b39f1996835f" providerId="ADAL" clId="{618702AA-55C7-4634-822D-5FFD1B870D65}" dt="2024-01-26T10:27:17.606" v="3839"/>
          <ac:spMkLst>
            <pc:docMk/>
            <pc:sldMk cId="3344654590" sldId="332"/>
            <ac:spMk id="29" creationId="{D9532B1B-1BF1-A803-D7F7-57402ED1E3E6}"/>
          </ac:spMkLst>
        </pc:spChg>
        <pc:spChg chg="mod">
          <ac:chgData name="MURAD, Sofia Jenny Juliette" userId="609d3eb8-04db-4da7-84a5-b39f1996835f" providerId="ADAL" clId="{618702AA-55C7-4634-822D-5FFD1B870D65}" dt="2024-01-26T10:27:17.606" v="3839"/>
          <ac:spMkLst>
            <pc:docMk/>
            <pc:sldMk cId="3344654590" sldId="332"/>
            <ac:spMk id="30" creationId="{1B7E93C7-E9BA-A4FF-EF47-C8F027CB7B1A}"/>
          </ac:spMkLst>
        </pc:spChg>
        <pc:spChg chg="mod">
          <ac:chgData name="MURAD, Sofia Jenny Juliette" userId="609d3eb8-04db-4da7-84a5-b39f1996835f" providerId="ADAL" clId="{618702AA-55C7-4634-822D-5FFD1B870D65}" dt="2024-01-26T10:27:17.606" v="3839"/>
          <ac:spMkLst>
            <pc:docMk/>
            <pc:sldMk cId="3344654590" sldId="332"/>
            <ac:spMk id="31" creationId="{12D4C067-8DE5-18EF-080B-0F90BC33F6EF}"/>
          </ac:spMkLst>
        </pc:spChg>
        <pc:spChg chg="mod">
          <ac:chgData name="MURAD, Sofia Jenny Juliette" userId="609d3eb8-04db-4da7-84a5-b39f1996835f" providerId="ADAL" clId="{618702AA-55C7-4634-822D-5FFD1B870D65}" dt="2024-01-26T10:27:17.606" v="3839"/>
          <ac:spMkLst>
            <pc:docMk/>
            <pc:sldMk cId="3344654590" sldId="332"/>
            <ac:spMk id="32" creationId="{5FAF412A-44A2-30FF-A6AE-CF64E5CA1611}"/>
          </ac:spMkLst>
        </pc:spChg>
        <pc:spChg chg="mod">
          <ac:chgData name="MURAD, Sofia Jenny Juliette" userId="609d3eb8-04db-4da7-84a5-b39f1996835f" providerId="ADAL" clId="{618702AA-55C7-4634-822D-5FFD1B870D65}" dt="2024-01-26T10:27:17.606" v="3839"/>
          <ac:spMkLst>
            <pc:docMk/>
            <pc:sldMk cId="3344654590" sldId="332"/>
            <ac:spMk id="33" creationId="{1922AA2E-F645-1305-83D6-E987509F4305}"/>
          </ac:spMkLst>
        </pc:spChg>
        <pc:spChg chg="mod">
          <ac:chgData name="MURAD, Sofia Jenny Juliette" userId="609d3eb8-04db-4da7-84a5-b39f1996835f" providerId="ADAL" clId="{618702AA-55C7-4634-822D-5FFD1B870D65}" dt="2024-01-26T10:27:17.606" v="3839"/>
          <ac:spMkLst>
            <pc:docMk/>
            <pc:sldMk cId="3344654590" sldId="332"/>
            <ac:spMk id="34" creationId="{8956EC66-7E14-459C-5CD3-842EA2E660FE}"/>
          </ac:spMkLst>
        </pc:spChg>
        <pc:spChg chg="mod">
          <ac:chgData name="MURAD, Sofia Jenny Juliette" userId="609d3eb8-04db-4da7-84a5-b39f1996835f" providerId="ADAL" clId="{618702AA-55C7-4634-822D-5FFD1B870D65}" dt="2024-01-26T10:27:17.606" v="3839"/>
          <ac:spMkLst>
            <pc:docMk/>
            <pc:sldMk cId="3344654590" sldId="332"/>
            <ac:spMk id="35" creationId="{5764BA13-0441-4C1E-B380-BDEE7E2685E1}"/>
          </ac:spMkLst>
        </pc:spChg>
        <pc:spChg chg="mod">
          <ac:chgData name="MURAD, Sofia Jenny Juliette" userId="609d3eb8-04db-4da7-84a5-b39f1996835f" providerId="ADAL" clId="{618702AA-55C7-4634-822D-5FFD1B870D65}" dt="2024-01-26T10:27:17.606" v="3839"/>
          <ac:spMkLst>
            <pc:docMk/>
            <pc:sldMk cId="3344654590" sldId="332"/>
            <ac:spMk id="36" creationId="{739A68BB-21BF-D3AE-06A1-FA70E25689D5}"/>
          </ac:spMkLst>
        </pc:spChg>
        <pc:grpChg chg="add mod">
          <ac:chgData name="MURAD, Sofia Jenny Juliette" userId="609d3eb8-04db-4da7-84a5-b39f1996835f" providerId="ADAL" clId="{618702AA-55C7-4634-822D-5FFD1B870D65}" dt="2024-01-26T10:27:17.606" v="3839"/>
          <ac:grpSpMkLst>
            <pc:docMk/>
            <pc:sldMk cId="3344654590" sldId="332"/>
            <ac:grpSpMk id="2" creationId="{450ACF59-4CA9-B219-942F-8F5876534F00}"/>
          </ac:grpSpMkLst>
        </pc:grpChg>
        <pc:grpChg chg="del">
          <ac:chgData name="MURAD, Sofia Jenny Juliette" userId="609d3eb8-04db-4da7-84a5-b39f1996835f" providerId="ADAL" clId="{618702AA-55C7-4634-822D-5FFD1B870D65}" dt="2024-01-26T10:27:13.476" v="3837" actId="478"/>
          <ac:grpSpMkLst>
            <pc:docMk/>
            <pc:sldMk cId="3344654590" sldId="332"/>
            <ac:grpSpMk id="6" creationId="{022FC661-D606-4A05-B13D-EC08951D99F7}"/>
          </ac:grpSpMkLst>
        </pc:grpChg>
      </pc:sldChg>
      <pc:sldChg chg="addSp delSp modSp add del mod modClrScheme addCm delCm modCm chgLayout">
        <pc:chgData name="MURAD, Sofia Jenny Juliette" userId="609d3eb8-04db-4da7-84a5-b39f1996835f" providerId="ADAL" clId="{618702AA-55C7-4634-822D-5FFD1B870D65}" dt="2024-02-20T09:14:35.564" v="11637" actId="404"/>
        <pc:sldMkLst>
          <pc:docMk/>
          <pc:sldMk cId="1927927360" sldId="333"/>
        </pc:sldMkLst>
        <pc:spChg chg="add del mod">
          <ac:chgData name="MURAD, Sofia Jenny Juliette" userId="609d3eb8-04db-4da7-84a5-b39f1996835f" providerId="ADAL" clId="{618702AA-55C7-4634-822D-5FFD1B870D65}" dt="2024-01-26T10:24:40.080" v="3801" actId="478"/>
          <ac:spMkLst>
            <pc:docMk/>
            <pc:sldMk cId="1927927360" sldId="333"/>
            <ac:spMk id="2" creationId="{2C630062-D64A-1003-6773-54E20BFD81AA}"/>
          </ac:spMkLst>
        </pc:spChg>
        <pc:spChg chg="add del mod">
          <ac:chgData name="MURAD, Sofia Jenny Juliette" userId="609d3eb8-04db-4da7-84a5-b39f1996835f" providerId="ADAL" clId="{618702AA-55C7-4634-822D-5FFD1B870D65}" dt="2024-01-26T10:24:40.080" v="3801" actId="478"/>
          <ac:spMkLst>
            <pc:docMk/>
            <pc:sldMk cId="1927927360" sldId="333"/>
            <ac:spMk id="3" creationId="{615E82A1-3103-BD5C-E269-0D188C24F7B7}"/>
          </ac:spMkLst>
        </pc:spChg>
        <pc:spChg chg="del mod ord">
          <ac:chgData name="MURAD, Sofia Jenny Juliette" userId="609d3eb8-04db-4da7-84a5-b39f1996835f" providerId="ADAL" clId="{618702AA-55C7-4634-822D-5FFD1B870D65}" dt="2024-01-26T12:09:52.310" v="4596" actId="478"/>
          <ac:spMkLst>
            <pc:docMk/>
            <pc:sldMk cId="1927927360" sldId="333"/>
            <ac:spMk id="4" creationId="{C3332E9E-8BA9-48B1-956D-FEA12ADA1B28}"/>
          </ac:spMkLst>
        </pc:spChg>
        <pc:spChg chg="add del mod">
          <ac:chgData name="MURAD, Sofia Jenny Juliette" userId="609d3eb8-04db-4da7-84a5-b39f1996835f" providerId="ADAL" clId="{618702AA-55C7-4634-822D-5FFD1B870D65}" dt="2024-01-26T10:25:18.401" v="3811" actId="478"/>
          <ac:spMkLst>
            <pc:docMk/>
            <pc:sldMk cId="1927927360" sldId="333"/>
            <ac:spMk id="5" creationId="{CB9EBA39-D964-8286-3562-F0DC83A40518}"/>
          </ac:spMkLst>
        </pc:spChg>
        <pc:spChg chg="mod topLvl">
          <ac:chgData name="MURAD, Sofia Jenny Juliette" userId="609d3eb8-04db-4da7-84a5-b39f1996835f" providerId="ADAL" clId="{618702AA-55C7-4634-822D-5FFD1B870D65}" dt="2024-01-26T10:26:26.991" v="3832" actId="164"/>
          <ac:spMkLst>
            <pc:docMk/>
            <pc:sldMk cId="1927927360" sldId="333"/>
            <ac:spMk id="7" creationId="{2FC292BD-B8A4-4A49-97B1-64E515B7A081}"/>
          </ac:spMkLst>
        </pc:spChg>
        <pc:spChg chg="mod topLvl">
          <ac:chgData name="MURAD, Sofia Jenny Juliette" userId="609d3eb8-04db-4da7-84a5-b39f1996835f" providerId="ADAL" clId="{618702AA-55C7-4634-822D-5FFD1B870D65}" dt="2024-01-26T10:26:26.991" v="3832" actId="164"/>
          <ac:spMkLst>
            <pc:docMk/>
            <pc:sldMk cId="1927927360" sldId="333"/>
            <ac:spMk id="8" creationId="{88CD4E78-FA8E-4478-8209-9719610C52EA}"/>
          </ac:spMkLst>
        </pc:spChg>
        <pc:spChg chg="mod topLvl">
          <ac:chgData name="MURAD, Sofia Jenny Juliette" userId="609d3eb8-04db-4da7-84a5-b39f1996835f" providerId="ADAL" clId="{618702AA-55C7-4634-822D-5FFD1B870D65}" dt="2024-01-26T10:26:26.991" v="3832" actId="164"/>
          <ac:spMkLst>
            <pc:docMk/>
            <pc:sldMk cId="1927927360" sldId="333"/>
            <ac:spMk id="9" creationId="{A40563C8-36E1-40E5-B7FC-90C4A20A6C4E}"/>
          </ac:spMkLst>
        </pc:spChg>
        <pc:spChg chg="mod topLvl">
          <ac:chgData name="MURAD, Sofia Jenny Juliette" userId="609d3eb8-04db-4da7-84a5-b39f1996835f" providerId="ADAL" clId="{618702AA-55C7-4634-822D-5FFD1B870D65}" dt="2024-01-26T10:26:26.991" v="3832" actId="164"/>
          <ac:spMkLst>
            <pc:docMk/>
            <pc:sldMk cId="1927927360" sldId="333"/>
            <ac:spMk id="10" creationId="{6621BB3F-BFC4-42D4-8790-288E33BFE585}"/>
          </ac:spMkLst>
        </pc:spChg>
        <pc:spChg chg="mod topLvl">
          <ac:chgData name="MURAD, Sofia Jenny Juliette" userId="609d3eb8-04db-4da7-84a5-b39f1996835f" providerId="ADAL" clId="{618702AA-55C7-4634-822D-5FFD1B870D65}" dt="2024-01-26T10:26:26.991" v="3832" actId="164"/>
          <ac:spMkLst>
            <pc:docMk/>
            <pc:sldMk cId="1927927360" sldId="333"/>
            <ac:spMk id="11" creationId="{690C7053-59BD-4CB8-971A-E244B44BDA9D}"/>
          </ac:spMkLst>
        </pc:spChg>
        <pc:spChg chg="mod topLvl">
          <ac:chgData name="MURAD, Sofia Jenny Juliette" userId="609d3eb8-04db-4da7-84a5-b39f1996835f" providerId="ADAL" clId="{618702AA-55C7-4634-822D-5FFD1B870D65}" dt="2024-01-26T10:26:26.991" v="3832" actId="164"/>
          <ac:spMkLst>
            <pc:docMk/>
            <pc:sldMk cId="1927927360" sldId="333"/>
            <ac:spMk id="12" creationId="{084BCC61-7C3D-4920-B0CF-91AB62708284}"/>
          </ac:spMkLst>
        </pc:spChg>
        <pc:spChg chg="mod topLvl">
          <ac:chgData name="MURAD, Sofia Jenny Juliette" userId="609d3eb8-04db-4da7-84a5-b39f1996835f" providerId="ADAL" clId="{618702AA-55C7-4634-822D-5FFD1B870D65}" dt="2024-01-26T10:26:26.991" v="3832" actId="164"/>
          <ac:spMkLst>
            <pc:docMk/>
            <pc:sldMk cId="1927927360" sldId="333"/>
            <ac:spMk id="13" creationId="{379C7025-9842-4B8E-9880-2152178D00EF}"/>
          </ac:spMkLst>
        </pc:spChg>
        <pc:spChg chg="mod topLvl">
          <ac:chgData name="MURAD, Sofia Jenny Juliette" userId="609d3eb8-04db-4da7-84a5-b39f1996835f" providerId="ADAL" clId="{618702AA-55C7-4634-822D-5FFD1B870D65}" dt="2024-01-26T10:26:26.991" v="3832" actId="164"/>
          <ac:spMkLst>
            <pc:docMk/>
            <pc:sldMk cId="1927927360" sldId="333"/>
            <ac:spMk id="14" creationId="{1D4BB2DC-30F5-4382-80FD-3EA8E4F868F0}"/>
          </ac:spMkLst>
        </pc:spChg>
        <pc:spChg chg="mod topLvl">
          <ac:chgData name="MURAD, Sofia Jenny Juliette" userId="609d3eb8-04db-4da7-84a5-b39f1996835f" providerId="ADAL" clId="{618702AA-55C7-4634-822D-5FFD1B870D65}" dt="2024-01-26T10:26:26.991" v="3832" actId="164"/>
          <ac:spMkLst>
            <pc:docMk/>
            <pc:sldMk cId="1927927360" sldId="333"/>
            <ac:spMk id="15" creationId="{D3705E86-D192-41E9-96A9-C88C990B4D71}"/>
          </ac:spMkLst>
        </pc:spChg>
        <pc:spChg chg="mod topLvl">
          <ac:chgData name="MURAD, Sofia Jenny Juliette" userId="609d3eb8-04db-4da7-84a5-b39f1996835f" providerId="ADAL" clId="{618702AA-55C7-4634-822D-5FFD1B870D65}" dt="2024-01-26T10:26:26.991" v="3832" actId="164"/>
          <ac:spMkLst>
            <pc:docMk/>
            <pc:sldMk cId="1927927360" sldId="333"/>
            <ac:spMk id="16" creationId="{756586E3-F60A-49CD-8223-35F223D85DCC}"/>
          </ac:spMkLst>
        </pc:spChg>
        <pc:spChg chg="mod topLvl">
          <ac:chgData name="MURAD, Sofia Jenny Juliette" userId="609d3eb8-04db-4da7-84a5-b39f1996835f" providerId="ADAL" clId="{618702AA-55C7-4634-822D-5FFD1B870D65}" dt="2024-01-26T10:26:26.991" v="3832" actId="164"/>
          <ac:spMkLst>
            <pc:docMk/>
            <pc:sldMk cId="1927927360" sldId="333"/>
            <ac:spMk id="17" creationId="{BBAC027D-DE12-404A-92D7-FCEFFC54DE81}"/>
          </ac:spMkLst>
        </pc:spChg>
        <pc:spChg chg="add del mod">
          <ac:chgData name="MURAD, Sofia Jenny Juliette" userId="609d3eb8-04db-4da7-84a5-b39f1996835f" providerId="ADAL" clId="{618702AA-55C7-4634-822D-5FFD1B870D65}" dt="2024-01-26T10:25:20.565" v="3812" actId="478"/>
          <ac:spMkLst>
            <pc:docMk/>
            <pc:sldMk cId="1927927360" sldId="333"/>
            <ac:spMk id="18" creationId="{C9B7E9FF-CDBA-2C2E-1752-13E8AC24A7ED}"/>
          </ac:spMkLst>
        </pc:spChg>
        <pc:spChg chg="add mod">
          <ac:chgData name="MURAD, Sofia Jenny Juliette" userId="609d3eb8-04db-4da7-84a5-b39f1996835f" providerId="ADAL" clId="{618702AA-55C7-4634-822D-5FFD1B870D65}" dt="2024-01-26T10:26:26.991" v="3832" actId="164"/>
          <ac:spMkLst>
            <pc:docMk/>
            <pc:sldMk cId="1927927360" sldId="333"/>
            <ac:spMk id="19" creationId="{5DF67ABF-3727-A266-0F6B-F0121F2C9062}"/>
          </ac:spMkLst>
        </pc:spChg>
        <pc:spChg chg="del mod">
          <ac:chgData name="MURAD, Sofia Jenny Juliette" userId="609d3eb8-04db-4da7-84a5-b39f1996835f" providerId="ADAL" clId="{618702AA-55C7-4634-822D-5FFD1B870D65}" dt="2024-01-26T10:26:29.978" v="3833" actId="478"/>
          <ac:spMkLst>
            <pc:docMk/>
            <pc:sldMk cId="1927927360" sldId="333"/>
            <ac:spMk id="20" creationId="{7E6C77D4-218F-4988-A89F-7EE1C5D1FA6B}"/>
          </ac:spMkLst>
        </pc:spChg>
        <pc:spChg chg="add mod">
          <ac:chgData name="MURAD, Sofia Jenny Juliette" userId="609d3eb8-04db-4da7-84a5-b39f1996835f" providerId="ADAL" clId="{618702AA-55C7-4634-822D-5FFD1B870D65}" dt="2024-01-26T10:26:26.991" v="3832" actId="164"/>
          <ac:spMkLst>
            <pc:docMk/>
            <pc:sldMk cId="1927927360" sldId="333"/>
            <ac:spMk id="21" creationId="{F9B73BE7-5B79-0C69-B838-1E23BD6C742B}"/>
          </ac:spMkLst>
        </pc:spChg>
        <pc:spChg chg="del mod ord">
          <ac:chgData name="MURAD, Sofia Jenny Juliette" userId="609d3eb8-04db-4da7-84a5-b39f1996835f" providerId="ADAL" clId="{618702AA-55C7-4634-822D-5FFD1B870D65}" dt="2024-01-26T12:11:03.302" v="4626" actId="478"/>
          <ac:spMkLst>
            <pc:docMk/>
            <pc:sldMk cId="1927927360" sldId="333"/>
            <ac:spMk id="22" creationId="{105057E6-5754-4C22-81C8-DF1659A3B264}"/>
          </ac:spMkLst>
        </pc:spChg>
        <pc:spChg chg="add mod">
          <ac:chgData name="MURAD, Sofia Jenny Juliette" userId="609d3eb8-04db-4da7-84a5-b39f1996835f" providerId="ADAL" clId="{618702AA-55C7-4634-822D-5FFD1B870D65}" dt="2024-01-26T11:58:20.400" v="3974" actId="14100"/>
          <ac:spMkLst>
            <pc:docMk/>
            <pc:sldMk cId="1927927360" sldId="333"/>
            <ac:spMk id="24" creationId="{94E07867-7375-7779-DA72-D3BE42316205}"/>
          </ac:spMkLst>
        </pc:spChg>
        <pc:spChg chg="add mod">
          <ac:chgData name="MURAD, Sofia Jenny Juliette" userId="609d3eb8-04db-4da7-84a5-b39f1996835f" providerId="ADAL" clId="{618702AA-55C7-4634-822D-5FFD1B870D65}" dt="2024-01-26T12:09:49.924" v="4595"/>
          <ac:spMkLst>
            <pc:docMk/>
            <pc:sldMk cId="1927927360" sldId="333"/>
            <ac:spMk id="25" creationId="{DB4C5ADE-21EB-B2EE-5D73-7475BF0BE7F0}"/>
          </ac:spMkLst>
        </pc:spChg>
        <pc:spChg chg="add del mod">
          <ac:chgData name="MURAD, Sofia Jenny Juliette" userId="609d3eb8-04db-4da7-84a5-b39f1996835f" providerId="ADAL" clId="{618702AA-55C7-4634-822D-5FFD1B870D65}" dt="2024-01-26T12:09:55.063" v="4599" actId="478"/>
          <ac:spMkLst>
            <pc:docMk/>
            <pc:sldMk cId="1927927360" sldId="333"/>
            <ac:spMk id="27" creationId="{E900213C-E978-0979-7529-272873F378BC}"/>
          </ac:spMkLst>
        </pc:spChg>
        <pc:spChg chg="add mod">
          <ac:chgData name="MURAD, Sofia Jenny Juliette" userId="609d3eb8-04db-4da7-84a5-b39f1996835f" providerId="ADAL" clId="{618702AA-55C7-4634-822D-5FFD1B870D65}" dt="2024-02-20T09:14:35.564" v="11637" actId="404"/>
          <ac:spMkLst>
            <pc:docMk/>
            <pc:sldMk cId="1927927360" sldId="333"/>
            <ac:spMk id="28" creationId="{85D4DC7F-9124-5437-9976-D26246613937}"/>
          </ac:spMkLst>
        </pc:spChg>
        <pc:spChg chg="add del mod">
          <ac:chgData name="MURAD, Sofia Jenny Juliette" userId="609d3eb8-04db-4da7-84a5-b39f1996835f" providerId="ADAL" clId="{618702AA-55C7-4634-822D-5FFD1B870D65}" dt="2024-01-26T12:11:06.387" v="4628" actId="478"/>
          <ac:spMkLst>
            <pc:docMk/>
            <pc:sldMk cId="1927927360" sldId="333"/>
            <ac:spMk id="30" creationId="{91297C1B-BD64-BE76-26B8-522F6BE0EAED}"/>
          </ac:spMkLst>
        </pc:spChg>
        <pc:spChg chg="add mod">
          <ac:chgData name="MURAD, Sofia Jenny Juliette" userId="609d3eb8-04db-4da7-84a5-b39f1996835f" providerId="ADAL" clId="{618702AA-55C7-4634-822D-5FFD1B870D65}" dt="2024-02-08T15:05:20.386" v="10290" actId="6549"/>
          <ac:spMkLst>
            <pc:docMk/>
            <pc:sldMk cId="1927927360" sldId="333"/>
            <ac:spMk id="31" creationId="{3050A85A-3482-590A-24D1-41A261C1D240}"/>
          </ac:spMkLst>
        </pc:spChg>
        <pc:grpChg chg="del mod">
          <ac:chgData name="MURAD, Sofia Jenny Juliette" userId="609d3eb8-04db-4da7-84a5-b39f1996835f" providerId="ADAL" clId="{618702AA-55C7-4634-822D-5FFD1B870D65}" dt="2024-01-26T10:25:02.100" v="3805" actId="165"/>
          <ac:grpSpMkLst>
            <pc:docMk/>
            <pc:sldMk cId="1927927360" sldId="333"/>
            <ac:grpSpMk id="6" creationId="{022FC661-D606-4A05-B13D-EC08951D99F7}"/>
          </ac:grpSpMkLst>
        </pc:grpChg>
        <pc:grpChg chg="add mod">
          <ac:chgData name="MURAD, Sofia Jenny Juliette" userId="609d3eb8-04db-4da7-84a5-b39f1996835f" providerId="ADAL" clId="{618702AA-55C7-4634-822D-5FFD1B870D65}" dt="2024-01-26T10:26:26.991" v="3832" actId="164"/>
          <ac:grpSpMkLst>
            <pc:docMk/>
            <pc:sldMk cId="1927927360" sldId="333"/>
            <ac:grpSpMk id="23" creationId="{EE3BBF29-1BA6-1553-E922-EBEDFCA92CD7}"/>
          </ac:grpSpMkLst>
        </pc:grpChg>
      </pc:sldChg>
      <pc:sldChg chg="del">
        <pc:chgData name="MURAD, Sofia Jenny Juliette" userId="609d3eb8-04db-4da7-84a5-b39f1996835f" providerId="ADAL" clId="{618702AA-55C7-4634-822D-5FFD1B870D65}" dt="2024-01-23T10:52:51.642" v="401" actId="18676"/>
        <pc:sldMkLst>
          <pc:docMk/>
          <pc:sldMk cId="3220343819" sldId="335"/>
        </pc:sldMkLst>
      </pc:sldChg>
      <pc:sldChg chg="del">
        <pc:chgData name="MURAD, Sofia Jenny Juliette" userId="609d3eb8-04db-4da7-84a5-b39f1996835f" providerId="ADAL" clId="{618702AA-55C7-4634-822D-5FFD1B870D65}" dt="2024-01-23T10:25:46.251" v="391" actId="47"/>
        <pc:sldMkLst>
          <pc:docMk/>
          <pc:sldMk cId="2392407322" sldId="337"/>
        </pc:sldMkLst>
      </pc:sldChg>
      <pc:sldChg chg="del">
        <pc:chgData name="MURAD, Sofia Jenny Juliette" userId="609d3eb8-04db-4da7-84a5-b39f1996835f" providerId="ADAL" clId="{618702AA-55C7-4634-822D-5FFD1B870D65}" dt="2024-01-23T10:40:29.035" v="399" actId="18676"/>
        <pc:sldMkLst>
          <pc:docMk/>
          <pc:sldMk cId="1618838499" sldId="338"/>
        </pc:sldMkLst>
      </pc:sldChg>
      <pc:sldChg chg="del">
        <pc:chgData name="MURAD, Sofia Jenny Juliette" userId="609d3eb8-04db-4da7-84a5-b39f1996835f" providerId="ADAL" clId="{618702AA-55C7-4634-822D-5FFD1B870D65}" dt="2024-01-23T10:35:38.963" v="396" actId="47"/>
        <pc:sldMkLst>
          <pc:docMk/>
          <pc:sldMk cId="2297519581" sldId="339"/>
        </pc:sldMkLst>
      </pc:sldChg>
      <pc:sldChg chg="modSp del mod addCm">
        <pc:chgData name="MURAD, Sofia Jenny Juliette" userId="609d3eb8-04db-4da7-84a5-b39f1996835f" providerId="ADAL" clId="{618702AA-55C7-4634-822D-5FFD1B870D65}" dt="2024-02-08T14:59:08.546" v="10284" actId="47"/>
        <pc:sldMkLst>
          <pc:docMk/>
          <pc:sldMk cId="1242656307" sldId="341"/>
        </pc:sldMkLst>
        <pc:spChg chg="mod">
          <ac:chgData name="MURAD, Sofia Jenny Juliette" userId="609d3eb8-04db-4da7-84a5-b39f1996835f" providerId="ADAL" clId="{618702AA-55C7-4634-822D-5FFD1B870D65}" dt="2024-01-25T14:57:10.948" v="3655"/>
          <ac:spMkLst>
            <pc:docMk/>
            <pc:sldMk cId="1242656307" sldId="341"/>
            <ac:spMk id="5" creationId="{F7793C69-EB27-4623-BAEC-EE2B54184B29}"/>
          </ac:spMkLst>
        </pc:spChg>
      </pc:sldChg>
      <pc:sldChg chg="addSp delSp modSp mod modClrScheme addCm delCm modCm chgLayout">
        <pc:chgData name="MURAD, Sofia Jenny Juliette" userId="609d3eb8-04db-4da7-84a5-b39f1996835f" providerId="ADAL" clId="{618702AA-55C7-4634-822D-5FFD1B870D65}" dt="2024-02-20T09:04:58.205" v="11470"/>
        <pc:sldMkLst>
          <pc:docMk/>
          <pc:sldMk cId="2671036043" sldId="342"/>
        </pc:sldMkLst>
        <pc:spChg chg="mod ord">
          <ac:chgData name="MURAD, Sofia Jenny Juliette" userId="609d3eb8-04db-4da7-84a5-b39f1996835f" providerId="ADAL" clId="{618702AA-55C7-4634-822D-5FFD1B870D65}" dt="2024-02-20T08:51:00.606" v="11383" actId="1076"/>
          <ac:spMkLst>
            <pc:docMk/>
            <pc:sldMk cId="2671036043" sldId="342"/>
            <ac:spMk id="2" creationId="{B1855370-3FBA-4735-8196-5F7511F82910}"/>
          </ac:spMkLst>
        </pc:spChg>
        <pc:spChg chg="mod ord">
          <ac:chgData name="MURAD, Sofia Jenny Juliette" userId="609d3eb8-04db-4da7-84a5-b39f1996835f" providerId="ADAL" clId="{618702AA-55C7-4634-822D-5FFD1B870D65}" dt="2024-02-20T08:50:52.348" v="11381" actId="700"/>
          <ac:spMkLst>
            <pc:docMk/>
            <pc:sldMk cId="2671036043" sldId="342"/>
            <ac:spMk id="3" creationId="{CC8E767F-1A1A-449D-8F78-F27B0A8C2EAD}"/>
          </ac:spMkLst>
        </pc:spChg>
        <pc:spChg chg="add del mod">
          <ac:chgData name="MURAD, Sofia Jenny Juliette" userId="609d3eb8-04db-4da7-84a5-b39f1996835f" providerId="ADAL" clId="{618702AA-55C7-4634-822D-5FFD1B870D65}" dt="2024-02-20T08:51:03.640" v="11384" actId="478"/>
          <ac:spMkLst>
            <pc:docMk/>
            <pc:sldMk cId="2671036043" sldId="342"/>
            <ac:spMk id="4" creationId="{79911CD0-A44F-AC26-DB84-849143F70FCB}"/>
          </ac:spMkLst>
        </pc:spChg>
        <pc:spChg chg="del">
          <ac:chgData name="MURAD, Sofia Jenny Juliette" userId="609d3eb8-04db-4da7-84a5-b39f1996835f" providerId="ADAL" clId="{618702AA-55C7-4634-822D-5FFD1B870D65}" dt="2024-01-26T10:30:59.064" v="3914" actId="478"/>
          <ac:spMkLst>
            <pc:docMk/>
            <pc:sldMk cId="2671036043" sldId="342"/>
            <ac:spMk id="5" creationId="{2390EFB3-B88C-48B0-B38B-B08B43E10DB7}"/>
          </ac:spMkLst>
        </pc:spChg>
        <pc:spChg chg="add mod">
          <ac:chgData name="MURAD, Sofia Jenny Juliette" userId="609d3eb8-04db-4da7-84a5-b39f1996835f" providerId="ADAL" clId="{618702AA-55C7-4634-822D-5FFD1B870D65}" dt="2024-02-20T08:50:53.665" v="11382"/>
          <ac:spMkLst>
            <pc:docMk/>
            <pc:sldMk cId="2671036043" sldId="342"/>
            <ac:spMk id="5" creationId="{6A53C280-6AF2-1983-7367-F2F46ADBDEEC}"/>
          </ac:spMkLst>
        </pc:spChg>
        <pc:spChg chg="add del mod">
          <ac:chgData name="MURAD, Sofia Jenny Juliette" userId="609d3eb8-04db-4da7-84a5-b39f1996835f" providerId="ADAL" clId="{618702AA-55C7-4634-822D-5FFD1B870D65}" dt="2024-02-20T08:51:03.640" v="11384" actId="478"/>
          <ac:spMkLst>
            <pc:docMk/>
            <pc:sldMk cId="2671036043" sldId="342"/>
            <ac:spMk id="6" creationId="{49413DDA-B925-8957-403F-81B1F9A99891}"/>
          </ac:spMkLst>
        </pc:spChg>
        <pc:spChg chg="add del mod">
          <ac:chgData name="MURAD, Sofia Jenny Juliette" userId="609d3eb8-04db-4da7-84a5-b39f1996835f" providerId="ADAL" clId="{618702AA-55C7-4634-822D-5FFD1B870D65}" dt="2024-02-20T08:55:09.164" v="11441" actId="478"/>
          <ac:spMkLst>
            <pc:docMk/>
            <pc:sldMk cId="2671036043" sldId="342"/>
            <ac:spMk id="7" creationId="{070C5240-F006-48E8-9C23-CC3812F4D5A0}"/>
          </ac:spMkLst>
        </pc:spChg>
        <pc:spChg chg="add mod">
          <ac:chgData name="MURAD, Sofia Jenny Juliette" userId="609d3eb8-04db-4da7-84a5-b39f1996835f" providerId="ADAL" clId="{618702AA-55C7-4634-822D-5FFD1B870D65}" dt="2024-02-20T08:55:06.823" v="11440"/>
          <ac:spMkLst>
            <pc:docMk/>
            <pc:sldMk cId="2671036043" sldId="342"/>
            <ac:spMk id="8" creationId="{9F7760CD-2B4E-4085-C065-AFBDD8C40C1F}"/>
          </ac:spMkLst>
        </pc:spChg>
        <pc:extLst>
          <p:ext xmlns:p="http://schemas.openxmlformats.org/presentationml/2006/main" uri="{D6D511B9-2390-475A-947B-AFAB55BFBCF1}">
            <pc226:cmChg xmlns:pc226="http://schemas.microsoft.com/office/powerpoint/2022/06/main/command" chg="del">
              <pc226:chgData name="MURAD, Sofia Jenny Juliette" userId="609d3eb8-04db-4da7-84a5-b39f1996835f" providerId="ADAL" clId="{618702AA-55C7-4634-822D-5FFD1B870D65}" dt="2024-02-20T09:04:49.854" v="11468"/>
              <pc2:cmMkLst xmlns:pc2="http://schemas.microsoft.com/office/powerpoint/2019/9/main/command">
                <pc:docMk/>
                <pc:sldMk cId="2671036043" sldId="342"/>
                <pc2:cmMk id="{DE4AE205-2E1D-4BED-9439-2B5ACC376164}"/>
              </pc2:cmMkLst>
            </pc226:cmChg>
            <pc226:cmChg xmlns:pc226="http://schemas.microsoft.com/office/powerpoint/2022/06/main/command" chg="del">
              <pc226:chgData name="MURAD, Sofia Jenny Juliette" userId="609d3eb8-04db-4da7-84a5-b39f1996835f" providerId="ADAL" clId="{618702AA-55C7-4634-822D-5FFD1B870D65}" dt="2024-02-20T09:04:58.205" v="11470"/>
              <pc2:cmMkLst xmlns:pc2="http://schemas.microsoft.com/office/powerpoint/2019/9/main/command">
                <pc:docMk/>
                <pc:sldMk cId="2671036043" sldId="342"/>
                <pc2:cmMk id="{1DD78E4D-8444-475C-98AA-FA8867964525}"/>
              </pc2:cmMkLst>
            </pc226:cmChg>
            <pc226:cmChg xmlns:pc226="http://schemas.microsoft.com/office/powerpoint/2022/06/main/command" chg="add">
              <pc226:chgData name="MURAD, Sofia Jenny Juliette" userId="609d3eb8-04db-4da7-84a5-b39f1996835f" providerId="ADAL" clId="{618702AA-55C7-4634-822D-5FFD1B870D65}" dt="2024-02-20T09:04:56.226" v="11469"/>
              <pc2:cmMkLst xmlns:pc2="http://schemas.microsoft.com/office/powerpoint/2019/9/main/command">
                <pc:docMk/>
                <pc:sldMk cId="2671036043" sldId="342"/>
                <pc2:cmMk id="{109F738E-94A6-4096-BFB0-F7F8ABA90B02}"/>
              </pc2:cmMkLst>
              <pc226:cmRplyChg chg="add">
                <pc226:chgData name="MURAD, Sofia Jenny Juliette" userId="609d3eb8-04db-4da7-84a5-b39f1996835f" providerId="ADAL" clId="{618702AA-55C7-4634-822D-5FFD1B870D65}" dt="2024-02-20T09:04:56.226" v="11469"/>
                <pc2:cmRplyMkLst xmlns:pc2="http://schemas.microsoft.com/office/powerpoint/2019/9/main/command">
                  <pc:docMk/>
                  <pc:sldMk cId="2671036043" sldId="342"/>
                  <pc2:cmMk id="{109F738E-94A6-4096-BFB0-F7F8ABA90B02}"/>
                  <pc2:cmRplyMk id="{F1A5F400-03D3-4448-964A-90BF0E6CE6EB}"/>
                </pc2:cmRplyMkLst>
              </pc226:cmRplyChg>
            </pc226:cmChg>
            <pc226:cmChg xmlns:pc226="http://schemas.microsoft.com/office/powerpoint/2022/06/main/command" chg="del">
              <pc226:chgData name="MURAD, Sofia Jenny Juliette" userId="609d3eb8-04db-4da7-84a5-b39f1996835f" providerId="ADAL" clId="{618702AA-55C7-4634-822D-5FFD1B870D65}" dt="2024-02-20T09:04:47.535" v="11467"/>
              <pc2:cmMkLst xmlns:pc2="http://schemas.microsoft.com/office/powerpoint/2019/9/main/command">
                <pc:docMk/>
                <pc:sldMk cId="2671036043" sldId="342"/>
                <pc2:cmMk id="{36A56CFC-FEA9-44DF-A463-33B1E7D50385}"/>
              </pc2:cmMkLst>
            </pc226:cmChg>
          </p:ext>
        </pc:extLst>
      </pc:sldChg>
      <pc:sldChg chg="delSp modSp del mod">
        <pc:chgData name="MURAD, Sofia Jenny Juliette" userId="609d3eb8-04db-4da7-84a5-b39f1996835f" providerId="ADAL" clId="{618702AA-55C7-4634-822D-5FFD1B870D65}" dt="2024-01-26T12:33:40.449" v="5528" actId="47"/>
        <pc:sldMkLst>
          <pc:docMk/>
          <pc:sldMk cId="301202745" sldId="343"/>
        </pc:sldMkLst>
        <pc:spChg chg="mod">
          <ac:chgData name="MURAD, Sofia Jenny Juliette" userId="609d3eb8-04db-4da7-84a5-b39f1996835f" providerId="ADAL" clId="{618702AA-55C7-4634-822D-5FFD1B870D65}" dt="2024-01-23T15:27:21.011" v="465" actId="27636"/>
          <ac:spMkLst>
            <pc:docMk/>
            <pc:sldMk cId="301202745" sldId="343"/>
            <ac:spMk id="4" creationId="{C3332E9E-8BA9-48B1-956D-FEA12ADA1B28}"/>
          </ac:spMkLst>
        </pc:spChg>
        <pc:spChg chg="del">
          <ac:chgData name="MURAD, Sofia Jenny Juliette" userId="609d3eb8-04db-4da7-84a5-b39f1996835f" providerId="ADAL" clId="{618702AA-55C7-4634-822D-5FFD1B870D65}" dt="2024-01-23T15:28:59.591" v="468" actId="478"/>
          <ac:spMkLst>
            <pc:docMk/>
            <pc:sldMk cId="301202745" sldId="343"/>
            <ac:spMk id="17" creationId="{208041AF-7D5F-4FB2-B920-58FA1A52DDDC}"/>
          </ac:spMkLst>
        </pc:spChg>
        <pc:picChg chg="del">
          <ac:chgData name="MURAD, Sofia Jenny Juliette" userId="609d3eb8-04db-4da7-84a5-b39f1996835f" providerId="ADAL" clId="{618702AA-55C7-4634-822D-5FFD1B870D65}" dt="2024-01-23T15:27:26.063" v="466" actId="478"/>
          <ac:picMkLst>
            <pc:docMk/>
            <pc:sldMk cId="301202745" sldId="343"/>
            <ac:picMk id="2" creationId="{A1D9DB85-F652-4FC5-B0D9-336B9F0EACBF}"/>
          </ac:picMkLst>
        </pc:picChg>
      </pc:sldChg>
      <pc:sldChg chg="del">
        <pc:chgData name="MURAD, Sofia Jenny Juliette" userId="609d3eb8-04db-4da7-84a5-b39f1996835f" providerId="ADAL" clId="{618702AA-55C7-4634-822D-5FFD1B870D65}" dt="2024-01-23T15:31:00.121" v="469" actId="18676"/>
        <pc:sldMkLst>
          <pc:docMk/>
          <pc:sldMk cId="2122646407" sldId="344"/>
        </pc:sldMkLst>
      </pc:sldChg>
      <pc:sldChg chg="del">
        <pc:chgData name="MURAD, Sofia Jenny Juliette" userId="609d3eb8-04db-4da7-84a5-b39f1996835f" providerId="ADAL" clId="{618702AA-55C7-4634-822D-5FFD1B870D65}" dt="2024-01-23T15:31:35.013" v="470" actId="18676"/>
        <pc:sldMkLst>
          <pc:docMk/>
          <pc:sldMk cId="2366323577" sldId="346"/>
        </pc:sldMkLst>
      </pc:sldChg>
      <pc:sldChg chg="delSp modSp del mod">
        <pc:chgData name="MURAD, Sofia Jenny Juliette" userId="609d3eb8-04db-4da7-84a5-b39f1996835f" providerId="ADAL" clId="{618702AA-55C7-4634-822D-5FFD1B870D65}" dt="2024-02-01T15:00:09.011" v="7200" actId="47"/>
        <pc:sldMkLst>
          <pc:docMk/>
          <pc:sldMk cId="897558246" sldId="347"/>
        </pc:sldMkLst>
        <pc:spChg chg="mod">
          <ac:chgData name="MURAD, Sofia Jenny Juliette" userId="609d3eb8-04db-4da7-84a5-b39f1996835f" providerId="ADAL" clId="{618702AA-55C7-4634-822D-5FFD1B870D65}" dt="2024-01-23T15:40:51.064" v="514" actId="1076"/>
          <ac:spMkLst>
            <pc:docMk/>
            <pc:sldMk cId="897558246" sldId="347"/>
            <ac:spMk id="4" creationId="{C3332E9E-8BA9-48B1-956D-FEA12ADA1B28}"/>
          </ac:spMkLst>
        </pc:spChg>
        <pc:spChg chg="del">
          <ac:chgData name="MURAD, Sofia Jenny Juliette" userId="609d3eb8-04db-4da7-84a5-b39f1996835f" providerId="ADAL" clId="{618702AA-55C7-4634-822D-5FFD1B870D65}" dt="2024-01-23T15:40:46.864" v="513" actId="478"/>
          <ac:spMkLst>
            <pc:docMk/>
            <pc:sldMk cId="897558246" sldId="347"/>
            <ac:spMk id="16" creationId="{6023C3D5-CBA3-4384-B06A-CC175D531845}"/>
          </ac:spMkLst>
        </pc:spChg>
        <pc:spChg chg="del">
          <ac:chgData name="MURAD, Sofia Jenny Juliette" userId="609d3eb8-04db-4da7-84a5-b39f1996835f" providerId="ADAL" clId="{618702AA-55C7-4634-822D-5FFD1B870D65}" dt="2024-01-23T15:40:43.769" v="512" actId="478"/>
          <ac:spMkLst>
            <pc:docMk/>
            <pc:sldMk cId="897558246" sldId="347"/>
            <ac:spMk id="17" creationId="{F0134C11-CF31-4555-86B0-AF70A5B18589}"/>
          </ac:spMkLst>
        </pc:spChg>
        <pc:spChg chg="del">
          <ac:chgData name="MURAD, Sofia Jenny Juliette" userId="609d3eb8-04db-4da7-84a5-b39f1996835f" providerId="ADAL" clId="{618702AA-55C7-4634-822D-5FFD1B870D65}" dt="2024-01-23T15:40:46.864" v="513" actId="478"/>
          <ac:spMkLst>
            <pc:docMk/>
            <pc:sldMk cId="897558246" sldId="347"/>
            <ac:spMk id="19" creationId="{7516334A-6EC3-4F6F-98B3-2FE48B1C8886}"/>
          </ac:spMkLst>
        </pc:spChg>
        <pc:spChg chg="del">
          <ac:chgData name="MURAD, Sofia Jenny Juliette" userId="609d3eb8-04db-4da7-84a5-b39f1996835f" providerId="ADAL" clId="{618702AA-55C7-4634-822D-5FFD1B870D65}" dt="2024-01-23T15:40:46.864" v="513" actId="478"/>
          <ac:spMkLst>
            <pc:docMk/>
            <pc:sldMk cId="897558246" sldId="347"/>
            <ac:spMk id="20" creationId="{EFE31CE3-6AA1-4203-9656-A395AB6CE33C}"/>
          </ac:spMkLst>
        </pc:spChg>
        <pc:spChg chg="del">
          <ac:chgData name="MURAD, Sofia Jenny Juliette" userId="609d3eb8-04db-4da7-84a5-b39f1996835f" providerId="ADAL" clId="{618702AA-55C7-4634-822D-5FFD1B870D65}" dt="2024-01-23T15:40:46.864" v="513" actId="478"/>
          <ac:spMkLst>
            <pc:docMk/>
            <pc:sldMk cId="897558246" sldId="347"/>
            <ac:spMk id="21" creationId="{BA2E8972-BA58-4C85-80EB-5F58D326C9EA}"/>
          </ac:spMkLst>
        </pc:spChg>
        <pc:spChg chg="del">
          <ac:chgData name="MURAD, Sofia Jenny Juliette" userId="609d3eb8-04db-4da7-84a5-b39f1996835f" providerId="ADAL" clId="{618702AA-55C7-4634-822D-5FFD1B870D65}" dt="2024-01-23T15:40:43.769" v="512" actId="478"/>
          <ac:spMkLst>
            <pc:docMk/>
            <pc:sldMk cId="897558246" sldId="347"/>
            <ac:spMk id="22" creationId="{9859963C-4877-46E3-A521-FB234DC2136D}"/>
          </ac:spMkLst>
        </pc:spChg>
        <pc:picChg chg="del">
          <ac:chgData name="MURAD, Sofia Jenny Juliette" userId="609d3eb8-04db-4da7-84a5-b39f1996835f" providerId="ADAL" clId="{618702AA-55C7-4634-822D-5FFD1B870D65}" dt="2024-01-23T15:40:43.769" v="512" actId="478"/>
          <ac:picMkLst>
            <pc:docMk/>
            <pc:sldMk cId="897558246" sldId="347"/>
            <ac:picMk id="2" creationId="{AB2D62FF-A0ED-40D5-8E01-3647C35C5539}"/>
          </ac:picMkLst>
        </pc:picChg>
      </pc:sldChg>
      <pc:sldChg chg="modSp del mod addCm">
        <pc:chgData name="MURAD, Sofia Jenny Juliette" userId="609d3eb8-04db-4da7-84a5-b39f1996835f" providerId="ADAL" clId="{618702AA-55C7-4634-822D-5FFD1B870D65}" dt="2024-02-08T14:59:12.845" v="10285" actId="47"/>
        <pc:sldMkLst>
          <pc:docMk/>
          <pc:sldMk cId="1271599051" sldId="350"/>
        </pc:sldMkLst>
        <pc:spChg chg="mod">
          <ac:chgData name="MURAD, Sofia Jenny Juliette" userId="609d3eb8-04db-4da7-84a5-b39f1996835f" providerId="ADAL" clId="{618702AA-55C7-4634-822D-5FFD1B870D65}" dt="2024-01-25T14:57:28.696" v="3660" actId="20577"/>
          <ac:spMkLst>
            <pc:docMk/>
            <pc:sldMk cId="1271599051" sldId="350"/>
            <ac:spMk id="5" creationId="{F7793C69-EB27-4623-BAEC-EE2B54184B29}"/>
          </ac:spMkLst>
        </pc:spChg>
      </pc:sldChg>
      <pc:sldChg chg="addSp delSp modSp mod modClrScheme addCm delCm modCm chgLayout">
        <pc:chgData name="MURAD, Sofia Jenny Juliette" userId="609d3eb8-04db-4da7-84a5-b39f1996835f" providerId="ADAL" clId="{618702AA-55C7-4634-822D-5FFD1B870D65}" dt="2024-02-20T08:57:39.128" v="11451"/>
        <pc:sldMkLst>
          <pc:docMk/>
          <pc:sldMk cId="1157535202" sldId="351"/>
        </pc:sldMkLst>
        <pc:spChg chg="mod ord">
          <ac:chgData name="MURAD, Sofia Jenny Juliette" userId="609d3eb8-04db-4da7-84a5-b39f1996835f" providerId="ADAL" clId="{618702AA-55C7-4634-822D-5FFD1B870D65}" dt="2024-02-20T08:52:10.173" v="11398" actId="1076"/>
          <ac:spMkLst>
            <pc:docMk/>
            <pc:sldMk cId="1157535202" sldId="351"/>
            <ac:spMk id="2" creationId="{B1855370-3FBA-4735-8196-5F7511F82910}"/>
          </ac:spMkLst>
        </pc:spChg>
        <pc:spChg chg="mod ord">
          <ac:chgData name="MURAD, Sofia Jenny Juliette" userId="609d3eb8-04db-4da7-84a5-b39f1996835f" providerId="ADAL" clId="{618702AA-55C7-4634-822D-5FFD1B870D65}" dt="2024-02-20T08:52:32.847" v="11411" actId="20577"/>
          <ac:spMkLst>
            <pc:docMk/>
            <pc:sldMk cId="1157535202" sldId="351"/>
            <ac:spMk id="3" creationId="{CC8E767F-1A1A-449D-8F78-F27B0A8C2EAD}"/>
          </ac:spMkLst>
        </pc:spChg>
        <pc:spChg chg="del">
          <ac:chgData name="MURAD, Sofia Jenny Juliette" userId="609d3eb8-04db-4da7-84a5-b39f1996835f" providerId="ADAL" clId="{618702AA-55C7-4634-822D-5FFD1B870D65}" dt="2024-01-26T10:31:10.369" v="3916" actId="478"/>
          <ac:spMkLst>
            <pc:docMk/>
            <pc:sldMk cId="1157535202" sldId="351"/>
            <ac:spMk id="4" creationId="{3A039D2E-FEB7-4690-815F-F07007BB3434}"/>
          </ac:spMkLst>
        </pc:spChg>
        <pc:spChg chg="add mod">
          <ac:chgData name="MURAD, Sofia Jenny Juliette" userId="609d3eb8-04db-4da7-84a5-b39f1996835f" providerId="ADAL" clId="{618702AA-55C7-4634-822D-5FFD1B870D65}" dt="2024-02-20T08:51:57.577" v="11395"/>
          <ac:spMkLst>
            <pc:docMk/>
            <pc:sldMk cId="1157535202" sldId="351"/>
            <ac:spMk id="4" creationId="{E5ED8CF4-A0E3-C4A3-BF40-6A9E1294FAF2}"/>
          </ac:spMkLst>
        </pc:spChg>
        <pc:spChg chg="add del mod">
          <ac:chgData name="MURAD, Sofia Jenny Juliette" userId="609d3eb8-04db-4da7-84a5-b39f1996835f" providerId="ADAL" clId="{618702AA-55C7-4634-822D-5FFD1B870D65}" dt="2024-02-20T08:52:05.597" v="11397" actId="478"/>
          <ac:spMkLst>
            <pc:docMk/>
            <pc:sldMk cId="1157535202" sldId="351"/>
            <ac:spMk id="5" creationId="{D24E6957-27BB-9BA6-341D-BE01A7BC636B}"/>
          </ac:spMkLst>
        </pc:spChg>
        <pc:spChg chg="add del mod">
          <ac:chgData name="MURAD, Sofia Jenny Juliette" userId="609d3eb8-04db-4da7-84a5-b39f1996835f" providerId="ADAL" clId="{618702AA-55C7-4634-822D-5FFD1B870D65}" dt="2024-02-20T08:52:05.597" v="11397" actId="478"/>
          <ac:spMkLst>
            <pc:docMk/>
            <pc:sldMk cId="1157535202" sldId="351"/>
            <ac:spMk id="6" creationId="{606043F5-78BF-34B8-AD60-2DDDBA412BBA}"/>
          </ac:spMkLst>
        </pc:spChg>
        <pc:spChg chg="add del mod">
          <ac:chgData name="MURAD, Sofia Jenny Juliette" userId="609d3eb8-04db-4da7-84a5-b39f1996835f" providerId="ADAL" clId="{618702AA-55C7-4634-822D-5FFD1B870D65}" dt="2024-02-20T08:55:02.426" v="11438" actId="478"/>
          <ac:spMkLst>
            <pc:docMk/>
            <pc:sldMk cId="1157535202" sldId="351"/>
            <ac:spMk id="7" creationId="{3ED460B6-144B-6735-2322-C1A6A791F480}"/>
          </ac:spMkLst>
        </pc:spChg>
        <pc:spChg chg="add mod">
          <ac:chgData name="MURAD, Sofia Jenny Juliette" userId="609d3eb8-04db-4da7-84a5-b39f1996835f" providerId="ADAL" clId="{618702AA-55C7-4634-822D-5FFD1B870D65}" dt="2024-02-20T08:55:02.752" v="11439"/>
          <ac:spMkLst>
            <pc:docMk/>
            <pc:sldMk cId="1157535202" sldId="351"/>
            <ac:spMk id="8" creationId="{19C73CB7-9B95-63C5-C5D1-FA8C1FF08EEB}"/>
          </ac:spMkLst>
        </pc:spChg>
        <pc:extLst>
          <p:ext xmlns:p="http://schemas.openxmlformats.org/presentationml/2006/main" uri="{D6D511B9-2390-475A-947B-AFAB55BFBCF1}">
            <pc226:cmChg xmlns:pc226="http://schemas.microsoft.com/office/powerpoint/2022/06/main/command" chg="del">
              <pc226:chgData name="MURAD, Sofia Jenny Juliette" userId="609d3eb8-04db-4da7-84a5-b39f1996835f" providerId="ADAL" clId="{618702AA-55C7-4634-822D-5FFD1B870D65}" dt="2024-02-20T08:57:39.128" v="11451"/>
              <pc2:cmMkLst xmlns:pc2="http://schemas.microsoft.com/office/powerpoint/2019/9/main/command">
                <pc:docMk/>
                <pc:sldMk cId="1157535202" sldId="351"/>
                <pc2:cmMk id="{DEC386A1-B0E1-469E-85B0-E0A0F7AFF597}"/>
              </pc2:cmMkLst>
            </pc226:cmChg>
            <pc226:cmChg xmlns:pc226="http://schemas.microsoft.com/office/powerpoint/2022/06/main/command" chg="del">
              <pc226:chgData name="MURAD, Sofia Jenny Juliette" userId="609d3eb8-04db-4da7-84a5-b39f1996835f" providerId="ADAL" clId="{618702AA-55C7-4634-822D-5FFD1B870D65}" dt="2024-02-20T08:57:35.769" v="11449"/>
              <pc2:cmMkLst xmlns:pc2="http://schemas.microsoft.com/office/powerpoint/2019/9/main/command">
                <pc:docMk/>
                <pc:sldMk cId="1157535202" sldId="351"/>
                <pc2:cmMk id="{DBFD8AAA-DF42-4848-960B-D8709B7DF079}"/>
              </pc2:cmMkLst>
            </pc226:cmChg>
            <pc226:cmChg xmlns:pc226="http://schemas.microsoft.com/office/powerpoint/2022/06/main/command" chg="add">
              <pc226:chgData name="MURAD, Sofia Jenny Juliette" userId="609d3eb8-04db-4da7-84a5-b39f1996835f" providerId="ADAL" clId="{618702AA-55C7-4634-822D-5FFD1B870D65}" dt="2024-02-20T08:57:33.723" v="11448"/>
              <pc2:cmMkLst xmlns:pc2="http://schemas.microsoft.com/office/powerpoint/2019/9/main/command">
                <pc:docMk/>
                <pc:sldMk cId="1157535202" sldId="351"/>
                <pc2:cmMk id="{9B6F90CB-FCBE-4DB0-90FF-3BBF3C57A92F}"/>
              </pc2:cmMkLst>
            </pc226:cmChg>
            <pc226:cmChg xmlns:pc226="http://schemas.microsoft.com/office/powerpoint/2022/06/main/command" chg="del">
              <pc226:chgData name="MURAD, Sofia Jenny Juliette" userId="609d3eb8-04db-4da7-84a5-b39f1996835f" providerId="ADAL" clId="{618702AA-55C7-4634-822D-5FFD1B870D65}" dt="2024-02-20T08:57:37.498" v="11450"/>
              <pc2:cmMkLst xmlns:pc2="http://schemas.microsoft.com/office/powerpoint/2019/9/main/command">
                <pc:docMk/>
                <pc:sldMk cId="1157535202" sldId="351"/>
                <pc2:cmMk id="{65614BD0-8BA5-4DD9-85BD-BDA3A43D7888}"/>
              </pc2:cmMkLst>
            </pc226:cmChg>
          </p:ext>
        </pc:extLst>
      </pc:sldChg>
      <pc:sldChg chg="del">
        <pc:chgData name="MURAD, Sofia Jenny Juliette" userId="609d3eb8-04db-4da7-84a5-b39f1996835f" providerId="ADAL" clId="{618702AA-55C7-4634-822D-5FFD1B870D65}" dt="2024-01-23T15:42:10.071" v="516" actId="47"/>
        <pc:sldMkLst>
          <pc:docMk/>
          <pc:sldMk cId="757970237" sldId="352"/>
        </pc:sldMkLst>
      </pc:sldChg>
      <pc:sldChg chg="del">
        <pc:chgData name="MURAD, Sofia Jenny Juliette" userId="609d3eb8-04db-4da7-84a5-b39f1996835f" providerId="ADAL" clId="{618702AA-55C7-4634-822D-5FFD1B870D65}" dt="2024-01-23T15:43:11.689" v="517" actId="47"/>
        <pc:sldMkLst>
          <pc:docMk/>
          <pc:sldMk cId="1454858832" sldId="353"/>
        </pc:sldMkLst>
      </pc:sldChg>
      <pc:sldChg chg="del">
        <pc:chgData name="MURAD, Sofia Jenny Juliette" userId="609d3eb8-04db-4da7-84a5-b39f1996835f" providerId="ADAL" clId="{618702AA-55C7-4634-822D-5FFD1B870D65}" dt="2024-01-23T15:43:25.938" v="519" actId="18676"/>
        <pc:sldMkLst>
          <pc:docMk/>
          <pc:sldMk cId="3710049899" sldId="354"/>
        </pc:sldMkLst>
      </pc:sldChg>
      <pc:sldChg chg="del">
        <pc:chgData name="MURAD, Sofia Jenny Juliette" userId="609d3eb8-04db-4da7-84a5-b39f1996835f" providerId="ADAL" clId="{618702AA-55C7-4634-822D-5FFD1B870D65}" dt="2024-01-23T15:44:22.893" v="520" actId="47"/>
        <pc:sldMkLst>
          <pc:docMk/>
          <pc:sldMk cId="264289255" sldId="355"/>
        </pc:sldMkLst>
      </pc:sldChg>
      <pc:sldChg chg="del">
        <pc:chgData name="MURAD, Sofia Jenny Juliette" userId="609d3eb8-04db-4da7-84a5-b39f1996835f" providerId="ADAL" clId="{618702AA-55C7-4634-822D-5FFD1B870D65}" dt="2024-01-23T15:45:35.563" v="522" actId="18676"/>
        <pc:sldMkLst>
          <pc:docMk/>
          <pc:sldMk cId="246702036" sldId="356"/>
        </pc:sldMkLst>
      </pc:sldChg>
      <pc:sldChg chg="del">
        <pc:chgData name="MURAD, Sofia Jenny Juliette" userId="609d3eb8-04db-4da7-84a5-b39f1996835f" providerId="ADAL" clId="{618702AA-55C7-4634-822D-5FFD1B870D65}" dt="2024-01-23T15:46:08.035" v="523" actId="18676"/>
        <pc:sldMkLst>
          <pc:docMk/>
          <pc:sldMk cId="1262494741" sldId="357"/>
        </pc:sldMkLst>
      </pc:sldChg>
      <pc:sldChg chg="del">
        <pc:chgData name="MURAD, Sofia Jenny Juliette" userId="609d3eb8-04db-4da7-84a5-b39f1996835f" providerId="ADAL" clId="{618702AA-55C7-4634-822D-5FFD1B870D65}" dt="2024-01-23T15:48:30.213" v="525" actId="18676"/>
        <pc:sldMkLst>
          <pc:docMk/>
          <pc:sldMk cId="3864944194" sldId="358"/>
        </pc:sldMkLst>
      </pc:sldChg>
      <pc:sldChg chg="modSp del mod addCm">
        <pc:chgData name="MURAD, Sofia Jenny Juliette" userId="609d3eb8-04db-4da7-84a5-b39f1996835f" providerId="ADAL" clId="{618702AA-55C7-4634-822D-5FFD1B870D65}" dt="2024-02-08T14:59:16.763" v="10286" actId="47"/>
        <pc:sldMkLst>
          <pc:docMk/>
          <pc:sldMk cId="1078034470" sldId="360"/>
        </pc:sldMkLst>
        <pc:spChg chg="mod">
          <ac:chgData name="MURAD, Sofia Jenny Juliette" userId="609d3eb8-04db-4da7-84a5-b39f1996835f" providerId="ADAL" clId="{618702AA-55C7-4634-822D-5FFD1B870D65}" dt="2024-01-25T14:58:33.481" v="3665" actId="113"/>
          <ac:spMkLst>
            <pc:docMk/>
            <pc:sldMk cId="1078034470" sldId="360"/>
            <ac:spMk id="5" creationId="{F7793C69-EB27-4623-BAEC-EE2B54184B29}"/>
          </ac:spMkLst>
        </pc:spChg>
      </pc:sldChg>
      <pc:sldChg chg="addSp delSp modSp mod modClrScheme addCm delCm chgLayout">
        <pc:chgData name="MURAD, Sofia Jenny Juliette" userId="609d3eb8-04db-4da7-84a5-b39f1996835f" providerId="ADAL" clId="{618702AA-55C7-4634-822D-5FFD1B870D65}" dt="2024-02-20T08:56:50.902" v="11447"/>
        <pc:sldMkLst>
          <pc:docMk/>
          <pc:sldMk cId="3265899233" sldId="361"/>
        </pc:sldMkLst>
        <pc:spChg chg="mod ord">
          <ac:chgData name="MURAD, Sofia Jenny Juliette" userId="609d3eb8-04db-4da7-84a5-b39f1996835f" providerId="ADAL" clId="{618702AA-55C7-4634-822D-5FFD1B870D65}" dt="2024-02-20T08:51:53.464" v="11394" actId="1076"/>
          <ac:spMkLst>
            <pc:docMk/>
            <pc:sldMk cId="3265899233" sldId="361"/>
            <ac:spMk id="2" creationId="{B1855370-3FBA-4735-8196-5F7511F82910}"/>
          </ac:spMkLst>
        </pc:spChg>
        <pc:spChg chg="mod ord">
          <ac:chgData name="MURAD, Sofia Jenny Juliette" userId="609d3eb8-04db-4da7-84a5-b39f1996835f" providerId="ADAL" clId="{618702AA-55C7-4634-822D-5FFD1B870D65}" dt="2024-02-20T08:52:44.029" v="11424" actId="20577"/>
          <ac:spMkLst>
            <pc:docMk/>
            <pc:sldMk cId="3265899233" sldId="361"/>
            <ac:spMk id="3" creationId="{CC8E767F-1A1A-449D-8F78-F27B0A8C2EAD}"/>
          </ac:spMkLst>
        </pc:spChg>
        <pc:spChg chg="del">
          <ac:chgData name="MURAD, Sofia Jenny Juliette" userId="609d3eb8-04db-4da7-84a5-b39f1996835f" providerId="ADAL" clId="{618702AA-55C7-4634-822D-5FFD1B870D65}" dt="2024-01-26T10:31:17.139" v="3918" actId="478"/>
          <ac:spMkLst>
            <pc:docMk/>
            <pc:sldMk cId="3265899233" sldId="361"/>
            <ac:spMk id="4" creationId="{F67AF7A7-37D3-4807-9F8C-9FBCEF4D3041}"/>
          </ac:spMkLst>
        </pc:spChg>
        <pc:spChg chg="add mod">
          <ac:chgData name="MURAD, Sofia Jenny Juliette" userId="609d3eb8-04db-4da7-84a5-b39f1996835f" providerId="ADAL" clId="{618702AA-55C7-4634-822D-5FFD1B870D65}" dt="2024-02-20T08:51:43.340" v="11392"/>
          <ac:spMkLst>
            <pc:docMk/>
            <pc:sldMk cId="3265899233" sldId="361"/>
            <ac:spMk id="4" creationId="{F8F9612F-F56A-9255-5E57-9F49B6CAECF1}"/>
          </ac:spMkLst>
        </pc:spChg>
        <pc:spChg chg="add del mod">
          <ac:chgData name="MURAD, Sofia Jenny Juliette" userId="609d3eb8-04db-4da7-84a5-b39f1996835f" providerId="ADAL" clId="{618702AA-55C7-4634-822D-5FFD1B870D65}" dt="2024-02-20T08:51:47.747" v="11393" actId="478"/>
          <ac:spMkLst>
            <pc:docMk/>
            <pc:sldMk cId="3265899233" sldId="361"/>
            <ac:spMk id="5" creationId="{CA1D002A-3A13-1CFC-0A44-5C6F2766958A}"/>
          </ac:spMkLst>
        </pc:spChg>
        <pc:spChg chg="add del mod">
          <ac:chgData name="MURAD, Sofia Jenny Juliette" userId="609d3eb8-04db-4da7-84a5-b39f1996835f" providerId="ADAL" clId="{618702AA-55C7-4634-822D-5FFD1B870D65}" dt="2024-02-20T08:51:47.747" v="11393" actId="478"/>
          <ac:spMkLst>
            <pc:docMk/>
            <pc:sldMk cId="3265899233" sldId="361"/>
            <ac:spMk id="6" creationId="{CB15455A-74B2-AE19-E61C-388DA6100E9D}"/>
          </ac:spMkLst>
        </pc:spChg>
        <pc:spChg chg="add mod">
          <ac:chgData name="MURAD, Sofia Jenny Juliette" userId="609d3eb8-04db-4da7-84a5-b39f1996835f" providerId="ADAL" clId="{618702AA-55C7-4634-822D-5FFD1B870D65}" dt="2024-02-20T08:54:54.667" v="11437" actId="1076"/>
          <ac:spMkLst>
            <pc:docMk/>
            <pc:sldMk cId="3265899233" sldId="361"/>
            <ac:spMk id="7" creationId="{3A2D55F4-E80D-DD01-FC50-B0B349E23E2C}"/>
          </ac:spMkLst>
        </pc:spChg>
        <pc:extLst>
          <p:ext xmlns:p="http://schemas.openxmlformats.org/presentationml/2006/main" uri="{D6D511B9-2390-475A-947B-AFAB55BFBCF1}">
            <pc226:cmChg xmlns:pc226="http://schemas.microsoft.com/office/powerpoint/2022/06/main/command" chg="del">
              <pc226:chgData name="MURAD, Sofia Jenny Juliette" userId="609d3eb8-04db-4da7-84a5-b39f1996835f" providerId="ADAL" clId="{618702AA-55C7-4634-822D-5FFD1B870D65}" dt="2024-02-20T08:56:49.450" v="11446"/>
              <pc2:cmMkLst xmlns:pc2="http://schemas.microsoft.com/office/powerpoint/2019/9/main/command">
                <pc:docMk/>
                <pc:sldMk cId="3265899233" sldId="361"/>
                <pc2:cmMk id="{7DFAE96E-4119-46DF-967D-2B0EFCE54847}"/>
              </pc2:cmMkLst>
            </pc226:cmChg>
            <pc226:cmChg xmlns:pc226="http://schemas.microsoft.com/office/powerpoint/2022/06/main/command" chg="del">
              <pc226:chgData name="MURAD, Sofia Jenny Juliette" userId="609d3eb8-04db-4da7-84a5-b39f1996835f" providerId="ADAL" clId="{618702AA-55C7-4634-822D-5FFD1B870D65}" dt="2024-02-20T08:56:47.775" v="11445"/>
              <pc2:cmMkLst xmlns:pc2="http://schemas.microsoft.com/office/powerpoint/2019/9/main/command">
                <pc:docMk/>
                <pc:sldMk cId="3265899233" sldId="361"/>
                <pc2:cmMk id="{25CF458D-48D0-470B-9017-13AA7EA90A98}"/>
              </pc2:cmMkLst>
            </pc226:cmChg>
            <pc226:cmChg xmlns:pc226="http://schemas.microsoft.com/office/powerpoint/2022/06/main/command" chg="add">
              <pc226:chgData name="MURAD, Sofia Jenny Juliette" userId="609d3eb8-04db-4da7-84a5-b39f1996835f" providerId="ADAL" clId="{618702AA-55C7-4634-822D-5FFD1B870D65}" dt="2024-02-20T08:56:45.721" v="11444"/>
              <pc2:cmMkLst xmlns:pc2="http://schemas.microsoft.com/office/powerpoint/2019/9/main/command">
                <pc:docMk/>
                <pc:sldMk cId="3265899233" sldId="361"/>
                <pc2:cmMk id="{F41E3D9C-6487-4E12-9D89-977FD4ED3A7F}"/>
              </pc2:cmMkLst>
            </pc226:cmChg>
            <pc226:cmChg xmlns:pc226="http://schemas.microsoft.com/office/powerpoint/2022/06/main/command" chg="del">
              <pc226:chgData name="MURAD, Sofia Jenny Juliette" userId="609d3eb8-04db-4da7-84a5-b39f1996835f" providerId="ADAL" clId="{618702AA-55C7-4634-822D-5FFD1B870D65}" dt="2024-02-20T08:56:50.902" v="11447"/>
              <pc2:cmMkLst xmlns:pc2="http://schemas.microsoft.com/office/powerpoint/2019/9/main/command">
                <pc:docMk/>
                <pc:sldMk cId="3265899233" sldId="361"/>
                <pc2:cmMk id="{B78F39BF-9A69-4544-9DE4-6FFC74F7CD9B}"/>
              </pc2:cmMkLst>
            </pc226:cmChg>
          </p:ext>
        </pc:extLst>
      </pc:sldChg>
      <pc:sldChg chg="add del">
        <pc:chgData name="MURAD, Sofia Jenny Juliette" userId="609d3eb8-04db-4da7-84a5-b39f1996835f" providerId="ADAL" clId="{618702AA-55C7-4634-822D-5FFD1B870D65}" dt="2024-01-24T10:14:03.719" v="528" actId="18676"/>
        <pc:sldMkLst>
          <pc:docMk/>
          <pc:sldMk cId="1569313436" sldId="362"/>
        </pc:sldMkLst>
      </pc:sldChg>
      <pc:sldChg chg="del">
        <pc:chgData name="MURAD, Sofia Jenny Juliette" userId="609d3eb8-04db-4da7-84a5-b39f1996835f" providerId="ADAL" clId="{618702AA-55C7-4634-822D-5FFD1B870D65}" dt="2024-01-24T10:14:15.617" v="529" actId="18676"/>
        <pc:sldMkLst>
          <pc:docMk/>
          <pc:sldMk cId="555012437" sldId="363"/>
        </pc:sldMkLst>
      </pc:sldChg>
      <pc:sldChg chg="del">
        <pc:chgData name="MURAD, Sofia Jenny Juliette" userId="609d3eb8-04db-4da7-84a5-b39f1996835f" providerId="ADAL" clId="{618702AA-55C7-4634-822D-5FFD1B870D65}" dt="2024-01-24T10:15:22.347" v="530" actId="18676"/>
        <pc:sldMkLst>
          <pc:docMk/>
          <pc:sldMk cId="3844154339" sldId="364"/>
        </pc:sldMkLst>
      </pc:sldChg>
      <pc:sldChg chg="modSp del mod">
        <pc:chgData name="MURAD, Sofia Jenny Juliette" userId="609d3eb8-04db-4da7-84a5-b39f1996835f" providerId="ADAL" clId="{618702AA-55C7-4634-822D-5FFD1B870D65}" dt="2024-02-01T14:40:36.887" v="6371" actId="47"/>
        <pc:sldMkLst>
          <pc:docMk/>
          <pc:sldMk cId="2404445823" sldId="365"/>
        </pc:sldMkLst>
        <pc:spChg chg="mod">
          <ac:chgData name="MURAD, Sofia Jenny Juliette" userId="609d3eb8-04db-4da7-84a5-b39f1996835f" providerId="ADAL" clId="{618702AA-55C7-4634-822D-5FFD1B870D65}" dt="2024-01-26T10:35:09.191" v="3961" actId="207"/>
          <ac:spMkLst>
            <pc:docMk/>
            <pc:sldMk cId="2404445823" sldId="365"/>
            <ac:spMk id="18" creationId="{8C0CD6AF-B5A7-452A-90B1-10716DB2A8FE}"/>
          </ac:spMkLst>
        </pc:spChg>
      </pc:sldChg>
      <pc:sldChg chg="modSp mod modClrScheme chgLayout">
        <pc:chgData name="MURAD, Sofia Jenny Juliette" userId="609d3eb8-04db-4da7-84a5-b39f1996835f" providerId="ADAL" clId="{618702AA-55C7-4634-822D-5FFD1B870D65}" dt="2024-02-20T08:53:35.314" v="11431" actId="1076"/>
        <pc:sldMkLst>
          <pc:docMk/>
          <pc:sldMk cId="2652061470" sldId="366"/>
        </pc:sldMkLst>
        <pc:spChg chg="mod ord">
          <ac:chgData name="MURAD, Sofia Jenny Juliette" userId="609d3eb8-04db-4da7-84a5-b39f1996835f" providerId="ADAL" clId="{618702AA-55C7-4634-822D-5FFD1B870D65}" dt="2024-02-20T08:53:19.897" v="11426" actId="700"/>
          <ac:spMkLst>
            <pc:docMk/>
            <pc:sldMk cId="2652061470" sldId="366"/>
            <ac:spMk id="2" creationId="{400B993F-875D-4F6D-9930-CE27DBBBC55C}"/>
          </ac:spMkLst>
        </pc:spChg>
        <pc:spChg chg="mod ord">
          <ac:chgData name="MURAD, Sofia Jenny Juliette" userId="609d3eb8-04db-4da7-84a5-b39f1996835f" providerId="ADAL" clId="{618702AA-55C7-4634-822D-5FFD1B870D65}" dt="2024-02-20T08:53:19.897" v="11426" actId="700"/>
          <ac:spMkLst>
            <pc:docMk/>
            <pc:sldMk cId="2652061470" sldId="366"/>
            <ac:spMk id="3" creationId="{75DD3748-1233-43FD-BD94-545CD53D11CF}"/>
          </ac:spMkLst>
        </pc:spChg>
        <pc:picChg chg="mod">
          <ac:chgData name="MURAD, Sofia Jenny Juliette" userId="609d3eb8-04db-4da7-84a5-b39f1996835f" providerId="ADAL" clId="{618702AA-55C7-4634-822D-5FFD1B870D65}" dt="2024-02-20T08:53:35.314" v="11431" actId="1076"/>
          <ac:picMkLst>
            <pc:docMk/>
            <pc:sldMk cId="2652061470" sldId="366"/>
            <ac:picMk id="5" creationId="{5970187C-E131-B842-A63C-3C636897BF25}"/>
          </ac:picMkLst>
        </pc:picChg>
      </pc:sldChg>
      <pc:sldChg chg="modSp mod modClrScheme delCm modCm chgLayout">
        <pc:chgData name="MURAD, Sofia Jenny Juliette" userId="609d3eb8-04db-4da7-84a5-b39f1996835f" providerId="ADAL" clId="{618702AA-55C7-4634-822D-5FFD1B870D65}" dt="2024-02-20T08:34:21.450" v="11018" actId="13926"/>
        <pc:sldMkLst>
          <pc:docMk/>
          <pc:sldMk cId="2705701886" sldId="367"/>
        </pc:sldMkLst>
        <pc:spChg chg="mod ord">
          <ac:chgData name="MURAD, Sofia Jenny Juliette" userId="609d3eb8-04db-4da7-84a5-b39f1996835f" providerId="ADAL" clId="{618702AA-55C7-4634-822D-5FFD1B870D65}" dt="2024-02-20T08:34:21.450" v="11018" actId="13926"/>
          <ac:spMkLst>
            <pc:docMk/>
            <pc:sldMk cId="2705701886" sldId="367"/>
            <ac:spMk id="2" creationId="{D708A49E-C5C0-6D3C-50DE-6D1D0D1AADC2}"/>
          </ac:spMkLst>
        </pc:spChg>
        <pc:spChg chg="mod ord">
          <ac:chgData name="MURAD, Sofia Jenny Juliette" userId="609d3eb8-04db-4da7-84a5-b39f1996835f" providerId="ADAL" clId="{618702AA-55C7-4634-822D-5FFD1B870D65}" dt="2024-02-01T14:06:42.756" v="5618" actId="700"/>
          <ac:spMkLst>
            <pc:docMk/>
            <pc:sldMk cId="2705701886" sldId="367"/>
            <ac:spMk id="3" creationId="{8E58ED80-B421-D52F-B94B-4D3203ED158E}"/>
          </ac:spMkLst>
        </pc:spChg>
      </pc:sldChg>
      <pc:sldChg chg="modSp mod addCm delCm">
        <pc:chgData name="MURAD, Sofia Jenny Juliette" userId="609d3eb8-04db-4da7-84a5-b39f1996835f" providerId="ADAL" clId="{618702AA-55C7-4634-822D-5FFD1B870D65}" dt="2024-02-05T15:08:33.713" v="9899"/>
        <pc:sldMkLst>
          <pc:docMk/>
          <pc:sldMk cId="881064288" sldId="368"/>
        </pc:sldMkLst>
        <pc:spChg chg="mod">
          <ac:chgData name="MURAD, Sofia Jenny Juliette" userId="609d3eb8-04db-4da7-84a5-b39f1996835f" providerId="ADAL" clId="{618702AA-55C7-4634-822D-5FFD1B870D65}" dt="2024-01-25T10:18:27.291" v="548" actId="20577"/>
          <ac:spMkLst>
            <pc:docMk/>
            <pc:sldMk cId="881064288" sldId="368"/>
            <ac:spMk id="4" creationId="{CD44763C-B42D-D411-89BE-0565DE8D2319}"/>
          </ac:spMkLst>
        </pc:spChg>
      </pc:sldChg>
      <pc:sldChg chg="addSp modSp mod modClrScheme addCm delCm chgLayout">
        <pc:chgData name="MURAD, Sofia Jenny Juliette" userId="609d3eb8-04db-4da7-84a5-b39f1996835f" providerId="ADAL" clId="{618702AA-55C7-4634-822D-5FFD1B870D65}" dt="2024-02-20T08:42:20.663" v="11143" actId="404"/>
        <pc:sldMkLst>
          <pc:docMk/>
          <pc:sldMk cId="1971449690" sldId="370"/>
        </pc:sldMkLst>
        <pc:spChg chg="add mod">
          <ac:chgData name="MURAD, Sofia Jenny Juliette" userId="609d3eb8-04db-4da7-84a5-b39f1996835f" providerId="ADAL" clId="{618702AA-55C7-4634-822D-5FFD1B870D65}" dt="2024-02-20T08:38:21.058" v="11032" actId="1076"/>
          <ac:spMkLst>
            <pc:docMk/>
            <pc:sldMk cId="1971449690" sldId="370"/>
            <ac:spMk id="2" creationId="{2FB3D89C-FDCE-AAA1-0E89-5922EFC4B187}"/>
          </ac:spMkLst>
        </pc:spChg>
        <pc:spChg chg="mod ord">
          <ac:chgData name="MURAD, Sofia Jenny Juliette" userId="609d3eb8-04db-4da7-84a5-b39f1996835f" providerId="ADAL" clId="{618702AA-55C7-4634-822D-5FFD1B870D65}" dt="2024-02-20T08:34:39.649" v="11019" actId="700"/>
          <ac:spMkLst>
            <pc:docMk/>
            <pc:sldMk cId="1971449690" sldId="370"/>
            <ac:spMk id="4" creationId="{AF9A86BC-EA59-7D5C-FD07-273DFB5B213B}"/>
          </ac:spMkLst>
        </pc:spChg>
        <pc:spChg chg="mod ord">
          <ac:chgData name="MURAD, Sofia Jenny Juliette" userId="609d3eb8-04db-4da7-84a5-b39f1996835f" providerId="ADAL" clId="{618702AA-55C7-4634-822D-5FFD1B870D65}" dt="2024-02-20T08:42:20.663" v="11143" actId="404"/>
          <ac:spMkLst>
            <pc:docMk/>
            <pc:sldMk cId="1971449690" sldId="370"/>
            <ac:spMk id="5" creationId="{970F565D-9448-B70D-4891-119DB7D6DB1C}"/>
          </ac:spMkLst>
        </pc:spChg>
      </pc:sldChg>
      <pc:sldChg chg="modSp mod modClrScheme addCm delCm chgLayout">
        <pc:chgData name="MURAD, Sofia Jenny Juliette" userId="609d3eb8-04db-4da7-84a5-b39f1996835f" providerId="ADAL" clId="{618702AA-55C7-4634-822D-5FFD1B870D65}" dt="2024-02-20T08:41:32.319" v="11142" actId="27636"/>
        <pc:sldMkLst>
          <pc:docMk/>
          <pc:sldMk cId="3985738261" sldId="372"/>
        </pc:sldMkLst>
        <pc:spChg chg="mod ord">
          <ac:chgData name="MURAD, Sofia Jenny Juliette" userId="609d3eb8-04db-4da7-84a5-b39f1996835f" providerId="ADAL" clId="{618702AA-55C7-4634-822D-5FFD1B870D65}" dt="2024-02-20T08:41:29.087" v="11139" actId="700"/>
          <ac:spMkLst>
            <pc:docMk/>
            <pc:sldMk cId="3985738261" sldId="372"/>
            <ac:spMk id="4" creationId="{AF9A86BC-EA59-7D5C-FD07-273DFB5B213B}"/>
          </ac:spMkLst>
        </pc:spChg>
        <pc:spChg chg="mod ord">
          <ac:chgData name="MURAD, Sofia Jenny Juliette" userId="609d3eb8-04db-4da7-84a5-b39f1996835f" providerId="ADAL" clId="{618702AA-55C7-4634-822D-5FFD1B870D65}" dt="2024-02-20T08:41:32.319" v="11142" actId="27636"/>
          <ac:spMkLst>
            <pc:docMk/>
            <pc:sldMk cId="3985738261" sldId="372"/>
            <ac:spMk id="5" creationId="{970F565D-9448-B70D-4891-119DB7D6DB1C}"/>
          </ac:spMkLst>
        </pc:spChg>
      </pc:sldChg>
      <pc:sldChg chg="modSp mod modClrScheme delCm modCm chgLayout">
        <pc:chgData name="MURAD, Sofia Jenny Juliette" userId="609d3eb8-04db-4da7-84a5-b39f1996835f" providerId="ADAL" clId="{618702AA-55C7-4634-822D-5FFD1B870D65}" dt="2024-02-20T08:41:20.085" v="11138" actId="20577"/>
        <pc:sldMkLst>
          <pc:docMk/>
          <pc:sldMk cId="1472981936" sldId="373"/>
        </pc:sldMkLst>
        <pc:spChg chg="mod ord">
          <ac:chgData name="MURAD, Sofia Jenny Juliette" userId="609d3eb8-04db-4da7-84a5-b39f1996835f" providerId="ADAL" clId="{618702AA-55C7-4634-822D-5FFD1B870D65}" dt="2024-02-20T08:40:29.840" v="11080" actId="700"/>
          <ac:spMkLst>
            <pc:docMk/>
            <pc:sldMk cId="1472981936" sldId="373"/>
            <ac:spMk id="4" creationId="{AF9A86BC-EA59-7D5C-FD07-273DFB5B213B}"/>
          </ac:spMkLst>
        </pc:spChg>
        <pc:spChg chg="mod ord">
          <ac:chgData name="MURAD, Sofia Jenny Juliette" userId="609d3eb8-04db-4da7-84a5-b39f1996835f" providerId="ADAL" clId="{618702AA-55C7-4634-822D-5FFD1B870D65}" dt="2024-02-20T08:41:20.085" v="11138" actId="20577"/>
          <ac:spMkLst>
            <pc:docMk/>
            <pc:sldMk cId="1472981936" sldId="373"/>
            <ac:spMk id="5" creationId="{970F565D-9448-B70D-4891-119DB7D6DB1C}"/>
          </ac:spMkLst>
        </pc:spChg>
        <pc:extLst>
          <p:ext xmlns:p="http://schemas.openxmlformats.org/presentationml/2006/main" uri="{D6D511B9-2390-475A-947B-AFAB55BFBCF1}">
            <pc226:cmChg xmlns:pc226="http://schemas.microsoft.com/office/powerpoint/2022/06/main/command" chg="mod">
              <pc226:chgData name="MURAD, Sofia Jenny Juliette" userId="609d3eb8-04db-4da7-84a5-b39f1996835f" providerId="ADAL" clId="{618702AA-55C7-4634-822D-5FFD1B870D65}" dt="2024-02-20T08:40:13.380" v="11072"/>
              <pc2:cmMkLst xmlns:pc2="http://schemas.microsoft.com/office/powerpoint/2019/9/main/command">
                <pc:docMk/>
                <pc:sldMk cId="1472981936" sldId="373"/>
                <pc2:cmMk id="{7EAFAC22-0660-4BE3-ACEE-B431A96FA30E}"/>
              </pc2:cmMkLst>
            </pc226:cmChg>
            <pc226:cmChg xmlns:pc226="http://schemas.microsoft.com/office/powerpoint/2022/06/main/command" chg="del">
              <pc226:chgData name="MURAD, Sofia Jenny Juliette" userId="609d3eb8-04db-4da7-84a5-b39f1996835f" providerId="ADAL" clId="{618702AA-55C7-4634-822D-5FFD1B870D65}" dt="2024-02-20T08:40:25.508" v="11079"/>
              <pc2:cmMkLst xmlns:pc2="http://schemas.microsoft.com/office/powerpoint/2019/9/main/command">
                <pc:docMk/>
                <pc:sldMk cId="1472981936" sldId="373"/>
                <pc2:cmMk id="{B30D822E-D11E-4D81-A070-E1D14E51023C}"/>
              </pc2:cmMkLst>
            </pc226:cmChg>
          </p:ext>
        </pc:extLst>
      </pc:sldChg>
      <pc:sldChg chg="modSp mod">
        <pc:chgData name="MURAD, Sofia Jenny Juliette" userId="609d3eb8-04db-4da7-84a5-b39f1996835f" providerId="ADAL" clId="{618702AA-55C7-4634-822D-5FFD1B870D65}" dt="2024-02-01T14:07:13.234" v="5622" actId="20577"/>
        <pc:sldMkLst>
          <pc:docMk/>
          <pc:sldMk cId="2820557860" sldId="374"/>
        </pc:sldMkLst>
        <pc:spChg chg="mod">
          <ac:chgData name="MURAD, Sofia Jenny Juliette" userId="609d3eb8-04db-4da7-84a5-b39f1996835f" providerId="ADAL" clId="{618702AA-55C7-4634-822D-5FFD1B870D65}" dt="2024-02-01T14:07:13.234" v="5622" actId="20577"/>
          <ac:spMkLst>
            <pc:docMk/>
            <pc:sldMk cId="2820557860" sldId="374"/>
            <ac:spMk id="4" creationId="{89AEF657-D020-2DE6-7A8A-7539053C4E29}"/>
          </ac:spMkLst>
        </pc:spChg>
      </pc:sldChg>
      <pc:sldChg chg="modSp mod modClrScheme addCm delCm chgLayout">
        <pc:chgData name="MURAD, Sofia Jenny Juliette" userId="609d3eb8-04db-4da7-84a5-b39f1996835f" providerId="ADAL" clId="{618702AA-55C7-4634-822D-5FFD1B870D65}" dt="2024-01-25T14:47:09.079" v="3598" actId="27636"/>
        <pc:sldMkLst>
          <pc:docMk/>
          <pc:sldMk cId="3880464872" sldId="378"/>
        </pc:sldMkLst>
        <pc:spChg chg="mod ord">
          <ac:chgData name="MURAD, Sofia Jenny Juliette" userId="609d3eb8-04db-4da7-84a5-b39f1996835f" providerId="ADAL" clId="{618702AA-55C7-4634-822D-5FFD1B870D65}" dt="2024-01-25T14:47:00.431" v="3595" actId="700"/>
          <ac:spMkLst>
            <pc:docMk/>
            <pc:sldMk cId="3880464872" sldId="378"/>
            <ac:spMk id="2" creationId="{CC647722-C198-4D43-8FD5-33EA4A98452A}"/>
          </ac:spMkLst>
        </pc:spChg>
        <pc:spChg chg="mod ord">
          <ac:chgData name="MURAD, Sofia Jenny Juliette" userId="609d3eb8-04db-4da7-84a5-b39f1996835f" providerId="ADAL" clId="{618702AA-55C7-4634-822D-5FFD1B870D65}" dt="2024-01-25T14:47:09.079" v="3598" actId="27636"/>
          <ac:spMkLst>
            <pc:docMk/>
            <pc:sldMk cId="3880464872" sldId="378"/>
            <ac:spMk id="3" creationId="{22CFBE47-D083-0A3F-3D24-409CDB5737C3}"/>
          </ac:spMkLst>
        </pc:spChg>
      </pc:sldChg>
      <pc:sldChg chg="addSp delSp modSp del mod modClrScheme delAnim modAnim addCm delCm modCm chgLayout">
        <pc:chgData name="MURAD, Sofia Jenny Juliette" userId="609d3eb8-04db-4da7-84a5-b39f1996835f" providerId="ADAL" clId="{618702AA-55C7-4634-822D-5FFD1B870D65}" dt="2024-02-13T09:03:42.438" v="10798" actId="47"/>
        <pc:sldMkLst>
          <pc:docMk/>
          <pc:sldMk cId="3647029529" sldId="379"/>
        </pc:sldMkLst>
        <pc:spChg chg="del">
          <ac:chgData name="MURAD, Sofia Jenny Juliette" userId="609d3eb8-04db-4da7-84a5-b39f1996835f" providerId="ADAL" clId="{618702AA-55C7-4634-822D-5FFD1B870D65}" dt="2024-02-05T09:09:48.534" v="7322" actId="3680"/>
          <ac:spMkLst>
            <pc:docMk/>
            <pc:sldMk cId="3647029529" sldId="379"/>
            <ac:spMk id="2" creationId="{2B84B6DD-8AEA-B6D1-82D3-14119A651597}"/>
          </ac:spMkLst>
        </pc:spChg>
        <pc:spChg chg="del mod ord">
          <ac:chgData name="MURAD, Sofia Jenny Juliette" userId="609d3eb8-04db-4da7-84a5-b39f1996835f" providerId="ADAL" clId="{618702AA-55C7-4634-822D-5FFD1B870D65}" dt="2024-02-05T09:35:30.110" v="7751" actId="478"/>
          <ac:spMkLst>
            <pc:docMk/>
            <pc:sldMk cId="3647029529" sldId="379"/>
            <ac:spMk id="3" creationId="{17F26C2D-98BF-E31E-5776-3C378CDB7614}"/>
          </ac:spMkLst>
        </pc:spChg>
        <pc:spChg chg="add del mod">
          <ac:chgData name="MURAD, Sofia Jenny Juliette" userId="609d3eb8-04db-4da7-84a5-b39f1996835f" providerId="ADAL" clId="{618702AA-55C7-4634-822D-5FFD1B870D65}" dt="2024-02-05T09:14:54.387" v="7341" actId="478"/>
          <ac:spMkLst>
            <pc:docMk/>
            <pc:sldMk cId="3647029529" sldId="379"/>
            <ac:spMk id="7" creationId="{216E3DFC-6E7F-5094-DAEA-6261BA336847}"/>
          </ac:spMkLst>
        </pc:spChg>
        <pc:spChg chg="add mod">
          <ac:chgData name="MURAD, Sofia Jenny Juliette" userId="609d3eb8-04db-4da7-84a5-b39f1996835f" providerId="ADAL" clId="{618702AA-55C7-4634-822D-5FFD1B870D65}" dt="2024-02-05T11:02:42.614" v="8335" actId="14100"/>
          <ac:spMkLst>
            <pc:docMk/>
            <pc:sldMk cId="3647029529" sldId="379"/>
            <ac:spMk id="8" creationId="{3CD22FEA-317F-622C-38C9-0AEBF4746EDF}"/>
          </ac:spMkLst>
        </pc:spChg>
        <pc:spChg chg="add mod">
          <ac:chgData name="MURAD, Sofia Jenny Juliette" userId="609d3eb8-04db-4da7-84a5-b39f1996835f" providerId="ADAL" clId="{618702AA-55C7-4634-822D-5FFD1B870D65}" dt="2024-02-05T11:02:53.213" v="8338" actId="14100"/>
          <ac:spMkLst>
            <pc:docMk/>
            <pc:sldMk cId="3647029529" sldId="379"/>
            <ac:spMk id="9" creationId="{D4F69998-27FD-9085-76C8-F92B58B91DAD}"/>
          </ac:spMkLst>
        </pc:spChg>
        <pc:spChg chg="add del mod">
          <ac:chgData name="MURAD, Sofia Jenny Juliette" userId="609d3eb8-04db-4da7-84a5-b39f1996835f" providerId="ADAL" clId="{618702AA-55C7-4634-822D-5FFD1B870D65}" dt="2024-02-13T08:56:10.656" v="10458" actId="478"/>
          <ac:spMkLst>
            <pc:docMk/>
            <pc:sldMk cId="3647029529" sldId="379"/>
            <ac:spMk id="10" creationId="{711A9C5C-D02A-E684-ADB2-D9BD873C59DB}"/>
          </ac:spMkLst>
        </pc:spChg>
        <pc:spChg chg="add del mod">
          <ac:chgData name="MURAD, Sofia Jenny Juliette" userId="609d3eb8-04db-4da7-84a5-b39f1996835f" providerId="ADAL" clId="{618702AA-55C7-4634-822D-5FFD1B870D65}" dt="2024-02-05T09:23:40.847" v="7493"/>
          <ac:spMkLst>
            <pc:docMk/>
            <pc:sldMk cId="3647029529" sldId="379"/>
            <ac:spMk id="13" creationId="{8A0C3C45-EF4E-2CCC-A802-BEC10E808D6C}"/>
          </ac:spMkLst>
        </pc:spChg>
        <pc:spChg chg="add del mod">
          <ac:chgData name="MURAD, Sofia Jenny Juliette" userId="609d3eb8-04db-4da7-84a5-b39f1996835f" providerId="ADAL" clId="{618702AA-55C7-4634-822D-5FFD1B870D65}" dt="2024-02-13T08:56:10.656" v="10458" actId="478"/>
          <ac:spMkLst>
            <pc:docMk/>
            <pc:sldMk cId="3647029529" sldId="379"/>
            <ac:spMk id="15" creationId="{F86BE3B1-7552-17DB-163F-D6887D80E800}"/>
          </ac:spMkLst>
        </pc:spChg>
        <pc:spChg chg="add del mod">
          <ac:chgData name="MURAD, Sofia Jenny Juliette" userId="609d3eb8-04db-4da7-84a5-b39f1996835f" providerId="ADAL" clId="{618702AA-55C7-4634-822D-5FFD1B870D65}" dt="2024-02-13T08:56:10.656" v="10458" actId="478"/>
          <ac:spMkLst>
            <pc:docMk/>
            <pc:sldMk cId="3647029529" sldId="379"/>
            <ac:spMk id="16" creationId="{458D9184-6EB3-4B1E-9338-77DFC6798D1A}"/>
          </ac:spMkLst>
        </pc:spChg>
        <pc:spChg chg="add del mod">
          <ac:chgData name="MURAD, Sofia Jenny Juliette" userId="609d3eb8-04db-4da7-84a5-b39f1996835f" providerId="ADAL" clId="{618702AA-55C7-4634-822D-5FFD1B870D65}" dt="2024-02-13T09:03:19.517" v="10794" actId="478"/>
          <ac:spMkLst>
            <pc:docMk/>
            <pc:sldMk cId="3647029529" sldId="379"/>
            <ac:spMk id="17" creationId="{7341EB67-F2EE-E772-A0E1-C3E2AF502AA7}"/>
          </ac:spMkLst>
        </pc:spChg>
        <pc:spChg chg="add del mod">
          <ac:chgData name="MURAD, Sofia Jenny Juliette" userId="609d3eb8-04db-4da7-84a5-b39f1996835f" providerId="ADAL" clId="{618702AA-55C7-4634-822D-5FFD1B870D65}" dt="2024-02-13T09:03:19.517" v="10794" actId="478"/>
          <ac:spMkLst>
            <pc:docMk/>
            <pc:sldMk cId="3647029529" sldId="379"/>
            <ac:spMk id="18" creationId="{4F1799EE-E4F8-156F-4CA9-AA3695D37943}"/>
          </ac:spMkLst>
        </pc:spChg>
        <pc:spChg chg="add del mod">
          <ac:chgData name="MURAD, Sofia Jenny Juliette" userId="609d3eb8-04db-4da7-84a5-b39f1996835f" providerId="ADAL" clId="{618702AA-55C7-4634-822D-5FFD1B870D65}" dt="2024-02-13T09:03:19.517" v="10794" actId="478"/>
          <ac:spMkLst>
            <pc:docMk/>
            <pc:sldMk cId="3647029529" sldId="379"/>
            <ac:spMk id="19" creationId="{CCA4F963-09DD-7F09-9F47-F96F3EDA5F47}"/>
          </ac:spMkLst>
        </pc:spChg>
        <pc:spChg chg="add del mod">
          <ac:chgData name="MURAD, Sofia Jenny Juliette" userId="609d3eb8-04db-4da7-84a5-b39f1996835f" providerId="ADAL" clId="{618702AA-55C7-4634-822D-5FFD1B870D65}" dt="2024-02-13T09:03:23.138" v="10795" actId="478"/>
          <ac:spMkLst>
            <pc:docMk/>
            <pc:sldMk cId="3647029529" sldId="379"/>
            <ac:spMk id="20" creationId="{7ED7317A-89A9-E201-9600-F27B8C6DA137}"/>
          </ac:spMkLst>
        </pc:spChg>
        <pc:spChg chg="add del mod">
          <ac:chgData name="MURAD, Sofia Jenny Juliette" userId="609d3eb8-04db-4da7-84a5-b39f1996835f" providerId="ADAL" clId="{618702AA-55C7-4634-822D-5FFD1B870D65}" dt="2024-02-13T09:03:23.138" v="10795" actId="478"/>
          <ac:spMkLst>
            <pc:docMk/>
            <pc:sldMk cId="3647029529" sldId="379"/>
            <ac:spMk id="21" creationId="{2C4313D7-24F4-476D-6B30-373BC598C823}"/>
          </ac:spMkLst>
        </pc:spChg>
        <pc:spChg chg="add del mod">
          <ac:chgData name="MURAD, Sofia Jenny Juliette" userId="609d3eb8-04db-4da7-84a5-b39f1996835f" providerId="ADAL" clId="{618702AA-55C7-4634-822D-5FFD1B870D65}" dt="2024-02-13T09:03:23.138" v="10795" actId="478"/>
          <ac:spMkLst>
            <pc:docMk/>
            <pc:sldMk cId="3647029529" sldId="379"/>
            <ac:spMk id="22" creationId="{49852E34-1134-C97F-8008-3EF1ABF4D576}"/>
          </ac:spMkLst>
        </pc:spChg>
        <pc:spChg chg="add del mod ord">
          <ac:chgData name="MURAD, Sofia Jenny Juliette" userId="609d3eb8-04db-4da7-84a5-b39f1996835f" providerId="ADAL" clId="{618702AA-55C7-4634-822D-5FFD1B870D65}" dt="2024-02-13T09:03:26.648" v="10796" actId="478"/>
          <ac:spMkLst>
            <pc:docMk/>
            <pc:sldMk cId="3647029529" sldId="379"/>
            <ac:spMk id="28" creationId="{10F15375-918D-49D2-68A2-8BB4234E8473}"/>
          </ac:spMkLst>
        </pc:spChg>
        <pc:spChg chg="add del mod">
          <ac:chgData name="MURAD, Sofia Jenny Juliette" userId="609d3eb8-04db-4da7-84a5-b39f1996835f" providerId="ADAL" clId="{618702AA-55C7-4634-822D-5FFD1B870D65}" dt="2024-02-13T09:03:29.456" v="10797" actId="478"/>
          <ac:spMkLst>
            <pc:docMk/>
            <pc:sldMk cId="3647029529" sldId="379"/>
            <ac:spMk id="29" creationId="{709D4714-3EB3-5ABE-D06E-49BE008BA784}"/>
          </ac:spMkLst>
        </pc:spChg>
        <pc:spChg chg="add del mod">
          <ac:chgData name="MURAD, Sofia Jenny Juliette" userId="609d3eb8-04db-4da7-84a5-b39f1996835f" providerId="ADAL" clId="{618702AA-55C7-4634-822D-5FFD1B870D65}" dt="2024-02-13T09:03:26.648" v="10796" actId="478"/>
          <ac:spMkLst>
            <pc:docMk/>
            <pc:sldMk cId="3647029529" sldId="379"/>
            <ac:spMk id="31" creationId="{0765ED1A-6892-3547-940A-3C53355B1A1D}"/>
          </ac:spMkLst>
        </pc:spChg>
        <pc:spChg chg="add del mod">
          <ac:chgData name="MURAD, Sofia Jenny Juliette" userId="609d3eb8-04db-4da7-84a5-b39f1996835f" providerId="ADAL" clId="{618702AA-55C7-4634-822D-5FFD1B870D65}" dt="2024-02-13T09:03:26.648" v="10796" actId="478"/>
          <ac:spMkLst>
            <pc:docMk/>
            <pc:sldMk cId="3647029529" sldId="379"/>
            <ac:spMk id="32" creationId="{C44F252D-5E66-A670-BA5E-BA5998D12A05}"/>
          </ac:spMkLst>
        </pc:spChg>
        <pc:spChg chg="add del mod">
          <ac:chgData name="MURAD, Sofia Jenny Juliette" userId="609d3eb8-04db-4da7-84a5-b39f1996835f" providerId="ADAL" clId="{618702AA-55C7-4634-822D-5FFD1B870D65}" dt="2024-02-13T09:03:29.456" v="10797" actId="478"/>
          <ac:spMkLst>
            <pc:docMk/>
            <pc:sldMk cId="3647029529" sldId="379"/>
            <ac:spMk id="33" creationId="{4D4C72E2-094D-1ECC-EAB9-D1FD14E0D7A2}"/>
          </ac:spMkLst>
        </pc:spChg>
        <pc:spChg chg="add del mod">
          <ac:chgData name="MURAD, Sofia Jenny Juliette" userId="609d3eb8-04db-4da7-84a5-b39f1996835f" providerId="ADAL" clId="{618702AA-55C7-4634-822D-5FFD1B870D65}" dt="2024-02-13T09:03:29.456" v="10797" actId="478"/>
          <ac:spMkLst>
            <pc:docMk/>
            <pc:sldMk cId="3647029529" sldId="379"/>
            <ac:spMk id="34" creationId="{F9BFE2A5-74DA-E2E1-BB8C-D9217962AB71}"/>
          </ac:spMkLst>
        </pc:spChg>
        <pc:graphicFrameChg chg="add del mod ord modGraphic">
          <ac:chgData name="MURAD, Sofia Jenny Juliette" userId="609d3eb8-04db-4da7-84a5-b39f1996835f" providerId="ADAL" clId="{618702AA-55C7-4634-822D-5FFD1B870D65}" dt="2024-02-05T09:14:47.838" v="7340" actId="478"/>
          <ac:graphicFrameMkLst>
            <pc:docMk/>
            <pc:sldMk cId="3647029529" sldId="379"/>
            <ac:graphicFrameMk id="4" creationId="{AE5986EA-C6B5-7F34-C774-1F0A5B171F71}"/>
          </ac:graphicFrameMkLst>
        </pc:graphicFrameChg>
        <pc:graphicFrameChg chg="add del mod modGraphic">
          <ac:chgData name="MURAD, Sofia Jenny Juliette" userId="609d3eb8-04db-4da7-84a5-b39f1996835f" providerId="ADAL" clId="{618702AA-55C7-4634-822D-5FFD1B870D65}" dt="2024-02-05T09:13:40.524" v="7331" actId="478"/>
          <ac:graphicFrameMkLst>
            <pc:docMk/>
            <pc:sldMk cId="3647029529" sldId="379"/>
            <ac:graphicFrameMk id="5" creationId="{67FA6AD7-96EF-521E-C076-D840D09FEC24}"/>
          </ac:graphicFrameMkLst>
        </pc:graphicFrameChg>
        <pc:graphicFrameChg chg="add mod">
          <ac:chgData name="MURAD, Sofia Jenny Juliette" userId="609d3eb8-04db-4da7-84a5-b39f1996835f" providerId="ADAL" clId="{618702AA-55C7-4634-822D-5FFD1B870D65}" dt="2024-02-05T09:23:38.983" v="7491"/>
          <ac:graphicFrameMkLst>
            <pc:docMk/>
            <pc:sldMk cId="3647029529" sldId="379"/>
            <ac:graphicFrameMk id="14" creationId="{66582D36-0F2A-0DED-9AB6-89BAE52D9D91}"/>
          </ac:graphicFrameMkLst>
        </pc:graphicFrameChg>
        <pc:cxnChg chg="add mod ord">
          <ac:chgData name="MURAD, Sofia Jenny Juliette" userId="609d3eb8-04db-4da7-84a5-b39f1996835f" providerId="ADAL" clId="{618702AA-55C7-4634-822D-5FFD1B870D65}" dt="2024-02-05T11:03:56.515" v="8351" actId="1037"/>
          <ac:cxnSpMkLst>
            <pc:docMk/>
            <pc:sldMk cId="3647029529" sldId="379"/>
            <ac:cxnSpMk id="12" creationId="{69E2594D-9061-441D-8FA9-CD0CF892004A}"/>
          </ac:cxnSpMkLst>
        </pc:cxnChg>
        <pc:cxnChg chg="add mod">
          <ac:chgData name="MURAD, Sofia Jenny Juliette" userId="609d3eb8-04db-4da7-84a5-b39f1996835f" providerId="ADAL" clId="{618702AA-55C7-4634-822D-5FFD1B870D65}" dt="2024-02-05T11:00:06.062" v="8281" actId="1035"/>
          <ac:cxnSpMkLst>
            <pc:docMk/>
            <pc:sldMk cId="3647029529" sldId="379"/>
            <ac:cxnSpMk id="23" creationId="{48E8BB99-8577-A084-0261-0B1D3CD35E6A}"/>
          </ac:cxnSpMkLst>
        </pc:cxnChg>
        <pc:cxnChg chg="add mod">
          <ac:chgData name="MURAD, Sofia Jenny Juliette" userId="609d3eb8-04db-4da7-84a5-b39f1996835f" providerId="ADAL" clId="{618702AA-55C7-4634-822D-5FFD1B870D65}" dt="2024-02-05T11:00:06.062" v="8281" actId="1035"/>
          <ac:cxnSpMkLst>
            <pc:docMk/>
            <pc:sldMk cId="3647029529" sldId="379"/>
            <ac:cxnSpMk id="25" creationId="{A9A1FFF0-9314-7F23-702A-F249D86E18D4}"/>
          </ac:cxnSpMkLst>
        </pc:cxnChg>
        <pc:cxnChg chg="add mod">
          <ac:chgData name="MURAD, Sofia Jenny Juliette" userId="609d3eb8-04db-4da7-84a5-b39f1996835f" providerId="ADAL" clId="{618702AA-55C7-4634-822D-5FFD1B870D65}" dt="2024-02-05T11:00:06.062" v="8281" actId="1035"/>
          <ac:cxnSpMkLst>
            <pc:docMk/>
            <pc:sldMk cId="3647029529" sldId="379"/>
            <ac:cxnSpMk id="26" creationId="{F2A7FCFF-D7E8-2406-7B87-C6500399D912}"/>
          </ac:cxnSpMkLst>
        </pc:cxnChg>
        <pc:cxnChg chg="add mod">
          <ac:chgData name="MURAD, Sofia Jenny Juliette" userId="609d3eb8-04db-4da7-84a5-b39f1996835f" providerId="ADAL" clId="{618702AA-55C7-4634-822D-5FFD1B870D65}" dt="2024-02-05T11:00:45.268" v="8288" actId="1036"/>
          <ac:cxnSpMkLst>
            <pc:docMk/>
            <pc:sldMk cId="3647029529" sldId="379"/>
            <ac:cxnSpMk id="30" creationId="{420367DF-00C2-0FFC-233A-D7B9906DD2D1}"/>
          </ac:cxnSpMkLst>
        </pc:cxnChg>
      </pc:sldChg>
      <pc:sldChg chg="addSp modSp mod modClrScheme addCm delCm modCm chgLayout">
        <pc:chgData name="MURAD, Sofia Jenny Juliette" userId="609d3eb8-04db-4da7-84a5-b39f1996835f" providerId="ADAL" clId="{618702AA-55C7-4634-822D-5FFD1B870D65}" dt="2024-02-20T08:42:30.929" v="11145"/>
        <pc:sldMkLst>
          <pc:docMk/>
          <pc:sldMk cId="2773012530" sldId="380"/>
        </pc:sldMkLst>
        <pc:spChg chg="mod ord">
          <ac:chgData name="MURAD, Sofia Jenny Juliette" userId="609d3eb8-04db-4da7-84a5-b39f1996835f" providerId="ADAL" clId="{618702AA-55C7-4634-822D-5FFD1B870D65}" dt="2024-02-20T08:38:38.596" v="11034" actId="27636"/>
          <ac:spMkLst>
            <pc:docMk/>
            <pc:sldMk cId="2773012530" sldId="380"/>
            <ac:spMk id="2" creationId="{DD3A87A8-3F16-D741-5644-53B1CE120673}"/>
          </ac:spMkLst>
        </pc:spChg>
        <pc:spChg chg="mod ord">
          <ac:chgData name="MURAD, Sofia Jenny Juliette" userId="609d3eb8-04db-4da7-84a5-b39f1996835f" providerId="ADAL" clId="{618702AA-55C7-4634-822D-5FFD1B870D65}" dt="2024-02-20T08:38:38.570" v="11033" actId="700"/>
          <ac:spMkLst>
            <pc:docMk/>
            <pc:sldMk cId="2773012530" sldId="380"/>
            <ac:spMk id="3" creationId="{3D2091ED-31F3-B872-B3CE-480CD5892337}"/>
          </ac:spMkLst>
        </pc:spChg>
        <pc:spChg chg="add mod">
          <ac:chgData name="MURAD, Sofia Jenny Juliette" userId="609d3eb8-04db-4da7-84a5-b39f1996835f" providerId="ADAL" clId="{618702AA-55C7-4634-822D-5FFD1B870D65}" dt="2024-02-20T08:39:28.988" v="11050" actId="1076"/>
          <ac:spMkLst>
            <pc:docMk/>
            <pc:sldMk cId="2773012530" sldId="380"/>
            <ac:spMk id="4" creationId="{8EB41B0C-73C2-55FC-C730-1040D0E567E1}"/>
          </ac:spMkLst>
        </pc:spChg>
        <pc:spChg chg="add mod">
          <ac:chgData name="MURAD, Sofia Jenny Juliette" userId="609d3eb8-04db-4da7-84a5-b39f1996835f" providerId="ADAL" clId="{618702AA-55C7-4634-822D-5FFD1B870D65}" dt="2024-02-20T08:39:24.869" v="11049" actId="1076"/>
          <ac:spMkLst>
            <pc:docMk/>
            <pc:sldMk cId="2773012530" sldId="380"/>
            <ac:spMk id="5" creationId="{C012962A-B3B3-9928-B45A-5505B16BF7B8}"/>
          </ac:spMkLst>
        </pc:spChg>
        <pc:extLst>
          <p:ext xmlns:p="http://schemas.openxmlformats.org/presentationml/2006/main" uri="{D6D511B9-2390-475A-947B-AFAB55BFBCF1}">
            <pc226:cmChg xmlns:pc226="http://schemas.microsoft.com/office/powerpoint/2022/06/main/command" chg="del mod modRxn">
              <pc226:chgData name="MURAD, Sofia Jenny Juliette" userId="609d3eb8-04db-4da7-84a5-b39f1996835f" providerId="ADAL" clId="{618702AA-55C7-4634-822D-5FFD1B870D65}" dt="2024-02-20T08:42:30.929" v="11145"/>
              <pc2:cmMkLst xmlns:pc2="http://schemas.microsoft.com/office/powerpoint/2019/9/main/command">
                <pc:docMk/>
                <pc:sldMk cId="2773012530" sldId="380"/>
                <pc2:cmMk id="{1B806E4C-C5EA-405C-9BBD-C2EC37E59824}"/>
              </pc2:cmMkLst>
            </pc226:cmChg>
          </p:ext>
        </pc:extLst>
      </pc:sldChg>
      <pc:sldChg chg="modSp new mod modClrScheme addCm chgLayout">
        <pc:chgData name="MURAD, Sofia Jenny Juliette" userId="609d3eb8-04db-4da7-84a5-b39f1996835f" providerId="ADAL" clId="{618702AA-55C7-4634-822D-5FFD1B870D65}" dt="2024-01-25T14:42:55.074" v="3491"/>
        <pc:sldMkLst>
          <pc:docMk/>
          <pc:sldMk cId="3685330357" sldId="381"/>
        </pc:sldMkLst>
        <pc:spChg chg="mod ord">
          <ac:chgData name="MURAD, Sofia Jenny Juliette" userId="609d3eb8-04db-4da7-84a5-b39f1996835f" providerId="ADAL" clId="{618702AA-55C7-4634-822D-5FFD1B870D65}" dt="2024-01-25T11:12:39.023" v="3068" actId="5793"/>
          <ac:spMkLst>
            <pc:docMk/>
            <pc:sldMk cId="3685330357" sldId="381"/>
            <ac:spMk id="2" creationId="{9630528B-3642-89D2-0F1A-F6D8898AB0AC}"/>
          </ac:spMkLst>
        </pc:spChg>
        <pc:spChg chg="mod ord">
          <ac:chgData name="MURAD, Sofia Jenny Juliette" userId="609d3eb8-04db-4da7-84a5-b39f1996835f" providerId="ADAL" clId="{618702AA-55C7-4634-822D-5FFD1B870D65}" dt="2024-01-25T11:11:35.604" v="2994" actId="20577"/>
          <ac:spMkLst>
            <pc:docMk/>
            <pc:sldMk cId="3685330357" sldId="381"/>
            <ac:spMk id="3" creationId="{0F2AA370-9D2C-C167-0388-F6199001D530}"/>
          </ac:spMkLst>
        </pc:spChg>
      </pc:sldChg>
      <pc:sldChg chg="modSp add mod addCm delCm modCm">
        <pc:chgData name="MURAD, Sofia Jenny Juliette" userId="609d3eb8-04db-4da7-84a5-b39f1996835f" providerId="ADAL" clId="{618702AA-55C7-4634-822D-5FFD1B870D65}" dt="2024-02-20T09:14:58.593" v="11641" actId="1036"/>
        <pc:sldMkLst>
          <pc:docMk/>
          <pc:sldMk cId="263015782" sldId="382"/>
        </pc:sldMkLst>
        <pc:spChg chg="mod">
          <ac:chgData name="MURAD, Sofia Jenny Juliette" userId="609d3eb8-04db-4da7-84a5-b39f1996835f" providerId="ADAL" clId="{618702AA-55C7-4634-822D-5FFD1B870D65}" dt="2024-02-20T09:14:58.593" v="11641" actId="1036"/>
          <ac:spMkLst>
            <pc:docMk/>
            <pc:sldMk cId="263015782" sldId="382"/>
            <ac:spMk id="4" creationId="{C3332E9E-8BA9-48B1-956D-FEA12ADA1B28}"/>
          </ac:spMkLst>
        </pc:spChg>
        <pc:spChg chg="mod">
          <ac:chgData name="MURAD, Sofia Jenny Juliette" userId="609d3eb8-04db-4da7-84a5-b39f1996835f" providerId="ADAL" clId="{618702AA-55C7-4634-822D-5FFD1B870D65}" dt="2024-02-20T09:14:24.004" v="11636" actId="20577"/>
          <ac:spMkLst>
            <pc:docMk/>
            <pc:sldMk cId="263015782" sldId="382"/>
            <ac:spMk id="22" creationId="{105057E6-5754-4C22-81C8-DF1659A3B264}"/>
          </ac:spMkLst>
        </pc:spChg>
        <pc:extLst>
          <p:ext xmlns:p="http://schemas.openxmlformats.org/presentationml/2006/main" uri="{D6D511B9-2390-475A-947B-AFAB55BFBCF1}">
            <pc226:cmChg xmlns:pc226="http://schemas.microsoft.com/office/powerpoint/2022/06/main/command" chg="del">
              <pc226:chgData name="MURAD, Sofia Jenny Juliette" userId="609d3eb8-04db-4da7-84a5-b39f1996835f" providerId="ADAL" clId="{618702AA-55C7-4634-822D-5FFD1B870D65}" dt="2024-02-20T09:07:56.824" v="11487"/>
              <pc2:cmMkLst xmlns:pc2="http://schemas.microsoft.com/office/powerpoint/2019/9/main/command">
                <pc:docMk/>
                <pc:sldMk cId="263015782" sldId="382"/>
                <pc2:cmMk id="{6E8D4099-8107-42D1-877D-FC12D7C785A7}"/>
              </pc2:cmMkLst>
            </pc226:cmChg>
            <pc226:cmChg xmlns:pc226="http://schemas.microsoft.com/office/powerpoint/2022/06/main/command" chg="del mod">
              <pc226:chgData name="MURAD, Sofia Jenny Juliette" userId="609d3eb8-04db-4da7-84a5-b39f1996835f" providerId="ADAL" clId="{618702AA-55C7-4634-822D-5FFD1B870D65}" dt="2024-02-20T09:13:51.161" v="11628"/>
              <pc2:cmMkLst xmlns:pc2="http://schemas.microsoft.com/office/powerpoint/2019/9/main/command">
                <pc:docMk/>
                <pc:sldMk cId="263015782" sldId="382"/>
                <pc2:cmMk id="{1C46F9BC-BCA7-45DD-BF73-D741C55CBC42}"/>
              </pc2:cmMkLst>
            </pc226:cmChg>
            <pc226:cmChg xmlns:pc226="http://schemas.microsoft.com/office/powerpoint/2022/06/main/command" chg="">
              <pc226:chgData name="MURAD, Sofia Jenny Juliette" userId="609d3eb8-04db-4da7-84a5-b39f1996835f" providerId="ADAL" clId="{618702AA-55C7-4634-822D-5FFD1B870D65}" dt="2024-02-20T09:07:55.122" v="11486"/>
              <pc2:cmMkLst xmlns:pc2="http://schemas.microsoft.com/office/powerpoint/2019/9/main/command">
                <pc:docMk/>
                <pc:sldMk cId="263015782" sldId="382"/>
                <pc2:cmMk id="{1DDC38DA-41D5-43C4-B32F-9C464903F434}"/>
              </pc2:cmMkLst>
              <pc226:cmRplyChg chg="add">
                <pc226:chgData name="MURAD, Sofia Jenny Juliette" userId="609d3eb8-04db-4da7-84a5-b39f1996835f" providerId="ADAL" clId="{618702AA-55C7-4634-822D-5FFD1B870D65}" dt="2024-02-20T09:07:55.122" v="11486"/>
                <pc2:cmRplyMkLst xmlns:pc2="http://schemas.microsoft.com/office/powerpoint/2019/9/main/command">
                  <pc:docMk/>
                  <pc:sldMk cId="263015782" sldId="382"/>
                  <pc2:cmMk id="{1DDC38DA-41D5-43C4-B32F-9C464903F434}"/>
                  <pc2:cmRplyMk id="{3A55DA7D-ED58-43D4-92EF-B417126B12EC}"/>
                </pc2:cmRplyMkLst>
              </pc226:cmRplyChg>
            </pc226:cmChg>
          </p:ext>
        </pc:extLst>
      </pc:sldChg>
      <pc:sldChg chg="new del">
        <pc:chgData name="MURAD, Sofia Jenny Juliette" userId="609d3eb8-04db-4da7-84a5-b39f1996835f" providerId="ADAL" clId="{618702AA-55C7-4634-822D-5FFD1B870D65}" dt="2024-01-26T10:33:06.793" v="3931" actId="47"/>
        <pc:sldMkLst>
          <pc:docMk/>
          <pc:sldMk cId="2660875940" sldId="382"/>
        </pc:sldMkLst>
      </pc:sldChg>
      <pc:sldChg chg="new del">
        <pc:chgData name="MURAD, Sofia Jenny Juliette" userId="609d3eb8-04db-4da7-84a5-b39f1996835f" providerId="ADAL" clId="{618702AA-55C7-4634-822D-5FFD1B870D65}" dt="2024-01-26T12:03:59.332" v="4127" actId="47"/>
        <pc:sldMkLst>
          <pc:docMk/>
          <pc:sldMk cId="1577454963" sldId="383"/>
        </pc:sldMkLst>
      </pc:sldChg>
      <pc:sldChg chg="new del">
        <pc:chgData name="MURAD, Sofia Jenny Juliette" userId="609d3eb8-04db-4da7-84a5-b39f1996835f" providerId="ADAL" clId="{618702AA-55C7-4634-822D-5FFD1B870D65}" dt="2024-01-26T12:08:18.831" v="4562" actId="47"/>
        <pc:sldMkLst>
          <pc:docMk/>
          <pc:sldMk cId="2617100593" sldId="383"/>
        </pc:sldMkLst>
      </pc:sldChg>
      <pc:sldChg chg="modSp add mod ord addCm delCm modCm">
        <pc:chgData name="MURAD, Sofia Jenny Juliette" userId="609d3eb8-04db-4da7-84a5-b39f1996835f" providerId="ADAL" clId="{618702AA-55C7-4634-822D-5FFD1B870D65}" dt="2024-02-20T09:16:55.728" v="11742"/>
        <pc:sldMkLst>
          <pc:docMk/>
          <pc:sldMk cId="1103749906" sldId="384"/>
        </pc:sldMkLst>
        <pc:spChg chg="mod">
          <ac:chgData name="MURAD, Sofia Jenny Juliette" userId="609d3eb8-04db-4da7-84a5-b39f1996835f" providerId="ADAL" clId="{618702AA-55C7-4634-822D-5FFD1B870D65}" dt="2024-02-20T09:16:23.878" v="11741" actId="20577"/>
          <ac:spMkLst>
            <pc:docMk/>
            <pc:sldMk cId="1103749906" sldId="384"/>
            <ac:spMk id="22" creationId="{105057E6-5754-4C22-81C8-DF1659A3B264}"/>
          </ac:spMkLst>
        </pc:spChg>
        <pc:extLst>
          <p:ext xmlns:p="http://schemas.openxmlformats.org/presentationml/2006/main" uri="{D6D511B9-2390-475A-947B-AFAB55BFBCF1}">
            <pc226:cmChg xmlns:pc226="http://schemas.microsoft.com/office/powerpoint/2022/06/main/command" chg="">
              <pc226:chgData name="MURAD, Sofia Jenny Juliette" userId="609d3eb8-04db-4da7-84a5-b39f1996835f" providerId="ADAL" clId="{618702AA-55C7-4634-822D-5FFD1B870D65}" dt="2024-02-20T09:16:55.728" v="11742"/>
              <pc2:cmMkLst xmlns:pc2="http://schemas.microsoft.com/office/powerpoint/2019/9/main/command">
                <pc:docMk/>
                <pc:sldMk cId="1103749906" sldId="384"/>
                <pc2:cmMk id="{44435C95-408F-4E6B-A330-21A5966531C1}"/>
              </pc2:cmMkLst>
              <pc226:cmRplyChg chg="del">
                <pc226:chgData name="MURAD, Sofia Jenny Juliette" userId="609d3eb8-04db-4da7-84a5-b39f1996835f" providerId="ADAL" clId="{618702AA-55C7-4634-822D-5FFD1B870D65}" dt="2024-02-20T09:16:55.728" v="11742"/>
                <pc2:cmRplyMkLst xmlns:pc2="http://schemas.microsoft.com/office/powerpoint/2019/9/main/command">
                  <pc:docMk/>
                  <pc:sldMk cId="1103749906" sldId="384"/>
                  <pc2:cmMk id="{44435C95-408F-4E6B-A330-21A5966531C1}"/>
                  <pc2:cmRplyMk id="{EAA27A48-39E2-4568-BCB7-834489CC863E}"/>
                </pc2:cmRplyMkLst>
              </pc226:cmRplyChg>
            </pc226:cmChg>
          </p:ext>
        </pc:extLst>
      </pc:sldChg>
      <pc:sldChg chg="add del">
        <pc:chgData name="MURAD, Sofia Jenny Juliette" userId="609d3eb8-04db-4da7-84a5-b39f1996835f" providerId="ADAL" clId="{618702AA-55C7-4634-822D-5FFD1B870D65}" dt="2024-01-26T12:22:00.043" v="5143" actId="47"/>
        <pc:sldMkLst>
          <pc:docMk/>
          <pc:sldMk cId="3813275121" sldId="385"/>
        </pc:sldMkLst>
      </pc:sldChg>
      <pc:sldChg chg="addSp delSp modSp add mod modClrScheme addCm delCm modCm chgLayout">
        <pc:chgData name="MURAD, Sofia Jenny Juliette" userId="609d3eb8-04db-4da7-84a5-b39f1996835f" providerId="ADAL" clId="{618702AA-55C7-4634-822D-5FFD1B870D65}" dt="2024-02-20T09:06:23.354" v="11477"/>
        <pc:sldMkLst>
          <pc:docMk/>
          <pc:sldMk cId="1486328682" sldId="386"/>
        </pc:sldMkLst>
        <pc:spChg chg="add mod">
          <ac:chgData name="MURAD, Sofia Jenny Juliette" userId="609d3eb8-04db-4da7-84a5-b39f1996835f" providerId="ADAL" clId="{618702AA-55C7-4634-822D-5FFD1B870D65}" dt="2024-01-26T12:22:48.448" v="5153"/>
          <ac:spMkLst>
            <pc:docMk/>
            <pc:sldMk cId="1486328682" sldId="386"/>
            <ac:spMk id="2" creationId="{C19852CE-FC70-BB8B-AC43-4555252094C7}"/>
          </ac:spMkLst>
        </pc:spChg>
        <pc:spChg chg="add del mod ord">
          <ac:chgData name="MURAD, Sofia Jenny Juliette" userId="609d3eb8-04db-4da7-84a5-b39f1996835f" providerId="ADAL" clId="{618702AA-55C7-4634-822D-5FFD1B870D65}" dt="2024-02-20T09:05:41.594" v="11473" actId="478"/>
          <ac:spMkLst>
            <pc:docMk/>
            <pc:sldMk cId="1486328682" sldId="386"/>
            <ac:spMk id="3" creationId="{21123990-E94E-E874-59F6-61EDBF2EB171}"/>
          </ac:spMkLst>
        </pc:spChg>
        <pc:spChg chg="del">
          <ac:chgData name="MURAD, Sofia Jenny Juliette" userId="609d3eb8-04db-4da7-84a5-b39f1996835f" providerId="ADAL" clId="{618702AA-55C7-4634-822D-5FFD1B870D65}" dt="2024-01-26T12:22:47.990" v="5151" actId="478"/>
          <ac:spMkLst>
            <pc:docMk/>
            <pc:sldMk cId="1486328682" sldId="386"/>
            <ac:spMk id="4" creationId="{C3332E9E-8BA9-48B1-956D-FEA12ADA1B28}"/>
          </ac:spMkLst>
        </pc:spChg>
        <pc:spChg chg="mod ord">
          <ac:chgData name="MURAD, Sofia Jenny Juliette" userId="609d3eb8-04db-4da7-84a5-b39f1996835f" providerId="ADAL" clId="{618702AA-55C7-4634-822D-5FFD1B870D65}" dt="2024-02-20T09:05:55.846" v="11475" actId="114"/>
          <ac:spMkLst>
            <pc:docMk/>
            <pc:sldMk cId="1486328682" sldId="386"/>
            <ac:spMk id="22" creationId="{E7E8BA81-A2FA-4814-88A1-23754DD581FC}"/>
          </ac:spMkLst>
        </pc:spChg>
        <pc:extLst>
          <p:ext xmlns:p="http://schemas.openxmlformats.org/presentationml/2006/main" uri="{D6D511B9-2390-475A-947B-AFAB55BFBCF1}">
            <pc226:cmChg xmlns:pc226="http://schemas.microsoft.com/office/powerpoint/2022/06/main/command" chg="del">
              <pc226:chgData name="MURAD, Sofia Jenny Juliette" userId="609d3eb8-04db-4da7-84a5-b39f1996835f" providerId="ADAL" clId="{618702AA-55C7-4634-822D-5FFD1B870D65}" dt="2024-02-20T09:06:23.354" v="11477"/>
              <pc2:cmMkLst xmlns:pc2="http://schemas.microsoft.com/office/powerpoint/2019/9/main/command">
                <pc:docMk/>
                <pc:sldMk cId="1486328682" sldId="386"/>
                <pc2:cmMk id="{FDC63F06-B4A2-44B4-AE2B-54055693432D}"/>
              </pc2:cmMkLst>
            </pc226:cmChg>
            <pc226:cmChg xmlns:pc226="http://schemas.microsoft.com/office/powerpoint/2022/06/main/command" chg="del">
              <pc226:chgData name="MURAD, Sofia Jenny Juliette" userId="609d3eb8-04db-4da7-84a5-b39f1996835f" providerId="ADAL" clId="{618702AA-55C7-4634-822D-5FFD1B870D65}" dt="2024-02-20T09:06:21.758" v="11476"/>
              <pc2:cmMkLst xmlns:pc2="http://schemas.microsoft.com/office/powerpoint/2019/9/main/command">
                <pc:docMk/>
                <pc:sldMk cId="1486328682" sldId="386"/>
                <pc2:cmMk id="{59BC0E6A-EBD7-44D1-9293-FAF7781777E8}"/>
              </pc2:cmMkLst>
            </pc226:cmChg>
          </p:ext>
        </pc:extLst>
      </pc:sldChg>
      <pc:sldChg chg="addSp delSp modSp add mod modClrScheme addCm delCm modCm chgLayout">
        <pc:chgData name="MURAD, Sofia Jenny Juliette" userId="609d3eb8-04db-4da7-84a5-b39f1996835f" providerId="ADAL" clId="{618702AA-55C7-4634-822D-5FFD1B870D65}" dt="2024-02-20T09:59:11.222" v="11743"/>
        <pc:sldMkLst>
          <pc:docMk/>
          <pc:sldMk cId="399082165" sldId="387"/>
        </pc:sldMkLst>
        <pc:spChg chg="add mod">
          <ac:chgData name="MURAD, Sofia Jenny Juliette" userId="609d3eb8-04db-4da7-84a5-b39f1996835f" providerId="ADAL" clId="{618702AA-55C7-4634-822D-5FFD1B870D65}" dt="2024-02-20T09:01:11.481" v="11462" actId="1076"/>
          <ac:spMkLst>
            <pc:docMk/>
            <pc:sldMk cId="399082165" sldId="387"/>
            <ac:spMk id="3" creationId="{BE4C22D6-6703-3EE5-95DB-D1C973EACE64}"/>
          </ac:spMkLst>
        </pc:spChg>
        <pc:spChg chg="mod ord">
          <ac:chgData name="MURAD, Sofia Jenny Juliette" userId="609d3eb8-04db-4da7-84a5-b39f1996835f" providerId="ADAL" clId="{618702AA-55C7-4634-822D-5FFD1B870D65}" dt="2024-02-20T09:00:51.680" v="11460" actId="1037"/>
          <ac:spMkLst>
            <pc:docMk/>
            <pc:sldMk cId="399082165" sldId="387"/>
            <ac:spMk id="4" creationId="{C3332E9E-8BA9-48B1-956D-FEA12ADA1B28}"/>
          </ac:spMkLst>
        </pc:spChg>
        <pc:spChg chg="mod">
          <ac:chgData name="MURAD, Sofia Jenny Juliette" userId="609d3eb8-04db-4da7-84a5-b39f1996835f" providerId="ADAL" clId="{618702AA-55C7-4634-822D-5FFD1B870D65}" dt="2024-01-26T12:42:14.031" v="5557" actId="14100"/>
          <ac:spMkLst>
            <pc:docMk/>
            <pc:sldMk cId="399082165" sldId="387"/>
            <ac:spMk id="7" creationId="{2FC292BD-B8A4-4A49-97B1-64E515B7A081}"/>
          </ac:spMkLst>
        </pc:spChg>
        <pc:spChg chg="mod">
          <ac:chgData name="MURAD, Sofia Jenny Juliette" userId="609d3eb8-04db-4da7-84a5-b39f1996835f" providerId="ADAL" clId="{618702AA-55C7-4634-822D-5FFD1B870D65}" dt="2024-01-26T12:42:39.555" v="5561" actId="408"/>
          <ac:spMkLst>
            <pc:docMk/>
            <pc:sldMk cId="399082165" sldId="387"/>
            <ac:spMk id="8" creationId="{88CD4E78-FA8E-4478-8209-9719610C52EA}"/>
          </ac:spMkLst>
        </pc:spChg>
        <pc:spChg chg="mod">
          <ac:chgData name="MURAD, Sofia Jenny Juliette" userId="609d3eb8-04db-4da7-84a5-b39f1996835f" providerId="ADAL" clId="{618702AA-55C7-4634-822D-5FFD1B870D65}" dt="2024-01-26T12:42:39.555" v="5561" actId="408"/>
          <ac:spMkLst>
            <pc:docMk/>
            <pc:sldMk cId="399082165" sldId="387"/>
            <ac:spMk id="9" creationId="{A40563C8-36E1-40E5-B7FC-90C4A20A6C4E}"/>
          </ac:spMkLst>
        </pc:spChg>
        <pc:spChg chg="mod">
          <ac:chgData name="MURAD, Sofia Jenny Juliette" userId="609d3eb8-04db-4da7-84a5-b39f1996835f" providerId="ADAL" clId="{618702AA-55C7-4634-822D-5FFD1B870D65}" dt="2024-01-26T12:42:39.555" v="5561" actId="408"/>
          <ac:spMkLst>
            <pc:docMk/>
            <pc:sldMk cId="399082165" sldId="387"/>
            <ac:spMk id="10" creationId="{6621BB3F-BFC4-42D4-8790-288E33BFE585}"/>
          </ac:spMkLst>
        </pc:spChg>
        <pc:spChg chg="mod">
          <ac:chgData name="MURAD, Sofia Jenny Juliette" userId="609d3eb8-04db-4da7-84a5-b39f1996835f" providerId="ADAL" clId="{618702AA-55C7-4634-822D-5FFD1B870D65}" dt="2024-01-26T12:42:39.555" v="5561" actId="408"/>
          <ac:spMkLst>
            <pc:docMk/>
            <pc:sldMk cId="399082165" sldId="387"/>
            <ac:spMk id="11" creationId="{690C7053-59BD-4CB8-971A-E244B44BDA9D}"/>
          </ac:spMkLst>
        </pc:spChg>
        <pc:spChg chg="mod">
          <ac:chgData name="MURAD, Sofia Jenny Juliette" userId="609d3eb8-04db-4da7-84a5-b39f1996835f" providerId="ADAL" clId="{618702AA-55C7-4634-822D-5FFD1B870D65}" dt="2024-01-26T12:42:39.555" v="5561" actId="408"/>
          <ac:spMkLst>
            <pc:docMk/>
            <pc:sldMk cId="399082165" sldId="387"/>
            <ac:spMk id="12" creationId="{084BCC61-7C3D-4920-B0CF-91AB62708284}"/>
          </ac:spMkLst>
        </pc:spChg>
        <pc:spChg chg="mod">
          <ac:chgData name="MURAD, Sofia Jenny Juliette" userId="609d3eb8-04db-4da7-84a5-b39f1996835f" providerId="ADAL" clId="{618702AA-55C7-4634-822D-5FFD1B870D65}" dt="2024-01-26T12:42:39.555" v="5561" actId="408"/>
          <ac:spMkLst>
            <pc:docMk/>
            <pc:sldMk cId="399082165" sldId="387"/>
            <ac:spMk id="13" creationId="{379C7025-9842-4B8E-9880-2152178D00EF}"/>
          </ac:spMkLst>
        </pc:spChg>
        <pc:spChg chg="mod">
          <ac:chgData name="MURAD, Sofia Jenny Juliette" userId="609d3eb8-04db-4da7-84a5-b39f1996835f" providerId="ADAL" clId="{618702AA-55C7-4634-822D-5FFD1B870D65}" dt="2024-01-26T12:42:39.555" v="5561" actId="408"/>
          <ac:spMkLst>
            <pc:docMk/>
            <pc:sldMk cId="399082165" sldId="387"/>
            <ac:spMk id="14" creationId="{1D4BB2DC-30F5-4382-80FD-3EA8E4F868F0}"/>
          </ac:spMkLst>
        </pc:spChg>
        <pc:spChg chg="mod">
          <ac:chgData name="MURAD, Sofia Jenny Juliette" userId="609d3eb8-04db-4da7-84a5-b39f1996835f" providerId="ADAL" clId="{618702AA-55C7-4634-822D-5FFD1B870D65}" dt="2024-01-26T12:42:39.555" v="5561" actId="408"/>
          <ac:spMkLst>
            <pc:docMk/>
            <pc:sldMk cId="399082165" sldId="387"/>
            <ac:spMk id="15" creationId="{D3705E86-D192-41E9-96A9-C88C990B4D71}"/>
          </ac:spMkLst>
        </pc:spChg>
        <pc:spChg chg="mod">
          <ac:chgData name="MURAD, Sofia Jenny Juliette" userId="609d3eb8-04db-4da7-84a5-b39f1996835f" providerId="ADAL" clId="{618702AA-55C7-4634-822D-5FFD1B870D65}" dt="2024-01-26T12:42:39.555" v="5561" actId="408"/>
          <ac:spMkLst>
            <pc:docMk/>
            <pc:sldMk cId="399082165" sldId="387"/>
            <ac:spMk id="16" creationId="{756586E3-F60A-49CD-8223-35F223D85DCC}"/>
          </ac:spMkLst>
        </pc:spChg>
        <pc:spChg chg="mod">
          <ac:chgData name="MURAD, Sofia Jenny Juliette" userId="609d3eb8-04db-4da7-84a5-b39f1996835f" providerId="ADAL" clId="{618702AA-55C7-4634-822D-5FFD1B870D65}" dt="2024-01-26T12:42:30.595" v="5560" actId="1076"/>
          <ac:spMkLst>
            <pc:docMk/>
            <pc:sldMk cId="399082165" sldId="387"/>
            <ac:spMk id="17" creationId="{BBAC027D-DE12-404A-92D7-FCEFFC54DE81}"/>
          </ac:spMkLst>
        </pc:spChg>
        <pc:spChg chg="del">
          <ac:chgData name="MURAD, Sofia Jenny Juliette" userId="609d3eb8-04db-4da7-84a5-b39f1996835f" providerId="ADAL" clId="{618702AA-55C7-4634-822D-5FFD1B870D65}" dt="2024-01-26T12:33:53.592" v="5531" actId="478"/>
          <ac:spMkLst>
            <pc:docMk/>
            <pc:sldMk cId="399082165" sldId="387"/>
            <ac:spMk id="19" creationId="{5DF67ABF-3727-A266-0F6B-F0121F2C9062}"/>
          </ac:spMkLst>
        </pc:spChg>
        <pc:spChg chg="del">
          <ac:chgData name="MURAD, Sofia Jenny Juliette" userId="609d3eb8-04db-4da7-84a5-b39f1996835f" providerId="ADAL" clId="{618702AA-55C7-4634-822D-5FFD1B870D65}" dt="2024-01-26T12:33:53.592" v="5531" actId="478"/>
          <ac:spMkLst>
            <pc:docMk/>
            <pc:sldMk cId="399082165" sldId="387"/>
            <ac:spMk id="21" creationId="{F9B73BE7-5B79-0C69-B838-1E23BD6C742B}"/>
          </ac:spMkLst>
        </pc:spChg>
        <pc:spChg chg="mod ord">
          <ac:chgData name="MURAD, Sofia Jenny Juliette" userId="609d3eb8-04db-4da7-84a5-b39f1996835f" providerId="ADAL" clId="{618702AA-55C7-4634-822D-5FFD1B870D65}" dt="2024-02-20T09:01:15.583" v="11463" actId="14100"/>
          <ac:spMkLst>
            <pc:docMk/>
            <pc:sldMk cId="399082165" sldId="387"/>
            <ac:spMk id="22" creationId="{105057E6-5754-4C22-81C8-DF1659A3B264}"/>
          </ac:spMkLst>
        </pc:spChg>
        <pc:spChg chg="mod">
          <ac:chgData name="MURAD, Sofia Jenny Juliette" userId="609d3eb8-04db-4da7-84a5-b39f1996835f" providerId="ADAL" clId="{618702AA-55C7-4634-822D-5FFD1B870D65}" dt="2024-01-26T12:42:54.148" v="5570" actId="20577"/>
          <ac:spMkLst>
            <pc:docMk/>
            <pc:sldMk cId="399082165" sldId="387"/>
            <ac:spMk id="24" creationId="{94E07867-7375-7779-DA72-D3BE42316205}"/>
          </ac:spMkLst>
        </pc:spChg>
        <pc:graphicFrameChg chg="add mod modGraphic">
          <ac:chgData name="MURAD, Sofia Jenny Juliette" userId="609d3eb8-04db-4da7-84a5-b39f1996835f" providerId="ADAL" clId="{618702AA-55C7-4634-822D-5FFD1B870D65}" dt="2024-02-20T09:01:11.481" v="11462" actId="1076"/>
          <ac:graphicFrameMkLst>
            <pc:docMk/>
            <pc:sldMk cId="399082165" sldId="387"/>
            <ac:graphicFrameMk id="2" creationId="{F5F0D1A1-EC6F-FEC3-6D39-5D2E895250D2}"/>
          </ac:graphicFrameMkLst>
        </pc:graphicFrameChg>
        <pc:extLst>
          <p:ext xmlns:p="http://schemas.openxmlformats.org/presentationml/2006/main" uri="{D6D511B9-2390-475A-947B-AFAB55BFBCF1}">
            <pc226:cmChg xmlns:pc226="http://schemas.microsoft.com/office/powerpoint/2022/06/main/command" chg="">
              <pc226:chgData name="MURAD, Sofia Jenny Juliette" userId="609d3eb8-04db-4da7-84a5-b39f1996835f" providerId="ADAL" clId="{618702AA-55C7-4634-822D-5FFD1B870D65}" dt="2024-02-20T09:03:18.743" v="11464"/>
              <pc2:cmMkLst xmlns:pc2="http://schemas.microsoft.com/office/powerpoint/2019/9/main/command">
                <pc:docMk/>
                <pc:sldMk cId="399082165" sldId="387"/>
                <pc2:cmMk id="{6985F80C-BADB-4DC3-A098-AD165162FC0E}"/>
              </pc2:cmMkLst>
              <pc226:cmRplyChg chg="add">
                <pc226:chgData name="MURAD, Sofia Jenny Juliette" userId="609d3eb8-04db-4da7-84a5-b39f1996835f" providerId="ADAL" clId="{618702AA-55C7-4634-822D-5FFD1B870D65}" dt="2024-02-20T09:03:18.743" v="11464"/>
                <pc2:cmRplyMkLst xmlns:pc2="http://schemas.microsoft.com/office/powerpoint/2019/9/main/command">
                  <pc:docMk/>
                  <pc:sldMk cId="399082165" sldId="387"/>
                  <pc2:cmMk id="{6985F80C-BADB-4DC3-A098-AD165162FC0E}"/>
                  <pc2:cmRplyMk id="{EE2245C8-8C8D-4FD4-857F-395B68987341}"/>
                </pc2:cmRplyMkLst>
              </pc226:cmRplyChg>
            </pc226:cmChg>
            <pc226:cmChg xmlns:pc226="http://schemas.microsoft.com/office/powerpoint/2022/06/main/command" chg="del">
              <pc226:chgData name="MURAD, Sofia Jenny Juliette" userId="609d3eb8-04db-4da7-84a5-b39f1996835f" providerId="ADAL" clId="{618702AA-55C7-4634-822D-5FFD1B870D65}" dt="2024-02-20T09:59:11.222" v="11743"/>
              <pc2:cmMkLst xmlns:pc2="http://schemas.microsoft.com/office/powerpoint/2019/9/main/command">
                <pc:docMk/>
                <pc:sldMk cId="399082165" sldId="387"/>
                <pc2:cmMk id="{B8F4CA2C-E853-42E1-B5CD-F7DACE28C6A1}"/>
              </pc2:cmMkLst>
            </pc226:cmChg>
            <pc226:cmChg xmlns:pc226="http://schemas.microsoft.com/office/powerpoint/2022/06/main/command" chg="del">
              <pc226:chgData name="MURAD, Sofia Jenny Juliette" userId="609d3eb8-04db-4da7-84a5-b39f1996835f" providerId="ADAL" clId="{618702AA-55C7-4634-822D-5FFD1B870D65}" dt="2024-02-20T09:03:21.331" v="11465"/>
              <pc2:cmMkLst xmlns:pc2="http://schemas.microsoft.com/office/powerpoint/2019/9/main/command">
                <pc:docMk/>
                <pc:sldMk cId="399082165" sldId="387"/>
                <pc2:cmMk id="{62F903E7-99E3-43A5-AD8E-37CEB0E6883B}"/>
              </pc2:cmMkLst>
            </pc226:cmChg>
          </p:ext>
        </pc:extLst>
      </pc:sldChg>
      <pc:sldChg chg="addSp delSp modSp new del mod modClrScheme chgLayout">
        <pc:chgData name="MURAD, Sofia Jenny Juliette" userId="609d3eb8-04db-4da7-84a5-b39f1996835f" providerId="ADAL" clId="{618702AA-55C7-4634-822D-5FFD1B870D65}" dt="2024-02-01T14:24:11.782" v="5640" actId="47"/>
        <pc:sldMkLst>
          <pc:docMk/>
          <pc:sldMk cId="1370000913" sldId="388"/>
        </pc:sldMkLst>
        <pc:spChg chg="del mod ord">
          <ac:chgData name="MURAD, Sofia Jenny Juliette" userId="609d3eb8-04db-4da7-84a5-b39f1996835f" providerId="ADAL" clId="{618702AA-55C7-4634-822D-5FFD1B870D65}" dt="2024-02-01T14:24:05.237" v="5639" actId="700"/>
          <ac:spMkLst>
            <pc:docMk/>
            <pc:sldMk cId="1370000913" sldId="388"/>
            <ac:spMk id="2" creationId="{4249FE7E-C649-271D-D035-E4FF0790E926}"/>
          </ac:spMkLst>
        </pc:spChg>
        <pc:spChg chg="add mod ord">
          <ac:chgData name="MURAD, Sofia Jenny Juliette" userId="609d3eb8-04db-4da7-84a5-b39f1996835f" providerId="ADAL" clId="{618702AA-55C7-4634-822D-5FFD1B870D65}" dt="2024-02-01T14:24:05.237" v="5639" actId="700"/>
          <ac:spMkLst>
            <pc:docMk/>
            <pc:sldMk cId="1370000913" sldId="388"/>
            <ac:spMk id="3" creationId="{B3696073-505B-FD03-2CC0-F4F59CE50457}"/>
          </ac:spMkLst>
        </pc:spChg>
        <pc:spChg chg="add mod ord">
          <ac:chgData name="MURAD, Sofia Jenny Juliette" userId="609d3eb8-04db-4da7-84a5-b39f1996835f" providerId="ADAL" clId="{618702AA-55C7-4634-822D-5FFD1B870D65}" dt="2024-02-01T14:24:05.237" v="5639" actId="700"/>
          <ac:spMkLst>
            <pc:docMk/>
            <pc:sldMk cId="1370000913" sldId="388"/>
            <ac:spMk id="4" creationId="{7DAA74CD-BB82-D418-FB07-1E9FA65041AE}"/>
          </ac:spMkLst>
        </pc:spChg>
      </pc:sldChg>
      <pc:sldChg chg="addSp delSp modSp add mod modClrScheme addCm delCm chgLayout">
        <pc:chgData name="MURAD, Sofia Jenny Juliette" userId="609d3eb8-04db-4da7-84a5-b39f1996835f" providerId="ADAL" clId="{618702AA-55C7-4634-822D-5FFD1B870D65}" dt="2024-02-01T15:41:04.127" v="7227" actId="1076"/>
        <pc:sldMkLst>
          <pc:docMk/>
          <pc:sldMk cId="1667464589" sldId="388"/>
        </pc:sldMkLst>
        <pc:spChg chg="add mod ord">
          <ac:chgData name="MURAD, Sofia Jenny Juliette" userId="609d3eb8-04db-4da7-84a5-b39f1996835f" providerId="ADAL" clId="{618702AA-55C7-4634-822D-5FFD1B870D65}" dt="2024-02-01T15:41:04.127" v="7227" actId="1076"/>
          <ac:spMkLst>
            <pc:docMk/>
            <pc:sldMk cId="1667464589" sldId="388"/>
            <ac:spMk id="3" creationId="{2ADE092A-9340-B1FE-B26C-8770D870D978}"/>
          </ac:spMkLst>
        </pc:spChg>
        <pc:spChg chg="add mod">
          <ac:chgData name="MURAD, Sofia Jenny Juliette" userId="609d3eb8-04db-4da7-84a5-b39f1996835f" providerId="ADAL" clId="{618702AA-55C7-4634-822D-5FFD1B870D65}" dt="2024-02-01T14:30:43.044" v="5956" actId="1076"/>
          <ac:spMkLst>
            <pc:docMk/>
            <pc:sldMk cId="1667464589" sldId="388"/>
            <ac:spMk id="5" creationId="{10C8E20B-F0A9-8C5E-D2A3-A601AF031DBE}"/>
          </ac:spMkLst>
        </pc:spChg>
        <pc:spChg chg="del">
          <ac:chgData name="MURAD, Sofia Jenny Juliette" userId="609d3eb8-04db-4da7-84a5-b39f1996835f" providerId="ADAL" clId="{618702AA-55C7-4634-822D-5FFD1B870D65}" dt="2024-02-01T14:24:27.727" v="5642" actId="478"/>
          <ac:spMkLst>
            <pc:docMk/>
            <pc:sldMk cId="1667464589" sldId="388"/>
            <ac:spMk id="19" creationId="{6934BC81-A96C-4BA9-998D-85AA5F0B8C18}"/>
          </ac:spMkLst>
        </pc:spChg>
        <pc:spChg chg="add del mod ord">
          <ac:chgData name="MURAD, Sofia Jenny Juliette" userId="609d3eb8-04db-4da7-84a5-b39f1996835f" providerId="ADAL" clId="{618702AA-55C7-4634-822D-5FFD1B870D65}" dt="2024-02-01T14:28:37.617" v="5932" actId="478"/>
          <ac:spMkLst>
            <pc:docMk/>
            <pc:sldMk cId="1667464589" sldId="388"/>
            <ac:spMk id="20" creationId="{7B687547-E028-85CD-94FF-E0360D727000}"/>
          </ac:spMkLst>
        </pc:spChg>
        <pc:spChg chg="add del">
          <ac:chgData name="MURAD, Sofia Jenny Juliette" userId="609d3eb8-04db-4da7-84a5-b39f1996835f" providerId="ADAL" clId="{618702AA-55C7-4634-822D-5FFD1B870D65}" dt="2024-02-01T14:24:42.704" v="5647" actId="478"/>
          <ac:spMkLst>
            <pc:docMk/>
            <pc:sldMk cId="1667464589" sldId="388"/>
            <ac:spMk id="21" creationId="{DA32043D-461D-49B7-8A55-800BF0AA7473}"/>
          </ac:spMkLst>
        </pc:spChg>
        <pc:spChg chg="del">
          <ac:chgData name="MURAD, Sofia Jenny Juliette" userId="609d3eb8-04db-4da7-84a5-b39f1996835f" providerId="ADAL" clId="{618702AA-55C7-4634-822D-5FFD1B870D65}" dt="2024-02-01T14:24:27.727" v="5642" actId="478"/>
          <ac:spMkLst>
            <pc:docMk/>
            <pc:sldMk cId="1667464589" sldId="388"/>
            <ac:spMk id="22" creationId="{DF9CF483-FDE1-9C41-9210-187C78735C0C}"/>
          </ac:spMkLst>
        </pc:spChg>
        <pc:spChg chg="add del mod ord">
          <ac:chgData name="MURAD, Sofia Jenny Juliette" userId="609d3eb8-04db-4da7-84a5-b39f1996835f" providerId="ADAL" clId="{618702AA-55C7-4634-822D-5FFD1B870D65}" dt="2024-02-01T14:28:48.306" v="5934" actId="478"/>
          <ac:spMkLst>
            <pc:docMk/>
            <pc:sldMk cId="1667464589" sldId="388"/>
            <ac:spMk id="23" creationId="{CAEE92C7-478A-ADC3-251B-3DACE799D27F}"/>
          </ac:spMkLst>
        </pc:spChg>
        <pc:spChg chg="del">
          <ac:chgData name="MURAD, Sofia Jenny Juliette" userId="609d3eb8-04db-4da7-84a5-b39f1996835f" providerId="ADAL" clId="{618702AA-55C7-4634-822D-5FFD1B870D65}" dt="2024-02-01T14:24:27.727" v="5642" actId="478"/>
          <ac:spMkLst>
            <pc:docMk/>
            <pc:sldMk cId="1667464589" sldId="388"/>
            <ac:spMk id="24" creationId="{4DC59E3C-230D-3B46-9ABD-8CD46CEF17DB}"/>
          </ac:spMkLst>
        </pc:spChg>
        <pc:spChg chg="add mod">
          <ac:chgData name="MURAD, Sofia Jenny Juliette" userId="609d3eb8-04db-4da7-84a5-b39f1996835f" providerId="ADAL" clId="{618702AA-55C7-4634-822D-5FFD1B870D65}" dt="2024-02-01T14:33:10.375" v="6000" actId="403"/>
          <ac:spMkLst>
            <pc:docMk/>
            <pc:sldMk cId="1667464589" sldId="388"/>
            <ac:spMk id="26" creationId="{EA9FB098-9B90-009B-807E-8DA1A6716881}"/>
          </ac:spMkLst>
        </pc:spChg>
        <pc:picChg chg="del">
          <ac:chgData name="MURAD, Sofia Jenny Juliette" userId="609d3eb8-04db-4da7-84a5-b39f1996835f" providerId="ADAL" clId="{618702AA-55C7-4634-822D-5FFD1B870D65}" dt="2024-02-01T14:24:27.727" v="5642" actId="478"/>
          <ac:picMkLst>
            <pc:docMk/>
            <pc:sldMk cId="1667464589" sldId="388"/>
            <ac:picMk id="4" creationId="{92E03C71-4636-1448-93BA-BF533E334CE3}"/>
          </ac:picMkLst>
        </pc:picChg>
      </pc:sldChg>
      <pc:sldChg chg="addSp delSp modSp add mod addCm modCm">
        <pc:chgData name="MURAD, Sofia Jenny Juliette" userId="609d3eb8-04db-4da7-84a5-b39f1996835f" providerId="ADAL" clId="{618702AA-55C7-4634-822D-5FFD1B870D65}" dt="2024-02-01T14:42:09.125" v="6398"/>
        <pc:sldMkLst>
          <pc:docMk/>
          <pc:sldMk cId="353286151" sldId="389"/>
        </pc:sldMkLst>
        <pc:spChg chg="add mod">
          <ac:chgData name="MURAD, Sofia Jenny Juliette" userId="609d3eb8-04db-4da7-84a5-b39f1996835f" providerId="ADAL" clId="{618702AA-55C7-4634-822D-5FFD1B870D65}" dt="2024-02-01T14:40:27.978" v="6370" actId="313"/>
          <ac:spMkLst>
            <pc:docMk/>
            <pc:sldMk cId="353286151" sldId="389"/>
            <ac:spMk id="2" creationId="{747997E5-B404-BA65-1FE7-99C8C4A0EA24}"/>
          </ac:spMkLst>
        </pc:spChg>
        <pc:spChg chg="del">
          <ac:chgData name="MURAD, Sofia Jenny Juliette" userId="609d3eb8-04db-4da7-84a5-b39f1996835f" providerId="ADAL" clId="{618702AA-55C7-4634-822D-5FFD1B870D65}" dt="2024-02-01T14:34:05.729" v="6005" actId="478"/>
          <ac:spMkLst>
            <pc:docMk/>
            <pc:sldMk cId="353286151" sldId="389"/>
            <ac:spMk id="19" creationId="{87E85742-5E70-405D-932C-40DC504F1C05}"/>
          </ac:spMkLst>
        </pc:spChg>
        <pc:spChg chg="del">
          <ac:chgData name="MURAD, Sofia Jenny Juliette" userId="609d3eb8-04db-4da7-84a5-b39f1996835f" providerId="ADAL" clId="{618702AA-55C7-4634-822D-5FFD1B870D65}" dt="2024-02-01T14:34:05.729" v="6005" actId="478"/>
          <ac:spMkLst>
            <pc:docMk/>
            <pc:sldMk cId="353286151" sldId="389"/>
            <ac:spMk id="20" creationId="{5C8CE7FB-5DEB-4E69-A2AF-F08C4A56D87E}"/>
          </ac:spMkLst>
        </pc:spChg>
        <pc:spChg chg="del">
          <ac:chgData name="MURAD, Sofia Jenny Juliette" userId="609d3eb8-04db-4da7-84a5-b39f1996835f" providerId="ADAL" clId="{618702AA-55C7-4634-822D-5FFD1B870D65}" dt="2024-02-01T14:34:05.729" v="6005" actId="478"/>
          <ac:spMkLst>
            <pc:docMk/>
            <pc:sldMk cId="353286151" sldId="389"/>
            <ac:spMk id="21" creationId="{A3A07774-9C4F-4ED2-B3F9-221312EBDB80}"/>
          </ac:spMkLst>
        </pc:spChg>
        <pc:spChg chg="del">
          <ac:chgData name="MURAD, Sofia Jenny Juliette" userId="609d3eb8-04db-4da7-84a5-b39f1996835f" providerId="ADAL" clId="{618702AA-55C7-4634-822D-5FFD1B870D65}" dt="2024-02-01T14:34:05.729" v="6005" actId="478"/>
          <ac:spMkLst>
            <pc:docMk/>
            <pc:sldMk cId="353286151" sldId="389"/>
            <ac:spMk id="22" creationId="{01DD2A7B-8788-4E41-B11C-0CDCA4FD5CE6}"/>
          </ac:spMkLst>
        </pc:spChg>
        <pc:spChg chg="del">
          <ac:chgData name="MURAD, Sofia Jenny Juliette" userId="609d3eb8-04db-4da7-84a5-b39f1996835f" providerId="ADAL" clId="{618702AA-55C7-4634-822D-5FFD1B870D65}" dt="2024-02-01T14:34:05.729" v="6005" actId="478"/>
          <ac:spMkLst>
            <pc:docMk/>
            <pc:sldMk cId="353286151" sldId="389"/>
            <ac:spMk id="23" creationId="{AB848260-F542-4E49-ACB7-CA818240830C}"/>
          </ac:spMkLst>
        </pc:spChg>
        <pc:spChg chg="del">
          <ac:chgData name="MURAD, Sofia Jenny Juliette" userId="609d3eb8-04db-4da7-84a5-b39f1996835f" providerId="ADAL" clId="{618702AA-55C7-4634-822D-5FFD1B870D65}" dt="2024-02-01T14:34:08.842" v="6006" actId="478"/>
          <ac:spMkLst>
            <pc:docMk/>
            <pc:sldMk cId="353286151" sldId="389"/>
            <ac:spMk id="26" creationId="{5AB3A24F-CC67-A94D-A273-D474F2634B90}"/>
          </ac:spMkLst>
        </pc:spChg>
        <pc:spChg chg="del">
          <ac:chgData name="MURAD, Sofia Jenny Juliette" userId="609d3eb8-04db-4da7-84a5-b39f1996835f" providerId="ADAL" clId="{618702AA-55C7-4634-822D-5FFD1B870D65}" dt="2024-02-01T14:34:05.729" v="6005" actId="478"/>
          <ac:spMkLst>
            <pc:docMk/>
            <pc:sldMk cId="353286151" sldId="389"/>
            <ac:spMk id="27" creationId="{EEA7017A-4005-2E4E-A282-6C3074FEFFC1}"/>
          </ac:spMkLst>
        </pc:spChg>
        <pc:picChg chg="del">
          <ac:chgData name="MURAD, Sofia Jenny Juliette" userId="609d3eb8-04db-4da7-84a5-b39f1996835f" providerId="ADAL" clId="{618702AA-55C7-4634-822D-5FFD1B870D65}" dt="2024-02-01T14:34:01.417" v="6004" actId="478"/>
          <ac:picMkLst>
            <pc:docMk/>
            <pc:sldMk cId="353286151" sldId="389"/>
            <ac:picMk id="3" creationId="{631C98FA-DC75-5F47-A6ED-8EEDD87D19E1}"/>
          </ac:picMkLst>
        </pc:picChg>
      </pc:sldChg>
      <pc:sldChg chg="modSp add mod addCm">
        <pc:chgData name="MURAD, Sofia Jenny Juliette" userId="609d3eb8-04db-4da7-84a5-b39f1996835f" providerId="ADAL" clId="{618702AA-55C7-4634-822D-5FFD1B870D65}" dt="2024-02-01T14:49:19.267" v="6919" actId="20577"/>
        <pc:sldMkLst>
          <pc:docMk/>
          <pc:sldMk cId="2325408078" sldId="390"/>
        </pc:sldMkLst>
        <pc:spChg chg="mod">
          <ac:chgData name="MURAD, Sofia Jenny Juliette" userId="609d3eb8-04db-4da7-84a5-b39f1996835f" providerId="ADAL" clId="{618702AA-55C7-4634-822D-5FFD1B870D65}" dt="2024-02-01T14:48:51.925" v="6916" actId="14100"/>
          <ac:spMkLst>
            <pc:docMk/>
            <pc:sldMk cId="2325408078" sldId="390"/>
            <ac:spMk id="2" creationId="{747997E5-B404-BA65-1FE7-99C8C4A0EA24}"/>
          </ac:spMkLst>
        </pc:spChg>
        <pc:spChg chg="mod">
          <ac:chgData name="MURAD, Sofia Jenny Juliette" userId="609d3eb8-04db-4da7-84a5-b39f1996835f" providerId="ADAL" clId="{618702AA-55C7-4634-822D-5FFD1B870D65}" dt="2024-02-01T14:42:32.239" v="6424" actId="20577"/>
          <ac:spMkLst>
            <pc:docMk/>
            <pc:sldMk cId="2325408078" sldId="390"/>
            <ac:spMk id="4" creationId="{C3332E9E-8BA9-48B1-956D-FEA12ADA1B28}"/>
          </ac:spMkLst>
        </pc:spChg>
        <pc:spChg chg="mod">
          <ac:chgData name="MURAD, Sofia Jenny Juliette" userId="609d3eb8-04db-4da7-84a5-b39f1996835f" providerId="ADAL" clId="{618702AA-55C7-4634-822D-5FFD1B870D65}" dt="2024-02-01T14:49:19.267" v="6919" actId="20577"/>
          <ac:spMkLst>
            <pc:docMk/>
            <pc:sldMk cId="2325408078" sldId="390"/>
            <ac:spMk id="18" creationId="{8C0CD6AF-B5A7-452A-90B1-10716DB2A8FE}"/>
          </ac:spMkLst>
        </pc:spChg>
      </pc:sldChg>
      <pc:sldChg chg="modSp add mod modClrScheme modCm chgLayout">
        <pc:chgData name="MURAD, Sofia Jenny Juliette" userId="609d3eb8-04db-4da7-84a5-b39f1996835f" providerId="ADAL" clId="{618702AA-55C7-4634-822D-5FFD1B870D65}" dt="2024-02-20T08:54:18.666" v="11436" actId="700"/>
        <pc:sldMkLst>
          <pc:docMk/>
          <pc:sldMk cId="3806720753" sldId="391"/>
        </pc:sldMkLst>
        <pc:spChg chg="mod ord">
          <ac:chgData name="MURAD, Sofia Jenny Juliette" userId="609d3eb8-04db-4da7-84a5-b39f1996835f" providerId="ADAL" clId="{618702AA-55C7-4634-822D-5FFD1B870D65}" dt="2024-02-20T08:54:18.666" v="11436" actId="700"/>
          <ac:spMkLst>
            <pc:docMk/>
            <pc:sldMk cId="3806720753" sldId="391"/>
            <ac:spMk id="2" creationId="{747997E5-B404-BA65-1FE7-99C8C4A0EA24}"/>
          </ac:spMkLst>
        </pc:spChg>
        <pc:spChg chg="mod ord">
          <ac:chgData name="MURAD, Sofia Jenny Juliette" userId="609d3eb8-04db-4da7-84a5-b39f1996835f" providerId="ADAL" clId="{618702AA-55C7-4634-822D-5FFD1B870D65}" dt="2024-02-20T08:54:18.666" v="11436" actId="700"/>
          <ac:spMkLst>
            <pc:docMk/>
            <pc:sldMk cId="3806720753" sldId="391"/>
            <ac:spMk id="4" creationId="{C3332E9E-8BA9-48B1-956D-FEA12ADA1B28}"/>
          </ac:spMkLst>
        </pc:spChg>
        <pc:spChg chg="mod">
          <ac:chgData name="MURAD, Sofia Jenny Juliette" userId="609d3eb8-04db-4da7-84a5-b39f1996835f" providerId="ADAL" clId="{618702AA-55C7-4634-822D-5FFD1B870D65}" dt="2024-02-01T14:49:58.002" v="6940" actId="20577"/>
          <ac:spMkLst>
            <pc:docMk/>
            <pc:sldMk cId="3806720753" sldId="391"/>
            <ac:spMk id="18" creationId="{8C0CD6AF-B5A7-452A-90B1-10716DB2A8FE}"/>
          </ac:spMkLst>
        </pc:spChg>
      </pc:sldChg>
      <pc:sldChg chg="addSp delSp modSp new del mod ord addCm modCm">
        <pc:chgData name="MURAD, Sofia Jenny Juliette" userId="609d3eb8-04db-4da7-84a5-b39f1996835f" providerId="ADAL" clId="{618702AA-55C7-4634-822D-5FFD1B870D65}" dt="2024-02-07T11:13:33.584" v="10252" actId="47"/>
        <pc:sldMkLst>
          <pc:docMk/>
          <pc:sldMk cId="1099157142" sldId="392"/>
        </pc:sldMkLst>
        <pc:spChg chg="del mod">
          <ac:chgData name="MURAD, Sofia Jenny Juliette" userId="609d3eb8-04db-4da7-84a5-b39f1996835f" providerId="ADAL" clId="{618702AA-55C7-4634-822D-5FFD1B870D65}" dt="2024-02-07T11:13:28.347" v="10250" actId="478"/>
          <ac:spMkLst>
            <pc:docMk/>
            <pc:sldMk cId="1099157142" sldId="392"/>
            <ac:spMk id="3" creationId="{1976F972-E510-3A0D-6C38-49B9FEE43CD6}"/>
          </ac:spMkLst>
        </pc:spChg>
        <pc:spChg chg="add mod">
          <ac:chgData name="MURAD, Sofia Jenny Juliette" userId="609d3eb8-04db-4da7-84a5-b39f1996835f" providerId="ADAL" clId="{618702AA-55C7-4634-822D-5FFD1B870D65}" dt="2024-02-07T11:13:28.347" v="10250" actId="478"/>
          <ac:spMkLst>
            <pc:docMk/>
            <pc:sldMk cId="1099157142" sldId="392"/>
            <ac:spMk id="5" creationId="{4385AE8F-4D20-02A5-B39C-775948719CDB}"/>
          </ac:spMkLst>
        </pc:spChg>
      </pc:sldChg>
      <pc:sldChg chg="addSp delSp modSp add del mod delAnim modAnim addCm delCm">
        <pc:chgData name="MURAD, Sofia Jenny Juliette" userId="609d3eb8-04db-4da7-84a5-b39f1996835f" providerId="ADAL" clId="{618702AA-55C7-4634-822D-5FFD1B870D65}" dt="2024-02-08T15:28:28.764" v="10297" actId="47"/>
        <pc:sldMkLst>
          <pc:docMk/>
          <pc:sldMk cId="3695447109" sldId="393"/>
        </pc:sldMkLst>
        <pc:spChg chg="add mod">
          <ac:chgData name="MURAD, Sofia Jenny Juliette" userId="609d3eb8-04db-4da7-84a5-b39f1996835f" providerId="ADAL" clId="{618702AA-55C7-4634-822D-5FFD1B870D65}" dt="2024-02-05T11:11:16.724" v="8476" actId="1038"/>
          <ac:spMkLst>
            <pc:docMk/>
            <pc:sldMk cId="3695447109" sldId="393"/>
            <ac:spMk id="3" creationId="{56A5F8DB-8F83-43F0-0386-331FD1611365}"/>
          </ac:spMkLst>
        </pc:spChg>
        <pc:spChg chg="add mod">
          <ac:chgData name="MURAD, Sofia Jenny Juliette" userId="609d3eb8-04db-4da7-84a5-b39f1996835f" providerId="ADAL" clId="{618702AA-55C7-4634-822D-5FFD1B870D65}" dt="2024-02-05T11:10:44.425" v="8468" actId="1036"/>
          <ac:spMkLst>
            <pc:docMk/>
            <pc:sldMk cId="3695447109" sldId="393"/>
            <ac:spMk id="4" creationId="{70D1A366-44E5-F116-8186-814461179700}"/>
          </ac:spMkLst>
        </pc:spChg>
        <pc:spChg chg="del mod">
          <ac:chgData name="MURAD, Sofia Jenny Juliette" userId="609d3eb8-04db-4da7-84a5-b39f1996835f" providerId="ADAL" clId="{618702AA-55C7-4634-822D-5FFD1B870D65}" dt="2024-02-05T10:54:30.897" v="8190" actId="478"/>
          <ac:spMkLst>
            <pc:docMk/>
            <pc:sldMk cId="3695447109" sldId="393"/>
            <ac:spMk id="8" creationId="{3CD22FEA-317F-622C-38C9-0AEBF4746EDF}"/>
          </ac:spMkLst>
        </pc:spChg>
        <pc:spChg chg="del mod">
          <ac:chgData name="MURAD, Sofia Jenny Juliette" userId="609d3eb8-04db-4da7-84a5-b39f1996835f" providerId="ADAL" clId="{618702AA-55C7-4634-822D-5FFD1B870D65}" dt="2024-02-05T10:54:30.897" v="8190" actId="478"/>
          <ac:spMkLst>
            <pc:docMk/>
            <pc:sldMk cId="3695447109" sldId="393"/>
            <ac:spMk id="9" creationId="{D4F69998-27FD-9085-76C8-F92B58B91DAD}"/>
          </ac:spMkLst>
        </pc:spChg>
        <pc:spChg chg="mod">
          <ac:chgData name="MURAD, Sofia Jenny Juliette" userId="609d3eb8-04db-4da7-84a5-b39f1996835f" providerId="ADAL" clId="{618702AA-55C7-4634-822D-5FFD1B870D65}" dt="2024-02-05T10:56:30.050" v="8216" actId="14100"/>
          <ac:spMkLst>
            <pc:docMk/>
            <pc:sldMk cId="3695447109" sldId="393"/>
            <ac:spMk id="10" creationId="{711A9C5C-D02A-E684-ADB2-D9BD873C59DB}"/>
          </ac:spMkLst>
        </pc:spChg>
        <pc:spChg chg="mod">
          <ac:chgData name="MURAD, Sofia Jenny Juliette" userId="609d3eb8-04db-4da7-84a5-b39f1996835f" providerId="ADAL" clId="{618702AA-55C7-4634-822D-5FFD1B870D65}" dt="2024-02-05T11:19:07.179" v="8865" actId="554"/>
          <ac:spMkLst>
            <pc:docMk/>
            <pc:sldMk cId="3695447109" sldId="393"/>
            <ac:spMk id="15" creationId="{F86BE3B1-7552-17DB-163F-D6887D80E800}"/>
          </ac:spMkLst>
        </pc:spChg>
        <pc:spChg chg="mod">
          <ac:chgData name="MURAD, Sofia Jenny Juliette" userId="609d3eb8-04db-4da7-84a5-b39f1996835f" providerId="ADAL" clId="{618702AA-55C7-4634-822D-5FFD1B870D65}" dt="2024-02-05T11:19:07.179" v="8865" actId="554"/>
          <ac:spMkLst>
            <pc:docMk/>
            <pc:sldMk cId="3695447109" sldId="393"/>
            <ac:spMk id="16" creationId="{458D9184-6EB3-4B1E-9338-77DFC6798D1A}"/>
          </ac:spMkLst>
        </pc:spChg>
        <pc:spChg chg="mod">
          <ac:chgData name="MURAD, Sofia Jenny Juliette" userId="609d3eb8-04db-4da7-84a5-b39f1996835f" providerId="ADAL" clId="{618702AA-55C7-4634-822D-5FFD1B870D65}" dt="2024-02-05T11:10:24.611" v="8465" actId="20577"/>
          <ac:spMkLst>
            <pc:docMk/>
            <pc:sldMk cId="3695447109" sldId="393"/>
            <ac:spMk id="17" creationId="{7341EB67-F2EE-E772-A0E1-C3E2AF502AA7}"/>
          </ac:spMkLst>
        </pc:spChg>
        <pc:spChg chg="mod">
          <ac:chgData name="MURAD, Sofia Jenny Juliette" userId="609d3eb8-04db-4da7-84a5-b39f1996835f" providerId="ADAL" clId="{618702AA-55C7-4634-822D-5FFD1B870D65}" dt="2024-02-05T11:18:48.286" v="8864" actId="14100"/>
          <ac:spMkLst>
            <pc:docMk/>
            <pc:sldMk cId="3695447109" sldId="393"/>
            <ac:spMk id="18" creationId="{4F1799EE-E4F8-156F-4CA9-AA3695D37943}"/>
          </ac:spMkLst>
        </pc:spChg>
        <pc:spChg chg="mod">
          <ac:chgData name="MURAD, Sofia Jenny Juliette" userId="609d3eb8-04db-4da7-84a5-b39f1996835f" providerId="ADAL" clId="{618702AA-55C7-4634-822D-5FFD1B870D65}" dt="2024-02-05T11:19:15.934" v="8866" actId="1036"/>
          <ac:spMkLst>
            <pc:docMk/>
            <pc:sldMk cId="3695447109" sldId="393"/>
            <ac:spMk id="19" creationId="{CCA4F963-09DD-7F09-9F47-F96F3EDA5F47}"/>
          </ac:spMkLst>
        </pc:spChg>
        <pc:spChg chg="mod">
          <ac:chgData name="MURAD, Sofia Jenny Juliette" userId="609d3eb8-04db-4da7-84a5-b39f1996835f" providerId="ADAL" clId="{618702AA-55C7-4634-822D-5FFD1B870D65}" dt="2024-02-05T15:10:20.134" v="9906" actId="20577"/>
          <ac:spMkLst>
            <pc:docMk/>
            <pc:sldMk cId="3695447109" sldId="393"/>
            <ac:spMk id="20" creationId="{7ED7317A-89A9-E201-9600-F27B8C6DA137}"/>
          </ac:spMkLst>
        </pc:spChg>
        <pc:spChg chg="mod">
          <ac:chgData name="MURAD, Sofia Jenny Juliette" userId="609d3eb8-04db-4da7-84a5-b39f1996835f" providerId="ADAL" clId="{618702AA-55C7-4634-822D-5FFD1B870D65}" dt="2024-02-05T15:10:42.906" v="9908" actId="14100"/>
          <ac:spMkLst>
            <pc:docMk/>
            <pc:sldMk cId="3695447109" sldId="393"/>
            <ac:spMk id="21" creationId="{2C4313D7-24F4-476D-6B30-373BC598C823}"/>
          </ac:spMkLst>
        </pc:spChg>
        <pc:spChg chg="mod">
          <ac:chgData name="MURAD, Sofia Jenny Juliette" userId="609d3eb8-04db-4da7-84a5-b39f1996835f" providerId="ADAL" clId="{618702AA-55C7-4634-822D-5FFD1B870D65}" dt="2024-02-05T11:19:24.083" v="8867" actId="554"/>
          <ac:spMkLst>
            <pc:docMk/>
            <pc:sldMk cId="3695447109" sldId="393"/>
            <ac:spMk id="22" creationId="{49852E34-1134-C97F-8008-3EF1ABF4D576}"/>
          </ac:spMkLst>
        </pc:spChg>
        <pc:spChg chg="mod">
          <ac:chgData name="MURAD, Sofia Jenny Juliette" userId="609d3eb8-04db-4da7-84a5-b39f1996835f" providerId="ADAL" clId="{618702AA-55C7-4634-822D-5FFD1B870D65}" dt="2024-02-05T11:12:59.196" v="8574" actId="1076"/>
          <ac:spMkLst>
            <pc:docMk/>
            <pc:sldMk cId="3695447109" sldId="393"/>
            <ac:spMk id="28" creationId="{10F15375-918D-49D2-68A2-8BB4234E8473}"/>
          </ac:spMkLst>
        </pc:spChg>
        <pc:spChg chg="del">
          <ac:chgData name="MURAD, Sofia Jenny Juliette" userId="609d3eb8-04db-4da7-84a5-b39f1996835f" providerId="ADAL" clId="{618702AA-55C7-4634-822D-5FFD1B870D65}" dt="2024-02-05T09:45:57.783" v="7963" actId="478"/>
          <ac:spMkLst>
            <pc:docMk/>
            <pc:sldMk cId="3695447109" sldId="393"/>
            <ac:spMk id="29" creationId="{709D4714-3EB3-5ABE-D06E-49BE008BA784}"/>
          </ac:spMkLst>
        </pc:spChg>
        <pc:spChg chg="mod">
          <ac:chgData name="MURAD, Sofia Jenny Juliette" userId="609d3eb8-04db-4da7-84a5-b39f1996835f" providerId="ADAL" clId="{618702AA-55C7-4634-822D-5FFD1B870D65}" dt="2024-02-05T11:19:45.929" v="8889" actId="1036"/>
          <ac:spMkLst>
            <pc:docMk/>
            <pc:sldMk cId="3695447109" sldId="393"/>
            <ac:spMk id="31" creationId="{0765ED1A-6892-3547-940A-3C53355B1A1D}"/>
          </ac:spMkLst>
        </pc:spChg>
        <pc:spChg chg="mod">
          <ac:chgData name="MURAD, Sofia Jenny Juliette" userId="609d3eb8-04db-4da7-84a5-b39f1996835f" providerId="ADAL" clId="{618702AA-55C7-4634-822D-5FFD1B870D65}" dt="2024-02-05T11:19:45.929" v="8889" actId="1036"/>
          <ac:spMkLst>
            <pc:docMk/>
            <pc:sldMk cId="3695447109" sldId="393"/>
            <ac:spMk id="32" creationId="{C44F252D-5E66-A670-BA5E-BA5998D12A05}"/>
          </ac:spMkLst>
        </pc:spChg>
        <pc:spChg chg="del">
          <ac:chgData name="MURAD, Sofia Jenny Juliette" userId="609d3eb8-04db-4da7-84a5-b39f1996835f" providerId="ADAL" clId="{618702AA-55C7-4634-822D-5FFD1B870D65}" dt="2024-02-05T09:45:57.783" v="7963" actId="478"/>
          <ac:spMkLst>
            <pc:docMk/>
            <pc:sldMk cId="3695447109" sldId="393"/>
            <ac:spMk id="33" creationId="{4D4C72E2-094D-1ECC-EAB9-D1FD14E0D7A2}"/>
          </ac:spMkLst>
        </pc:spChg>
        <pc:spChg chg="del">
          <ac:chgData name="MURAD, Sofia Jenny Juliette" userId="609d3eb8-04db-4da7-84a5-b39f1996835f" providerId="ADAL" clId="{618702AA-55C7-4634-822D-5FFD1B870D65}" dt="2024-02-05T09:45:57.783" v="7963" actId="478"/>
          <ac:spMkLst>
            <pc:docMk/>
            <pc:sldMk cId="3695447109" sldId="393"/>
            <ac:spMk id="34" creationId="{F9BFE2A5-74DA-E2E1-BB8C-D9217962AB71}"/>
          </ac:spMkLst>
        </pc:spChg>
        <pc:graphicFrameChg chg="add mod">
          <ac:chgData name="MURAD, Sofia Jenny Juliette" userId="609d3eb8-04db-4da7-84a5-b39f1996835f" providerId="ADAL" clId="{618702AA-55C7-4634-822D-5FFD1B870D65}" dt="2024-02-05T10:50:46.927" v="8151"/>
          <ac:graphicFrameMkLst>
            <pc:docMk/>
            <pc:sldMk cId="3695447109" sldId="393"/>
            <ac:graphicFrameMk id="2" creationId="{B4CE03DB-E722-D5C7-4370-395DB6D105EC}"/>
          </ac:graphicFrameMkLst>
        </pc:graphicFrameChg>
        <pc:cxnChg chg="add del mod">
          <ac:chgData name="MURAD, Sofia Jenny Juliette" userId="609d3eb8-04db-4da7-84a5-b39f1996835f" providerId="ADAL" clId="{618702AA-55C7-4634-822D-5FFD1B870D65}" dt="2024-02-05T11:17:26.642" v="8703" actId="478"/>
          <ac:cxnSpMkLst>
            <pc:docMk/>
            <pc:sldMk cId="3695447109" sldId="393"/>
            <ac:cxnSpMk id="6" creationId="{FCF50015-0851-1821-28C6-E41BC5492DB5}"/>
          </ac:cxnSpMkLst>
        </pc:cxnChg>
        <pc:cxnChg chg="mod">
          <ac:chgData name="MURAD, Sofia Jenny Juliette" userId="609d3eb8-04db-4da7-84a5-b39f1996835f" providerId="ADAL" clId="{618702AA-55C7-4634-822D-5FFD1B870D65}" dt="2024-02-05T11:17:19.400" v="8701" actId="14100"/>
          <ac:cxnSpMkLst>
            <pc:docMk/>
            <pc:sldMk cId="3695447109" sldId="393"/>
            <ac:cxnSpMk id="12" creationId="{69E2594D-9061-441D-8FA9-CD0CF892004A}"/>
          </ac:cxnSpMkLst>
        </pc:cxnChg>
        <pc:cxnChg chg="mod">
          <ac:chgData name="MURAD, Sofia Jenny Juliette" userId="609d3eb8-04db-4da7-84a5-b39f1996835f" providerId="ADAL" clId="{618702AA-55C7-4634-822D-5FFD1B870D65}" dt="2024-02-05T11:19:30.084" v="8868" actId="1076"/>
          <ac:cxnSpMkLst>
            <pc:docMk/>
            <pc:sldMk cId="3695447109" sldId="393"/>
            <ac:cxnSpMk id="23" creationId="{48E8BB99-8577-A084-0261-0B1D3CD35E6A}"/>
          </ac:cxnSpMkLst>
        </pc:cxnChg>
        <pc:cxnChg chg="add del mod">
          <ac:chgData name="MURAD, Sofia Jenny Juliette" userId="609d3eb8-04db-4da7-84a5-b39f1996835f" providerId="ADAL" clId="{618702AA-55C7-4634-822D-5FFD1B870D65}" dt="2024-02-05T11:17:26.642" v="8703" actId="478"/>
          <ac:cxnSpMkLst>
            <pc:docMk/>
            <pc:sldMk cId="3695447109" sldId="393"/>
            <ac:cxnSpMk id="24" creationId="{EAD2DE5A-D8E6-6510-B39C-E3BA4ECA1D01}"/>
          </ac:cxnSpMkLst>
        </pc:cxnChg>
        <pc:cxnChg chg="mod">
          <ac:chgData name="MURAD, Sofia Jenny Juliette" userId="609d3eb8-04db-4da7-84a5-b39f1996835f" providerId="ADAL" clId="{618702AA-55C7-4634-822D-5FFD1B870D65}" dt="2024-02-05T11:16:53.482" v="8637" actId="1076"/>
          <ac:cxnSpMkLst>
            <pc:docMk/>
            <pc:sldMk cId="3695447109" sldId="393"/>
            <ac:cxnSpMk id="25" creationId="{A9A1FFF0-9314-7F23-702A-F249D86E18D4}"/>
          </ac:cxnSpMkLst>
        </pc:cxnChg>
        <pc:cxnChg chg="mod">
          <ac:chgData name="MURAD, Sofia Jenny Juliette" userId="609d3eb8-04db-4da7-84a5-b39f1996835f" providerId="ADAL" clId="{618702AA-55C7-4634-822D-5FFD1B870D65}" dt="2024-02-05T11:10:56.710" v="8469" actId="1076"/>
          <ac:cxnSpMkLst>
            <pc:docMk/>
            <pc:sldMk cId="3695447109" sldId="393"/>
            <ac:cxnSpMk id="26" creationId="{F2A7FCFF-D7E8-2406-7B87-C6500399D912}"/>
          </ac:cxnSpMkLst>
        </pc:cxnChg>
        <pc:cxnChg chg="add del mod">
          <ac:chgData name="MURAD, Sofia Jenny Juliette" userId="609d3eb8-04db-4da7-84a5-b39f1996835f" providerId="ADAL" clId="{618702AA-55C7-4634-822D-5FFD1B870D65}" dt="2024-02-05T11:17:23.099" v="8702" actId="478"/>
          <ac:cxnSpMkLst>
            <pc:docMk/>
            <pc:sldMk cId="3695447109" sldId="393"/>
            <ac:cxnSpMk id="27" creationId="{28201C6B-C325-BE13-CFB6-34DD4798808E}"/>
          </ac:cxnSpMkLst>
        </pc:cxnChg>
        <pc:cxnChg chg="del">
          <ac:chgData name="MURAD, Sofia Jenny Juliette" userId="609d3eb8-04db-4da7-84a5-b39f1996835f" providerId="ADAL" clId="{618702AA-55C7-4634-822D-5FFD1B870D65}" dt="2024-02-05T09:45:57.783" v="7963" actId="478"/>
          <ac:cxnSpMkLst>
            <pc:docMk/>
            <pc:sldMk cId="3695447109" sldId="393"/>
            <ac:cxnSpMk id="30" creationId="{420367DF-00C2-0FFC-233A-D7B9906DD2D1}"/>
          </ac:cxnSpMkLst>
        </pc:cxnChg>
      </pc:sldChg>
      <pc:sldChg chg="modSp add mod ord addCm delCm modCm">
        <pc:chgData name="MURAD, Sofia Jenny Juliette" userId="609d3eb8-04db-4da7-84a5-b39f1996835f" providerId="ADAL" clId="{618702AA-55C7-4634-822D-5FFD1B870D65}" dt="2024-02-20T09:00:03.583" v="11453"/>
        <pc:sldMkLst>
          <pc:docMk/>
          <pc:sldMk cId="162765591" sldId="394"/>
        </pc:sldMkLst>
        <pc:spChg chg="mod">
          <ac:chgData name="MURAD, Sofia Jenny Juliette" userId="609d3eb8-04db-4da7-84a5-b39f1996835f" providerId="ADAL" clId="{618702AA-55C7-4634-822D-5FFD1B870D65}" dt="2024-02-05T14:41:31.383" v="9412" actId="20577"/>
          <ac:spMkLst>
            <pc:docMk/>
            <pc:sldMk cId="162765591" sldId="394"/>
            <ac:spMk id="4" creationId="{C3332E9E-8BA9-48B1-956D-FEA12ADA1B28}"/>
          </ac:spMkLst>
        </pc:spChg>
        <pc:spChg chg="mod">
          <ac:chgData name="MURAD, Sofia Jenny Juliette" userId="609d3eb8-04db-4da7-84a5-b39f1996835f" providerId="ADAL" clId="{618702AA-55C7-4634-822D-5FFD1B870D65}" dt="2024-02-05T14:46:11.224" v="9606" actId="403"/>
          <ac:spMkLst>
            <pc:docMk/>
            <pc:sldMk cId="162765591" sldId="394"/>
            <ac:spMk id="22" creationId="{105057E6-5754-4C22-81C8-DF1659A3B264}"/>
          </ac:spMkLst>
        </pc:spChg>
        <pc:spChg chg="mod">
          <ac:chgData name="MURAD, Sofia Jenny Juliette" userId="609d3eb8-04db-4da7-84a5-b39f1996835f" providerId="ADAL" clId="{618702AA-55C7-4634-822D-5FFD1B870D65}" dt="2024-02-05T11:37:25.296" v="8952" actId="20577"/>
          <ac:spMkLst>
            <pc:docMk/>
            <pc:sldMk cId="162765591" sldId="394"/>
            <ac:spMk id="24" creationId="{94E07867-7375-7779-DA72-D3BE42316205}"/>
          </ac:spMkLst>
        </pc:spChg>
        <pc:extLst>
          <p:ext xmlns:p="http://schemas.openxmlformats.org/presentationml/2006/main" uri="{D6D511B9-2390-475A-947B-AFAB55BFBCF1}">
            <pc226:cmChg xmlns:pc226="http://schemas.microsoft.com/office/powerpoint/2022/06/main/command" chg="del">
              <pc226:chgData name="MURAD, Sofia Jenny Juliette" userId="609d3eb8-04db-4da7-84a5-b39f1996835f" providerId="ADAL" clId="{618702AA-55C7-4634-822D-5FFD1B870D65}" dt="2024-02-20T08:59:43.265" v="11452"/>
              <pc2:cmMkLst xmlns:pc2="http://schemas.microsoft.com/office/powerpoint/2019/9/main/command">
                <pc:docMk/>
                <pc:sldMk cId="162765591" sldId="394"/>
                <pc2:cmMk id="{7A278076-0464-42CE-ACEC-19013C536E07}"/>
              </pc2:cmMkLst>
            </pc226:cmChg>
            <pc226:cmChg xmlns:pc226="http://schemas.microsoft.com/office/powerpoint/2022/06/main/command" chg="">
              <pc226:chgData name="MURAD, Sofia Jenny Juliette" userId="609d3eb8-04db-4da7-84a5-b39f1996835f" providerId="ADAL" clId="{618702AA-55C7-4634-822D-5FFD1B870D65}" dt="2024-02-20T09:00:03.583" v="11453"/>
              <pc2:cmMkLst xmlns:pc2="http://schemas.microsoft.com/office/powerpoint/2019/9/main/command">
                <pc:docMk/>
                <pc:sldMk cId="162765591" sldId="394"/>
                <pc2:cmMk id="{79324995-A69C-4FDC-BF07-E11216CD0966}"/>
              </pc2:cmMkLst>
              <pc226:cmRplyChg chg="add">
                <pc226:chgData name="MURAD, Sofia Jenny Juliette" userId="609d3eb8-04db-4da7-84a5-b39f1996835f" providerId="ADAL" clId="{618702AA-55C7-4634-822D-5FFD1B870D65}" dt="2024-02-20T09:00:03.583" v="11453"/>
                <pc2:cmRplyMkLst xmlns:pc2="http://schemas.microsoft.com/office/powerpoint/2019/9/main/command">
                  <pc:docMk/>
                  <pc:sldMk cId="162765591" sldId="394"/>
                  <pc2:cmMk id="{79324995-A69C-4FDC-BF07-E11216CD0966}"/>
                  <pc2:cmRplyMk id="{DDBB32F2-8128-4066-9B6F-CEE3037EF60A}"/>
                </pc2:cmRplyMkLst>
              </pc226:cmRplyChg>
            </pc226:cmChg>
          </p:ext>
        </pc:extLst>
      </pc:sldChg>
      <pc:sldChg chg="modSp add mod ord addCm delCm">
        <pc:chgData name="MURAD, Sofia Jenny Juliette" userId="609d3eb8-04db-4da7-84a5-b39f1996835f" providerId="ADAL" clId="{618702AA-55C7-4634-822D-5FFD1B870D65}" dt="2024-02-05T15:16:32.204" v="10249" actId="27636"/>
        <pc:sldMkLst>
          <pc:docMk/>
          <pc:sldMk cId="4280651781" sldId="395"/>
        </pc:sldMkLst>
        <pc:spChg chg="mod">
          <ac:chgData name="MURAD, Sofia Jenny Juliette" userId="609d3eb8-04db-4da7-84a5-b39f1996835f" providerId="ADAL" clId="{618702AA-55C7-4634-822D-5FFD1B870D65}" dt="2024-02-05T14:58:02.761" v="9777" actId="20577"/>
          <ac:spMkLst>
            <pc:docMk/>
            <pc:sldMk cId="4280651781" sldId="395"/>
            <ac:spMk id="4" creationId="{C3332E9E-8BA9-48B1-956D-FEA12ADA1B28}"/>
          </ac:spMkLst>
        </pc:spChg>
        <pc:spChg chg="mod">
          <ac:chgData name="MURAD, Sofia Jenny Juliette" userId="609d3eb8-04db-4da7-84a5-b39f1996835f" providerId="ADAL" clId="{618702AA-55C7-4634-822D-5FFD1B870D65}" dt="2024-02-05T15:16:32.204" v="10249" actId="27636"/>
          <ac:spMkLst>
            <pc:docMk/>
            <pc:sldMk cId="4280651781" sldId="395"/>
            <ac:spMk id="22" creationId="{105057E6-5754-4C22-81C8-DF1659A3B264}"/>
          </ac:spMkLst>
        </pc:spChg>
        <pc:spChg chg="mod">
          <ac:chgData name="MURAD, Sofia Jenny Juliette" userId="609d3eb8-04db-4da7-84a5-b39f1996835f" providerId="ADAL" clId="{618702AA-55C7-4634-822D-5FFD1B870D65}" dt="2024-02-05T11:37:46.611" v="8989" actId="1076"/>
          <ac:spMkLst>
            <pc:docMk/>
            <pc:sldMk cId="4280651781" sldId="395"/>
            <ac:spMk id="24" creationId="{94E07867-7375-7779-DA72-D3BE42316205}"/>
          </ac:spMkLst>
        </pc:spChg>
      </pc:sldChg>
      <pc:sldChg chg="new del">
        <pc:chgData name="MURAD, Sofia Jenny Juliette" userId="609d3eb8-04db-4da7-84a5-b39f1996835f" providerId="ADAL" clId="{618702AA-55C7-4634-822D-5FFD1B870D65}" dt="2024-02-05T14:40:32.852" v="9357" actId="47"/>
        <pc:sldMkLst>
          <pc:docMk/>
          <pc:sldMk cId="3212951429" sldId="396"/>
        </pc:sldMkLst>
      </pc:sldChg>
      <pc:sldChg chg="addSp delSp modSp add mod delCm">
        <pc:chgData name="MURAD, Sofia Jenny Juliette" userId="609d3eb8-04db-4da7-84a5-b39f1996835f" providerId="ADAL" clId="{618702AA-55C7-4634-822D-5FFD1B870D65}" dt="2024-02-05T14:40:25.230" v="9356" actId="14734"/>
        <pc:sldMkLst>
          <pc:docMk/>
          <pc:sldMk cId="3231807616" sldId="397"/>
        </pc:sldMkLst>
        <pc:spChg chg="add del mod">
          <ac:chgData name="MURAD, Sofia Jenny Juliette" userId="609d3eb8-04db-4da7-84a5-b39f1996835f" providerId="ADAL" clId="{618702AA-55C7-4634-822D-5FFD1B870D65}" dt="2024-02-05T14:32:10.852" v="9252" actId="478"/>
          <ac:spMkLst>
            <pc:docMk/>
            <pc:sldMk cId="3231807616" sldId="397"/>
            <ac:spMk id="5" creationId="{DDB5E8B5-0F41-9F4F-3DEF-63FF84F570F3}"/>
          </ac:spMkLst>
        </pc:spChg>
        <pc:spChg chg="add mod">
          <ac:chgData name="MURAD, Sofia Jenny Juliette" userId="609d3eb8-04db-4da7-84a5-b39f1996835f" providerId="ADAL" clId="{618702AA-55C7-4634-822D-5FFD1B870D65}" dt="2024-02-05T14:32:21.047" v="9255" actId="1076"/>
          <ac:spMkLst>
            <pc:docMk/>
            <pc:sldMk cId="3231807616" sldId="397"/>
            <ac:spMk id="18" creationId="{1CBB4F00-8A9E-BEB3-2F5C-2ACDEF0CFCFF}"/>
          </ac:spMkLst>
        </pc:spChg>
        <pc:spChg chg="add del mod">
          <ac:chgData name="MURAD, Sofia Jenny Juliette" userId="609d3eb8-04db-4da7-84a5-b39f1996835f" providerId="ADAL" clId="{618702AA-55C7-4634-822D-5FFD1B870D65}" dt="2024-02-05T14:32:43.511" v="9264" actId="478"/>
          <ac:spMkLst>
            <pc:docMk/>
            <pc:sldMk cId="3231807616" sldId="397"/>
            <ac:spMk id="19" creationId="{44A39288-85FC-4293-1DFC-EA664CA47F62}"/>
          </ac:spMkLst>
        </pc:spChg>
        <pc:spChg chg="add del mod">
          <ac:chgData name="MURAD, Sofia Jenny Juliette" userId="609d3eb8-04db-4da7-84a5-b39f1996835f" providerId="ADAL" clId="{618702AA-55C7-4634-822D-5FFD1B870D65}" dt="2024-02-05T14:32:24.227" v="9256" actId="478"/>
          <ac:spMkLst>
            <pc:docMk/>
            <pc:sldMk cId="3231807616" sldId="397"/>
            <ac:spMk id="20" creationId="{E7E4A0B0-5271-0500-B72B-3237FDDE842A}"/>
          </ac:spMkLst>
        </pc:spChg>
        <pc:spChg chg="del">
          <ac:chgData name="MURAD, Sofia Jenny Juliette" userId="609d3eb8-04db-4da7-84a5-b39f1996835f" providerId="ADAL" clId="{618702AA-55C7-4634-822D-5FFD1B870D65}" dt="2024-02-05T14:32:05.288" v="9251" actId="478"/>
          <ac:spMkLst>
            <pc:docMk/>
            <pc:sldMk cId="3231807616" sldId="397"/>
            <ac:spMk id="22" creationId="{A7AB736C-26DF-1A26-1381-CB97C26AC974}"/>
          </ac:spMkLst>
        </pc:spChg>
        <pc:spChg chg="add del mod">
          <ac:chgData name="MURAD, Sofia Jenny Juliette" userId="609d3eb8-04db-4da7-84a5-b39f1996835f" providerId="ADAL" clId="{618702AA-55C7-4634-822D-5FFD1B870D65}" dt="2024-02-05T14:35:50.261" v="9298" actId="478"/>
          <ac:spMkLst>
            <pc:docMk/>
            <pc:sldMk cId="3231807616" sldId="397"/>
            <ac:spMk id="25" creationId="{6F6EC8A3-C724-F1E4-8F4A-02480C148C5D}"/>
          </ac:spMkLst>
        </pc:spChg>
        <pc:spChg chg="add del mod">
          <ac:chgData name="MURAD, Sofia Jenny Juliette" userId="609d3eb8-04db-4da7-84a5-b39f1996835f" providerId="ADAL" clId="{618702AA-55C7-4634-822D-5FFD1B870D65}" dt="2024-02-05T14:36:31.106" v="9307" actId="478"/>
          <ac:spMkLst>
            <pc:docMk/>
            <pc:sldMk cId="3231807616" sldId="397"/>
            <ac:spMk id="27" creationId="{ED8764FE-1CC7-9043-85F2-ED1892601169}"/>
          </ac:spMkLst>
        </pc:spChg>
        <pc:spChg chg="add mod">
          <ac:chgData name="MURAD, Sofia Jenny Juliette" userId="609d3eb8-04db-4da7-84a5-b39f1996835f" providerId="ADAL" clId="{618702AA-55C7-4634-822D-5FFD1B870D65}" dt="2024-02-05T14:38:45.501" v="9339" actId="27636"/>
          <ac:spMkLst>
            <pc:docMk/>
            <pc:sldMk cId="3231807616" sldId="397"/>
            <ac:spMk id="28" creationId="{1C1E81B8-AEF0-ADB3-9312-5E2E7E319639}"/>
          </ac:spMkLst>
        </pc:spChg>
        <pc:graphicFrameChg chg="del">
          <ac:chgData name="MURAD, Sofia Jenny Juliette" userId="609d3eb8-04db-4da7-84a5-b39f1996835f" providerId="ADAL" clId="{618702AA-55C7-4634-822D-5FFD1B870D65}" dt="2024-02-05T14:32:15.771" v="9253" actId="478"/>
          <ac:graphicFrameMkLst>
            <pc:docMk/>
            <pc:sldMk cId="3231807616" sldId="397"/>
            <ac:graphicFrameMk id="2" creationId="{330D9A96-14D3-3CA9-F52A-7BE924F4CD6B}"/>
          </ac:graphicFrameMkLst>
        </pc:graphicFrameChg>
        <pc:graphicFrameChg chg="add mod modGraphic">
          <ac:chgData name="MURAD, Sofia Jenny Juliette" userId="609d3eb8-04db-4da7-84a5-b39f1996835f" providerId="ADAL" clId="{618702AA-55C7-4634-822D-5FFD1B870D65}" dt="2024-02-05T14:40:25.230" v="9356" actId="14734"/>
          <ac:graphicFrameMkLst>
            <pc:docMk/>
            <pc:sldMk cId="3231807616" sldId="397"/>
            <ac:graphicFrameMk id="6" creationId="{D7F30A63-4215-78AF-3D77-997012230038}"/>
          </ac:graphicFrameMkLst>
        </pc:graphicFrameChg>
      </pc:sldChg>
      <pc:sldChg chg="new del">
        <pc:chgData name="MURAD, Sofia Jenny Juliette" userId="609d3eb8-04db-4da7-84a5-b39f1996835f" providerId="ADAL" clId="{618702AA-55C7-4634-822D-5FFD1B870D65}" dt="2024-02-05T15:01:58.133" v="9826" actId="47"/>
        <pc:sldMkLst>
          <pc:docMk/>
          <pc:sldMk cId="3862846340" sldId="398"/>
        </pc:sldMkLst>
      </pc:sldChg>
      <pc:sldChg chg="delSp modSp add mod ord">
        <pc:chgData name="MURAD, Sofia Jenny Juliette" userId="609d3eb8-04db-4da7-84a5-b39f1996835f" providerId="ADAL" clId="{618702AA-55C7-4634-822D-5FFD1B870D65}" dt="2024-02-05T15:04:40.860" v="9882" actId="20577"/>
        <pc:sldMkLst>
          <pc:docMk/>
          <pc:sldMk cId="227845971" sldId="399"/>
        </pc:sldMkLst>
        <pc:spChg chg="mod">
          <ac:chgData name="MURAD, Sofia Jenny Juliette" userId="609d3eb8-04db-4da7-84a5-b39f1996835f" providerId="ADAL" clId="{618702AA-55C7-4634-822D-5FFD1B870D65}" dt="2024-02-05T15:04:40.860" v="9882" actId="20577"/>
          <ac:spMkLst>
            <pc:docMk/>
            <pc:sldMk cId="227845971" sldId="399"/>
            <ac:spMk id="2" creationId="{3A134B50-4390-4FA1-72C6-E807C75BF7AA}"/>
          </ac:spMkLst>
        </pc:spChg>
        <pc:spChg chg="mod">
          <ac:chgData name="MURAD, Sofia Jenny Juliette" userId="609d3eb8-04db-4da7-84a5-b39f1996835f" providerId="ADAL" clId="{618702AA-55C7-4634-822D-5FFD1B870D65}" dt="2024-02-05T15:02:31.966" v="9835"/>
          <ac:spMkLst>
            <pc:docMk/>
            <pc:sldMk cId="227845971" sldId="399"/>
            <ac:spMk id="4" creationId="{ECF2B36C-98CD-910F-26FD-1E51D25B36C3}"/>
          </ac:spMkLst>
        </pc:spChg>
        <pc:spChg chg="mod">
          <ac:chgData name="MURAD, Sofia Jenny Juliette" userId="609d3eb8-04db-4da7-84a5-b39f1996835f" providerId="ADAL" clId="{618702AA-55C7-4634-822D-5FFD1B870D65}" dt="2024-02-05T15:01:08.851" v="9806" actId="14100"/>
          <ac:spMkLst>
            <pc:docMk/>
            <pc:sldMk cId="227845971" sldId="399"/>
            <ac:spMk id="7" creationId="{B6A8B96C-BB6A-98E6-A8D8-79ECA4EA6F87}"/>
          </ac:spMkLst>
        </pc:spChg>
        <pc:spChg chg="mod">
          <ac:chgData name="MURAD, Sofia Jenny Juliette" userId="609d3eb8-04db-4da7-84a5-b39f1996835f" providerId="ADAL" clId="{618702AA-55C7-4634-822D-5FFD1B870D65}" dt="2024-02-05T15:01:08.851" v="9806" actId="14100"/>
          <ac:spMkLst>
            <pc:docMk/>
            <pc:sldMk cId="227845971" sldId="399"/>
            <ac:spMk id="8" creationId="{75529213-5473-4476-A85B-08F15737393F}"/>
          </ac:spMkLst>
        </pc:spChg>
        <pc:spChg chg="mod">
          <ac:chgData name="MURAD, Sofia Jenny Juliette" userId="609d3eb8-04db-4da7-84a5-b39f1996835f" providerId="ADAL" clId="{618702AA-55C7-4634-822D-5FFD1B870D65}" dt="2024-02-05T15:01:08.851" v="9806" actId="14100"/>
          <ac:spMkLst>
            <pc:docMk/>
            <pc:sldMk cId="227845971" sldId="399"/>
            <ac:spMk id="9" creationId="{01073017-A322-3569-64BD-475827B43CF9}"/>
          </ac:spMkLst>
        </pc:spChg>
        <pc:spChg chg="mod">
          <ac:chgData name="MURAD, Sofia Jenny Juliette" userId="609d3eb8-04db-4da7-84a5-b39f1996835f" providerId="ADAL" clId="{618702AA-55C7-4634-822D-5FFD1B870D65}" dt="2024-02-05T15:01:08.851" v="9806" actId="14100"/>
          <ac:spMkLst>
            <pc:docMk/>
            <pc:sldMk cId="227845971" sldId="399"/>
            <ac:spMk id="10" creationId="{50A7A6C1-3A51-8B42-1B5F-78FEAC22850D}"/>
          </ac:spMkLst>
        </pc:spChg>
        <pc:spChg chg="mod">
          <ac:chgData name="MURAD, Sofia Jenny Juliette" userId="609d3eb8-04db-4da7-84a5-b39f1996835f" providerId="ADAL" clId="{618702AA-55C7-4634-822D-5FFD1B870D65}" dt="2024-02-05T15:01:08.851" v="9806" actId="14100"/>
          <ac:spMkLst>
            <pc:docMk/>
            <pc:sldMk cId="227845971" sldId="399"/>
            <ac:spMk id="11" creationId="{63A7F89F-ED01-D601-D89A-77420C7C8ABA}"/>
          </ac:spMkLst>
        </pc:spChg>
        <pc:spChg chg="mod">
          <ac:chgData name="MURAD, Sofia Jenny Juliette" userId="609d3eb8-04db-4da7-84a5-b39f1996835f" providerId="ADAL" clId="{618702AA-55C7-4634-822D-5FFD1B870D65}" dt="2024-02-05T15:01:08.851" v="9806" actId="14100"/>
          <ac:spMkLst>
            <pc:docMk/>
            <pc:sldMk cId="227845971" sldId="399"/>
            <ac:spMk id="12" creationId="{C1F3CCA5-C7A9-3700-CEDA-ADA2D8E8C1EB}"/>
          </ac:spMkLst>
        </pc:spChg>
        <pc:spChg chg="mod">
          <ac:chgData name="MURAD, Sofia Jenny Juliette" userId="609d3eb8-04db-4da7-84a5-b39f1996835f" providerId="ADAL" clId="{618702AA-55C7-4634-822D-5FFD1B870D65}" dt="2024-02-05T15:01:08.851" v="9806" actId="14100"/>
          <ac:spMkLst>
            <pc:docMk/>
            <pc:sldMk cId="227845971" sldId="399"/>
            <ac:spMk id="13" creationId="{0B6C3AA5-3727-CF4F-94C3-133CCF389162}"/>
          </ac:spMkLst>
        </pc:spChg>
        <pc:spChg chg="mod">
          <ac:chgData name="MURAD, Sofia Jenny Juliette" userId="609d3eb8-04db-4da7-84a5-b39f1996835f" providerId="ADAL" clId="{618702AA-55C7-4634-822D-5FFD1B870D65}" dt="2024-02-05T15:01:08.851" v="9806" actId="14100"/>
          <ac:spMkLst>
            <pc:docMk/>
            <pc:sldMk cId="227845971" sldId="399"/>
            <ac:spMk id="14" creationId="{F9318A53-D814-23AA-E762-4BDB7CC367E6}"/>
          </ac:spMkLst>
        </pc:spChg>
        <pc:spChg chg="mod">
          <ac:chgData name="MURAD, Sofia Jenny Juliette" userId="609d3eb8-04db-4da7-84a5-b39f1996835f" providerId="ADAL" clId="{618702AA-55C7-4634-822D-5FFD1B870D65}" dt="2024-02-05T15:01:08.851" v="9806" actId="14100"/>
          <ac:spMkLst>
            <pc:docMk/>
            <pc:sldMk cId="227845971" sldId="399"/>
            <ac:spMk id="15" creationId="{117E4F07-AD4A-C93B-9905-AC55EC745D75}"/>
          </ac:spMkLst>
        </pc:spChg>
        <pc:spChg chg="del">
          <ac:chgData name="MURAD, Sofia Jenny Juliette" userId="609d3eb8-04db-4da7-84a5-b39f1996835f" providerId="ADAL" clId="{618702AA-55C7-4634-822D-5FFD1B870D65}" dt="2024-02-05T15:00:42.922" v="9801" actId="478"/>
          <ac:spMkLst>
            <pc:docMk/>
            <pc:sldMk cId="227845971" sldId="399"/>
            <ac:spMk id="16" creationId="{56450F91-4528-97DB-050D-E66A4DCECEE4}"/>
          </ac:spMkLst>
        </pc:spChg>
        <pc:spChg chg="del">
          <ac:chgData name="MURAD, Sofia Jenny Juliette" userId="609d3eb8-04db-4da7-84a5-b39f1996835f" providerId="ADAL" clId="{618702AA-55C7-4634-822D-5FFD1B870D65}" dt="2024-02-05T15:00:46.150" v="9802" actId="478"/>
          <ac:spMkLst>
            <pc:docMk/>
            <pc:sldMk cId="227845971" sldId="399"/>
            <ac:spMk id="17" creationId="{9EE7FD89-1BA6-4486-E536-036780F0B76F}"/>
          </ac:spMkLst>
        </pc:spChg>
        <pc:spChg chg="mod">
          <ac:chgData name="MURAD, Sofia Jenny Juliette" userId="609d3eb8-04db-4da7-84a5-b39f1996835f" providerId="ADAL" clId="{618702AA-55C7-4634-822D-5FFD1B870D65}" dt="2024-02-05T15:01:41.628" v="9817" actId="14100"/>
          <ac:spMkLst>
            <pc:docMk/>
            <pc:sldMk cId="227845971" sldId="399"/>
            <ac:spMk id="18" creationId="{2EB349BD-DC86-0079-4CB9-202C08A6AB76}"/>
          </ac:spMkLst>
        </pc:spChg>
      </pc:sldChg>
      <pc:sldChg chg="modSp add mod addCm">
        <pc:chgData name="MURAD, Sofia Jenny Juliette" userId="609d3eb8-04db-4da7-84a5-b39f1996835f" providerId="ADAL" clId="{618702AA-55C7-4634-822D-5FFD1B870D65}" dt="2024-02-05T15:05:35.728" v="9889"/>
        <pc:sldMkLst>
          <pc:docMk/>
          <pc:sldMk cId="2455564969" sldId="400"/>
        </pc:sldMkLst>
        <pc:spChg chg="mod">
          <ac:chgData name="MURAD, Sofia Jenny Juliette" userId="609d3eb8-04db-4da7-84a5-b39f1996835f" providerId="ADAL" clId="{618702AA-55C7-4634-822D-5FFD1B870D65}" dt="2024-02-05T15:05:06.687" v="9888" actId="20577"/>
          <ac:spMkLst>
            <pc:docMk/>
            <pc:sldMk cId="2455564969" sldId="400"/>
            <ac:spMk id="2" creationId="{AA8773FA-71E5-8994-66D4-EA13E4131FC5}"/>
          </ac:spMkLst>
        </pc:spChg>
        <pc:spChg chg="mod">
          <ac:chgData name="MURAD, Sofia Jenny Juliette" userId="609d3eb8-04db-4da7-84a5-b39f1996835f" providerId="ADAL" clId="{618702AA-55C7-4634-822D-5FFD1B870D65}" dt="2024-02-05T15:02:40.428" v="9836"/>
          <ac:spMkLst>
            <pc:docMk/>
            <pc:sldMk cId="2455564969" sldId="400"/>
            <ac:spMk id="4" creationId="{E655646D-711B-1990-ED04-94940FEEE492}"/>
          </ac:spMkLst>
        </pc:spChg>
        <pc:spChg chg="mod">
          <ac:chgData name="MURAD, Sofia Jenny Juliette" userId="609d3eb8-04db-4da7-84a5-b39f1996835f" providerId="ADAL" clId="{618702AA-55C7-4634-822D-5FFD1B870D65}" dt="2024-02-05T15:02:21.946" v="9834" actId="20577"/>
          <ac:spMkLst>
            <pc:docMk/>
            <pc:sldMk cId="2455564969" sldId="400"/>
            <ac:spMk id="18" creationId="{970A24AC-8E5F-E4C5-FD66-6C84E783113A}"/>
          </ac:spMkLst>
        </pc:spChg>
      </pc:sldChg>
      <pc:sldChg chg="add del">
        <pc:chgData name="MURAD, Sofia Jenny Juliette" userId="609d3eb8-04db-4da7-84a5-b39f1996835f" providerId="ADAL" clId="{618702AA-55C7-4634-822D-5FFD1B870D65}" dt="2024-02-08T15:28:30.684" v="10298" actId="47"/>
        <pc:sldMkLst>
          <pc:docMk/>
          <pc:sldMk cId="3853968561" sldId="401"/>
        </pc:sldMkLst>
      </pc:sldChg>
      <pc:sldChg chg="modSp add del mod">
        <pc:chgData name="MURAD, Sofia Jenny Juliette" userId="609d3eb8-04db-4da7-84a5-b39f1996835f" providerId="ADAL" clId="{618702AA-55C7-4634-822D-5FFD1B870D65}" dt="2024-02-13T09:06:32.918" v="10818" actId="47"/>
        <pc:sldMkLst>
          <pc:docMk/>
          <pc:sldMk cId="2641061194" sldId="402"/>
        </pc:sldMkLst>
        <pc:spChg chg="mod">
          <ac:chgData name="MURAD, Sofia Jenny Juliette" userId="609d3eb8-04db-4da7-84a5-b39f1996835f" providerId="ADAL" clId="{618702AA-55C7-4634-822D-5FFD1B870D65}" dt="2024-02-08T15:28:40.372" v="10300" actId="1076"/>
          <ac:spMkLst>
            <pc:docMk/>
            <pc:sldMk cId="2641061194" sldId="402"/>
            <ac:spMk id="20" creationId="{1B6C2D1E-849A-B4D2-3A4C-6CC841759C77}"/>
          </ac:spMkLst>
        </pc:spChg>
        <pc:spChg chg="mod">
          <ac:chgData name="MURAD, Sofia Jenny Juliette" userId="609d3eb8-04db-4da7-84a5-b39f1996835f" providerId="ADAL" clId="{618702AA-55C7-4634-822D-5FFD1B870D65}" dt="2024-02-08T15:28:49.809" v="10302" actId="1076"/>
          <ac:spMkLst>
            <pc:docMk/>
            <pc:sldMk cId="2641061194" sldId="402"/>
            <ac:spMk id="28" creationId="{37CB486E-0CE2-5DDD-D900-4DA16586DD83}"/>
          </ac:spMkLst>
        </pc:spChg>
      </pc:sldChg>
      <pc:sldChg chg="modSp del mod">
        <pc:chgData name="MURAD, Sofia Jenny Juliette" userId="609d3eb8-04db-4da7-84a5-b39f1996835f" providerId="ADAL" clId="{618702AA-55C7-4634-822D-5FFD1B870D65}" dt="2024-02-13T09:05:16.373" v="10816" actId="47"/>
        <pc:sldMkLst>
          <pc:docMk/>
          <pc:sldMk cId="220580025" sldId="403"/>
        </pc:sldMkLst>
        <pc:spChg chg="mod">
          <ac:chgData name="MURAD, Sofia Jenny Juliette" userId="609d3eb8-04db-4da7-84a5-b39f1996835f" providerId="ADAL" clId="{618702AA-55C7-4634-822D-5FFD1B870D65}" dt="2024-02-13T09:02:49.474" v="10791" actId="122"/>
          <ac:spMkLst>
            <pc:docMk/>
            <pc:sldMk cId="220580025" sldId="403"/>
            <ac:spMk id="12" creationId="{B63E80FC-9C06-956A-0FA9-51512CFB04B2}"/>
          </ac:spMkLst>
        </pc:spChg>
      </pc:sldChg>
      <pc:sldChg chg="addSp delSp modSp new mod modClrScheme modAnim addCm delCm modCm chgLayout">
        <pc:chgData name="MURAD, Sofia Jenny Juliette" userId="609d3eb8-04db-4da7-84a5-b39f1996835f" providerId="ADAL" clId="{618702AA-55C7-4634-822D-5FFD1B870D65}" dt="2024-02-20T08:47:33.750" v="11361"/>
        <pc:sldMkLst>
          <pc:docMk/>
          <pc:sldMk cId="763856526" sldId="404"/>
        </pc:sldMkLst>
        <pc:spChg chg="add mod">
          <ac:chgData name="MURAD, Sofia Jenny Juliette" userId="609d3eb8-04db-4da7-84a5-b39f1996835f" providerId="ADAL" clId="{618702AA-55C7-4634-822D-5FFD1B870D65}" dt="2024-02-13T09:07:48.634" v="10819" actId="122"/>
          <ac:spMkLst>
            <pc:docMk/>
            <pc:sldMk cId="763856526" sldId="404"/>
            <ac:spMk id="2" creationId="{338C2D90-D1DC-25FE-78A5-3B54A844958C}"/>
          </ac:spMkLst>
        </pc:spChg>
        <pc:spChg chg="add del mod">
          <ac:chgData name="MURAD, Sofia Jenny Juliette" userId="609d3eb8-04db-4da7-84a5-b39f1996835f" providerId="ADAL" clId="{618702AA-55C7-4634-822D-5FFD1B870D65}" dt="2024-02-13T08:44:58.927" v="10395" actId="478"/>
          <ac:spMkLst>
            <pc:docMk/>
            <pc:sldMk cId="763856526" sldId="404"/>
            <ac:spMk id="3" creationId="{95C5B69E-FDAE-914E-A97C-EDADF2F83AD9}"/>
          </ac:spMkLst>
        </pc:spChg>
        <pc:spChg chg="add mod ord">
          <ac:chgData name="MURAD, Sofia Jenny Juliette" userId="609d3eb8-04db-4da7-84a5-b39f1996835f" providerId="ADAL" clId="{618702AA-55C7-4634-822D-5FFD1B870D65}" dt="2024-02-20T08:46:12.920" v="11343" actId="167"/>
          <ac:spMkLst>
            <pc:docMk/>
            <pc:sldMk cId="763856526" sldId="404"/>
            <ac:spMk id="4" creationId="{7B1054F1-D21A-C085-DC8B-FA17194EA0E4}"/>
          </ac:spMkLst>
        </pc:spChg>
        <pc:spChg chg="add mod">
          <ac:chgData name="MURAD, Sofia Jenny Juliette" userId="609d3eb8-04db-4da7-84a5-b39f1996835f" providerId="ADAL" clId="{618702AA-55C7-4634-822D-5FFD1B870D65}" dt="2024-02-13T09:00:42.134" v="10692" actId="1037"/>
          <ac:spMkLst>
            <pc:docMk/>
            <pc:sldMk cId="763856526" sldId="404"/>
            <ac:spMk id="5" creationId="{E10DEEAF-C65F-6508-3AC5-B9FA34DE7341}"/>
          </ac:spMkLst>
        </pc:spChg>
        <pc:spChg chg="add mod">
          <ac:chgData name="MURAD, Sofia Jenny Juliette" userId="609d3eb8-04db-4da7-84a5-b39f1996835f" providerId="ADAL" clId="{618702AA-55C7-4634-822D-5FFD1B870D65}" dt="2024-02-13T09:01:21.084" v="10749" actId="14100"/>
          <ac:spMkLst>
            <pc:docMk/>
            <pc:sldMk cId="763856526" sldId="404"/>
            <ac:spMk id="6" creationId="{6CF71527-59E9-4C64-B009-FD6649471E10}"/>
          </ac:spMkLst>
        </pc:spChg>
        <pc:spChg chg="add mod">
          <ac:chgData name="MURAD, Sofia Jenny Juliette" userId="609d3eb8-04db-4da7-84a5-b39f1996835f" providerId="ADAL" clId="{618702AA-55C7-4634-822D-5FFD1B870D65}" dt="2024-02-20T08:45:57.565" v="11340" actId="1036"/>
          <ac:spMkLst>
            <pc:docMk/>
            <pc:sldMk cId="763856526" sldId="404"/>
            <ac:spMk id="7" creationId="{C03E8F3E-F9E6-9290-A788-34C60DE5864C}"/>
          </ac:spMkLst>
        </pc:spChg>
        <pc:spChg chg="add del mod">
          <ac:chgData name="MURAD, Sofia Jenny Juliette" userId="609d3eb8-04db-4da7-84a5-b39f1996835f" providerId="ADAL" clId="{618702AA-55C7-4634-822D-5FFD1B870D65}" dt="2024-02-13T09:04:27.054" v="10799" actId="478"/>
          <ac:spMkLst>
            <pc:docMk/>
            <pc:sldMk cId="763856526" sldId="404"/>
            <ac:spMk id="8" creationId="{7BCAFCA5-7ACF-5E72-2B7D-AB8B21083FB3}"/>
          </ac:spMkLst>
        </pc:spChg>
        <pc:spChg chg="add mod">
          <ac:chgData name="MURAD, Sofia Jenny Juliette" userId="609d3eb8-04db-4da7-84a5-b39f1996835f" providerId="ADAL" clId="{618702AA-55C7-4634-822D-5FFD1B870D65}" dt="2024-02-13T09:04:39.572" v="10802" actId="14100"/>
          <ac:spMkLst>
            <pc:docMk/>
            <pc:sldMk cId="763856526" sldId="404"/>
            <ac:spMk id="9" creationId="{ED5BBE57-5300-AF5B-449F-87455EDE01F0}"/>
          </ac:spMkLst>
        </pc:spChg>
        <pc:spChg chg="add mod">
          <ac:chgData name="MURAD, Sofia Jenny Juliette" userId="609d3eb8-04db-4da7-84a5-b39f1996835f" providerId="ADAL" clId="{618702AA-55C7-4634-822D-5FFD1B870D65}" dt="2024-02-20T08:45:29.284" v="11309" actId="20577"/>
          <ac:spMkLst>
            <pc:docMk/>
            <pc:sldMk cId="763856526" sldId="404"/>
            <ac:spMk id="10" creationId="{AB9C84F8-B7F9-B8E2-8D3D-3E5015C4FAAD}"/>
          </ac:spMkLst>
        </pc:spChg>
        <pc:spChg chg="add mod ord">
          <ac:chgData name="MURAD, Sofia Jenny Juliette" userId="609d3eb8-04db-4da7-84a5-b39f1996835f" providerId="ADAL" clId="{618702AA-55C7-4634-822D-5FFD1B870D65}" dt="2024-02-20T08:45:57.565" v="11340" actId="1036"/>
          <ac:spMkLst>
            <pc:docMk/>
            <pc:sldMk cId="763856526" sldId="404"/>
            <ac:spMk id="16" creationId="{282ADCCE-CC66-DEE3-CAF7-077DBD14F63D}"/>
          </ac:spMkLst>
        </pc:spChg>
        <pc:spChg chg="add mod">
          <ac:chgData name="MURAD, Sofia Jenny Juliette" userId="609d3eb8-04db-4da7-84a5-b39f1996835f" providerId="ADAL" clId="{618702AA-55C7-4634-822D-5FFD1B870D65}" dt="2024-02-20T08:45:57.565" v="11340" actId="1036"/>
          <ac:spMkLst>
            <pc:docMk/>
            <pc:sldMk cId="763856526" sldId="404"/>
            <ac:spMk id="17" creationId="{A823A9F9-0EA9-4C4F-217E-079FAFC1545A}"/>
          </ac:spMkLst>
        </pc:spChg>
        <pc:spChg chg="add mod">
          <ac:chgData name="MURAD, Sofia Jenny Juliette" userId="609d3eb8-04db-4da7-84a5-b39f1996835f" providerId="ADAL" clId="{618702AA-55C7-4634-822D-5FFD1B870D65}" dt="2024-02-20T08:45:57.565" v="11340" actId="1036"/>
          <ac:spMkLst>
            <pc:docMk/>
            <pc:sldMk cId="763856526" sldId="404"/>
            <ac:spMk id="18" creationId="{534BF5D9-EECD-DACE-0EDA-9692D3967645}"/>
          </ac:spMkLst>
        </pc:spChg>
        <pc:spChg chg="add mod">
          <ac:chgData name="MURAD, Sofia Jenny Juliette" userId="609d3eb8-04db-4da7-84a5-b39f1996835f" providerId="ADAL" clId="{618702AA-55C7-4634-822D-5FFD1B870D65}" dt="2024-02-20T08:45:57.565" v="11340" actId="1036"/>
          <ac:spMkLst>
            <pc:docMk/>
            <pc:sldMk cId="763856526" sldId="404"/>
            <ac:spMk id="20" creationId="{E670E43B-7ADF-5671-81C1-62E13273D839}"/>
          </ac:spMkLst>
        </pc:spChg>
        <pc:spChg chg="add mod">
          <ac:chgData name="MURAD, Sofia Jenny Juliette" userId="609d3eb8-04db-4da7-84a5-b39f1996835f" providerId="ADAL" clId="{618702AA-55C7-4634-822D-5FFD1B870D65}" dt="2024-02-20T08:45:57.565" v="11340" actId="1036"/>
          <ac:spMkLst>
            <pc:docMk/>
            <pc:sldMk cId="763856526" sldId="404"/>
            <ac:spMk id="21" creationId="{6E7EDB6A-E991-81D9-24D8-A506305DA317}"/>
          </ac:spMkLst>
        </pc:spChg>
        <pc:spChg chg="add mod">
          <ac:chgData name="MURAD, Sofia Jenny Juliette" userId="609d3eb8-04db-4da7-84a5-b39f1996835f" providerId="ADAL" clId="{618702AA-55C7-4634-822D-5FFD1B870D65}" dt="2024-02-20T08:46:57.196" v="11356" actId="14100"/>
          <ac:spMkLst>
            <pc:docMk/>
            <pc:sldMk cId="763856526" sldId="404"/>
            <ac:spMk id="26" creationId="{A2C47D59-2EC1-8DCA-1536-F9D272F2ECEC}"/>
          </ac:spMkLst>
        </pc:spChg>
        <pc:cxnChg chg="add mod">
          <ac:chgData name="MURAD, Sofia Jenny Juliette" userId="609d3eb8-04db-4da7-84a5-b39f1996835f" providerId="ADAL" clId="{618702AA-55C7-4634-822D-5FFD1B870D65}" dt="2024-02-20T08:46:18.620" v="11344" actId="14100"/>
          <ac:cxnSpMkLst>
            <pc:docMk/>
            <pc:sldMk cId="763856526" sldId="404"/>
            <ac:cxnSpMk id="11" creationId="{8AFF63CF-A07F-E2AA-C547-9816B658E190}"/>
          </ac:cxnSpMkLst>
        </pc:cxnChg>
        <pc:cxnChg chg="add mod ord">
          <ac:chgData name="MURAD, Sofia Jenny Juliette" userId="609d3eb8-04db-4da7-84a5-b39f1996835f" providerId="ADAL" clId="{618702AA-55C7-4634-822D-5FFD1B870D65}" dt="2024-02-20T08:45:57.565" v="11340" actId="1036"/>
          <ac:cxnSpMkLst>
            <pc:docMk/>
            <pc:sldMk cId="763856526" sldId="404"/>
            <ac:cxnSpMk id="13" creationId="{516ABA77-4BD7-CB6E-AEC0-BAFBB2D584F7}"/>
          </ac:cxnSpMkLst>
        </pc:cxnChg>
        <pc:cxnChg chg="add del mod ord">
          <ac:chgData name="MURAD, Sofia Jenny Juliette" userId="609d3eb8-04db-4da7-84a5-b39f1996835f" providerId="ADAL" clId="{618702AA-55C7-4634-822D-5FFD1B870D65}" dt="2024-02-13T09:02:02.627" v="10760" actId="478"/>
          <ac:cxnSpMkLst>
            <pc:docMk/>
            <pc:sldMk cId="763856526" sldId="404"/>
            <ac:cxnSpMk id="15" creationId="{B86BB519-BCE3-5CFA-051C-CA61D6ECCE69}"/>
          </ac:cxnSpMkLst>
        </pc:cxnChg>
        <pc:cxnChg chg="add mod ord">
          <ac:chgData name="MURAD, Sofia Jenny Juliette" userId="609d3eb8-04db-4da7-84a5-b39f1996835f" providerId="ADAL" clId="{618702AA-55C7-4634-822D-5FFD1B870D65}" dt="2024-02-20T08:45:57.565" v="11340" actId="1036"/>
          <ac:cxnSpMkLst>
            <pc:docMk/>
            <pc:sldMk cId="763856526" sldId="404"/>
            <ac:cxnSpMk id="19" creationId="{27915E28-BDC6-9B9C-9245-010A0CBA466B}"/>
          </ac:cxnSpMkLst>
        </pc:cxnChg>
        <pc:cxnChg chg="add mod">
          <ac:chgData name="MURAD, Sofia Jenny Juliette" userId="609d3eb8-04db-4da7-84a5-b39f1996835f" providerId="ADAL" clId="{618702AA-55C7-4634-822D-5FFD1B870D65}" dt="2024-02-20T08:45:57.565" v="11340" actId="1036"/>
          <ac:cxnSpMkLst>
            <pc:docMk/>
            <pc:sldMk cId="763856526" sldId="404"/>
            <ac:cxnSpMk id="25" creationId="{1D0E7BBC-2074-8B71-76DA-186D3EBA8B0B}"/>
          </ac:cxnSpMkLst>
        </pc:cxnChg>
        <pc:extLst>
          <p:ext xmlns:p="http://schemas.openxmlformats.org/presentationml/2006/main" uri="{D6D511B9-2390-475A-947B-AFAB55BFBCF1}">
            <pc226:cmChg xmlns:pc226="http://schemas.microsoft.com/office/powerpoint/2022/06/main/command" chg="add">
              <pc226:chgData name="MURAD, Sofia Jenny Juliette" userId="609d3eb8-04db-4da7-84a5-b39f1996835f" providerId="ADAL" clId="{618702AA-55C7-4634-822D-5FFD1B870D65}" dt="2024-02-20T08:47:33.750" v="11361"/>
              <pc2:cmMkLst xmlns:pc2="http://schemas.microsoft.com/office/powerpoint/2019/9/main/command">
                <pc:docMk/>
                <pc:sldMk cId="763856526" sldId="404"/>
                <pc2:cmMk id="{832AB21E-36BA-4719-9308-B3057FB0C6C9}"/>
              </pc2:cmMkLst>
            </pc226:cmChg>
            <pc226:cmChg xmlns:pc226="http://schemas.microsoft.com/office/powerpoint/2022/06/main/command" chg="del mod modRxn">
              <pc226:chgData name="MURAD, Sofia Jenny Juliette" userId="609d3eb8-04db-4da7-84a5-b39f1996835f" providerId="ADAL" clId="{618702AA-55C7-4634-822D-5FFD1B870D65}" dt="2024-02-20T08:47:12.110" v="11358"/>
              <pc2:cmMkLst xmlns:pc2="http://schemas.microsoft.com/office/powerpoint/2019/9/main/command">
                <pc:docMk/>
                <pc:sldMk cId="763856526" sldId="404"/>
                <pc2:cmMk id="{6C1DCCCC-C879-4CC8-B0AA-5EC07E261360}"/>
              </pc2:cmMkLst>
            </pc226:cmChg>
            <pc226:cmChg xmlns:pc226="http://schemas.microsoft.com/office/powerpoint/2022/06/main/command" chg="del">
              <pc226:chgData name="MURAD, Sofia Jenny Juliette" userId="609d3eb8-04db-4da7-84a5-b39f1996835f" providerId="ADAL" clId="{618702AA-55C7-4634-822D-5FFD1B870D65}" dt="2024-02-20T08:47:27.392" v="11360"/>
              <pc2:cmMkLst xmlns:pc2="http://schemas.microsoft.com/office/powerpoint/2019/9/main/command">
                <pc:docMk/>
                <pc:sldMk cId="763856526" sldId="404"/>
                <pc2:cmMk id="{4EBB0BCE-B828-4ADD-81AA-CC6828C9FCE7}"/>
              </pc2:cmMkLst>
              <pc226:cmRplyChg chg="mod modRxn">
                <pc226:chgData name="MURAD, Sofia Jenny Juliette" userId="609d3eb8-04db-4da7-84a5-b39f1996835f" providerId="ADAL" clId="{618702AA-55C7-4634-822D-5FFD1B870D65}" dt="2024-02-20T08:47:25.497" v="11359"/>
                <pc2:cmRplyMkLst xmlns:pc2="http://schemas.microsoft.com/office/powerpoint/2019/9/main/command">
                  <pc:docMk/>
                  <pc:sldMk cId="763856526" sldId="404"/>
                  <pc2:cmMk id="{4EBB0BCE-B828-4ADD-81AA-CC6828C9FCE7}"/>
                  <pc2:cmRplyMk id="{62E7C881-556E-D749-BBA6-2C963C182352}"/>
                </pc2:cmRplyMkLst>
              </pc226:cmRplyChg>
            </pc226:cmChg>
          </p:ext>
        </pc:extLst>
      </pc:sldChg>
      <pc:sldMasterChg chg="addSp delSp modSp mod">
        <pc:chgData name="MURAD, Sofia Jenny Juliette" userId="609d3eb8-04db-4da7-84a5-b39f1996835f" providerId="ADAL" clId="{618702AA-55C7-4634-822D-5FFD1B870D65}" dt="2024-03-01T12:07:44.732" v="11750" actId="1076"/>
        <pc:sldMasterMkLst>
          <pc:docMk/>
          <pc:sldMasterMk cId="2073085526" sldId="2147483775"/>
        </pc:sldMasterMkLst>
        <pc:spChg chg="add mod">
          <ac:chgData name="MURAD, Sofia Jenny Juliette" userId="609d3eb8-04db-4da7-84a5-b39f1996835f" providerId="ADAL" clId="{618702AA-55C7-4634-822D-5FFD1B870D65}" dt="2024-03-01T12:07:31.442" v="11749"/>
          <ac:spMkLst>
            <pc:docMk/>
            <pc:sldMasterMk cId="2073085526" sldId="2147483775"/>
            <ac:spMk id="6" creationId="{8F1D423E-8B15-41BD-B67A-2B72633E8C60}"/>
          </ac:spMkLst>
        </pc:spChg>
        <pc:spChg chg="add mod">
          <ac:chgData name="MURAD, Sofia Jenny Juliette" userId="609d3eb8-04db-4da7-84a5-b39f1996835f" providerId="ADAL" clId="{618702AA-55C7-4634-822D-5FFD1B870D65}" dt="2024-03-01T12:07:31.442" v="11749"/>
          <ac:spMkLst>
            <pc:docMk/>
            <pc:sldMasterMk cId="2073085526" sldId="2147483775"/>
            <ac:spMk id="8" creationId="{AA50B300-CF84-43C1-BFB3-9466A9B79B6A}"/>
          </ac:spMkLst>
        </pc:spChg>
        <pc:spChg chg="del">
          <ac:chgData name="MURAD, Sofia Jenny Juliette" userId="609d3eb8-04db-4da7-84a5-b39f1996835f" providerId="ADAL" clId="{618702AA-55C7-4634-822D-5FFD1B870D65}" dt="2024-03-01T12:07:30.988" v="11748" actId="478"/>
          <ac:spMkLst>
            <pc:docMk/>
            <pc:sldMasterMk cId="2073085526" sldId="2147483775"/>
            <ac:spMk id="41" creationId="{8F1D423E-8B15-41BD-B67A-2B72633E8C60}"/>
          </ac:spMkLst>
        </pc:spChg>
        <pc:grpChg chg="add mod">
          <ac:chgData name="MURAD, Sofia Jenny Juliette" userId="609d3eb8-04db-4da7-84a5-b39f1996835f" providerId="ADAL" clId="{618702AA-55C7-4634-822D-5FFD1B870D65}" dt="2024-03-01T12:07:44.732" v="11750" actId="1076"/>
          <ac:grpSpMkLst>
            <pc:docMk/>
            <pc:sldMasterMk cId="2073085526" sldId="2147483775"/>
            <ac:grpSpMk id="4" creationId="{F15FB073-BB83-E172-454D-A364C19BCD3C}"/>
          </ac:grpSpMkLst>
        </pc:grpChg>
        <pc:grpChg chg="add mod">
          <ac:chgData name="MURAD, Sofia Jenny Juliette" userId="609d3eb8-04db-4da7-84a5-b39f1996835f" providerId="ADAL" clId="{618702AA-55C7-4634-822D-5FFD1B870D65}" dt="2024-03-01T12:07:31.442" v="11749"/>
          <ac:grpSpMkLst>
            <pc:docMk/>
            <pc:sldMasterMk cId="2073085526" sldId="2147483775"/>
            <ac:grpSpMk id="5" creationId="{27E98DA2-1865-4E97-8590-444FE01B1FE4}"/>
          </ac:grpSpMkLst>
        </pc:grpChg>
        <pc:grpChg chg="del">
          <ac:chgData name="MURAD, Sofia Jenny Juliette" userId="609d3eb8-04db-4da7-84a5-b39f1996835f" providerId="ADAL" clId="{618702AA-55C7-4634-822D-5FFD1B870D65}" dt="2024-03-01T12:07:29.067" v="11747" actId="478"/>
          <ac:grpSpMkLst>
            <pc:docMk/>
            <pc:sldMasterMk cId="2073085526" sldId="2147483775"/>
            <ac:grpSpMk id="43" creationId="{27E98DA2-1865-4E97-8590-444FE01B1FE4}"/>
          </ac:grpSpMkLst>
        </pc:grpChg>
        <pc:picChg chg="add mod">
          <ac:chgData name="MURAD, Sofia Jenny Juliette" userId="609d3eb8-04db-4da7-84a5-b39f1996835f" providerId="ADAL" clId="{618702AA-55C7-4634-822D-5FFD1B870D65}" dt="2024-03-01T12:07:31.442" v="11749"/>
          <ac:picMkLst>
            <pc:docMk/>
            <pc:sldMasterMk cId="2073085526" sldId="2147483775"/>
            <ac:picMk id="7" creationId="{F07FAD92-3BD4-F88E-2ECD-B380A6873080}"/>
          </ac:picMkLst>
        </pc:picChg>
        <pc:picChg chg="add mod">
          <ac:chgData name="MURAD, Sofia Jenny Juliette" userId="609d3eb8-04db-4da7-84a5-b39f1996835f" providerId="ADAL" clId="{618702AA-55C7-4634-822D-5FFD1B870D65}" dt="2024-03-01T12:07:31.442" v="11749"/>
          <ac:picMkLst>
            <pc:docMk/>
            <pc:sldMasterMk cId="2073085526" sldId="2147483775"/>
            <ac:picMk id="9" creationId="{65B1804B-41C0-49EC-9CCC-56DC065112D2}"/>
          </ac:picMkLst>
        </pc:picChg>
        <pc:picChg chg="add mod">
          <ac:chgData name="MURAD, Sofia Jenny Juliette" userId="609d3eb8-04db-4da7-84a5-b39f1996835f" providerId="ADAL" clId="{618702AA-55C7-4634-822D-5FFD1B870D65}" dt="2024-03-01T12:07:31.442" v="11749"/>
          <ac:picMkLst>
            <pc:docMk/>
            <pc:sldMasterMk cId="2073085526" sldId="2147483775"/>
            <ac:picMk id="10" creationId="{59814F6A-8856-40D8-8CAF-4C5E6641F5AA}"/>
          </ac:picMkLst>
        </pc:picChg>
        <pc:picChg chg="add mod">
          <ac:chgData name="MURAD, Sofia Jenny Juliette" userId="609d3eb8-04db-4da7-84a5-b39f1996835f" providerId="ADAL" clId="{618702AA-55C7-4634-822D-5FFD1B870D65}" dt="2024-03-01T12:07:31.442" v="11749"/>
          <ac:picMkLst>
            <pc:docMk/>
            <pc:sldMasterMk cId="2073085526" sldId="2147483775"/>
            <ac:picMk id="11" creationId="{33E73065-C6F7-4816-8CA3-7879EC8065CD}"/>
          </ac:picMkLst>
        </pc:picChg>
      </pc:sldMasterChg>
    </pc:docChg>
  </pc:docChgLst>
  <pc:docChgLst>
    <pc:chgData name="Sofia Jenny Juliette MURAD" userId="609d3eb8-04db-4da7-84a5-b39f1996835f" providerId="ADAL" clId="{ED1F7BDD-40EA-4A3D-992F-37B91C174151}"/>
    <pc:docChg chg="undo custSel addSld delSld modSld sldOrd">
      <pc:chgData name="Sofia Jenny Juliette MURAD" userId="609d3eb8-04db-4da7-84a5-b39f1996835f" providerId="ADAL" clId="{ED1F7BDD-40EA-4A3D-992F-37B91C174151}" dt="2021-08-09T14:13:25.044" v="3505"/>
      <pc:docMkLst>
        <pc:docMk/>
      </pc:docMkLst>
      <pc:sldChg chg="modSp mod">
        <pc:chgData name="Sofia Jenny Juliette MURAD" userId="609d3eb8-04db-4da7-84a5-b39f1996835f" providerId="ADAL" clId="{ED1F7BDD-40EA-4A3D-992F-37B91C174151}" dt="2021-08-09T12:43:19.045" v="0" actId="114"/>
        <pc:sldMkLst>
          <pc:docMk/>
          <pc:sldMk cId="1948055383" sldId="291"/>
        </pc:sldMkLst>
        <pc:spChg chg="mod">
          <ac:chgData name="Sofia Jenny Juliette MURAD" userId="609d3eb8-04db-4da7-84a5-b39f1996835f" providerId="ADAL" clId="{ED1F7BDD-40EA-4A3D-992F-37B91C174151}" dt="2021-08-09T12:43:19.045" v="0" actId="114"/>
          <ac:spMkLst>
            <pc:docMk/>
            <pc:sldMk cId="1948055383" sldId="291"/>
            <ac:spMk id="2" creationId="{7BE7F431-F160-46B1-80A0-F9BDEA9DEDA6}"/>
          </ac:spMkLst>
        </pc:spChg>
      </pc:sldChg>
      <pc:sldChg chg="addSp modSp mod addCm delCm modCm">
        <pc:chgData name="Sofia Jenny Juliette MURAD" userId="609d3eb8-04db-4da7-84a5-b39f1996835f" providerId="ADAL" clId="{ED1F7BDD-40EA-4A3D-992F-37B91C174151}" dt="2021-08-09T14:13:25.044" v="3505"/>
        <pc:sldMkLst>
          <pc:docMk/>
          <pc:sldMk cId="4089523311" sldId="292"/>
        </pc:sldMkLst>
        <pc:spChg chg="mod">
          <ac:chgData name="Sofia Jenny Juliette MURAD" userId="609d3eb8-04db-4da7-84a5-b39f1996835f" providerId="ADAL" clId="{ED1F7BDD-40EA-4A3D-992F-37B91C174151}" dt="2021-08-09T14:11:30.577" v="3469" actId="27636"/>
          <ac:spMkLst>
            <pc:docMk/>
            <pc:sldMk cId="4089523311" sldId="292"/>
            <ac:spMk id="2" creationId="{50AE077E-588C-4175-8B1E-618EA3264FBF}"/>
          </ac:spMkLst>
        </pc:spChg>
        <pc:picChg chg="add mod">
          <ac:chgData name="Sofia Jenny Juliette MURAD" userId="609d3eb8-04db-4da7-84a5-b39f1996835f" providerId="ADAL" clId="{ED1F7BDD-40EA-4A3D-992F-37B91C174151}" dt="2021-08-09T14:11:38.259" v="3491" actId="1035"/>
          <ac:picMkLst>
            <pc:docMk/>
            <pc:sldMk cId="4089523311" sldId="292"/>
            <ac:picMk id="4" creationId="{DB558D9A-4B72-49FC-9E13-0692E6FE6C2C}"/>
          </ac:picMkLst>
        </pc:picChg>
        <pc:picChg chg="add mod">
          <ac:chgData name="Sofia Jenny Juliette MURAD" userId="609d3eb8-04db-4da7-84a5-b39f1996835f" providerId="ADAL" clId="{ED1F7BDD-40EA-4A3D-992F-37B91C174151}" dt="2021-08-09T14:11:46.697" v="3499" actId="1037"/>
          <ac:picMkLst>
            <pc:docMk/>
            <pc:sldMk cId="4089523311" sldId="292"/>
            <ac:picMk id="5" creationId="{31A62D78-612C-4BEE-9316-15583405C1B9}"/>
          </ac:picMkLst>
        </pc:picChg>
      </pc:sldChg>
      <pc:sldChg chg="addSp delSp modSp mod modClrScheme delCm modCm chgLayout">
        <pc:chgData name="Sofia Jenny Juliette MURAD" userId="609d3eb8-04db-4da7-84a5-b39f1996835f" providerId="ADAL" clId="{ED1F7BDD-40EA-4A3D-992F-37B91C174151}" dt="2021-08-09T14:11:53.070" v="3500" actId="1592"/>
        <pc:sldMkLst>
          <pc:docMk/>
          <pc:sldMk cId="2995721417" sldId="293"/>
        </pc:sldMkLst>
        <pc:spChg chg="mod ord">
          <ac:chgData name="Sofia Jenny Juliette MURAD" userId="609d3eb8-04db-4da7-84a5-b39f1996835f" providerId="ADAL" clId="{ED1F7BDD-40EA-4A3D-992F-37B91C174151}" dt="2021-08-09T13:37:12.875" v="1672" actId="6549"/>
          <ac:spMkLst>
            <pc:docMk/>
            <pc:sldMk cId="2995721417" sldId="293"/>
            <ac:spMk id="2" creationId="{C15997C9-102E-E04A-A587-B6EFDB720867}"/>
          </ac:spMkLst>
        </pc:spChg>
        <pc:spChg chg="mod ord">
          <ac:chgData name="Sofia Jenny Juliette MURAD" userId="609d3eb8-04db-4da7-84a5-b39f1996835f" providerId="ADAL" clId="{ED1F7BDD-40EA-4A3D-992F-37B91C174151}" dt="2021-08-09T13:37:06.087" v="1671" actId="20577"/>
          <ac:spMkLst>
            <pc:docMk/>
            <pc:sldMk cId="2995721417" sldId="293"/>
            <ac:spMk id="3" creationId="{DB4B9A68-3B01-E442-9881-3D6D20B61CC0}"/>
          </ac:spMkLst>
        </pc:spChg>
        <pc:spChg chg="add del mod">
          <ac:chgData name="Sofia Jenny Juliette MURAD" userId="609d3eb8-04db-4da7-84a5-b39f1996835f" providerId="ADAL" clId="{ED1F7BDD-40EA-4A3D-992F-37B91C174151}" dt="2021-08-09T13:37:22.539" v="1673" actId="478"/>
          <ac:spMkLst>
            <pc:docMk/>
            <pc:sldMk cId="2995721417" sldId="293"/>
            <ac:spMk id="6" creationId="{899AB683-474A-4C5B-ABBE-773F39291099}"/>
          </ac:spMkLst>
        </pc:spChg>
        <pc:spChg chg="add del mod">
          <ac:chgData name="Sofia Jenny Juliette MURAD" userId="609d3eb8-04db-4da7-84a5-b39f1996835f" providerId="ADAL" clId="{ED1F7BDD-40EA-4A3D-992F-37B91C174151}" dt="2021-08-09T13:37:22.539" v="1673" actId="478"/>
          <ac:spMkLst>
            <pc:docMk/>
            <pc:sldMk cId="2995721417" sldId="293"/>
            <ac:spMk id="7" creationId="{B5385932-5950-436F-A2AC-CAD5B61AF8E5}"/>
          </ac:spMkLst>
        </pc:spChg>
        <pc:spChg chg="add del mod">
          <ac:chgData name="Sofia Jenny Juliette MURAD" userId="609d3eb8-04db-4da7-84a5-b39f1996835f" providerId="ADAL" clId="{ED1F7BDD-40EA-4A3D-992F-37B91C174151}" dt="2021-08-09T13:37:22.539" v="1673" actId="478"/>
          <ac:spMkLst>
            <pc:docMk/>
            <pc:sldMk cId="2995721417" sldId="293"/>
            <ac:spMk id="8" creationId="{EFC33D02-0444-4799-A081-1B49A705DCB3}"/>
          </ac:spMkLst>
        </pc:spChg>
        <pc:spChg chg="add del mod">
          <ac:chgData name="Sofia Jenny Juliette MURAD" userId="609d3eb8-04db-4da7-84a5-b39f1996835f" providerId="ADAL" clId="{ED1F7BDD-40EA-4A3D-992F-37B91C174151}" dt="2021-08-09T13:37:26.227" v="1674" actId="478"/>
          <ac:spMkLst>
            <pc:docMk/>
            <pc:sldMk cId="2995721417" sldId="293"/>
            <ac:spMk id="9" creationId="{C42A88D0-37BF-4706-BB28-4AB75A7BEA9C}"/>
          </ac:spMkLst>
        </pc:spChg>
        <pc:picChg chg="add mod modCrop">
          <ac:chgData name="Sofia Jenny Juliette MURAD" userId="609d3eb8-04db-4da7-84a5-b39f1996835f" providerId="ADAL" clId="{ED1F7BDD-40EA-4A3D-992F-37B91C174151}" dt="2021-08-09T13:38:48.333" v="1692" actId="1076"/>
          <ac:picMkLst>
            <pc:docMk/>
            <pc:sldMk cId="2995721417" sldId="293"/>
            <ac:picMk id="5" creationId="{8E67F8F8-BB3E-4CAC-8F0E-7699FDA88850}"/>
          </ac:picMkLst>
        </pc:picChg>
        <pc:picChg chg="add mod">
          <ac:chgData name="Sofia Jenny Juliette MURAD" userId="609d3eb8-04db-4da7-84a5-b39f1996835f" providerId="ADAL" clId="{ED1F7BDD-40EA-4A3D-992F-37B91C174151}" dt="2021-08-09T13:38:52.866" v="1693" actId="1076"/>
          <ac:picMkLst>
            <pc:docMk/>
            <pc:sldMk cId="2995721417" sldId="293"/>
            <ac:picMk id="10" creationId="{EDB2F6CC-DA4D-4B1E-9E76-57D46276AA13}"/>
          </ac:picMkLst>
        </pc:picChg>
      </pc:sldChg>
      <pc:sldChg chg="modSp mod">
        <pc:chgData name="Sofia Jenny Juliette MURAD" userId="609d3eb8-04db-4da7-84a5-b39f1996835f" providerId="ADAL" clId="{ED1F7BDD-40EA-4A3D-992F-37B91C174151}" dt="2021-08-09T12:44:00.921" v="5" actId="948"/>
        <pc:sldMkLst>
          <pc:docMk/>
          <pc:sldMk cId="1844280235" sldId="294"/>
        </pc:sldMkLst>
        <pc:spChg chg="mod">
          <ac:chgData name="Sofia Jenny Juliette MURAD" userId="609d3eb8-04db-4da7-84a5-b39f1996835f" providerId="ADAL" clId="{ED1F7BDD-40EA-4A3D-992F-37B91C174151}" dt="2021-08-09T12:44:00.921" v="5" actId="948"/>
          <ac:spMkLst>
            <pc:docMk/>
            <pc:sldMk cId="1844280235" sldId="294"/>
            <ac:spMk id="2" creationId="{EEFB3AEC-B14F-B34A-A454-E328EB697BCD}"/>
          </ac:spMkLst>
        </pc:spChg>
      </pc:sldChg>
      <pc:sldChg chg="addSp modSp add mod ord delCm">
        <pc:chgData name="Sofia Jenny Juliette MURAD" userId="609d3eb8-04db-4da7-84a5-b39f1996835f" providerId="ADAL" clId="{ED1F7BDD-40EA-4A3D-992F-37B91C174151}" dt="2021-08-09T13:39:43.297" v="1729" actId="207"/>
        <pc:sldMkLst>
          <pc:docMk/>
          <pc:sldMk cId="2122557673" sldId="295"/>
        </pc:sldMkLst>
        <pc:spChg chg="mod">
          <ac:chgData name="Sofia Jenny Juliette MURAD" userId="609d3eb8-04db-4da7-84a5-b39f1996835f" providerId="ADAL" clId="{ED1F7BDD-40EA-4A3D-992F-37B91C174151}" dt="2021-08-09T13:14:18.654" v="732" actId="5793"/>
          <ac:spMkLst>
            <pc:docMk/>
            <pc:sldMk cId="2122557673" sldId="295"/>
            <ac:spMk id="2" creationId="{C15997C9-102E-E04A-A587-B6EFDB720867}"/>
          </ac:spMkLst>
        </pc:spChg>
        <pc:spChg chg="mod">
          <ac:chgData name="Sofia Jenny Juliette MURAD" userId="609d3eb8-04db-4da7-84a5-b39f1996835f" providerId="ADAL" clId="{ED1F7BDD-40EA-4A3D-992F-37B91C174151}" dt="2021-08-09T13:39:43.297" v="1729" actId="207"/>
          <ac:spMkLst>
            <pc:docMk/>
            <pc:sldMk cId="2122557673" sldId="295"/>
            <ac:spMk id="3" creationId="{DB4B9A68-3B01-E442-9881-3D6D20B61CC0}"/>
          </ac:spMkLst>
        </pc:spChg>
        <pc:spChg chg="add mod">
          <ac:chgData name="Sofia Jenny Juliette MURAD" userId="609d3eb8-04db-4da7-84a5-b39f1996835f" providerId="ADAL" clId="{ED1F7BDD-40EA-4A3D-992F-37B91C174151}" dt="2021-08-09T13:16:29.073" v="802" actId="1036"/>
          <ac:spMkLst>
            <pc:docMk/>
            <pc:sldMk cId="2122557673" sldId="295"/>
            <ac:spMk id="6" creationId="{4079449F-EF07-477B-842B-46C53316EA11}"/>
          </ac:spMkLst>
        </pc:spChg>
        <pc:spChg chg="add mod">
          <ac:chgData name="Sofia Jenny Juliette MURAD" userId="609d3eb8-04db-4da7-84a5-b39f1996835f" providerId="ADAL" clId="{ED1F7BDD-40EA-4A3D-992F-37B91C174151}" dt="2021-08-09T13:16:18.203" v="800" actId="1036"/>
          <ac:spMkLst>
            <pc:docMk/>
            <pc:sldMk cId="2122557673" sldId="295"/>
            <ac:spMk id="7" creationId="{7406B7EA-FB33-4D68-995E-E09A3DF32D38}"/>
          </ac:spMkLst>
        </pc:spChg>
        <pc:spChg chg="add mod">
          <ac:chgData name="Sofia Jenny Juliette MURAD" userId="609d3eb8-04db-4da7-84a5-b39f1996835f" providerId="ADAL" clId="{ED1F7BDD-40EA-4A3D-992F-37B91C174151}" dt="2021-08-09T13:16:18.203" v="800" actId="1036"/>
          <ac:spMkLst>
            <pc:docMk/>
            <pc:sldMk cId="2122557673" sldId="295"/>
            <ac:spMk id="8" creationId="{4E83191E-80CF-4B2A-AB45-73C56D630CDE}"/>
          </ac:spMkLst>
        </pc:spChg>
        <pc:spChg chg="add mod">
          <ac:chgData name="Sofia Jenny Juliette MURAD" userId="609d3eb8-04db-4da7-84a5-b39f1996835f" providerId="ADAL" clId="{ED1F7BDD-40EA-4A3D-992F-37B91C174151}" dt="2021-08-09T13:16:18.203" v="800" actId="1036"/>
          <ac:spMkLst>
            <pc:docMk/>
            <pc:sldMk cId="2122557673" sldId="295"/>
            <ac:spMk id="9" creationId="{3D84F480-BF6B-4262-A60F-BD9DDB2DD3BE}"/>
          </ac:spMkLst>
        </pc:spChg>
        <pc:picChg chg="add mod">
          <ac:chgData name="Sofia Jenny Juliette MURAD" userId="609d3eb8-04db-4da7-84a5-b39f1996835f" providerId="ADAL" clId="{ED1F7BDD-40EA-4A3D-992F-37B91C174151}" dt="2021-08-09T13:16:18.203" v="800" actId="1036"/>
          <ac:picMkLst>
            <pc:docMk/>
            <pc:sldMk cId="2122557673" sldId="295"/>
            <ac:picMk id="5" creationId="{36863B5D-5BCD-4C07-ADC3-C41882161855}"/>
          </ac:picMkLst>
        </pc:picChg>
      </pc:sldChg>
      <pc:sldChg chg="modSp add mod delCm">
        <pc:chgData name="Sofia Jenny Juliette MURAD" userId="609d3eb8-04db-4da7-84a5-b39f1996835f" providerId="ADAL" clId="{ED1F7BDD-40EA-4A3D-992F-37B91C174151}" dt="2021-08-09T13:58:19.240" v="3152" actId="1592"/>
        <pc:sldMkLst>
          <pc:docMk/>
          <pc:sldMk cId="4190500392" sldId="296"/>
        </pc:sldMkLst>
        <pc:spChg chg="mod">
          <ac:chgData name="Sofia Jenny Juliette MURAD" userId="609d3eb8-04db-4da7-84a5-b39f1996835f" providerId="ADAL" clId="{ED1F7BDD-40EA-4A3D-992F-37B91C174151}" dt="2021-08-09T13:35:16.354" v="1565" actId="20577"/>
          <ac:spMkLst>
            <pc:docMk/>
            <pc:sldMk cId="4190500392" sldId="296"/>
            <ac:spMk id="2" creationId="{C15997C9-102E-E04A-A587-B6EFDB720867}"/>
          </ac:spMkLst>
        </pc:spChg>
      </pc:sldChg>
      <pc:sldChg chg="addSp delSp modSp add mod ord modClrScheme addCm delCm modCm chgLayout">
        <pc:chgData name="Sofia Jenny Juliette MURAD" userId="609d3eb8-04db-4da7-84a5-b39f1996835f" providerId="ADAL" clId="{ED1F7BDD-40EA-4A3D-992F-37B91C174151}" dt="2021-08-09T14:13:12.517" v="3502"/>
        <pc:sldMkLst>
          <pc:docMk/>
          <pc:sldMk cId="3098176661" sldId="297"/>
        </pc:sldMkLst>
        <pc:spChg chg="mod ord">
          <ac:chgData name="Sofia Jenny Juliette MURAD" userId="609d3eb8-04db-4da7-84a5-b39f1996835f" providerId="ADAL" clId="{ED1F7BDD-40EA-4A3D-992F-37B91C174151}" dt="2021-08-09T13:56:53.190" v="3140" actId="27636"/>
          <ac:spMkLst>
            <pc:docMk/>
            <pc:sldMk cId="3098176661" sldId="297"/>
            <ac:spMk id="2" creationId="{C15997C9-102E-E04A-A587-B6EFDB720867}"/>
          </ac:spMkLst>
        </pc:spChg>
        <pc:spChg chg="mod ord">
          <ac:chgData name="Sofia Jenny Juliette MURAD" userId="609d3eb8-04db-4da7-84a5-b39f1996835f" providerId="ADAL" clId="{ED1F7BDD-40EA-4A3D-992F-37B91C174151}" dt="2021-08-09T13:31:11.803" v="1163" actId="20577"/>
          <ac:spMkLst>
            <pc:docMk/>
            <pc:sldMk cId="3098176661" sldId="297"/>
            <ac:spMk id="3" creationId="{DB4B9A68-3B01-E442-9881-3D6D20B61CC0}"/>
          </ac:spMkLst>
        </pc:spChg>
        <pc:spChg chg="add mod">
          <ac:chgData name="Sofia Jenny Juliette MURAD" userId="609d3eb8-04db-4da7-84a5-b39f1996835f" providerId="ADAL" clId="{ED1F7BDD-40EA-4A3D-992F-37B91C174151}" dt="2021-08-09T13:55:11.353" v="3120" actId="208"/>
          <ac:spMkLst>
            <pc:docMk/>
            <pc:sldMk cId="3098176661" sldId="297"/>
            <ac:spMk id="6" creationId="{2888D2AC-2D79-4C6F-90D1-969BDA4DA4A4}"/>
          </ac:spMkLst>
        </pc:spChg>
        <pc:spChg chg="add mod">
          <ac:chgData name="Sofia Jenny Juliette MURAD" userId="609d3eb8-04db-4da7-84a5-b39f1996835f" providerId="ADAL" clId="{ED1F7BDD-40EA-4A3D-992F-37B91C174151}" dt="2021-08-09T13:56:12.581" v="3135" actId="115"/>
          <ac:spMkLst>
            <pc:docMk/>
            <pc:sldMk cId="3098176661" sldId="297"/>
            <ac:spMk id="7" creationId="{6CC60115-44D5-495E-8CEB-27545DAEBDA3}"/>
          </ac:spMkLst>
        </pc:spChg>
        <pc:spChg chg="add mod">
          <ac:chgData name="Sofia Jenny Juliette MURAD" userId="609d3eb8-04db-4da7-84a5-b39f1996835f" providerId="ADAL" clId="{ED1F7BDD-40EA-4A3D-992F-37B91C174151}" dt="2021-08-09T13:55:45.585" v="3127" actId="14100"/>
          <ac:spMkLst>
            <pc:docMk/>
            <pc:sldMk cId="3098176661" sldId="297"/>
            <ac:spMk id="8" creationId="{71A287FF-3E37-4E7F-B46E-AE6FE0F2D0FE}"/>
          </ac:spMkLst>
        </pc:spChg>
        <pc:spChg chg="add mod">
          <ac:chgData name="Sofia Jenny Juliette MURAD" userId="609d3eb8-04db-4da7-84a5-b39f1996835f" providerId="ADAL" clId="{ED1F7BDD-40EA-4A3D-992F-37B91C174151}" dt="2021-08-09T13:52:34.807" v="2867" actId="1036"/>
          <ac:spMkLst>
            <pc:docMk/>
            <pc:sldMk cId="3098176661" sldId="297"/>
            <ac:spMk id="15" creationId="{9FDB40A1-BC72-489B-A735-4DF27E3B867C}"/>
          </ac:spMkLst>
        </pc:spChg>
        <pc:spChg chg="add mod">
          <ac:chgData name="Sofia Jenny Juliette MURAD" userId="609d3eb8-04db-4da7-84a5-b39f1996835f" providerId="ADAL" clId="{ED1F7BDD-40EA-4A3D-992F-37B91C174151}" dt="2021-08-09T13:56:09.511" v="3134" actId="115"/>
          <ac:spMkLst>
            <pc:docMk/>
            <pc:sldMk cId="3098176661" sldId="297"/>
            <ac:spMk id="16" creationId="{973A6991-1E0C-4047-A4CA-429EBB3A3852}"/>
          </ac:spMkLst>
        </pc:spChg>
        <pc:spChg chg="add mod">
          <ac:chgData name="Sofia Jenny Juliette MURAD" userId="609d3eb8-04db-4da7-84a5-b39f1996835f" providerId="ADAL" clId="{ED1F7BDD-40EA-4A3D-992F-37B91C174151}" dt="2021-08-09T13:56:02.820" v="3132" actId="14100"/>
          <ac:spMkLst>
            <pc:docMk/>
            <pc:sldMk cId="3098176661" sldId="297"/>
            <ac:spMk id="17" creationId="{6A2239EE-ECB2-4213-970B-867D5013A957}"/>
          </ac:spMkLst>
        </pc:spChg>
        <pc:picChg chg="add del mod">
          <ac:chgData name="Sofia Jenny Juliette MURAD" userId="609d3eb8-04db-4da7-84a5-b39f1996835f" providerId="ADAL" clId="{ED1F7BDD-40EA-4A3D-992F-37B91C174151}" dt="2021-08-09T13:43:13.995" v="2481" actId="478"/>
          <ac:picMkLst>
            <pc:docMk/>
            <pc:sldMk cId="3098176661" sldId="297"/>
            <ac:picMk id="5" creationId="{475A2A30-C4E6-4C75-823C-351D137CE3BF}"/>
          </ac:picMkLst>
        </pc:picChg>
        <pc:picChg chg="add del mod ord">
          <ac:chgData name="Sofia Jenny Juliette MURAD" userId="609d3eb8-04db-4da7-84a5-b39f1996835f" providerId="ADAL" clId="{ED1F7BDD-40EA-4A3D-992F-37B91C174151}" dt="2021-08-09T13:47:49.242" v="2646" actId="478"/>
          <ac:picMkLst>
            <pc:docMk/>
            <pc:sldMk cId="3098176661" sldId="297"/>
            <ac:picMk id="10" creationId="{051459D0-827A-4897-B084-737B96B46931}"/>
          </ac:picMkLst>
        </pc:picChg>
        <pc:picChg chg="add mod">
          <ac:chgData name="Sofia Jenny Juliette MURAD" userId="609d3eb8-04db-4da7-84a5-b39f1996835f" providerId="ADAL" clId="{ED1F7BDD-40EA-4A3D-992F-37B91C174151}" dt="2021-08-09T13:52:34.807" v="2867" actId="1036"/>
          <ac:picMkLst>
            <pc:docMk/>
            <pc:sldMk cId="3098176661" sldId="297"/>
            <ac:picMk id="12" creationId="{BCA56311-5A8B-4F64-A736-3B0AFAA428AA}"/>
          </ac:picMkLst>
        </pc:picChg>
        <pc:picChg chg="add mod ord">
          <ac:chgData name="Sofia Jenny Juliette MURAD" userId="609d3eb8-04db-4da7-84a5-b39f1996835f" providerId="ADAL" clId="{ED1F7BDD-40EA-4A3D-992F-37B91C174151}" dt="2021-08-09T13:52:34.807" v="2867" actId="1036"/>
          <ac:picMkLst>
            <pc:docMk/>
            <pc:sldMk cId="3098176661" sldId="297"/>
            <ac:picMk id="14" creationId="{9E7A2E21-AE9B-4FB2-8001-AB82C528D0B6}"/>
          </ac:picMkLst>
        </pc:picChg>
        <pc:picChg chg="add mod">
          <ac:chgData name="Sofia Jenny Juliette MURAD" userId="609d3eb8-04db-4da7-84a5-b39f1996835f" providerId="ADAL" clId="{ED1F7BDD-40EA-4A3D-992F-37B91C174151}" dt="2021-08-09T13:57:59.423" v="3151" actId="1076"/>
          <ac:picMkLst>
            <pc:docMk/>
            <pc:sldMk cId="3098176661" sldId="297"/>
            <ac:picMk id="19" creationId="{087E6977-7196-4F52-BD8D-6FE277C4F5D7}"/>
          </ac:picMkLst>
        </pc:picChg>
        <pc:picChg chg="add mod">
          <ac:chgData name="Sofia Jenny Juliette MURAD" userId="609d3eb8-04db-4da7-84a5-b39f1996835f" providerId="ADAL" clId="{ED1F7BDD-40EA-4A3D-992F-37B91C174151}" dt="2021-08-09T13:57:59.423" v="3151" actId="1076"/>
          <ac:picMkLst>
            <pc:docMk/>
            <pc:sldMk cId="3098176661" sldId="297"/>
            <ac:picMk id="21" creationId="{30614451-8BBB-4606-936B-804CB9ED1676}"/>
          </ac:picMkLst>
        </pc:picChg>
      </pc:sldChg>
      <pc:sldChg chg="add del">
        <pc:chgData name="Sofia Jenny Juliette MURAD" userId="609d3eb8-04db-4da7-84a5-b39f1996835f" providerId="ADAL" clId="{ED1F7BDD-40EA-4A3D-992F-37B91C174151}" dt="2021-08-09T13:41:45.772" v="1905" actId="47"/>
        <pc:sldMkLst>
          <pc:docMk/>
          <pc:sldMk cId="150106953" sldId="298"/>
        </pc:sldMkLst>
      </pc:sldChg>
      <pc:sldChg chg="add del">
        <pc:chgData name="Sofia Jenny Juliette MURAD" userId="609d3eb8-04db-4da7-84a5-b39f1996835f" providerId="ADAL" clId="{ED1F7BDD-40EA-4A3D-992F-37B91C174151}" dt="2021-08-09T13:14:20.909" v="734"/>
        <pc:sldMkLst>
          <pc:docMk/>
          <pc:sldMk cId="2908426508" sldId="298"/>
        </pc:sldMkLst>
      </pc:sldChg>
      <pc:sldChg chg="modSp add mod">
        <pc:chgData name="Sofia Jenny Juliette MURAD" userId="609d3eb8-04db-4da7-84a5-b39f1996835f" providerId="ADAL" clId="{ED1F7BDD-40EA-4A3D-992F-37B91C174151}" dt="2021-08-09T13:36:45.409" v="1658" actId="1076"/>
        <pc:sldMkLst>
          <pc:docMk/>
          <pc:sldMk cId="3001104946" sldId="299"/>
        </pc:sldMkLst>
        <pc:spChg chg="mod">
          <ac:chgData name="Sofia Jenny Juliette MURAD" userId="609d3eb8-04db-4da7-84a5-b39f1996835f" providerId="ADAL" clId="{ED1F7BDD-40EA-4A3D-992F-37B91C174151}" dt="2021-08-09T13:36:24.751" v="1655" actId="14"/>
          <ac:spMkLst>
            <pc:docMk/>
            <pc:sldMk cId="3001104946" sldId="299"/>
            <ac:spMk id="2" creationId="{C15997C9-102E-E04A-A587-B6EFDB720867}"/>
          </ac:spMkLst>
        </pc:spChg>
        <pc:spChg chg="mod">
          <ac:chgData name="Sofia Jenny Juliette MURAD" userId="609d3eb8-04db-4da7-84a5-b39f1996835f" providerId="ADAL" clId="{ED1F7BDD-40EA-4A3D-992F-37B91C174151}" dt="2021-08-09T13:36:17.283" v="1652" actId="207"/>
          <ac:spMkLst>
            <pc:docMk/>
            <pc:sldMk cId="3001104946" sldId="299"/>
            <ac:spMk id="3" creationId="{DB4B9A68-3B01-E442-9881-3D6D20B61CC0}"/>
          </ac:spMkLst>
        </pc:spChg>
        <pc:spChg chg="mod">
          <ac:chgData name="Sofia Jenny Juliette MURAD" userId="609d3eb8-04db-4da7-84a5-b39f1996835f" providerId="ADAL" clId="{ED1F7BDD-40EA-4A3D-992F-37B91C174151}" dt="2021-08-09T13:36:34.326" v="1656" actId="1076"/>
          <ac:spMkLst>
            <pc:docMk/>
            <pc:sldMk cId="3001104946" sldId="299"/>
            <ac:spMk id="6" creationId="{899AB683-474A-4C5B-ABBE-773F39291099}"/>
          </ac:spMkLst>
        </pc:spChg>
        <pc:spChg chg="mod">
          <ac:chgData name="Sofia Jenny Juliette MURAD" userId="609d3eb8-04db-4da7-84a5-b39f1996835f" providerId="ADAL" clId="{ED1F7BDD-40EA-4A3D-992F-37B91C174151}" dt="2021-08-09T13:36:41.456" v="1657" actId="1076"/>
          <ac:spMkLst>
            <pc:docMk/>
            <pc:sldMk cId="3001104946" sldId="299"/>
            <ac:spMk id="7" creationId="{B5385932-5950-436F-A2AC-CAD5B61AF8E5}"/>
          </ac:spMkLst>
        </pc:spChg>
        <pc:spChg chg="mod">
          <ac:chgData name="Sofia Jenny Juliette MURAD" userId="609d3eb8-04db-4da7-84a5-b39f1996835f" providerId="ADAL" clId="{ED1F7BDD-40EA-4A3D-992F-37B91C174151}" dt="2021-08-09T13:36:45.409" v="1658" actId="1076"/>
          <ac:spMkLst>
            <pc:docMk/>
            <pc:sldMk cId="3001104946" sldId="299"/>
            <ac:spMk id="8" creationId="{EFC33D02-0444-4799-A081-1B49A705DCB3}"/>
          </ac:spMkLst>
        </pc:spChg>
        <pc:spChg chg="mod">
          <ac:chgData name="Sofia Jenny Juliette MURAD" userId="609d3eb8-04db-4da7-84a5-b39f1996835f" providerId="ADAL" clId="{ED1F7BDD-40EA-4A3D-992F-37B91C174151}" dt="2021-08-09T13:36:34.326" v="1656" actId="1076"/>
          <ac:spMkLst>
            <pc:docMk/>
            <pc:sldMk cId="3001104946" sldId="299"/>
            <ac:spMk id="9" creationId="{C42A88D0-37BF-4706-BB28-4AB75A7BEA9C}"/>
          </ac:spMkLst>
        </pc:spChg>
        <pc:picChg chg="mod">
          <ac:chgData name="Sofia Jenny Juliette MURAD" userId="609d3eb8-04db-4da7-84a5-b39f1996835f" providerId="ADAL" clId="{ED1F7BDD-40EA-4A3D-992F-37B91C174151}" dt="2021-08-09T13:36:34.326" v="1656" actId="1076"/>
          <ac:picMkLst>
            <pc:docMk/>
            <pc:sldMk cId="3001104946" sldId="299"/>
            <ac:picMk id="5" creationId="{8E67F8F8-BB3E-4CAC-8F0E-7699FDA88850}"/>
          </ac:picMkLst>
        </pc:picChg>
      </pc:sldChg>
      <pc:sldChg chg="add">
        <pc:chgData name="Sofia Jenny Juliette MURAD" userId="609d3eb8-04db-4da7-84a5-b39f1996835f" providerId="ADAL" clId="{ED1F7BDD-40EA-4A3D-992F-37B91C174151}" dt="2021-08-09T13:41:44.221" v="1904"/>
        <pc:sldMkLst>
          <pc:docMk/>
          <pc:sldMk cId="688541594" sldId="300"/>
        </pc:sldMkLst>
      </pc:sldChg>
    </pc:docChg>
  </pc:docChgLst>
  <pc:docChgLst>
    <pc:chgData name="TIFFAY, Kathleen" userId="d51f97e3-cd98-49b8-8d5e-1b0d4fc9d868" providerId="ADAL" clId="{E754E0C9-C2A0-4035-8CE6-46B770A6E238}"/>
    <pc:docChg chg="custSel modSld">
      <pc:chgData name="TIFFAY, Kathleen" userId="d51f97e3-cd98-49b8-8d5e-1b0d4fc9d868" providerId="ADAL" clId="{E754E0C9-C2A0-4035-8CE6-46B770A6E238}" dt="2021-08-18T16:48:01.679" v="47"/>
      <pc:docMkLst>
        <pc:docMk/>
      </pc:docMkLst>
      <pc:sldChg chg="addCm modCm">
        <pc:chgData name="TIFFAY, Kathleen" userId="d51f97e3-cd98-49b8-8d5e-1b0d4fc9d868" providerId="ADAL" clId="{E754E0C9-C2A0-4035-8CE6-46B770A6E238}" dt="2021-08-18T16:48:01.679" v="47"/>
        <pc:sldMkLst>
          <pc:docMk/>
          <pc:sldMk cId="1948055383" sldId="291"/>
        </pc:sldMkLst>
      </pc:sldChg>
      <pc:sldChg chg="addCm modCm">
        <pc:chgData name="TIFFAY, Kathleen" userId="d51f97e3-cd98-49b8-8d5e-1b0d4fc9d868" providerId="ADAL" clId="{E754E0C9-C2A0-4035-8CE6-46B770A6E238}" dt="2021-08-18T16:33:43.832" v="6"/>
        <pc:sldMkLst>
          <pc:docMk/>
          <pc:sldMk cId="4089523311" sldId="292"/>
        </pc:sldMkLst>
      </pc:sldChg>
      <pc:sldChg chg="addCm delCm modCm">
        <pc:chgData name="TIFFAY, Kathleen" userId="d51f97e3-cd98-49b8-8d5e-1b0d4fc9d868" providerId="ADAL" clId="{E754E0C9-C2A0-4035-8CE6-46B770A6E238}" dt="2021-08-18T16:46:24.766" v="42"/>
        <pc:sldMkLst>
          <pc:docMk/>
          <pc:sldMk cId="1844280235" sldId="294"/>
        </pc:sldMkLst>
      </pc:sldChg>
      <pc:sldChg chg="addCm delCm modCm">
        <pc:chgData name="TIFFAY, Kathleen" userId="d51f97e3-cd98-49b8-8d5e-1b0d4fc9d868" providerId="ADAL" clId="{E754E0C9-C2A0-4035-8CE6-46B770A6E238}" dt="2021-08-18T16:47:23.121" v="46"/>
        <pc:sldMkLst>
          <pc:docMk/>
          <pc:sldMk cId="3098176661" sldId="297"/>
        </pc:sldMkLst>
      </pc:sldChg>
    </pc:docChg>
  </pc:docChgLst>
  <pc:docChgLst>
    <pc:chgData name="GORE, Fiona Margaret" userId="S::goref@who.int::8990c2d0-068d-4ea4-a7b0-fc9e7bcf8844" providerId="AD" clId="Web-{4345D9EA-9FFE-01FE-C4D3-BFE547E4FCF0}"/>
    <pc:docChg chg="modSld">
      <pc:chgData name="GORE, Fiona Margaret" userId="S::goref@who.int::8990c2d0-068d-4ea4-a7b0-fc9e7bcf8844" providerId="AD" clId="Web-{4345D9EA-9FFE-01FE-C4D3-BFE547E4FCF0}" dt="2021-08-11T09:22:40.625" v="123"/>
      <pc:docMkLst>
        <pc:docMk/>
      </pc:docMkLst>
      <pc:sldChg chg="modSp addCm">
        <pc:chgData name="GORE, Fiona Margaret" userId="S::goref@who.int::8990c2d0-068d-4ea4-a7b0-fc9e7bcf8844" providerId="AD" clId="Web-{4345D9EA-9FFE-01FE-C4D3-BFE547E4FCF0}" dt="2021-08-11T09:13:59.781" v="45" actId="20577"/>
        <pc:sldMkLst>
          <pc:docMk/>
          <pc:sldMk cId="3903434070" sldId="290"/>
        </pc:sldMkLst>
        <pc:spChg chg="mod">
          <ac:chgData name="GORE, Fiona Margaret" userId="S::goref@who.int::8990c2d0-068d-4ea4-a7b0-fc9e7bcf8844" providerId="AD" clId="Web-{4345D9EA-9FFE-01FE-C4D3-BFE547E4FCF0}" dt="2021-08-11T09:13:59.781" v="45" actId="20577"/>
          <ac:spMkLst>
            <pc:docMk/>
            <pc:sldMk cId="3903434070" sldId="290"/>
            <ac:spMk id="5" creationId="{944A0EEC-0AD3-42B0-9712-C85CFA349A88}"/>
          </ac:spMkLst>
        </pc:spChg>
      </pc:sldChg>
      <pc:sldChg chg="modSp">
        <pc:chgData name="GORE, Fiona Margaret" userId="S::goref@who.int::8990c2d0-068d-4ea4-a7b0-fc9e7bcf8844" providerId="AD" clId="Web-{4345D9EA-9FFE-01FE-C4D3-BFE547E4FCF0}" dt="2021-08-11T09:14:57.863" v="50" actId="20577"/>
        <pc:sldMkLst>
          <pc:docMk/>
          <pc:sldMk cId="4089523311" sldId="292"/>
        </pc:sldMkLst>
        <pc:spChg chg="mod">
          <ac:chgData name="GORE, Fiona Margaret" userId="S::goref@who.int::8990c2d0-068d-4ea4-a7b0-fc9e7bcf8844" providerId="AD" clId="Web-{4345D9EA-9FFE-01FE-C4D3-BFE547E4FCF0}" dt="2021-08-11T09:14:57.863" v="50" actId="20577"/>
          <ac:spMkLst>
            <pc:docMk/>
            <pc:sldMk cId="4089523311" sldId="292"/>
            <ac:spMk id="2" creationId="{50AE077E-588C-4175-8B1E-618EA3264FBF}"/>
          </ac:spMkLst>
        </pc:spChg>
      </pc:sldChg>
      <pc:sldChg chg="addCm modCm">
        <pc:chgData name="GORE, Fiona Margaret" userId="S::goref@who.int::8990c2d0-068d-4ea4-a7b0-fc9e7bcf8844" providerId="AD" clId="Web-{4345D9EA-9FFE-01FE-C4D3-BFE547E4FCF0}" dt="2021-08-11T09:22:40.625" v="123"/>
        <pc:sldMkLst>
          <pc:docMk/>
          <pc:sldMk cId="1844280235" sldId="294"/>
        </pc:sldMkLst>
      </pc:sldChg>
      <pc:sldChg chg="modSp">
        <pc:chgData name="GORE, Fiona Margaret" userId="S::goref@who.int::8990c2d0-068d-4ea4-a7b0-fc9e7bcf8844" providerId="AD" clId="Web-{4345D9EA-9FFE-01FE-C4D3-BFE547E4FCF0}" dt="2021-08-11T09:17:26.419" v="85" actId="20577"/>
        <pc:sldMkLst>
          <pc:docMk/>
          <pc:sldMk cId="2122557673" sldId="295"/>
        </pc:sldMkLst>
        <pc:spChg chg="mod">
          <ac:chgData name="GORE, Fiona Margaret" userId="S::goref@who.int::8990c2d0-068d-4ea4-a7b0-fc9e7bcf8844" providerId="AD" clId="Web-{4345D9EA-9FFE-01FE-C4D3-BFE547E4FCF0}" dt="2021-08-11T09:17:26.419" v="85" actId="20577"/>
          <ac:spMkLst>
            <pc:docMk/>
            <pc:sldMk cId="2122557673" sldId="295"/>
            <ac:spMk id="2" creationId="{C15997C9-102E-E04A-A587-B6EFDB720867}"/>
          </ac:spMkLst>
        </pc:spChg>
      </pc:sldChg>
      <pc:sldChg chg="modSp addCm">
        <pc:chgData name="GORE, Fiona Margaret" userId="S::goref@who.int::8990c2d0-068d-4ea4-a7b0-fc9e7bcf8844" providerId="AD" clId="Web-{4345D9EA-9FFE-01FE-C4D3-BFE547E4FCF0}" dt="2021-08-11T09:21:11.495" v="119"/>
        <pc:sldMkLst>
          <pc:docMk/>
          <pc:sldMk cId="4190500392" sldId="296"/>
        </pc:sldMkLst>
        <pc:spChg chg="mod">
          <ac:chgData name="GORE, Fiona Margaret" userId="S::goref@who.int::8990c2d0-068d-4ea4-a7b0-fc9e7bcf8844" providerId="AD" clId="Web-{4345D9EA-9FFE-01FE-C4D3-BFE547E4FCF0}" dt="2021-08-11T09:20:47.524" v="118" actId="20577"/>
          <ac:spMkLst>
            <pc:docMk/>
            <pc:sldMk cId="4190500392" sldId="296"/>
            <ac:spMk id="2" creationId="{C15997C9-102E-E04A-A587-B6EFDB720867}"/>
          </ac:spMkLst>
        </pc:spChg>
      </pc:sldChg>
      <pc:sldChg chg="modSp addCm">
        <pc:chgData name="GORE, Fiona Margaret" userId="S::goref@who.int::8990c2d0-068d-4ea4-a7b0-fc9e7bcf8844" providerId="AD" clId="Web-{4345D9EA-9FFE-01FE-C4D3-BFE547E4FCF0}" dt="2021-08-11T09:19:24.113" v="100" actId="20577"/>
        <pc:sldMkLst>
          <pc:docMk/>
          <pc:sldMk cId="3098176661" sldId="297"/>
        </pc:sldMkLst>
        <pc:spChg chg="mod">
          <ac:chgData name="GORE, Fiona Margaret" userId="S::goref@who.int::8990c2d0-068d-4ea4-a7b0-fc9e7bcf8844" providerId="AD" clId="Web-{4345D9EA-9FFE-01FE-C4D3-BFE547E4FCF0}" dt="2021-08-11T09:19:24.113" v="100" actId="20577"/>
          <ac:spMkLst>
            <pc:docMk/>
            <pc:sldMk cId="3098176661" sldId="297"/>
            <ac:spMk id="2" creationId="{C15997C9-102E-E04A-A587-B6EFDB720867}"/>
          </ac:spMkLst>
        </pc:spChg>
      </pc:sldChg>
    </pc:docChg>
  </pc:docChgLst>
  <pc:docChgLst>
    <pc:chgData name="MURAD, Sofia Jenny Juliette" userId="609d3eb8-04db-4da7-84a5-b39f1996835f" providerId="ADAL" clId="{1D520E73-E5F7-44CC-A273-12D6C3ED287F}"/>
    <pc:docChg chg="undo redo custSel addSld delSld modSld sldOrd addMainMaster delMainMaster modMainMaster addSection delSection modSection">
      <pc:chgData name="MURAD, Sofia Jenny Juliette" userId="609d3eb8-04db-4da7-84a5-b39f1996835f" providerId="ADAL" clId="{1D520E73-E5F7-44CC-A273-12D6C3ED287F}" dt="2024-01-18T16:22:01.699" v="4596" actId="20577"/>
      <pc:docMkLst>
        <pc:docMk/>
      </pc:docMkLst>
      <pc:sldChg chg="modSp add mod addCm">
        <pc:chgData name="MURAD, Sofia Jenny Juliette" userId="609d3eb8-04db-4da7-84a5-b39f1996835f" providerId="ADAL" clId="{1D520E73-E5F7-44CC-A273-12D6C3ED287F}" dt="2024-01-18T12:23:02.545" v="1461"/>
        <pc:sldMkLst>
          <pc:docMk/>
          <pc:sldMk cId="3309979756" sldId="256"/>
        </pc:sldMkLst>
        <pc:spChg chg="mod">
          <ac:chgData name="MURAD, Sofia Jenny Juliette" userId="609d3eb8-04db-4da7-84a5-b39f1996835f" providerId="ADAL" clId="{1D520E73-E5F7-44CC-A273-12D6C3ED287F}" dt="2024-01-18T12:22:54.746" v="1460" actId="20577"/>
          <ac:spMkLst>
            <pc:docMk/>
            <pc:sldMk cId="3309979756" sldId="256"/>
            <ac:spMk id="2" creationId="{495C0567-CBB2-4C9B-A3FE-8DE8C9C65539}"/>
          </ac:spMkLst>
        </pc:spChg>
      </pc:sldChg>
      <pc:sldChg chg="modSp mod addCm">
        <pc:chgData name="MURAD, Sofia Jenny Juliette" userId="609d3eb8-04db-4da7-84a5-b39f1996835f" providerId="ADAL" clId="{1D520E73-E5F7-44CC-A273-12D6C3ED287F}" dt="2024-01-18T11:53:51.153" v="114" actId="6549"/>
        <pc:sldMkLst>
          <pc:docMk/>
          <pc:sldMk cId="4154322372" sldId="258"/>
        </pc:sldMkLst>
        <pc:spChg chg="mod">
          <ac:chgData name="MURAD, Sofia Jenny Juliette" userId="609d3eb8-04db-4da7-84a5-b39f1996835f" providerId="ADAL" clId="{1D520E73-E5F7-44CC-A273-12D6C3ED287F}" dt="2024-01-18T11:53:51.153" v="114" actId="6549"/>
          <ac:spMkLst>
            <pc:docMk/>
            <pc:sldMk cId="4154322372" sldId="258"/>
            <ac:spMk id="4" creationId="{EEB624C6-8AF0-44C4-83D8-3A2C2CD4ECF7}"/>
          </ac:spMkLst>
        </pc:spChg>
      </pc:sldChg>
      <pc:sldChg chg="add">
        <pc:chgData name="MURAD, Sofia Jenny Juliette" userId="609d3eb8-04db-4da7-84a5-b39f1996835f" providerId="ADAL" clId="{1D520E73-E5F7-44CC-A273-12D6C3ED287F}" dt="2024-01-18T11:55:39.857" v="205"/>
        <pc:sldMkLst>
          <pc:docMk/>
          <pc:sldMk cId="1446751405" sldId="259"/>
        </pc:sldMkLst>
      </pc:sldChg>
      <pc:sldChg chg="add addCm">
        <pc:chgData name="MURAD, Sofia Jenny Juliette" userId="609d3eb8-04db-4da7-84a5-b39f1996835f" providerId="ADAL" clId="{1D520E73-E5F7-44CC-A273-12D6C3ED287F}" dt="2024-01-18T14:38:17.965" v="4374"/>
        <pc:sldMkLst>
          <pc:docMk/>
          <pc:sldMk cId="988277697" sldId="263"/>
        </pc:sldMkLst>
      </pc:sldChg>
      <pc:sldChg chg="addSp modSp add mod addCm modCm">
        <pc:chgData name="MURAD, Sofia Jenny Juliette" userId="609d3eb8-04db-4da7-84a5-b39f1996835f" providerId="ADAL" clId="{1D520E73-E5F7-44CC-A273-12D6C3ED287F}" dt="2024-01-18T16:22:01.699" v="4596" actId="20577"/>
        <pc:sldMkLst>
          <pc:docMk/>
          <pc:sldMk cId="3412071981" sldId="269"/>
        </pc:sldMkLst>
        <pc:spChg chg="mod">
          <ac:chgData name="MURAD, Sofia Jenny Juliette" userId="609d3eb8-04db-4da7-84a5-b39f1996835f" providerId="ADAL" clId="{1D520E73-E5F7-44CC-A273-12D6C3ED287F}" dt="2024-01-18T16:22:01.699" v="4596" actId="20577"/>
          <ac:spMkLst>
            <pc:docMk/>
            <pc:sldMk cId="3412071981" sldId="269"/>
            <ac:spMk id="2" creationId="{B1855370-3FBA-4735-8196-5F7511F82910}"/>
          </ac:spMkLst>
        </pc:spChg>
        <pc:spChg chg="mod">
          <ac:chgData name="MURAD, Sofia Jenny Juliette" userId="609d3eb8-04db-4da7-84a5-b39f1996835f" providerId="ADAL" clId="{1D520E73-E5F7-44CC-A273-12D6C3ED287F}" dt="2024-01-18T16:19:40.004" v="4561" actId="1076"/>
          <ac:spMkLst>
            <pc:docMk/>
            <pc:sldMk cId="3412071981" sldId="269"/>
            <ac:spMk id="4" creationId="{AE0A25F5-437F-4307-AA55-06C6961AD9AF}"/>
          </ac:spMkLst>
        </pc:spChg>
        <pc:spChg chg="add mod">
          <ac:chgData name="MURAD, Sofia Jenny Juliette" userId="609d3eb8-04db-4da7-84a5-b39f1996835f" providerId="ADAL" clId="{1D520E73-E5F7-44CC-A273-12D6C3ED287F}" dt="2024-01-18T16:20:04.528" v="4594" actId="13926"/>
          <ac:spMkLst>
            <pc:docMk/>
            <pc:sldMk cId="3412071981" sldId="269"/>
            <ac:spMk id="5" creationId="{46CA8AE3-6790-72C1-0B22-3D6180DFB8E1}"/>
          </ac:spMkLst>
        </pc:spChg>
      </pc:sldChg>
      <pc:sldChg chg="add">
        <pc:chgData name="MURAD, Sofia Jenny Juliette" userId="609d3eb8-04db-4da7-84a5-b39f1996835f" providerId="ADAL" clId="{1D520E73-E5F7-44CC-A273-12D6C3ED287F}" dt="2024-01-18T11:55:39.857" v="205"/>
        <pc:sldMkLst>
          <pc:docMk/>
          <pc:sldMk cId="2412881401" sldId="271"/>
        </pc:sldMkLst>
      </pc:sldChg>
      <pc:sldChg chg="add">
        <pc:chgData name="MURAD, Sofia Jenny Juliette" userId="609d3eb8-04db-4da7-84a5-b39f1996835f" providerId="ADAL" clId="{1D520E73-E5F7-44CC-A273-12D6C3ED287F}" dt="2024-01-18T11:55:39.857" v="205"/>
        <pc:sldMkLst>
          <pc:docMk/>
          <pc:sldMk cId="3676147972" sldId="272"/>
        </pc:sldMkLst>
      </pc:sldChg>
      <pc:sldChg chg="modSp add mod">
        <pc:chgData name="MURAD, Sofia Jenny Juliette" userId="609d3eb8-04db-4da7-84a5-b39f1996835f" providerId="ADAL" clId="{1D520E73-E5F7-44CC-A273-12D6C3ED287F}" dt="2024-01-18T13:49:26.606" v="1789" actId="27636"/>
        <pc:sldMkLst>
          <pc:docMk/>
          <pc:sldMk cId="228396253" sldId="273"/>
        </pc:sldMkLst>
        <pc:spChg chg="mod">
          <ac:chgData name="MURAD, Sofia Jenny Juliette" userId="609d3eb8-04db-4da7-84a5-b39f1996835f" providerId="ADAL" clId="{1D520E73-E5F7-44CC-A273-12D6C3ED287F}" dt="2024-01-18T13:49:26.606" v="1789" actId="27636"/>
          <ac:spMkLst>
            <pc:docMk/>
            <pc:sldMk cId="228396253" sldId="273"/>
            <ac:spMk id="22" creationId="{AA532F93-9197-4E7A-A4F8-7E93EEA16C00}"/>
          </ac:spMkLst>
        </pc:spChg>
      </pc:sldChg>
      <pc:sldChg chg="add">
        <pc:chgData name="MURAD, Sofia Jenny Juliette" userId="609d3eb8-04db-4da7-84a5-b39f1996835f" providerId="ADAL" clId="{1D520E73-E5F7-44CC-A273-12D6C3ED287F}" dt="2024-01-18T11:55:39.857" v="205"/>
        <pc:sldMkLst>
          <pc:docMk/>
          <pc:sldMk cId="1244542478" sldId="275"/>
        </pc:sldMkLst>
      </pc:sldChg>
      <pc:sldChg chg="add">
        <pc:chgData name="MURAD, Sofia Jenny Juliette" userId="609d3eb8-04db-4da7-84a5-b39f1996835f" providerId="ADAL" clId="{1D520E73-E5F7-44CC-A273-12D6C3ED287F}" dt="2024-01-18T11:56:41.531" v="211"/>
        <pc:sldMkLst>
          <pc:docMk/>
          <pc:sldMk cId="35777387" sldId="276"/>
        </pc:sldMkLst>
      </pc:sldChg>
      <pc:sldChg chg="modSp add mod">
        <pc:chgData name="MURAD, Sofia Jenny Juliette" userId="609d3eb8-04db-4da7-84a5-b39f1996835f" providerId="ADAL" clId="{1D520E73-E5F7-44CC-A273-12D6C3ED287F}" dt="2024-01-18T13:49:34.140" v="1796" actId="27636"/>
        <pc:sldMkLst>
          <pc:docMk/>
          <pc:sldMk cId="2638508726" sldId="277"/>
        </pc:sldMkLst>
        <pc:spChg chg="mod">
          <ac:chgData name="MURAD, Sofia Jenny Juliette" userId="609d3eb8-04db-4da7-84a5-b39f1996835f" providerId="ADAL" clId="{1D520E73-E5F7-44CC-A273-12D6C3ED287F}" dt="2024-01-18T13:49:34.140" v="1796" actId="27636"/>
          <ac:spMkLst>
            <pc:docMk/>
            <pc:sldMk cId="2638508726" sldId="277"/>
            <ac:spMk id="22" creationId="{AD3FBCCE-D4B5-4295-A0FF-55D17544927C}"/>
          </ac:spMkLst>
        </pc:spChg>
      </pc:sldChg>
      <pc:sldChg chg="add">
        <pc:chgData name="MURAD, Sofia Jenny Juliette" userId="609d3eb8-04db-4da7-84a5-b39f1996835f" providerId="ADAL" clId="{1D520E73-E5F7-44CC-A273-12D6C3ED287F}" dt="2024-01-18T11:56:58.331" v="213"/>
        <pc:sldMkLst>
          <pc:docMk/>
          <pc:sldMk cId="3501698252" sldId="278"/>
        </pc:sldMkLst>
      </pc:sldChg>
      <pc:sldChg chg="modSp add del mod">
        <pc:chgData name="MURAD, Sofia Jenny Juliette" userId="609d3eb8-04db-4da7-84a5-b39f1996835f" providerId="ADAL" clId="{1D520E73-E5F7-44CC-A273-12D6C3ED287F}" dt="2024-01-18T14:33:40.783" v="4364" actId="18676"/>
        <pc:sldMkLst>
          <pc:docMk/>
          <pc:sldMk cId="3686336347" sldId="279"/>
        </pc:sldMkLst>
        <pc:spChg chg="mod">
          <ac:chgData name="MURAD, Sofia Jenny Juliette" userId="609d3eb8-04db-4da7-84a5-b39f1996835f" providerId="ADAL" clId="{1D520E73-E5F7-44CC-A273-12D6C3ED287F}" dt="2024-01-18T11:55:40.013" v="208" actId="27636"/>
          <ac:spMkLst>
            <pc:docMk/>
            <pc:sldMk cId="3686336347" sldId="279"/>
            <ac:spMk id="4" creationId="{C3332E9E-8BA9-48B1-956D-FEA12ADA1B28}"/>
          </ac:spMkLst>
        </pc:spChg>
      </pc:sldChg>
      <pc:sldChg chg="add del">
        <pc:chgData name="MURAD, Sofia Jenny Juliette" userId="609d3eb8-04db-4da7-84a5-b39f1996835f" providerId="ADAL" clId="{1D520E73-E5F7-44CC-A273-12D6C3ED287F}" dt="2024-01-18T14:33:40.783" v="4364" actId="18676"/>
        <pc:sldMkLst>
          <pc:docMk/>
          <pc:sldMk cId="412353964" sldId="280"/>
        </pc:sldMkLst>
      </pc:sldChg>
      <pc:sldChg chg="add">
        <pc:chgData name="MURAD, Sofia Jenny Juliette" userId="609d3eb8-04db-4da7-84a5-b39f1996835f" providerId="ADAL" clId="{1D520E73-E5F7-44CC-A273-12D6C3ED287F}" dt="2024-01-18T11:56:41.531" v="211"/>
        <pc:sldMkLst>
          <pc:docMk/>
          <pc:sldMk cId="1788576023" sldId="281"/>
        </pc:sldMkLst>
      </pc:sldChg>
      <pc:sldChg chg="add addCm">
        <pc:chgData name="MURAD, Sofia Jenny Juliette" userId="609d3eb8-04db-4da7-84a5-b39f1996835f" providerId="ADAL" clId="{1D520E73-E5F7-44CC-A273-12D6C3ED287F}" dt="2024-01-18T14:36:22.328" v="4371"/>
        <pc:sldMkLst>
          <pc:docMk/>
          <pc:sldMk cId="2316791378" sldId="283"/>
        </pc:sldMkLst>
      </pc:sldChg>
      <pc:sldChg chg="add del">
        <pc:chgData name="MURAD, Sofia Jenny Juliette" userId="609d3eb8-04db-4da7-84a5-b39f1996835f" providerId="ADAL" clId="{1D520E73-E5F7-44CC-A273-12D6C3ED287F}" dt="2024-01-18T11:57:03.289" v="215" actId="47"/>
        <pc:sldMkLst>
          <pc:docMk/>
          <pc:sldMk cId="3898945999" sldId="284"/>
        </pc:sldMkLst>
      </pc:sldChg>
      <pc:sldChg chg="add addCm">
        <pc:chgData name="MURAD, Sofia Jenny Juliette" userId="609d3eb8-04db-4da7-84a5-b39f1996835f" providerId="ADAL" clId="{1D520E73-E5F7-44CC-A273-12D6C3ED287F}" dt="2024-01-18T14:36:49.922" v="4372"/>
        <pc:sldMkLst>
          <pc:docMk/>
          <pc:sldMk cId="3442473876" sldId="285"/>
        </pc:sldMkLst>
      </pc:sldChg>
      <pc:sldChg chg="add addCm">
        <pc:chgData name="MURAD, Sofia Jenny Juliette" userId="609d3eb8-04db-4da7-84a5-b39f1996835f" providerId="ADAL" clId="{1D520E73-E5F7-44CC-A273-12D6C3ED287F}" dt="2024-01-18T14:37:02.085" v="4373"/>
        <pc:sldMkLst>
          <pc:docMk/>
          <pc:sldMk cId="1236902879" sldId="287"/>
        </pc:sldMkLst>
      </pc:sldChg>
      <pc:sldChg chg="add addCm">
        <pc:chgData name="MURAD, Sofia Jenny Juliette" userId="609d3eb8-04db-4da7-84a5-b39f1996835f" providerId="ADAL" clId="{1D520E73-E5F7-44CC-A273-12D6C3ED287F}" dt="2024-01-18T14:38:23.981" v="4375"/>
        <pc:sldMkLst>
          <pc:docMk/>
          <pc:sldMk cId="910644182" sldId="288"/>
        </pc:sldMkLst>
      </pc:sldChg>
      <pc:sldChg chg="add">
        <pc:chgData name="MURAD, Sofia Jenny Juliette" userId="609d3eb8-04db-4da7-84a5-b39f1996835f" providerId="ADAL" clId="{1D520E73-E5F7-44CC-A273-12D6C3ED287F}" dt="2024-01-18T11:55:39.857" v="205"/>
        <pc:sldMkLst>
          <pc:docMk/>
          <pc:sldMk cId="672877427" sldId="289"/>
        </pc:sldMkLst>
      </pc:sldChg>
      <pc:sldChg chg="modSp add del ord">
        <pc:chgData name="MURAD, Sofia Jenny Juliette" userId="609d3eb8-04db-4da7-84a5-b39f1996835f" providerId="ADAL" clId="{1D520E73-E5F7-44CC-A273-12D6C3ED287F}" dt="2024-01-18T12:20:59.280" v="1393" actId="47"/>
        <pc:sldMkLst>
          <pc:docMk/>
          <pc:sldMk cId="3903434070" sldId="290"/>
        </pc:sldMkLst>
        <pc:spChg chg="mod">
          <ac:chgData name="MURAD, Sofia Jenny Juliette" userId="609d3eb8-04db-4da7-84a5-b39f1996835f" providerId="ADAL" clId="{1D520E73-E5F7-44CC-A273-12D6C3ED287F}" dt="2024-01-18T11:52:32.164" v="67"/>
          <ac:spMkLst>
            <pc:docMk/>
            <pc:sldMk cId="3903434070" sldId="290"/>
            <ac:spMk id="4" creationId="{B5757D70-D78E-4052-AA64-4FE347B4E005}"/>
          </ac:spMkLst>
        </pc:spChg>
        <pc:spChg chg="mod">
          <ac:chgData name="MURAD, Sofia Jenny Juliette" userId="609d3eb8-04db-4da7-84a5-b39f1996835f" providerId="ADAL" clId="{1D520E73-E5F7-44CC-A273-12D6C3ED287F}" dt="2024-01-18T11:52:32.164" v="67"/>
          <ac:spMkLst>
            <pc:docMk/>
            <pc:sldMk cId="3903434070" sldId="290"/>
            <ac:spMk id="5" creationId="{944A0EEC-0AD3-42B0-9712-C85CFA349A88}"/>
          </ac:spMkLst>
        </pc:spChg>
      </pc:sldChg>
      <pc:sldChg chg="modSp ord">
        <pc:chgData name="MURAD, Sofia Jenny Juliette" userId="609d3eb8-04db-4da7-84a5-b39f1996835f" providerId="ADAL" clId="{1D520E73-E5F7-44CC-A273-12D6C3ED287F}" dt="2024-01-18T13:47:10.958" v="1669"/>
        <pc:sldMkLst>
          <pc:docMk/>
          <pc:sldMk cId="1948055383" sldId="291"/>
        </pc:sldMkLst>
        <pc:spChg chg="mod">
          <ac:chgData name="MURAD, Sofia Jenny Juliette" userId="609d3eb8-04db-4da7-84a5-b39f1996835f" providerId="ADAL" clId="{1D520E73-E5F7-44CC-A273-12D6C3ED287F}" dt="2024-01-18T11:52:32.164" v="67"/>
          <ac:spMkLst>
            <pc:docMk/>
            <pc:sldMk cId="1948055383" sldId="291"/>
            <ac:spMk id="2" creationId="{7BE7F431-F160-46B1-80A0-F9BDEA9DEDA6}"/>
          </ac:spMkLst>
        </pc:spChg>
        <pc:spChg chg="mod">
          <ac:chgData name="MURAD, Sofia Jenny Juliette" userId="609d3eb8-04db-4da7-84a5-b39f1996835f" providerId="ADAL" clId="{1D520E73-E5F7-44CC-A273-12D6C3ED287F}" dt="2024-01-18T11:52:32.164" v="67"/>
          <ac:spMkLst>
            <pc:docMk/>
            <pc:sldMk cId="1948055383" sldId="291"/>
            <ac:spMk id="3" creationId="{C9769128-9DD9-471D-A6B9-DABE008F09F3}"/>
          </ac:spMkLst>
        </pc:spChg>
      </pc:sldChg>
      <pc:sldChg chg="modSp mod addCm">
        <pc:chgData name="MURAD, Sofia Jenny Juliette" userId="609d3eb8-04db-4da7-84a5-b39f1996835f" providerId="ADAL" clId="{1D520E73-E5F7-44CC-A273-12D6C3ED287F}" dt="2024-01-18T16:06:02.277" v="4516"/>
        <pc:sldMkLst>
          <pc:docMk/>
          <pc:sldMk cId="4089523311" sldId="292"/>
        </pc:sldMkLst>
        <pc:spChg chg="mod">
          <ac:chgData name="MURAD, Sofia Jenny Juliette" userId="609d3eb8-04db-4da7-84a5-b39f1996835f" providerId="ADAL" clId="{1D520E73-E5F7-44CC-A273-12D6C3ED287F}" dt="2024-01-18T13:49:26.491" v="1786" actId="27636"/>
          <ac:spMkLst>
            <pc:docMk/>
            <pc:sldMk cId="4089523311" sldId="292"/>
            <ac:spMk id="2" creationId="{50AE077E-588C-4175-8B1E-618EA3264FBF}"/>
          </ac:spMkLst>
        </pc:spChg>
        <pc:spChg chg="mod">
          <ac:chgData name="MURAD, Sofia Jenny Juliette" userId="609d3eb8-04db-4da7-84a5-b39f1996835f" providerId="ADAL" clId="{1D520E73-E5F7-44CC-A273-12D6C3ED287F}" dt="2024-01-18T13:47:30.038" v="1710" actId="20577"/>
          <ac:spMkLst>
            <pc:docMk/>
            <pc:sldMk cId="4089523311" sldId="292"/>
            <ac:spMk id="3" creationId="{789BCBC6-56C1-4B72-AFA8-E15F2563FA4C}"/>
          </ac:spMkLst>
        </pc:spChg>
      </pc:sldChg>
      <pc:sldChg chg="modSp">
        <pc:chgData name="MURAD, Sofia Jenny Juliette" userId="609d3eb8-04db-4da7-84a5-b39f1996835f" providerId="ADAL" clId="{1D520E73-E5F7-44CC-A273-12D6C3ED287F}" dt="2024-01-18T11:52:32.164" v="67"/>
        <pc:sldMkLst>
          <pc:docMk/>
          <pc:sldMk cId="2995721417" sldId="293"/>
        </pc:sldMkLst>
        <pc:spChg chg="mod">
          <ac:chgData name="MURAD, Sofia Jenny Juliette" userId="609d3eb8-04db-4da7-84a5-b39f1996835f" providerId="ADAL" clId="{1D520E73-E5F7-44CC-A273-12D6C3ED287F}" dt="2024-01-18T11:52:32.164" v="67"/>
          <ac:spMkLst>
            <pc:docMk/>
            <pc:sldMk cId="2995721417" sldId="293"/>
            <ac:spMk id="3" creationId="{DB4B9A68-3B01-E442-9881-3D6D20B61CC0}"/>
          </ac:spMkLst>
        </pc:spChg>
      </pc:sldChg>
      <pc:sldChg chg="modSp mod">
        <pc:chgData name="MURAD, Sofia Jenny Juliette" userId="609d3eb8-04db-4da7-84a5-b39f1996835f" providerId="ADAL" clId="{1D520E73-E5F7-44CC-A273-12D6C3ED287F}" dt="2024-01-18T13:49:26.520" v="1788" actId="27636"/>
        <pc:sldMkLst>
          <pc:docMk/>
          <pc:sldMk cId="1844280235" sldId="294"/>
        </pc:sldMkLst>
        <pc:spChg chg="mod">
          <ac:chgData name="MURAD, Sofia Jenny Juliette" userId="609d3eb8-04db-4da7-84a5-b39f1996835f" providerId="ADAL" clId="{1D520E73-E5F7-44CC-A273-12D6C3ED287F}" dt="2024-01-18T13:49:26.520" v="1788" actId="27636"/>
          <ac:spMkLst>
            <pc:docMk/>
            <pc:sldMk cId="1844280235" sldId="294"/>
            <ac:spMk id="2" creationId="{EEFB3AEC-B14F-B34A-A454-E328EB697BCD}"/>
          </ac:spMkLst>
        </pc:spChg>
        <pc:spChg chg="mod">
          <ac:chgData name="MURAD, Sofia Jenny Juliette" userId="609d3eb8-04db-4da7-84a5-b39f1996835f" providerId="ADAL" clId="{1D520E73-E5F7-44CC-A273-12D6C3ED287F}" dt="2024-01-18T11:52:32.164" v="67"/>
          <ac:spMkLst>
            <pc:docMk/>
            <pc:sldMk cId="1844280235" sldId="294"/>
            <ac:spMk id="3" creationId="{61181691-BF28-DA4B-B6BC-F7E2E1DA2484}"/>
          </ac:spMkLst>
        </pc:spChg>
      </pc:sldChg>
      <pc:sldChg chg="modSp">
        <pc:chgData name="MURAD, Sofia Jenny Juliette" userId="609d3eb8-04db-4da7-84a5-b39f1996835f" providerId="ADAL" clId="{1D520E73-E5F7-44CC-A273-12D6C3ED287F}" dt="2024-01-18T11:52:32.164" v="67"/>
        <pc:sldMkLst>
          <pc:docMk/>
          <pc:sldMk cId="2122557673" sldId="295"/>
        </pc:sldMkLst>
        <pc:spChg chg="mod">
          <ac:chgData name="MURAD, Sofia Jenny Juliette" userId="609d3eb8-04db-4da7-84a5-b39f1996835f" providerId="ADAL" clId="{1D520E73-E5F7-44CC-A273-12D6C3ED287F}" dt="2024-01-18T11:52:32.164" v="67"/>
          <ac:spMkLst>
            <pc:docMk/>
            <pc:sldMk cId="2122557673" sldId="295"/>
            <ac:spMk id="3" creationId="{DB4B9A68-3B01-E442-9881-3D6D20B61CC0}"/>
          </ac:spMkLst>
        </pc:spChg>
      </pc:sldChg>
      <pc:sldChg chg="modSp mod">
        <pc:chgData name="MURAD, Sofia Jenny Juliette" userId="609d3eb8-04db-4da7-84a5-b39f1996835f" providerId="ADAL" clId="{1D520E73-E5F7-44CC-A273-12D6C3ED287F}" dt="2024-01-18T13:49:34.092" v="1795" actId="27636"/>
        <pc:sldMkLst>
          <pc:docMk/>
          <pc:sldMk cId="4190500392" sldId="296"/>
        </pc:sldMkLst>
        <pc:spChg chg="mod">
          <ac:chgData name="MURAD, Sofia Jenny Juliette" userId="609d3eb8-04db-4da7-84a5-b39f1996835f" providerId="ADAL" clId="{1D520E73-E5F7-44CC-A273-12D6C3ED287F}" dt="2024-01-18T13:49:34.092" v="1795" actId="27636"/>
          <ac:spMkLst>
            <pc:docMk/>
            <pc:sldMk cId="4190500392" sldId="296"/>
            <ac:spMk id="2" creationId="{C15997C9-102E-E04A-A587-B6EFDB720867}"/>
          </ac:spMkLst>
        </pc:spChg>
        <pc:spChg chg="mod">
          <ac:chgData name="MURAD, Sofia Jenny Juliette" userId="609d3eb8-04db-4da7-84a5-b39f1996835f" providerId="ADAL" clId="{1D520E73-E5F7-44CC-A273-12D6C3ED287F}" dt="2024-01-18T11:52:32.164" v="67"/>
          <ac:spMkLst>
            <pc:docMk/>
            <pc:sldMk cId="4190500392" sldId="296"/>
            <ac:spMk id="3" creationId="{DB4B9A68-3B01-E442-9881-3D6D20B61CC0}"/>
          </ac:spMkLst>
        </pc:spChg>
      </pc:sldChg>
      <pc:sldChg chg="modSp mod">
        <pc:chgData name="MURAD, Sofia Jenny Juliette" userId="609d3eb8-04db-4da7-84a5-b39f1996835f" providerId="ADAL" clId="{1D520E73-E5F7-44CC-A273-12D6C3ED287F}" dt="2024-01-18T11:52:32.313" v="69" actId="27636"/>
        <pc:sldMkLst>
          <pc:docMk/>
          <pc:sldMk cId="3098176661" sldId="297"/>
        </pc:sldMkLst>
        <pc:spChg chg="mod">
          <ac:chgData name="MURAD, Sofia Jenny Juliette" userId="609d3eb8-04db-4da7-84a5-b39f1996835f" providerId="ADAL" clId="{1D520E73-E5F7-44CC-A273-12D6C3ED287F}" dt="2024-01-18T11:52:32.313" v="69" actId="27636"/>
          <ac:spMkLst>
            <pc:docMk/>
            <pc:sldMk cId="3098176661" sldId="297"/>
            <ac:spMk id="2" creationId="{C15997C9-102E-E04A-A587-B6EFDB720867}"/>
          </ac:spMkLst>
        </pc:spChg>
        <pc:spChg chg="mod">
          <ac:chgData name="MURAD, Sofia Jenny Juliette" userId="609d3eb8-04db-4da7-84a5-b39f1996835f" providerId="ADAL" clId="{1D520E73-E5F7-44CC-A273-12D6C3ED287F}" dt="2024-01-18T11:52:32.164" v="67"/>
          <ac:spMkLst>
            <pc:docMk/>
            <pc:sldMk cId="3098176661" sldId="297"/>
            <ac:spMk id="3" creationId="{DB4B9A68-3B01-E442-9881-3D6D20B61CC0}"/>
          </ac:spMkLst>
        </pc:spChg>
      </pc:sldChg>
      <pc:sldChg chg="modSp">
        <pc:chgData name="MURAD, Sofia Jenny Juliette" userId="609d3eb8-04db-4da7-84a5-b39f1996835f" providerId="ADAL" clId="{1D520E73-E5F7-44CC-A273-12D6C3ED287F}" dt="2024-01-18T11:52:32.164" v="67"/>
        <pc:sldMkLst>
          <pc:docMk/>
          <pc:sldMk cId="3001104946" sldId="299"/>
        </pc:sldMkLst>
        <pc:spChg chg="mod">
          <ac:chgData name="MURAD, Sofia Jenny Juliette" userId="609d3eb8-04db-4da7-84a5-b39f1996835f" providerId="ADAL" clId="{1D520E73-E5F7-44CC-A273-12D6C3ED287F}" dt="2024-01-18T11:52:32.164" v="67"/>
          <ac:spMkLst>
            <pc:docMk/>
            <pc:sldMk cId="3001104946" sldId="299"/>
            <ac:spMk id="3" creationId="{DB4B9A68-3B01-E442-9881-3D6D20B61CC0}"/>
          </ac:spMkLst>
        </pc:spChg>
      </pc:sldChg>
      <pc:sldChg chg="modSp">
        <pc:chgData name="MURAD, Sofia Jenny Juliette" userId="609d3eb8-04db-4da7-84a5-b39f1996835f" providerId="ADAL" clId="{1D520E73-E5F7-44CC-A273-12D6C3ED287F}" dt="2024-01-18T11:52:32.164" v="67"/>
        <pc:sldMkLst>
          <pc:docMk/>
          <pc:sldMk cId="688541594" sldId="300"/>
        </pc:sldMkLst>
        <pc:spChg chg="mod">
          <ac:chgData name="MURAD, Sofia Jenny Juliette" userId="609d3eb8-04db-4da7-84a5-b39f1996835f" providerId="ADAL" clId="{1D520E73-E5F7-44CC-A273-12D6C3ED287F}" dt="2024-01-18T11:52:32.164" v="67"/>
          <ac:spMkLst>
            <pc:docMk/>
            <pc:sldMk cId="688541594" sldId="300"/>
            <ac:spMk id="2" creationId="{C15997C9-102E-E04A-A587-B6EFDB720867}"/>
          </ac:spMkLst>
        </pc:spChg>
        <pc:spChg chg="mod">
          <ac:chgData name="MURAD, Sofia Jenny Juliette" userId="609d3eb8-04db-4da7-84a5-b39f1996835f" providerId="ADAL" clId="{1D520E73-E5F7-44CC-A273-12D6C3ED287F}" dt="2024-01-18T11:52:32.164" v="67"/>
          <ac:spMkLst>
            <pc:docMk/>
            <pc:sldMk cId="688541594" sldId="300"/>
            <ac:spMk id="3" creationId="{DB4B9A68-3B01-E442-9881-3D6D20B61CC0}"/>
          </ac:spMkLst>
        </pc:spChg>
      </pc:sldChg>
      <pc:sldChg chg="modSp add del mod">
        <pc:chgData name="MURAD, Sofia Jenny Juliette" userId="609d3eb8-04db-4da7-84a5-b39f1996835f" providerId="ADAL" clId="{1D520E73-E5F7-44CC-A273-12D6C3ED287F}" dt="2024-01-18T12:17:46.470" v="1174" actId="47"/>
        <pc:sldMkLst>
          <pc:docMk/>
          <pc:sldMk cId="1794132666" sldId="301"/>
        </pc:sldMkLst>
        <pc:spChg chg="mod">
          <ac:chgData name="MURAD, Sofia Jenny Juliette" userId="609d3eb8-04db-4da7-84a5-b39f1996835f" providerId="ADAL" clId="{1D520E73-E5F7-44CC-A273-12D6C3ED287F}" dt="2024-01-18T11:52:32.164" v="67"/>
          <ac:spMkLst>
            <pc:docMk/>
            <pc:sldMk cId="1794132666" sldId="301"/>
            <ac:spMk id="4" creationId="{EEB624C6-8AF0-44C4-83D8-3A2C2CD4ECF7}"/>
          </ac:spMkLst>
        </pc:spChg>
      </pc:sldChg>
      <pc:sldChg chg="addSp delSp modSp new mod modClrScheme chgLayout">
        <pc:chgData name="MURAD, Sofia Jenny Juliette" userId="609d3eb8-04db-4da7-84a5-b39f1996835f" providerId="ADAL" clId="{1D520E73-E5F7-44CC-A273-12D6C3ED287F}" dt="2024-01-18T15:30:16.388" v="4481" actId="20577"/>
        <pc:sldMkLst>
          <pc:docMk/>
          <pc:sldMk cId="2430619339" sldId="302"/>
        </pc:sldMkLst>
        <pc:spChg chg="del mod ord">
          <ac:chgData name="MURAD, Sofia Jenny Juliette" userId="609d3eb8-04db-4da7-84a5-b39f1996835f" providerId="ADAL" clId="{1D520E73-E5F7-44CC-A273-12D6C3ED287F}" dt="2024-01-18T11:54:06.915" v="116" actId="700"/>
          <ac:spMkLst>
            <pc:docMk/>
            <pc:sldMk cId="2430619339" sldId="302"/>
            <ac:spMk id="2" creationId="{4FDB1F0E-0C1C-2D7A-9B33-013FD1586C2A}"/>
          </ac:spMkLst>
        </pc:spChg>
        <pc:spChg chg="del mod ord">
          <ac:chgData name="MURAD, Sofia Jenny Juliette" userId="609d3eb8-04db-4da7-84a5-b39f1996835f" providerId="ADAL" clId="{1D520E73-E5F7-44CC-A273-12D6C3ED287F}" dt="2024-01-18T11:54:06.915" v="116" actId="700"/>
          <ac:spMkLst>
            <pc:docMk/>
            <pc:sldMk cId="2430619339" sldId="302"/>
            <ac:spMk id="3" creationId="{B6C4EADA-7F8A-C26B-D0D9-C6BDBB014EFC}"/>
          </ac:spMkLst>
        </pc:spChg>
        <pc:spChg chg="add mod ord">
          <ac:chgData name="MURAD, Sofia Jenny Juliette" userId="609d3eb8-04db-4da7-84a5-b39f1996835f" providerId="ADAL" clId="{1D520E73-E5F7-44CC-A273-12D6C3ED287F}" dt="2024-01-18T11:54:21.094" v="181" actId="20577"/>
          <ac:spMkLst>
            <pc:docMk/>
            <pc:sldMk cId="2430619339" sldId="302"/>
            <ac:spMk id="4" creationId="{31333B64-D278-AF55-0A30-A5AB7600D2E0}"/>
          </ac:spMkLst>
        </pc:spChg>
        <pc:spChg chg="add mod ord">
          <ac:chgData name="MURAD, Sofia Jenny Juliette" userId="609d3eb8-04db-4da7-84a5-b39f1996835f" providerId="ADAL" clId="{1D520E73-E5F7-44CC-A273-12D6C3ED287F}" dt="2024-01-18T15:30:16.388" v="4481" actId="20577"/>
          <ac:spMkLst>
            <pc:docMk/>
            <pc:sldMk cId="2430619339" sldId="302"/>
            <ac:spMk id="5" creationId="{5E67B203-EF04-250F-8748-E019833EB3FC}"/>
          </ac:spMkLst>
        </pc:spChg>
      </pc:sldChg>
      <pc:sldChg chg="modSp add mod">
        <pc:chgData name="MURAD, Sofia Jenny Juliette" userId="609d3eb8-04db-4da7-84a5-b39f1996835f" providerId="ADAL" clId="{1D520E73-E5F7-44CC-A273-12D6C3ED287F}" dt="2024-01-18T13:49:34.240" v="1799" actId="27636"/>
        <pc:sldMkLst>
          <pc:docMk/>
          <pc:sldMk cId="1122774445" sldId="305"/>
        </pc:sldMkLst>
        <pc:spChg chg="mod">
          <ac:chgData name="MURAD, Sofia Jenny Juliette" userId="609d3eb8-04db-4da7-84a5-b39f1996835f" providerId="ADAL" clId="{1D520E73-E5F7-44CC-A273-12D6C3ED287F}" dt="2024-01-18T13:49:34.240" v="1799" actId="27636"/>
          <ac:spMkLst>
            <pc:docMk/>
            <pc:sldMk cId="1122774445" sldId="305"/>
            <ac:spMk id="2" creationId="{6964C670-B28C-4732-8761-DF844C061168}"/>
          </ac:spMkLst>
        </pc:spChg>
      </pc:sldChg>
      <pc:sldChg chg="add">
        <pc:chgData name="MURAD, Sofia Jenny Juliette" userId="609d3eb8-04db-4da7-84a5-b39f1996835f" providerId="ADAL" clId="{1D520E73-E5F7-44CC-A273-12D6C3ED287F}" dt="2024-01-18T11:56:58.331" v="213"/>
        <pc:sldMkLst>
          <pc:docMk/>
          <pc:sldMk cId="2297982194" sldId="306"/>
        </pc:sldMkLst>
      </pc:sldChg>
      <pc:sldChg chg="add addCm">
        <pc:chgData name="MURAD, Sofia Jenny Juliette" userId="609d3eb8-04db-4da7-84a5-b39f1996835f" providerId="ADAL" clId="{1D520E73-E5F7-44CC-A273-12D6C3ED287F}" dt="2024-01-18T14:34:15.352" v="4365"/>
        <pc:sldMkLst>
          <pc:docMk/>
          <pc:sldMk cId="547478688" sldId="307"/>
        </pc:sldMkLst>
      </pc:sldChg>
      <pc:sldChg chg="add addCm">
        <pc:chgData name="MURAD, Sofia Jenny Juliette" userId="609d3eb8-04db-4da7-84a5-b39f1996835f" providerId="ADAL" clId="{1D520E73-E5F7-44CC-A273-12D6C3ED287F}" dt="2024-01-18T14:35:14.352" v="4369"/>
        <pc:sldMkLst>
          <pc:docMk/>
          <pc:sldMk cId="2511685414" sldId="309"/>
        </pc:sldMkLst>
      </pc:sldChg>
      <pc:sldChg chg="add addCm">
        <pc:chgData name="MURAD, Sofia Jenny Juliette" userId="609d3eb8-04db-4da7-84a5-b39f1996835f" providerId="ADAL" clId="{1D520E73-E5F7-44CC-A273-12D6C3ED287F}" dt="2024-01-18T14:35:59.855" v="4370"/>
        <pc:sldMkLst>
          <pc:docMk/>
          <pc:sldMk cId="3287814041" sldId="317"/>
        </pc:sldMkLst>
      </pc:sldChg>
      <pc:sldChg chg="add">
        <pc:chgData name="MURAD, Sofia Jenny Juliette" userId="609d3eb8-04db-4da7-84a5-b39f1996835f" providerId="ADAL" clId="{1D520E73-E5F7-44CC-A273-12D6C3ED287F}" dt="2024-01-18T11:56:58.331" v="213"/>
        <pc:sldMkLst>
          <pc:docMk/>
          <pc:sldMk cId="229299555" sldId="319"/>
        </pc:sldMkLst>
      </pc:sldChg>
      <pc:sldChg chg="add del">
        <pc:chgData name="MURAD, Sofia Jenny Juliette" userId="609d3eb8-04db-4da7-84a5-b39f1996835f" providerId="ADAL" clId="{1D520E73-E5F7-44CC-A273-12D6C3ED287F}" dt="2024-01-18T11:57:02.619" v="214" actId="47"/>
        <pc:sldMkLst>
          <pc:docMk/>
          <pc:sldMk cId="1596302051" sldId="320"/>
        </pc:sldMkLst>
      </pc:sldChg>
      <pc:sldChg chg="add">
        <pc:chgData name="MURAD, Sofia Jenny Juliette" userId="609d3eb8-04db-4da7-84a5-b39f1996835f" providerId="ADAL" clId="{1D520E73-E5F7-44CC-A273-12D6C3ED287F}" dt="2024-01-18T11:55:39.857" v="205"/>
        <pc:sldMkLst>
          <pc:docMk/>
          <pc:sldMk cId="2480409090" sldId="323"/>
        </pc:sldMkLst>
      </pc:sldChg>
      <pc:sldChg chg="add">
        <pc:chgData name="MURAD, Sofia Jenny Juliette" userId="609d3eb8-04db-4da7-84a5-b39f1996835f" providerId="ADAL" clId="{1D520E73-E5F7-44CC-A273-12D6C3ED287F}" dt="2024-01-18T11:55:39.857" v="205"/>
        <pc:sldMkLst>
          <pc:docMk/>
          <pc:sldMk cId="3065837587" sldId="329"/>
        </pc:sldMkLst>
      </pc:sldChg>
      <pc:sldChg chg="add">
        <pc:chgData name="MURAD, Sofia Jenny Juliette" userId="609d3eb8-04db-4da7-84a5-b39f1996835f" providerId="ADAL" clId="{1D520E73-E5F7-44CC-A273-12D6C3ED287F}" dt="2024-01-18T11:55:39.857" v="205"/>
        <pc:sldMkLst>
          <pc:docMk/>
          <pc:sldMk cId="3269237096" sldId="330"/>
        </pc:sldMkLst>
      </pc:sldChg>
      <pc:sldChg chg="add">
        <pc:chgData name="MURAD, Sofia Jenny Juliette" userId="609d3eb8-04db-4da7-84a5-b39f1996835f" providerId="ADAL" clId="{1D520E73-E5F7-44CC-A273-12D6C3ED287F}" dt="2024-01-18T11:55:39.857" v="205"/>
        <pc:sldMkLst>
          <pc:docMk/>
          <pc:sldMk cId="3507244477" sldId="331"/>
        </pc:sldMkLst>
      </pc:sldChg>
      <pc:sldChg chg="add addCm">
        <pc:chgData name="MURAD, Sofia Jenny Juliette" userId="609d3eb8-04db-4da7-84a5-b39f1996835f" providerId="ADAL" clId="{1D520E73-E5F7-44CC-A273-12D6C3ED287F}" dt="2024-01-18T14:35:08.354" v="4368"/>
        <pc:sldMkLst>
          <pc:docMk/>
          <pc:sldMk cId="3344654590" sldId="332"/>
        </pc:sldMkLst>
      </pc:sldChg>
      <pc:sldChg chg="modSp add mod addCm">
        <pc:chgData name="MURAD, Sofia Jenny Juliette" userId="609d3eb8-04db-4da7-84a5-b39f1996835f" providerId="ADAL" clId="{1D520E73-E5F7-44CC-A273-12D6C3ED287F}" dt="2024-01-18T14:34:33.452" v="4367"/>
        <pc:sldMkLst>
          <pc:docMk/>
          <pc:sldMk cId="1927927360" sldId="333"/>
        </pc:sldMkLst>
        <pc:spChg chg="mod">
          <ac:chgData name="MURAD, Sofia Jenny Juliette" userId="609d3eb8-04db-4da7-84a5-b39f1996835f" providerId="ADAL" clId="{1D520E73-E5F7-44CC-A273-12D6C3ED287F}" dt="2024-01-18T13:49:34.175" v="1798" actId="27636"/>
          <ac:spMkLst>
            <pc:docMk/>
            <pc:sldMk cId="1927927360" sldId="333"/>
            <ac:spMk id="22" creationId="{105057E6-5754-4C22-81C8-DF1659A3B264}"/>
          </ac:spMkLst>
        </pc:spChg>
      </pc:sldChg>
      <pc:sldChg chg="add">
        <pc:chgData name="MURAD, Sofia Jenny Juliette" userId="609d3eb8-04db-4da7-84a5-b39f1996835f" providerId="ADAL" clId="{1D520E73-E5F7-44CC-A273-12D6C3ED287F}" dt="2024-01-18T11:55:39.857" v="205"/>
        <pc:sldMkLst>
          <pc:docMk/>
          <pc:sldMk cId="3220343819" sldId="335"/>
        </pc:sldMkLst>
      </pc:sldChg>
      <pc:sldChg chg="modSp add del mod">
        <pc:chgData name="MURAD, Sofia Jenny Juliette" userId="609d3eb8-04db-4da7-84a5-b39f1996835f" providerId="ADAL" clId="{1D520E73-E5F7-44CC-A273-12D6C3ED287F}" dt="2024-01-18T14:34:20.668" v="4366" actId="47"/>
        <pc:sldMkLst>
          <pc:docMk/>
          <pc:sldMk cId="4139833025" sldId="336"/>
        </pc:sldMkLst>
        <pc:spChg chg="mod">
          <ac:chgData name="MURAD, Sofia Jenny Juliette" userId="609d3eb8-04db-4da7-84a5-b39f1996835f" providerId="ADAL" clId="{1D520E73-E5F7-44CC-A273-12D6C3ED287F}" dt="2024-01-18T11:55:40.006" v="207" actId="27636"/>
          <ac:spMkLst>
            <pc:docMk/>
            <pc:sldMk cId="4139833025" sldId="336"/>
            <ac:spMk id="3" creationId="{1418965F-0AEE-499B-A018-577AC6DA5E63}"/>
          </ac:spMkLst>
        </pc:spChg>
        <pc:spChg chg="mod">
          <ac:chgData name="MURAD, Sofia Jenny Juliette" userId="609d3eb8-04db-4da7-84a5-b39f1996835f" providerId="ADAL" clId="{1D520E73-E5F7-44CC-A273-12D6C3ED287F}" dt="2024-01-18T13:49:34.160" v="1797" actId="27636"/>
          <ac:spMkLst>
            <pc:docMk/>
            <pc:sldMk cId="4139833025" sldId="336"/>
            <ac:spMk id="4" creationId="{15DF48A1-1A87-4244-950D-E1C63FFF0537}"/>
          </ac:spMkLst>
        </pc:spChg>
      </pc:sldChg>
      <pc:sldChg chg="add">
        <pc:chgData name="MURAD, Sofia Jenny Juliette" userId="609d3eb8-04db-4da7-84a5-b39f1996835f" providerId="ADAL" clId="{1D520E73-E5F7-44CC-A273-12D6C3ED287F}" dt="2024-01-18T11:55:39.857" v="205"/>
        <pc:sldMkLst>
          <pc:docMk/>
          <pc:sldMk cId="2392407322" sldId="337"/>
        </pc:sldMkLst>
      </pc:sldChg>
      <pc:sldChg chg="add">
        <pc:chgData name="MURAD, Sofia Jenny Juliette" userId="609d3eb8-04db-4da7-84a5-b39f1996835f" providerId="ADAL" clId="{1D520E73-E5F7-44CC-A273-12D6C3ED287F}" dt="2024-01-18T11:55:39.857" v="205"/>
        <pc:sldMkLst>
          <pc:docMk/>
          <pc:sldMk cId="1618838499" sldId="338"/>
        </pc:sldMkLst>
      </pc:sldChg>
      <pc:sldChg chg="add">
        <pc:chgData name="MURAD, Sofia Jenny Juliette" userId="609d3eb8-04db-4da7-84a5-b39f1996835f" providerId="ADAL" clId="{1D520E73-E5F7-44CC-A273-12D6C3ED287F}" dt="2024-01-18T11:55:39.857" v="205"/>
        <pc:sldMkLst>
          <pc:docMk/>
          <pc:sldMk cId="2297519581" sldId="339"/>
        </pc:sldMkLst>
      </pc:sldChg>
      <pc:sldChg chg="add del">
        <pc:chgData name="MURAD, Sofia Jenny Juliette" userId="609d3eb8-04db-4da7-84a5-b39f1996835f" providerId="ADAL" clId="{1D520E73-E5F7-44CC-A273-12D6C3ED287F}" dt="2024-01-18T12:23:21.485" v="1486" actId="47"/>
        <pc:sldMkLst>
          <pc:docMk/>
          <pc:sldMk cId="1903430613" sldId="340"/>
        </pc:sldMkLst>
      </pc:sldChg>
      <pc:sldChg chg="add del">
        <pc:chgData name="MURAD, Sofia Jenny Juliette" userId="609d3eb8-04db-4da7-84a5-b39f1996835f" providerId="ADAL" clId="{1D520E73-E5F7-44CC-A273-12D6C3ED287F}" dt="2024-01-18T11:55:53.786" v="209" actId="47"/>
        <pc:sldMkLst>
          <pc:docMk/>
          <pc:sldMk cId="2649367336" sldId="340"/>
        </pc:sldMkLst>
      </pc:sldChg>
      <pc:sldChg chg="add">
        <pc:chgData name="MURAD, Sofia Jenny Juliette" userId="609d3eb8-04db-4da7-84a5-b39f1996835f" providerId="ADAL" clId="{1D520E73-E5F7-44CC-A273-12D6C3ED287F}" dt="2024-01-18T11:56:12.313" v="210"/>
        <pc:sldMkLst>
          <pc:docMk/>
          <pc:sldMk cId="1242656307" sldId="341"/>
        </pc:sldMkLst>
      </pc:sldChg>
      <pc:sldChg chg="modSp add mod addCm">
        <pc:chgData name="MURAD, Sofia Jenny Juliette" userId="609d3eb8-04db-4da7-84a5-b39f1996835f" providerId="ADAL" clId="{1D520E73-E5F7-44CC-A273-12D6C3ED287F}" dt="2024-01-18T14:42:38.800" v="4393" actId="13926"/>
        <pc:sldMkLst>
          <pc:docMk/>
          <pc:sldMk cId="2671036043" sldId="342"/>
        </pc:sldMkLst>
        <pc:spChg chg="mod">
          <ac:chgData name="MURAD, Sofia Jenny Juliette" userId="609d3eb8-04db-4da7-84a5-b39f1996835f" providerId="ADAL" clId="{1D520E73-E5F7-44CC-A273-12D6C3ED287F}" dt="2024-01-18T14:40:14.861" v="4380" actId="13926"/>
          <ac:spMkLst>
            <pc:docMk/>
            <pc:sldMk cId="2671036043" sldId="342"/>
            <ac:spMk id="2" creationId="{B1855370-3FBA-4735-8196-5F7511F82910}"/>
          </ac:spMkLst>
        </pc:spChg>
        <pc:spChg chg="mod">
          <ac:chgData name="MURAD, Sofia Jenny Juliette" userId="609d3eb8-04db-4da7-84a5-b39f1996835f" providerId="ADAL" clId="{1D520E73-E5F7-44CC-A273-12D6C3ED287F}" dt="2024-01-18T14:42:38.800" v="4393" actId="13926"/>
          <ac:spMkLst>
            <pc:docMk/>
            <pc:sldMk cId="2671036043" sldId="342"/>
            <ac:spMk id="5" creationId="{2390EFB3-B88C-48B0-B38B-B08B43E10DB7}"/>
          </ac:spMkLst>
        </pc:spChg>
      </pc:sldChg>
      <pc:sldChg chg="add addCm">
        <pc:chgData name="MURAD, Sofia Jenny Juliette" userId="609d3eb8-04db-4da7-84a5-b39f1996835f" providerId="ADAL" clId="{1D520E73-E5F7-44CC-A273-12D6C3ED287F}" dt="2024-01-18T14:38:40.673" v="4376"/>
        <pc:sldMkLst>
          <pc:docMk/>
          <pc:sldMk cId="301202745" sldId="343"/>
        </pc:sldMkLst>
      </pc:sldChg>
      <pc:sldChg chg="add">
        <pc:chgData name="MURAD, Sofia Jenny Juliette" userId="609d3eb8-04db-4da7-84a5-b39f1996835f" providerId="ADAL" clId="{1D520E73-E5F7-44CC-A273-12D6C3ED287F}" dt="2024-01-18T11:56:12.313" v="210"/>
        <pc:sldMkLst>
          <pc:docMk/>
          <pc:sldMk cId="2122646407" sldId="344"/>
        </pc:sldMkLst>
      </pc:sldChg>
      <pc:sldChg chg="add del">
        <pc:chgData name="MURAD, Sofia Jenny Juliette" userId="609d3eb8-04db-4da7-84a5-b39f1996835f" providerId="ADAL" clId="{1D520E73-E5F7-44CC-A273-12D6C3ED287F}" dt="2024-01-18T14:39:15.085" v="4377" actId="47"/>
        <pc:sldMkLst>
          <pc:docMk/>
          <pc:sldMk cId="3340403753" sldId="345"/>
        </pc:sldMkLst>
      </pc:sldChg>
      <pc:sldChg chg="add">
        <pc:chgData name="MURAD, Sofia Jenny Juliette" userId="609d3eb8-04db-4da7-84a5-b39f1996835f" providerId="ADAL" clId="{1D520E73-E5F7-44CC-A273-12D6C3ED287F}" dt="2024-01-18T11:56:12.313" v="210"/>
        <pc:sldMkLst>
          <pc:docMk/>
          <pc:sldMk cId="2366323577" sldId="346"/>
        </pc:sldMkLst>
      </pc:sldChg>
      <pc:sldChg chg="add addCm">
        <pc:chgData name="MURAD, Sofia Jenny Juliette" userId="609d3eb8-04db-4da7-84a5-b39f1996835f" providerId="ADAL" clId="{1D520E73-E5F7-44CC-A273-12D6C3ED287F}" dt="2024-01-18T14:39:51.913" v="4378"/>
        <pc:sldMkLst>
          <pc:docMk/>
          <pc:sldMk cId="897558246" sldId="347"/>
        </pc:sldMkLst>
      </pc:sldChg>
      <pc:sldChg chg="add del">
        <pc:chgData name="MURAD, Sofia Jenny Juliette" userId="609d3eb8-04db-4da7-84a5-b39f1996835f" providerId="ADAL" clId="{1D520E73-E5F7-44CC-A273-12D6C3ED287F}" dt="2024-01-18T11:57:03.932" v="216" actId="47"/>
        <pc:sldMkLst>
          <pc:docMk/>
          <pc:sldMk cId="1759048392" sldId="348"/>
        </pc:sldMkLst>
      </pc:sldChg>
      <pc:sldChg chg="add del">
        <pc:chgData name="MURAD, Sofia Jenny Juliette" userId="609d3eb8-04db-4da7-84a5-b39f1996835f" providerId="ADAL" clId="{1D520E73-E5F7-44CC-A273-12D6C3ED287F}" dt="2024-01-18T12:23:54.012" v="1514" actId="47"/>
        <pc:sldMkLst>
          <pc:docMk/>
          <pc:sldMk cId="448959749" sldId="349"/>
        </pc:sldMkLst>
      </pc:sldChg>
      <pc:sldChg chg="add">
        <pc:chgData name="MURAD, Sofia Jenny Juliette" userId="609d3eb8-04db-4da7-84a5-b39f1996835f" providerId="ADAL" clId="{1D520E73-E5F7-44CC-A273-12D6C3ED287F}" dt="2024-01-18T11:56:41.531" v="211"/>
        <pc:sldMkLst>
          <pc:docMk/>
          <pc:sldMk cId="1271599051" sldId="350"/>
        </pc:sldMkLst>
      </pc:sldChg>
      <pc:sldChg chg="modSp add mod addCm">
        <pc:chgData name="MURAD, Sofia Jenny Juliette" userId="609d3eb8-04db-4da7-84a5-b39f1996835f" providerId="ADAL" clId="{1D520E73-E5F7-44CC-A273-12D6C3ED287F}" dt="2024-01-18T14:42:07.420" v="4390" actId="13926"/>
        <pc:sldMkLst>
          <pc:docMk/>
          <pc:sldMk cId="1157535202" sldId="351"/>
        </pc:sldMkLst>
        <pc:spChg chg="mod">
          <ac:chgData name="MURAD, Sofia Jenny Juliette" userId="609d3eb8-04db-4da7-84a5-b39f1996835f" providerId="ADAL" clId="{1D520E73-E5F7-44CC-A273-12D6C3ED287F}" dt="2024-01-18T14:40:30.713" v="4381" actId="13926"/>
          <ac:spMkLst>
            <pc:docMk/>
            <pc:sldMk cId="1157535202" sldId="351"/>
            <ac:spMk id="2" creationId="{B1855370-3FBA-4735-8196-5F7511F82910}"/>
          </ac:spMkLst>
        </pc:spChg>
        <pc:spChg chg="mod">
          <ac:chgData name="MURAD, Sofia Jenny Juliette" userId="609d3eb8-04db-4da7-84a5-b39f1996835f" providerId="ADAL" clId="{1D520E73-E5F7-44CC-A273-12D6C3ED287F}" dt="2024-01-18T14:42:07.420" v="4390" actId="13926"/>
          <ac:spMkLst>
            <pc:docMk/>
            <pc:sldMk cId="1157535202" sldId="351"/>
            <ac:spMk id="4" creationId="{3A039D2E-FEB7-4690-815F-F07007BB3434}"/>
          </ac:spMkLst>
        </pc:spChg>
      </pc:sldChg>
      <pc:sldChg chg="modSp add mod">
        <pc:chgData name="MURAD, Sofia Jenny Juliette" userId="609d3eb8-04db-4da7-84a5-b39f1996835f" providerId="ADAL" clId="{1D520E73-E5F7-44CC-A273-12D6C3ED287F}" dt="2024-01-18T11:56:41.667" v="212" actId="27636"/>
        <pc:sldMkLst>
          <pc:docMk/>
          <pc:sldMk cId="757970237" sldId="352"/>
        </pc:sldMkLst>
        <pc:spChg chg="mod">
          <ac:chgData name="MURAD, Sofia Jenny Juliette" userId="609d3eb8-04db-4da7-84a5-b39f1996835f" providerId="ADAL" clId="{1D520E73-E5F7-44CC-A273-12D6C3ED287F}" dt="2024-01-18T11:56:41.667" v="212" actId="27636"/>
          <ac:spMkLst>
            <pc:docMk/>
            <pc:sldMk cId="757970237" sldId="352"/>
            <ac:spMk id="4" creationId="{C3332E9E-8BA9-48B1-956D-FEA12ADA1B28}"/>
          </ac:spMkLst>
        </pc:spChg>
      </pc:sldChg>
      <pc:sldChg chg="add">
        <pc:chgData name="MURAD, Sofia Jenny Juliette" userId="609d3eb8-04db-4da7-84a5-b39f1996835f" providerId="ADAL" clId="{1D520E73-E5F7-44CC-A273-12D6C3ED287F}" dt="2024-01-18T11:56:41.531" v="211"/>
        <pc:sldMkLst>
          <pc:docMk/>
          <pc:sldMk cId="1454858832" sldId="353"/>
        </pc:sldMkLst>
      </pc:sldChg>
      <pc:sldChg chg="add">
        <pc:chgData name="MURAD, Sofia Jenny Juliette" userId="609d3eb8-04db-4da7-84a5-b39f1996835f" providerId="ADAL" clId="{1D520E73-E5F7-44CC-A273-12D6C3ED287F}" dt="2024-01-18T11:56:41.531" v="211"/>
        <pc:sldMkLst>
          <pc:docMk/>
          <pc:sldMk cId="3710049899" sldId="354"/>
        </pc:sldMkLst>
      </pc:sldChg>
      <pc:sldChg chg="add">
        <pc:chgData name="MURAD, Sofia Jenny Juliette" userId="609d3eb8-04db-4da7-84a5-b39f1996835f" providerId="ADAL" clId="{1D520E73-E5F7-44CC-A273-12D6C3ED287F}" dt="2024-01-18T11:56:41.531" v="211"/>
        <pc:sldMkLst>
          <pc:docMk/>
          <pc:sldMk cId="264289255" sldId="355"/>
        </pc:sldMkLst>
      </pc:sldChg>
      <pc:sldChg chg="add">
        <pc:chgData name="MURAD, Sofia Jenny Juliette" userId="609d3eb8-04db-4da7-84a5-b39f1996835f" providerId="ADAL" clId="{1D520E73-E5F7-44CC-A273-12D6C3ED287F}" dt="2024-01-18T11:56:41.531" v="211"/>
        <pc:sldMkLst>
          <pc:docMk/>
          <pc:sldMk cId="246702036" sldId="356"/>
        </pc:sldMkLst>
      </pc:sldChg>
      <pc:sldChg chg="add">
        <pc:chgData name="MURAD, Sofia Jenny Juliette" userId="609d3eb8-04db-4da7-84a5-b39f1996835f" providerId="ADAL" clId="{1D520E73-E5F7-44CC-A273-12D6C3ED287F}" dt="2024-01-18T11:56:41.531" v="211"/>
        <pc:sldMkLst>
          <pc:docMk/>
          <pc:sldMk cId="1262494741" sldId="357"/>
        </pc:sldMkLst>
      </pc:sldChg>
      <pc:sldChg chg="add">
        <pc:chgData name="MURAD, Sofia Jenny Juliette" userId="609d3eb8-04db-4da7-84a5-b39f1996835f" providerId="ADAL" clId="{1D520E73-E5F7-44CC-A273-12D6C3ED287F}" dt="2024-01-18T11:56:41.531" v="211"/>
        <pc:sldMkLst>
          <pc:docMk/>
          <pc:sldMk cId="3864944194" sldId="358"/>
        </pc:sldMkLst>
      </pc:sldChg>
      <pc:sldChg chg="add del">
        <pc:chgData name="MURAD, Sofia Jenny Juliette" userId="609d3eb8-04db-4da7-84a5-b39f1996835f" providerId="ADAL" clId="{1D520E73-E5F7-44CC-A273-12D6C3ED287F}" dt="2024-01-18T12:24:33.803" v="1528" actId="47"/>
        <pc:sldMkLst>
          <pc:docMk/>
          <pc:sldMk cId="602805097" sldId="359"/>
        </pc:sldMkLst>
      </pc:sldChg>
      <pc:sldChg chg="add">
        <pc:chgData name="MURAD, Sofia Jenny Juliette" userId="609d3eb8-04db-4da7-84a5-b39f1996835f" providerId="ADAL" clId="{1D520E73-E5F7-44CC-A273-12D6C3ED287F}" dt="2024-01-18T11:56:58.331" v="213"/>
        <pc:sldMkLst>
          <pc:docMk/>
          <pc:sldMk cId="1078034470" sldId="360"/>
        </pc:sldMkLst>
      </pc:sldChg>
      <pc:sldChg chg="modSp add mod addCm">
        <pc:chgData name="MURAD, Sofia Jenny Juliette" userId="609d3eb8-04db-4da7-84a5-b39f1996835f" providerId="ADAL" clId="{1D520E73-E5F7-44CC-A273-12D6C3ED287F}" dt="2024-01-18T14:41:51.524" v="4389" actId="13926"/>
        <pc:sldMkLst>
          <pc:docMk/>
          <pc:sldMk cId="3265899233" sldId="361"/>
        </pc:sldMkLst>
        <pc:spChg chg="mod">
          <ac:chgData name="MURAD, Sofia Jenny Juliette" userId="609d3eb8-04db-4da7-84a5-b39f1996835f" providerId="ADAL" clId="{1D520E73-E5F7-44CC-A273-12D6C3ED287F}" dt="2024-01-18T14:41:51.524" v="4389" actId="13926"/>
          <ac:spMkLst>
            <pc:docMk/>
            <pc:sldMk cId="3265899233" sldId="361"/>
            <ac:spMk id="2" creationId="{B1855370-3FBA-4735-8196-5F7511F82910}"/>
          </ac:spMkLst>
        </pc:spChg>
        <pc:spChg chg="mod">
          <ac:chgData name="MURAD, Sofia Jenny Juliette" userId="609d3eb8-04db-4da7-84a5-b39f1996835f" providerId="ADAL" clId="{1D520E73-E5F7-44CC-A273-12D6C3ED287F}" dt="2024-01-18T14:41:46.954" v="4388" actId="13926"/>
          <ac:spMkLst>
            <pc:docMk/>
            <pc:sldMk cId="3265899233" sldId="361"/>
            <ac:spMk id="4" creationId="{F67AF7A7-37D3-4807-9F8C-9FBCEF4D3041}"/>
          </ac:spMkLst>
        </pc:spChg>
      </pc:sldChg>
      <pc:sldChg chg="add">
        <pc:chgData name="MURAD, Sofia Jenny Juliette" userId="609d3eb8-04db-4da7-84a5-b39f1996835f" providerId="ADAL" clId="{1D520E73-E5F7-44CC-A273-12D6C3ED287F}" dt="2024-01-18T11:56:58.331" v="213"/>
        <pc:sldMkLst>
          <pc:docMk/>
          <pc:sldMk cId="1569313436" sldId="362"/>
        </pc:sldMkLst>
      </pc:sldChg>
      <pc:sldChg chg="add">
        <pc:chgData name="MURAD, Sofia Jenny Juliette" userId="609d3eb8-04db-4da7-84a5-b39f1996835f" providerId="ADAL" clId="{1D520E73-E5F7-44CC-A273-12D6C3ED287F}" dt="2024-01-18T11:56:58.331" v="213"/>
        <pc:sldMkLst>
          <pc:docMk/>
          <pc:sldMk cId="555012437" sldId="363"/>
        </pc:sldMkLst>
      </pc:sldChg>
      <pc:sldChg chg="add">
        <pc:chgData name="MURAD, Sofia Jenny Juliette" userId="609d3eb8-04db-4da7-84a5-b39f1996835f" providerId="ADAL" clId="{1D520E73-E5F7-44CC-A273-12D6C3ED287F}" dt="2024-01-18T11:56:58.331" v="213"/>
        <pc:sldMkLst>
          <pc:docMk/>
          <pc:sldMk cId="3844154339" sldId="364"/>
        </pc:sldMkLst>
      </pc:sldChg>
      <pc:sldChg chg="add">
        <pc:chgData name="MURAD, Sofia Jenny Juliette" userId="609d3eb8-04db-4da7-84a5-b39f1996835f" providerId="ADAL" clId="{1D520E73-E5F7-44CC-A273-12D6C3ED287F}" dt="2024-01-18T11:56:58.331" v="213"/>
        <pc:sldMkLst>
          <pc:docMk/>
          <pc:sldMk cId="2404445823" sldId="365"/>
        </pc:sldMkLst>
      </pc:sldChg>
      <pc:sldChg chg="add">
        <pc:chgData name="MURAD, Sofia Jenny Juliette" userId="609d3eb8-04db-4da7-84a5-b39f1996835f" providerId="ADAL" clId="{1D520E73-E5F7-44CC-A273-12D6C3ED287F}" dt="2024-01-18T11:56:58.331" v="213"/>
        <pc:sldMkLst>
          <pc:docMk/>
          <pc:sldMk cId="2652061470" sldId="366"/>
        </pc:sldMkLst>
      </pc:sldChg>
      <pc:sldChg chg="modSp new mod ord addCm">
        <pc:chgData name="MURAD, Sofia Jenny Juliette" userId="609d3eb8-04db-4da7-84a5-b39f1996835f" providerId="ADAL" clId="{1D520E73-E5F7-44CC-A273-12D6C3ED287F}" dt="2024-01-18T14:45:16.327" v="4428" actId="6549"/>
        <pc:sldMkLst>
          <pc:docMk/>
          <pc:sldMk cId="2705701886" sldId="367"/>
        </pc:sldMkLst>
        <pc:spChg chg="mod">
          <ac:chgData name="MURAD, Sofia Jenny Juliette" userId="609d3eb8-04db-4da7-84a5-b39f1996835f" providerId="ADAL" clId="{1D520E73-E5F7-44CC-A273-12D6C3ED287F}" dt="2024-01-18T14:45:16.327" v="4428" actId="6549"/>
          <ac:spMkLst>
            <pc:docMk/>
            <pc:sldMk cId="2705701886" sldId="367"/>
            <ac:spMk id="2" creationId="{D708A49E-C5C0-6D3C-50DE-6D1D0D1AADC2}"/>
          </ac:spMkLst>
        </pc:spChg>
        <pc:spChg chg="mod">
          <ac:chgData name="MURAD, Sofia Jenny Juliette" userId="609d3eb8-04db-4da7-84a5-b39f1996835f" providerId="ADAL" clId="{1D520E73-E5F7-44CC-A273-12D6C3ED287F}" dt="2024-01-18T11:57:32.010" v="241" actId="20577"/>
          <ac:spMkLst>
            <pc:docMk/>
            <pc:sldMk cId="2705701886" sldId="367"/>
            <ac:spMk id="3" creationId="{8E58ED80-B421-D52F-B94B-4D3203ED158E}"/>
          </ac:spMkLst>
        </pc:spChg>
      </pc:sldChg>
      <pc:sldChg chg="addSp delSp modSp new mod modClrScheme addCm modCm chgLayout">
        <pc:chgData name="MURAD, Sofia Jenny Juliette" userId="609d3eb8-04db-4da7-84a5-b39f1996835f" providerId="ADAL" clId="{1D520E73-E5F7-44CC-A273-12D6C3ED287F}" dt="2024-01-18T12:25:47.703" v="1537" actId="20577"/>
        <pc:sldMkLst>
          <pc:docMk/>
          <pc:sldMk cId="881064288" sldId="368"/>
        </pc:sldMkLst>
        <pc:spChg chg="del mod ord">
          <ac:chgData name="MURAD, Sofia Jenny Juliette" userId="609d3eb8-04db-4da7-84a5-b39f1996835f" providerId="ADAL" clId="{1D520E73-E5F7-44CC-A273-12D6C3ED287F}" dt="2024-01-18T12:05:38.708" v="641" actId="700"/>
          <ac:spMkLst>
            <pc:docMk/>
            <pc:sldMk cId="881064288" sldId="368"/>
            <ac:spMk id="2" creationId="{B4C6FD3C-0CB3-5BBF-7F79-1C1886BBA87D}"/>
          </ac:spMkLst>
        </pc:spChg>
        <pc:spChg chg="del mod ord">
          <ac:chgData name="MURAD, Sofia Jenny Juliette" userId="609d3eb8-04db-4da7-84a5-b39f1996835f" providerId="ADAL" clId="{1D520E73-E5F7-44CC-A273-12D6C3ED287F}" dt="2024-01-18T12:05:38.708" v="641" actId="700"/>
          <ac:spMkLst>
            <pc:docMk/>
            <pc:sldMk cId="881064288" sldId="368"/>
            <ac:spMk id="3" creationId="{68EBE592-E447-56E8-E905-BADB638F1DF7}"/>
          </ac:spMkLst>
        </pc:spChg>
        <pc:spChg chg="add mod ord">
          <ac:chgData name="MURAD, Sofia Jenny Juliette" userId="609d3eb8-04db-4da7-84a5-b39f1996835f" providerId="ADAL" clId="{1D520E73-E5F7-44CC-A273-12D6C3ED287F}" dt="2024-01-18T12:25:47.703" v="1537" actId="20577"/>
          <ac:spMkLst>
            <pc:docMk/>
            <pc:sldMk cId="881064288" sldId="368"/>
            <ac:spMk id="4" creationId="{CD44763C-B42D-D411-89BE-0565DE8D2319}"/>
          </ac:spMkLst>
        </pc:spChg>
        <pc:spChg chg="add mod ord">
          <ac:chgData name="MURAD, Sofia Jenny Juliette" userId="609d3eb8-04db-4da7-84a5-b39f1996835f" providerId="ADAL" clId="{1D520E73-E5F7-44CC-A273-12D6C3ED287F}" dt="2024-01-18T12:05:38.708" v="641" actId="700"/>
          <ac:spMkLst>
            <pc:docMk/>
            <pc:sldMk cId="881064288" sldId="368"/>
            <ac:spMk id="5" creationId="{02413A24-3740-B99A-049E-BC215EB6AC87}"/>
          </ac:spMkLst>
        </pc:spChg>
      </pc:sldChg>
      <pc:sldChg chg="modSp new mod">
        <pc:chgData name="MURAD, Sofia Jenny Juliette" userId="609d3eb8-04db-4da7-84a5-b39f1996835f" providerId="ADAL" clId="{1D520E73-E5F7-44CC-A273-12D6C3ED287F}" dt="2024-01-18T12:15:03.275" v="905" actId="20577"/>
        <pc:sldMkLst>
          <pc:docMk/>
          <pc:sldMk cId="2366982028" sldId="369"/>
        </pc:sldMkLst>
        <pc:spChg chg="mod">
          <ac:chgData name="MURAD, Sofia Jenny Juliette" userId="609d3eb8-04db-4da7-84a5-b39f1996835f" providerId="ADAL" clId="{1D520E73-E5F7-44CC-A273-12D6C3ED287F}" dt="2024-01-18T12:15:03.275" v="905" actId="20577"/>
          <ac:spMkLst>
            <pc:docMk/>
            <pc:sldMk cId="2366982028" sldId="369"/>
            <ac:spMk id="2" creationId="{C67CF52A-7B56-C6AF-7AF8-F12D2EA6C1CA}"/>
          </ac:spMkLst>
        </pc:spChg>
      </pc:sldChg>
      <pc:sldChg chg="addSp delSp modSp new mod modClrScheme addCm chgLayout">
        <pc:chgData name="MURAD, Sofia Jenny Juliette" userId="609d3eb8-04db-4da7-84a5-b39f1996835f" providerId="ADAL" clId="{1D520E73-E5F7-44CC-A273-12D6C3ED287F}" dt="2024-01-18T16:09:01.489" v="4556" actId="20577"/>
        <pc:sldMkLst>
          <pc:docMk/>
          <pc:sldMk cId="1971449690" sldId="370"/>
        </pc:sldMkLst>
        <pc:spChg chg="del mod ord">
          <ac:chgData name="MURAD, Sofia Jenny Juliette" userId="609d3eb8-04db-4da7-84a5-b39f1996835f" providerId="ADAL" clId="{1D520E73-E5F7-44CC-A273-12D6C3ED287F}" dt="2024-01-18T12:06:47.576" v="695" actId="700"/>
          <ac:spMkLst>
            <pc:docMk/>
            <pc:sldMk cId="1971449690" sldId="370"/>
            <ac:spMk id="2" creationId="{1DCFE9E0-66C6-F872-D01A-F77D2B14D6D2}"/>
          </ac:spMkLst>
        </pc:spChg>
        <pc:spChg chg="del mod ord">
          <ac:chgData name="MURAD, Sofia Jenny Juliette" userId="609d3eb8-04db-4da7-84a5-b39f1996835f" providerId="ADAL" clId="{1D520E73-E5F7-44CC-A273-12D6C3ED287F}" dt="2024-01-18T12:06:47.576" v="695" actId="700"/>
          <ac:spMkLst>
            <pc:docMk/>
            <pc:sldMk cId="1971449690" sldId="370"/>
            <ac:spMk id="3" creationId="{D16A3CD0-BC9C-05B3-464E-8F620220DAA8}"/>
          </ac:spMkLst>
        </pc:spChg>
        <pc:spChg chg="add mod ord">
          <ac:chgData name="MURAD, Sofia Jenny Juliette" userId="609d3eb8-04db-4da7-84a5-b39f1996835f" providerId="ADAL" clId="{1D520E73-E5F7-44CC-A273-12D6C3ED287F}" dt="2024-01-18T12:13:13.552" v="829" actId="20577"/>
          <ac:spMkLst>
            <pc:docMk/>
            <pc:sldMk cId="1971449690" sldId="370"/>
            <ac:spMk id="4" creationId="{AF9A86BC-EA59-7D5C-FD07-273DFB5B213B}"/>
          </ac:spMkLst>
        </pc:spChg>
        <pc:spChg chg="add mod ord">
          <ac:chgData name="MURAD, Sofia Jenny Juliette" userId="609d3eb8-04db-4da7-84a5-b39f1996835f" providerId="ADAL" clId="{1D520E73-E5F7-44CC-A273-12D6C3ED287F}" dt="2024-01-18T16:09:01.489" v="4556" actId="20577"/>
          <ac:spMkLst>
            <pc:docMk/>
            <pc:sldMk cId="1971449690" sldId="370"/>
            <ac:spMk id="5" creationId="{970F565D-9448-B70D-4891-119DB7D6DB1C}"/>
          </ac:spMkLst>
        </pc:spChg>
      </pc:sldChg>
      <pc:sldChg chg="new del">
        <pc:chgData name="MURAD, Sofia Jenny Juliette" userId="609d3eb8-04db-4da7-84a5-b39f1996835f" providerId="ADAL" clId="{1D520E73-E5F7-44CC-A273-12D6C3ED287F}" dt="2024-01-18T12:08:29.612" v="700" actId="47"/>
        <pc:sldMkLst>
          <pc:docMk/>
          <pc:sldMk cId="2655840258" sldId="371"/>
        </pc:sldMkLst>
      </pc:sldChg>
      <pc:sldChg chg="modSp add mod addCm modCm">
        <pc:chgData name="MURAD, Sofia Jenny Juliette" userId="609d3eb8-04db-4da7-84a5-b39f1996835f" providerId="ADAL" clId="{1D520E73-E5F7-44CC-A273-12D6C3ED287F}" dt="2024-01-18T12:13:03.663" v="822" actId="403"/>
        <pc:sldMkLst>
          <pc:docMk/>
          <pc:sldMk cId="3985738261" sldId="372"/>
        </pc:sldMkLst>
        <pc:spChg chg="mod">
          <ac:chgData name="MURAD, Sofia Jenny Juliette" userId="609d3eb8-04db-4da7-84a5-b39f1996835f" providerId="ADAL" clId="{1D520E73-E5F7-44CC-A273-12D6C3ED287F}" dt="2024-01-18T12:09:18.839" v="730" actId="20577"/>
          <ac:spMkLst>
            <pc:docMk/>
            <pc:sldMk cId="3985738261" sldId="372"/>
            <ac:spMk id="4" creationId="{AF9A86BC-EA59-7D5C-FD07-273DFB5B213B}"/>
          </ac:spMkLst>
        </pc:spChg>
        <pc:spChg chg="mod">
          <ac:chgData name="MURAD, Sofia Jenny Juliette" userId="609d3eb8-04db-4da7-84a5-b39f1996835f" providerId="ADAL" clId="{1D520E73-E5F7-44CC-A273-12D6C3ED287F}" dt="2024-01-18T12:13:03.663" v="822" actId="403"/>
          <ac:spMkLst>
            <pc:docMk/>
            <pc:sldMk cId="3985738261" sldId="372"/>
            <ac:spMk id="5" creationId="{970F565D-9448-B70D-4891-119DB7D6DB1C}"/>
          </ac:spMkLst>
        </pc:spChg>
      </pc:sldChg>
      <pc:sldChg chg="modSp add mod addCm modCm">
        <pc:chgData name="MURAD, Sofia Jenny Juliette" userId="609d3eb8-04db-4da7-84a5-b39f1996835f" providerId="ADAL" clId="{1D520E73-E5F7-44CC-A273-12D6C3ED287F}" dt="2024-01-18T13:49:08.621" v="1777" actId="27636"/>
        <pc:sldMkLst>
          <pc:docMk/>
          <pc:sldMk cId="1472981936" sldId="373"/>
        </pc:sldMkLst>
        <pc:spChg chg="mod">
          <ac:chgData name="MURAD, Sofia Jenny Juliette" userId="609d3eb8-04db-4da7-84a5-b39f1996835f" providerId="ADAL" clId="{1D520E73-E5F7-44CC-A273-12D6C3ED287F}" dt="2024-01-18T12:09:26.832" v="767" actId="20577"/>
          <ac:spMkLst>
            <pc:docMk/>
            <pc:sldMk cId="1472981936" sldId="373"/>
            <ac:spMk id="4" creationId="{AF9A86BC-EA59-7D5C-FD07-273DFB5B213B}"/>
          </ac:spMkLst>
        </pc:spChg>
        <pc:spChg chg="mod">
          <ac:chgData name="MURAD, Sofia Jenny Juliette" userId="609d3eb8-04db-4da7-84a5-b39f1996835f" providerId="ADAL" clId="{1D520E73-E5F7-44CC-A273-12D6C3ED287F}" dt="2024-01-18T13:49:08.621" v="1777" actId="27636"/>
          <ac:spMkLst>
            <pc:docMk/>
            <pc:sldMk cId="1472981936" sldId="373"/>
            <ac:spMk id="5" creationId="{970F565D-9448-B70D-4891-119DB7D6DB1C}"/>
          </ac:spMkLst>
        </pc:spChg>
      </pc:sldChg>
      <pc:sldChg chg="addSp delSp modSp new mod modClrScheme addCm chgLayout">
        <pc:chgData name="MURAD, Sofia Jenny Juliette" userId="609d3eb8-04db-4da7-84a5-b39f1996835f" providerId="ADAL" clId="{1D520E73-E5F7-44CC-A273-12D6C3ED287F}" dt="2024-01-18T12:26:55.661" v="1626" actId="20577"/>
        <pc:sldMkLst>
          <pc:docMk/>
          <pc:sldMk cId="2820557860" sldId="374"/>
        </pc:sldMkLst>
        <pc:spChg chg="del mod ord">
          <ac:chgData name="MURAD, Sofia Jenny Juliette" userId="609d3eb8-04db-4da7-84a5-b39f1996835f" providerId="ADAL" clId="{1D520E73-E5F7-44CC-A273-12D6C3ED287F}" dt="2024-01-18T12:18:45.253" v="1184" actId="700"/>
          <ac:spMkLst>
            <pc:docMk/>
            <pc:sldMk cId="2820557860" sldId="374"/>
            <ac:spMk id="2" creationId="{38A7A25F-33E0-1B86-3214-A766F4E67B9F}"/>
          </ac:spMkLst>
        </pc:spChg>
        <pc:spChg chg="del mod ord">
          <ac:chgData name="MURAD, Sofia Jenny Juliette" userId="609d3eb8-04db-4da7-84a5-b39f1996835f" providerId="ADAL" clId="{1D520E73-E5F7-44CC-A273-12D6C3ED287F}" dt="2024-01-18T12:18:45.253" v="1184" actId="700"/>
          <ac:spMkLst>
            <pc:docMk/>
            <pc:sldMk cId="2820557860" sldId="374"/>
            <ac:spMk id="3" creationId="{0690EA7C-FA4C-94C4-9010-8559BB0A1BAE}"/>
          </ac:spMkLst>
        </pc:spChg>
        <pc:spChg chg="add mod ord">
          <ac:chgData name="MURAD, Sofia Jenny Juliette" userId="609d3eb8-04db-4da7-84a5-b39f1996835f" providerId="ADAL" clId="{1D520E73-E5F7-44CC-A273-12D6C3ED287F}" dt="2024-01-18T12:26:55.661" v="1626" actId="20577"/>
          <ac:spMkLst>
            <pc:docMk/>
            <pc:sldMk cId="2820557860" sldId="374"/>
            <ac:spMk id="4" creationId="{89AEF657-D020-2DE6-7A8A-7539053C4E29}"/>
          </ac:spMkLst>
        </pc:spChg>
        <pc:spChg chg="add mod ord">
          <ac:chgData name="MURAD, Sofia Jenny Juliette" userId="609d3eb8-04db-4da7-84a5-b39f1996835f" providerId="ADAL" clId="{1D520E73-E5F7-44CC-A273-12D6C3ED287F}" dt="2024-01-18T12:18:45.253" v="1184" actId="700"/>
          <ac:spMkLst>
            <pc:docMk/>
            <pc:sldMk cId="2820557860" sldId="374"/>
            <ac:spMk id="5" creationId="{08B9D7D7-5423-C637-89C5-C5447CEAE2B3}"/>
          </ac:spMkLst>
        </pc:spChg>
      </pc:sldChg>
      <pc:sldChg chg="modSp add mod">
        <pc:chgData name="MURAD, Sofia Jenny Juliette" userId="609d3eb8-04db-4da7-84a5-b39f1996835f" providerId="ADAL" clId="{1D520E73-E5F7-44CC-A273-12D6C3ED287F}" dt="2024-01-18T12:23:18.367" v="1485" actId="6549"/>
        <pc:sldMkLst>
          <pc:docMk/>
          <pc:sldMk cId="2624653411" sldId="375"/>
        </pc:sldMkLst>
        <pc:spChg chg="mod">
          <ac:chgData name="MURAD, Sofia Jenny Juliette" userId="609d3eb8-04db-4da7-84a5-b39f1996835f" providerId="ADAL" clId="{1D520E73-E5F7-44CC-A273-12D6C3ED287F}" dt="2024-01-18T12:23:18.367" v="1485" actId="6549"/>
          <ac:spMkLst>
            <pc:docMk/>
            <pc:sldMk cId="2624653411" sldId="375"/>
            <ac:spMk id="2" creationId="{495C0567-CBB2-4C9B-A3FE-8DE8C9C65539}"/>
          </ac:spMkLst>
        </pc:spChg>
      </pc:sldChg>
      <pc:sldChg chg="modSp add mod">
        <pc:chgData name="MURAD, Sofia Jenny Juliette" userId="609d3eb8-04db-4da7-84a5-b39f1996835f" providerId="ADAL" clId="{1D520E73-E5F7-44CC-A273-12D6C3ED287F}" dt="2024-01-18T14:07:26.915" v="3485" actId="313"/>
        <pc:sldMkLst>
          <pc:docMk/>
          <pc:sldMk cId="2077952597" sldId="376"/>
        </pc:sldMkLst>
        <pc:spChg chg="mod">
          <ac:chgData name="MURAD, Sofia Jenny Juliette" userId="609d3eb8-04db-4da7-84a5-b39f1996835f" providerId="ADAL" clId="{1D520E73-E5F7-44CC-A273-12D6C3ED287F}" dt="2024-01-18T14:07:26.915" v="3485" actId="313"/>
          <ac:spMkLst>
            <pc:docMk/>
            <pc:sldMk cId="2077952597" sldId="376"/>
            <ac:spMk id="2" creationId="{495C0567-CBB2-4C9B-A3FE-8DE8C9C65539}"/>
          </ac:spMkLst>
        </pc:spChg>
      </pc:sldChg>
      <pc:sldChg chg="modSp add mod">
        <pc:chgData name="MURAD, Sofia Jenny Juliette" userId="609d3eb8-04db-4da7-84a5-b39f1996835f" providerId="ADAL" clId="{1D520E73-E5F7-44CC-A273-12D6C3ED287F}" dt="2024-01-18T12:24:22.920" v="1527" actId="20577"/>
        <pc:sldMkLst>
          <pc:docMk/>
          <pc:sldMk cId="1980563551" sldId="377"/>
        </pc:sldMkLst>
        <pc:spChg chg="mod">
          <ac:chgData name="MURAD, Sofia Jenny Juliette" userId="609d3eb8-04db-4da7-84a5-b39f1996835f" providerId="ADAL" clId="{1D520E73-E5F7-44CC-A273-12D6C3ED287F}" dt="2024-01-18T12:24:22.920" v="1527" actId="20577"/>
          <ac:spMkLst>
            <pc:docMk/>
            <pc:sldMk cId="1980563551" sldId="377"/>
            <ac:spMk id="2" creationId="{495C0567-CBB2-4C9B-A3FE-8DE8C9C65539}"/>
          </ac:spMkLst>
        </pc:spChg>
      </pc:sldChg>
      <pc:sldChg chg="modSp new mod ord addCm modCm">
        <pc:chgData name="MURAD, Sofia Jenny Juliette" userId="609d3eb8-04db-4da7-84a5-b39f1996835f" providerId="ADAL" clId="{1D520E73-E5F7-44CC-A273-12D6C3ED287F}" dt="2024-01-18T14:02:28.433" v="3442"/>
        <pc:sldMkLst>
          <pc:docMk/>
          <pc:sldMk cId="3880464872" sldId="378"/>
        </pc:sldMkLst>
        <pc:spChg chg="mod">
          <ac:chgData name="MURAD, Sofia Jenny Juliette" userId="609d3eb8-04db-4da7-84a5-b39f1996835f" providerId="ADAL" clId="{1D520E73-E5F7-44CC-A273-12D6C3ED287F}" dt="2024-01-18T13:48:34.297" v="1772" actId="20577"/>
          <ac:spMkLst>
            <pc:docMk/>
            <pc:sldMk cId="3880464872" sldId="378"/>
            <ac:spMk id="2" creationId="{CC647722-C198-4D43-8FD5-33EA4A98452A}"/>
          </ac:spMkLst>
        </pc:spChg>
        <pc:spChg chg="mod">
          <ac:chgData name="MURAD, Sofia Jenny Juliette" userId="609d3eb8-04db-4da7-84a5-b39f1996835f" providerId="ADAL" clId="{1D520E73-E5F7-44CC-A273-12D6C3ED287F}" dt="2024-01-18T14:02:00.560" v="3441" actId="20577"/>
          <ac:spMkLst>
            <pc:docMk/>
            <pc:sldMk cId="3880464872" sldId="378"/>
            <ac:spMk id="3" creationId="{22CFBE47-D083-0A3F-3D24-409CDB5737C3}"/>
          </ac:spMkLst>
        </pc:spChg>
      </pc:sldChg>
      <pc:sldChg chg="new del">
        <pc:chgData name="MURAD, Sofia Jenny Juliette" userId="609d3eb8-04db-4da7-84a5-b39f1996835f" providerId="ADAL" clId="{1D520E73-E5F7-44CC-A273-12D6C3ED287F}" dt="2024-01-18T14:19:00.927" v="4139" actId="47"/>
        <pc:sldMkLst>
          <pc:docMk/>
          <pc:sldMk cId="1369078495" sldId="379"/>
        </pc:sldMkLst>
      </pc:sldChg>
      <pc:sldChg chg="new del">
        <pc:chgData name="MURAD, Sofia Jenny Juliette" userId="609d3eb8-04db-4da7-84a5-b39f1996835f" providerId="ADAL" clId="{1D520E73-E5F7-44CC-A273-12D6C3ED287F}" dt="2024-01-18T14:17:27.386" v="4130" actId="680"/>
        <pc:sldMkLst>
          <pc:docMk/>
          <pc:sldMk cId="2118680330" sldId="379"/>
        </pc:sldMkLst>
      </pc:sldChg>
      <pc:sldChg chg="modSp new mod">
        <pc:chgData name="MURAD, Sofia Jenny Juliette" userId="609d3eb8-04db-4da7-84a5-b39f1996835f" providerId="ADAL" clId="{1D520E73-E5F7-44CC-A273-12D6C3ED287F}" dt="2024-01-18T16:03:23.471" v="4515" actId="20577"/>
        <pc:sldMkLst>
          <pc:docMk/>
          <pc:sldMk cId="3647029529" sldId="379"/>
        </pc:sldMkLst>
        <pc:spChg chg="mod">
          <ac:chgData name="MURAD, Sofia Jenny Juliette" userId="609d3eb8-04db-4da7-84a5-b39f1996835f" providerId="ADAL" clId="{1D520E73-E5F7-44CC-A273-12D6C3ED287F}" dt="2024-01-18T16:03:23.471" v="4515" actId="20577"/>
          <ac:spMkLst>
            <pc:docMk/>
            <pc:sldMk cId="3647029529" sldId="379"/>
            <ac:spMk id="3" creationId="{17F26C2D-98BF-E31E-5776-3C378CDB7614}"/>
          </ac:spMkLst>
        </pc:spChg>
      </pc:sldChg>
      <pc:sldChg chg="modSp new mod">
        <pc:chgData name="MURAD, Sofia Jenny Juliette" userId="609d3eb8-04db-4da7-84a5-b39f1996835f" providerId="ADAL" clId="{1D520E73-E5F7-44CC-A273-12D6C3ED287F}" dt="2024-01-18T16:08:27.934" v="4553" actId="5793"/>
        <pc:sldMkLst>
          <pc:docMk/>
          <pc:sldMk cId="2773012530" sldId="380"/>
        </pc:sldMkLst>
        <pc:spChg chg="mod">
          <ac:chgData name="MURAD, Sofia Jenny Juliette" userId="609d3eb8-04db-4da7-84a5-b39f1996835f" providerId="ADAL" clId="{1D520E73-E5F7-44CC-A273-12D6C3ED287F}" dt="2024-01-18T16:08:27.934" v="4553" actId="5793"/>
          <ac:spMkLst>
            <pc:docMk/>
            <pc:sldMk cId="2773012530" sldId="380"/>
            <ac:spMk id="2" creationId="{DD3A87A8-3F16-D741-5644-53B1CE120673}"/>
          </ac:spMkLst>
        </pc:spChg>
        <pc:spChg chg="mod">
          <ac:chgData name="MURAD, Sofia Jenny Juliette" userId="609d3eb8-04db-4da7-84a5-b39f1996835f" providerId="ADAL" clId="{1D520E73-E5F7-44CC-A273-12D6C3ED287F}" dt="2024-01-18T16:08:25.482" v="4549" actId="20577"/>
          <ac:spMkLst>
            <pc:docMk/>
            <pc:sldMk cId="2773012530" sldId="380"/>
            <ac:spMk id="3" creationId="{3D2091ED-31F3-B872-B3CE-480CD5892337}"/>
          </ac:spMkLst>
        </pc:spChg>
      </pc:sldChg>
      <pc:sldMasterChg chg="addSp modSldLayout">
        <pc:chgData name="MURAD, Sofia Jenny Juliette" userId="609d3eb8-04db-4da7-84a5-b39f1996835f" providerId="ADAL" clId="{1D520E73-E5F7-44CC-A273-12D6C3ED287F}" dt="2024-01-18T11:50:04.412" v="61"/>
        <pc:sldMasterMkLst>
          <pc:docMk/>
          <pc:sldMasterMk cId="278237845" sldId="2147483758"/>
        </pc:sldMasterMkLst>
        <pc:spChg chg="add">
          <ac:chgData name="MURAD, Sofia Jenny Juliette" userId="609d3eb8-04db-4da7-84a5-b39f1996835f" providerId="ADAL" clId="{1D520E73-E5F7-44CC-A273-12D6C3ED287F}" dt="2024-01-18T11:50:04.412" v="61"/>
          <ac:spMkLst>
            <pc:docMk/>
            <pc:sldMasterMk cId="278237845" sldId="2147483758"/>
            <ac:spMk id="14" creationId="{A98A51CB-F020-15AE-4B8A-D74FF9CAFD6D}"/>
          </ac:spMkLst>
        </pc:spChg>
        <pc:spChg chg="add">
          <ac:chgData name="MURAD, Sofia Jenny Juliette" userId="609d3eb8-04db-4da7-84a5-b39f1996835f" providerId="ADAL" clId="{1D520E73-E5F7-44CC-A273-12D6C3ED287F}" dt="2024-01-18T11:50:04.412" v="61"/>
          <ac:spMkLst>
            <pc:docMk/>
            <pc:sldMasterMk cId="278237845" sldId="2147483758"/>
            <ac:spMk id="16" creationId="{C62FA34A-D639-9995-8BB2-35DE9D2674A1}"/>
          </ac:spMkLst>
        </pc:spChg>
        <pc:spChg chg="add">
          <ac:chgData name="MURAD, Sofia Jenny Juliette" userId="609d3eb8-04db-4da7-84a5-b39f1996835f" providerId="ADAL" clId="{1D520E73-E5F7-44CC-A273-12D6C3ED287F}" dt="2024-01-18T11:50:04.412" v="61"/>
          <ac:spMkLst>
            <pc:docMk/>
            <pc:sldMasterMk cId="278237845" sldId="2147483758"/>
            <ac:spMk id="17" creationId="{C579363E-5E51-93D5-AC03-DCD848B8A968}"/>
          </ac:spMkLst>
        </pc:spChg>
        <pc:grpChg chg="add">
          <ac:chgData name="MURAD, Sofia Jenny Juliette" userId="609d3eb8-04db-4da7-84a5-b39f1996835f" providerId="ADAL" clId="{1D520E73-E5F7-44CC-A273-12D6C3ED287F}" dt="2024-01-18T11:50:04.412" v="61"/>
          <ac:grpSpMkLst>
            <pc:docMk/>
            <pc:sldMasterMk cId="278237845" sldId="2147483758"/>
            <ac:grpSpMk id="4" creationId="{BBE3D937-6472-6842-DAA4-29D4DAFBB256}"/>
          </ac:grpSpMkLst>
        </pc:grpChg>
        <pc:sldLayoutChg chg="addSp">
          <pc:chgData name="MURAD, Sofia Jenny Juliette" userId="609d3eb8-04db-4da7-84a5-b39f1996835f" providerId="ADAL" clId="{1D520E73-E5F7-44CC-A273-12D6C3ED287F}" dt="2024-01-18T11:50:04.412" v="61"/>
          <pc:sldLayoutMkLst>
            <pc:docMk/>
            <pc:sldMasterMk cId="278237845" sldId="2147483758"/>
            <pc:sldLayoutMk cId="3607725213" sldId="2147483760"/>
          </pc:sldLayoutMkLst>
          <pc:spChg chg="add">
            <ac:chgData name="MURAD, Sofia Jenny Juliette" userId="609d3eb8-04db-4da7-84a5-b39f1996835f" providerId="ADAL" clId="{1D520E73-E5F7-44CC-A273-12D6C3ED287F}" dt="2024-01-18T11:50:04.412" v="61"/>
            <ac:spMkLst>
              <pc:docMk/>
              <pc:sldMasterMk cId="278237845" sldId="2147483758"/>
              <pc:sldLayoutMk cId="3607725213" sldId="2147483760"/>
              <ac:spMk id="4" creationId="{023446BB-0A47-44E6-A09F-8BBF16C2ADE7}"/>
            </ac:spMkLst>
          </pc:spChg>
        </pc:sldLayoutChg>
        <pc:sldLayoutChg chg="addSp">
          <pc:chgData name="MURAD, Sofia Jenny Juliette" userId="609d3eb8-04db-4da7-84a5-b39f1996835f" providerId="ADAL" clId="{1D520E73-E5F7-44CC-A273-12D6C3ED287F}" dt="2024-01-18T11:50:04.412" v="61"/>
          <pc:sldLayoutMkLst>
            <pc:docMk/>
            <pc:sldMasterMk cId="278237845" sldId="2147483758"/>
            <pc:sldLayoutMk cId="800568340" sldId="2147483763"/>
          </pc:sldLayoutMkLst>
          <pc:spChg chg="add">
            <ac:chgData name="MURAD, Sofia Jenny Juliette" userId="609d3eb8-04db-4da7-84a5-b39f1996835f" providerId="ADAL" clId="{1D520E73-E5F7-44CC-A273-12D6C3ED287F}" dt="2024-01-18T11:50:04.412" v="61"/>
            <ac:spMkLst>
              <pc:docMk/>
              <pc:sldMasterMk cId="278237845" sldId="2147483758"/>
              <pc:sldLayoutMk cId="800568340" sldId="2147483763"/>
              <ac:spMk id="2" creationId="{B86DD330-766F-7F27-38D1-2F2C55709D3A}"/>
            </ac:spMkLst>
          </pc:spChg>
          <pc:spChg chg="add">
            <ac:chgData name="MURAD, Sofia Jenny Juliette" userId="609d3eb8-04db-4da7-84a5-b39f1996835f" providerId="ADAL" clId="{1D520E73-E5F7-44CC-A273-12D6C3ED287F}" dt="2024-01-18T11:50:04.412" v="61"/>
            <ac:spMkLst>
              <pc:docMk/>
              <pc:sldMasterMk cId="278237845" sldId="2147483758"/>
              <pc:sldLayoutMk cId="800568340" sldId="2147483763"/>
              <ac:spMk id="3" creationId="{C39ED2F9-FBC9-4163-C202-0E02F6E0AA4B}"/>
            </ac:spMkLst>
          </pc:spChg>
          <pc:spChg chg="add">
            <ac:chgData name="MURAD, Sofia Jenny Juliette" userId="609d3eb8-04db-4da7-84a5-b39f1996835f" providerId="ADAL" clId="{1D520E73-E5F7-44CC-A273-12D6C3ED287F}" dt="2024-01-18T11:50:04.412" v="61"/>
            <ac:spMkLst>
              <pc:docMk/>
              <pc:sldMasterMk cId="278237845" sldId="2147483758"/>
              <pc:sldLayoutMk cId="800568340" sldId="2147483763"/>
              <ac:spMk id="4" creationId="{181FF016-FC8B-991C-6A00-2F610561F5A6}"/>
            </ac:spMkLst>
          </pc:spChg>
        </pc:sldLayoutChg>
        <pc:sldLayoutChg chg="addSp">
          <pc:chgData name="MURAD, Sofia Jenny Juliette" userId="609d3eb8-04db-4da7-84a5-b39f1996835f" providerId="ADAL" clId="{1D520E73-E5F7-44CC-A273-12D6C3ED287F}" dt="2024-01-18T11:50:04.412" v="61"/>
          <pc:sldLayoutMkLst>
            <pc:docMk/>
            <pc:sldMasterMk cId="278237845" sldId="2147483758"/>
            <pc:sldLayoutMk cId="3929264261" sldId="2147483764"/>
          </pc:sldLayoutMkLst>
          <pc:spChg chg="add">
            <ac:chgData name="MURAD, Sofia Jenny Juliette" userId="609d3eb8-04db-4da7-84a5-b39f1996835f" providerId="ADAL" clId="{1D520E73-E5F7-44CC-A273-12D6C3ED287F}" dt="2024-01-18T11:50:04.412" v="61"/>
            <ac:spMkLst>
              <pc:docMk/>
              <pc:sldMasterMk cId="278237845" sldId="2147483758"/>
              <pc:sldLayoutMk cId="3929264261" sldId="2147483764"/>
              <ac:spMk id="2" creationId="{D1699E7D-EA34-77EC-50CA-AD4854AC9607}"/>
            </ac:spMkLst>
          </pc:spChg>
        </pc:sldLayoutChg>
        <pc:sldLayoutChg chg="addSp">
          <pc:chgData name="MURAD, Sofia Jenny Juliette" userId="609d3eb8-04db-4da7-84a5-b39f1996835f" providerId="ADAL" clId="{1D520E73-E5F7-44CC-A273-12D6C3ED287F}" dt="2024-01-18T11:50:04.412" v="61"/>
          <pc:sldLayoutMkLst>
            <pc:docMk/>
            <pc:sldMasterMk cId="278237845" sldId="2147483758"/>
            <pc:sldLayoutMk cId="4179862882" sldId="2147483772"/>
          </pc:sldLayoutMkLst>
          <pc:spChg chg="add">
            <ac:chgData name="MURAD, Sofia Jenny Juliette" userId="609d3eb8-04db-4da7-84a5-b39f1996835f" providerId="ADAL" clId="{1D520E73-E5F7-44CC-A273-12D6C3ED287F}" dt="2024-01-18T11:50:04.412" v="61"/>
            <ac:spMkLst>
              <pc:docMk/>
              <pc:sldMasterMk cId="278237845" sldId="2147483758"/>
              <pc:sldLayoutMk cId="4179862882" sldId="2147483772"/>
              <ac:spMk id="2" creationId="{A1D3CA6F-D3F0-5795-20AD-1B939ABF3D62}"/>
            </ac:spMkLst>
          </pc:spChg>
        </pc:sldLayoutChg>
        <pc:sldLayoutChg chg="addSp">
          <pc:chgData name="MURAD, Sofia Jenny Juliette" userId="609d3eb8-04db-4da7-84a5-b39f1996835f" providerId="ADAL" clId="{1D520E73-E5F7-44CC-A273-12D6C3ED287F}" dt="2024-01-18T11:50:04.412" v="61"/>
          <pc:sldLayoutMkLst>
            <pc:docMk/>
            <pc:sldMasterMk cId="278237845" sldId="2147483758"/>
            <pc:sldLayoutMk cId="3184324596" sldId="2147483773"/>
          </pc:sldLayoutMkLst>
          <pc:spChg chg="add">
            <ac:chgData name="MURAD, Sofia Jenny Juliette" userId="609d3eb8-04db-4da7-84a5-b39f1996835f" providerId="ADAL" clId="{1D520E73-E5F7-44CC-A273-12D6C3ED287F}" dt="2024-01-18T11:50:04.412" v="61"/>
            <ac:spMkLst>
              <pc:docMk/>
              <pc:sldMasterMk cId="278237845" sldId="2147483758"/>
              <pc:sldLayoutMk cId="3184324596" sldId="2147483773"/>
              <ac:spMk id="5" creationId="{C778DAF5-DBDE-AE0D-0621-A16E78071962}"/>
            </ac:spMkLst>
          </pc:spChg>
        </pc:sldLayoutChg>
        <pc:sldLayoutChg chg="addSp">
          <pc:chgData name="MURAD, Sofia Jenny Juliette" userId="609d3eb8-04db-4da7-84a5-b39f1996835f" providerId="ADAL" clId="{1D520E73-E5F7-44CC-A273-12D6C3ED287F}" dt="2024-01-18T11:50:04.412" v="61"/>
          <pc:sldLayoutMkLst>
            <pc:docMk/>
            <pc:sldMasterMk cId="278237845" sldId="2147483758"/>
            <pc:sldLayoutMk cId="4040212329" sldId="2147483774"/>
          </pc:sldLayoutMkLst>
          <pc:spChg chg="add">
            <ac:chgData name="MURAD, Sofia Jenny Juliette" userId="609d3eb8-04db-4da7-84a5-b39f1996835f" providerId="ADAL" clId="{1D520E73-E5F7-44CC-A273-12D6C3ED287F}" dt="2024-01-18T11:50:04.412" v="61"/>
            <ac:spMkLst>
              <pc:docMk/>
              <pc:sldMasterMk cId="278237845" sldId="2147483758"/>
              <pc:sldLayoutMk cId="4040212329" sldId="2147483774"/>
              <ac:spMk id="5" creationId="{F78A122D-FD7E-3D53-A1A9-B4C31549A675}"/>
            </ac:spMkLst>
          </pc:spChg>
        </pc:sldLayoutChg>
      </pc:sldMasterChg>
      <pc:sldMasterChg chg="addSp modSldLayout">
        <pc:chgData name="MURAD, Sofia Jenny Juliette" userId="609d3eb8-04db-4da7-84a5-b39f1996835f" providerId="ADAL" clId="{1D520E73-E5F7-44CC-A273-12D6C3ED287F}" dt="2024-01-18T11:48:52.906" v="53"/>
        <pc:sldMasterMkLst>
          <pc:docMk/>
          <pc:sldMasterMk cId="1981797931" sldId="2147483758"/>
        </pc:sldMasterMkLst>
        <pc:spChg chg="add">
          <ac:chgData name="MURAD, Sofia Jenny Juliette" userId="609d3eb8-04db-4da7-84a5-b39f1996835f" providerId="ADAL" clId="{1D520E73-E5F7-44CC-A273-12D6C3ED287F}" dt="2024-01-18T11:48:52.906" v="53"/>
          <ac:spMkLst>
            <pc:docMk/>
            <pc:sldMasterMk cId="1981797931" sldId="2147483758"/>
            <ac:spMk id="14" creationId="{C825562E-7A45-27CC-7BC0-E203475AA8A4}"/>
          </ac:spMkLst>
        </pc:spChg>
        <pc:spChg chg="add">
          <ac:chgData name="MURAD, Sofia Jenny Juliette" userId="609d3eb8-04db-4da7-84a5-b39f1996835f" providerId="ADAL" clId="{1D520E73-E5F7-44CC-A273-12D6C3ED287F}" dt="2024-01-18T11:48:52.906" v="53"/>
          <ac:spMkLst>
            <pc:docMk/>
            <pc:sldMasterMk cId="1981797931" sldId="2147483758"/>
            <ac:spMk id="16" creationId="{94EA1912-3B62-FA8B-E5D9-7EB9F824B2D6}"/>
          </ac:spMkLst>
        </pc:spChg>
        <pc:spChg chg="add">
          <ac:chgData name="MURAD, Sofia Jenny Juliette" userId="609d3eb8-04db-4da7-84a5-b39f1996835f" providerId="ADAL" clId="{1D520E73-E5F7-44CC-A273-12D6C3ED287F}" dt="2024-01-18T11:48:52.906" v="53"/>
          <ac:spMkLst>
            <pc:docMk/>
            <pc:sldMasterMk cId="1981797931" sldId="2147483758"/>
            <ac:spMk id="17" creationId="{F5B03723-9512-B89C-5A0A-9246360A6C8C}"/>
          </ac:spMkLst>
        </pc:spChg>
        <pc:grpChg chg="add">
          <ac:chgData name="MURAD, Sofia Jenny Juliette" userId="609d3eb8-04db-4da7-84a5-b39f1996835f" providerId="ADAL" clId="{1D520E73-E5F7-44CC-A273-12D6C3ED287F}" dt="2024-01-18T11:48:52.906" v="53"/>
          <ac:grpSpMkLst>
            <pc:docMk/>
            <pc:sldMasterMk cId="1981797931" sldId="2147483758"/>
            <ac:grpSpMk id="4" creationId="{9A742168-DD6A-8AFB-6813-F5F243402100}"/>
          </ac:grpSpMkLst>
        </pc:grpChg>
        <pc:sldLayoutChg chg="addSp">
          <pc:chgData name="MURAD, Sofia Jenny Juliette" userId="609d3eb8-04db-4da7-84a5-b39f1996835f" providerId="ADAL" clId="{1D520E73-E5F7-44CC-A273-12D6C3ED287F}" dt="2024-01-18T11:48:52.906" v="53"/>
          <pc:sldLayoutMkLst>
            <pc:docMk/>
            <pc:sldMasterMk cId="1981797931" sldId="2147483758"/>
            <pc:sldLayoutMk cId="1072509149" sldId="2147483760"/>
          </pc:sldLayoutMkLst>
          <pc:spChg chg="add">
            <ac:chgData name="MURAD, Sofia Jenny Juliette" userId="609d3eb8-04db-4da7-84a5-b39f1996835f" providerId="ADAL" clId="{1D520E73-E5F7-44CC-A273-12D6C3ED287F}" dt="2024-01-18T11:48:52.906" v="53"/>
            <ac:spMkLst>
              <pc:docMk/>
              <pc:sldMasterMk cId="1981797931" sldId="2147483758"/>
              <pc:sldLayoutMk cId="1072509149" sldId="2147483760"/>
              <ac:spMk id="4" creationId="{A85A365B-5DC6-45DD-69A1-1FADC37BA7A5}"/>
            </ac:spMkLst>
          </pc:spChg>
        </pc:sldLayoutChg>
        <pc:sldLayoutChg chg="addSp">
          <pc:chgData name="MURAD, Sofia Jenny Juliette" userId="609d3eb8-04db-4da7-84a5-b39f1996835f" providerId="ADAL" clId="{1D520E73-E5F7-44CC-A273-12D6C3ED287F}" dt="2024-01-18T11:48:52.906" v="53"/>
          <pc:sldLayoutMkLst>
            <pc:docMk/>
            <pc:sldMasterMk cId="1981797931" sldId="2147483758"/>
            <pc:sldLayoutMk cId="1169166482" sldId="2147483763"/>
          </pc:sldLayoutMkLst>
          <pc:spChg chg="add">
            <ac:chgData name="MURAD, Sofia Jenny Juliette" userId="609d3eb8-04db-4da7-84a5-b39f1996835f" providerId="ADAL" clId="{1D520E73-E5F7-44CC-A273-12D6C3ED287F}" dt="2024-01-18T11:48:52.906" v="53"/>
            <ac:spMkLst>
              <pc:docMk/>
              <pc:sldMasterMk cId="1981797931" sldId="2147483758"/>
              <pc:sldLayoutMk cId="1169166482" sldId="2147483763"/>
              <ac:spMk id="2" creationId="{86A09EBA-9449-052D-FBB6-133E65FE0E32}"/>
            </ac:spMkLst>
          </pc:spChg>
          <pc:spChg chg="add">
            <ac:chgData name="MURAD, Sofia Jenny Juliette" userId="609d3eb8-04db-4da7-84a5-b39f1996835f" providerId="ADAL" clId="{1D520E73-E5F7-44CC-A273-12D6C3ED287F}" dt="2024-01-18T11:48:52.906" v="53"/>
            <ac:spMkLst>
              <pc:docMk/>
              <pc:sldMasterMk cId="1981797931" sldId="2147483758"/>
              <pc:sldLayoutMk cId="1169166482" sldId="2147483763"/>
              <ac:spMk id="3" creationId="{EBFC86F0-81CA-4945-4636-3B7D89A37AD1}"/>
            </ac:spMkLst>
          </pc:spChg>
          <pc:spChg chg="add">
            <ac:chgData name="MURAD, Sofia Jenny Juliette" userId="609d3eb8-04db-4da7-84a5-b39f1996835f" providerId="ADAL" clId="{1D520E73-E5F7-44CC-A273-12D6C3ED287F}" dt="2024-01-18T11:48:52.906" v="53"/>
            <ac:spMkLst>
              <pc:docMk/>
              <pc:sldMasterMk cId="1981797931" sldId="2147483758"/>
              <pc:sldLayoutMk cId="1169166482" sldId="2147483763"/>
              <ac:spMk id="4" creationId="{C8ABCAAA-8F17-B68C-B3DF-D4277F7250E9}"/>
            </ac:spMkLst>
          </pc:spChg>
        </pc:sldLayoutChg>
        <pc:sldLayoutChg chg="addSp">
          <pc:chgData name="MURAD, Sofia Jenny Juliette" userId="609d3eb8-04db-4da7-84a5-b39f1996835f" providerId="ADAL" clId="{1D520E73-E5F7-44CC-A273-12D6C3ED287F}" dt="2024-01-18T11:48:52.906" v="53"/>
          <pc:sldLayoutMkLst>
            <pc:docMk/>
            <pc:sldMasterMk cId="1981797931" sldId="2147483758"/>
            <pc:sldLayoutMk cId="1865726998" sldId="2147483764"/>
          </pc:sldLayoutMkLst>
          <pc:spChg chg="add">
            <ac:chgData name="MURAD, Sofia Jenny Juliette" userId="609d3eb8-04db-4da7-84a5-b39f1996835f" providerId="ADAL" clId="{1D520E73-E5F7-44CC-A273-12D6C3ED287F}" dt="2024-01-18T11:48:52.906" v="53"/>
            <ac:spMkLst>
              <pc:docMk/>
              <pc:sldMasterMk cId="1981797931" sldId="2147483758"/>
              <pc:sldLayoutMk cId="1865726998" sldId="2147483764"/>
              <ac:spMk id="2" creationId="{C287612A-2A32-F2A3-ABBC-1B459E7C923C}"/>
            </ac:spMkLst>
          </pc:spChg>
        </pc:sldLayoutChg>
        <pc:sldLayoutChg chg="addSp">
          <pc:chgData name="MURAD, Sofia Jenny Juliette" userId="609d3eb8-04db-4da7-84a5-b39f1996835f" providerId="ADAL" clId="{1D520E73-E5F7-44CC-A273-12D6C3ED287F}" dt="2024-01-18T11:48:52.906" v="53"/>
          <pc:sldLayoutMkLst>
            <pc:docMk/>
            <pc:sldMasterMk cId="1981797931" sldId="2147483758"/>
            <pc:sldLayoutMk cId="2161742992" sldId="2147483772"/>
          </pc:sldLayoutMkLst>
          <pc:spChg chg="add">
            <ac:chgData name="MURAD, Sofia Jenny Juliette" userId="609d3eb8-04db-4da7-84a5-b39f1996835f" providerId="ADAL" clId="{1D520E73-E5F7-44CC-A273-12D6C3ED287F}" dt="2024-01-18T11:48:52.906" v="53"/>
            <ac:spMkLst>
              <pc:docMk/>
              <pc:sldMasterMk cId="1981797931" sldId="2147483758"/>
              <pc:sldLayoutMk cId="2161742992" sldId="2147483772"/>
              <ac:spMk id="2" creationId="{E43A2D6F-A8F2-CA19-B17A-75980E0BB512}"/>
            </ac:spMkLst>
          </pc:spChg>
        </pc:sldLayoutChg>
        <pc:sldLayoutChg chg="addSp">
          <pc:chgData name="MURAD, Sofia Jenny Juliette" userId="609d3eb8-04db-4da7-84a5-b39f1996835f" providerId="ADAL" clId="{1D520E73-E5F7-44CC-A273-12D6C3ED287F}" dt="2024-01-18T11:48:52.906" v="53"/>
          <pc:sldLayoutMkLst>
            <pc:docMk/>
            <pc:sldMasterMk cId="1981797931" sldId="2147483758"/>
            <pc:sldLayoutMk cId="3779001724" sldId="2147483773"/>
          </pc:sldLayoutMkLst>
          <pc:spChg chg="add">
            <ac:chgData name="MURAD, Sofia Jenny Juliette" userId="609d3eb8-04db-4da7-84a5-b39f1996835f" providerId="ADAL" clId="{1D520E73-E5F7-44CC-A273-12D6C3ED287F}" dt="2024-01-18T11:48:52.906" v="53"/>
            <ac:spMkLst>
              <pc:docMk/>
              <pc:sldMasterMk cId="1981797931" sldId="2147483758"/>
              <pc:sldLayoutMk cId="3779001724" sldId="2147483773"/>
              <ac:spMk id="5" creationId="{82133299-711A-87A9-6289-5C9F3BAF3D7F}"/>
            </ac:spMkLst>
          </pc:spChg>
        </pc:sldLayoutChg>
        <pc:sldLayoutChg chg="addSp">
          <pc:chgData name="MURAD, Sofia Jenny Juliette" userId="609d3eb8-04db-4da7-84a5-b39f1996835f" providerId="ADAL" clId="{1D520E73-E5F7-44CC-A273-12D6C3ED287F}" dt="2024-01-18T11:48:52.906" v="53"/>
          <pc:sldLayoutMkLst>
            <pc:docMk/>
            <pc:sldMasterMk cId="1981797931" sldId="2147483758"/>
            <pc:sldLayoutMk cId="1300478568" sldId="2147483774"/>
          </pc:sldLayoutMkLst>
          <pc:spChg chg="add">
            <ac:chgData name="MURAD, Sofia Jenny Juliette" userId="609d3eb8-04db-4da7-84a5-b39f1996835f" providerId="ADAL" clId="{1D520E73-E5F7-44CC-A273-12D6C3ED287F}" dt="2024-01-18T11:48:52.906" v="53"/>
            <ac:spMkLst>
              <pc:docMk/>
              <pc:sldMasterMk cId="1981797931" sldId="2147483758"/>
              <pc:sldLayoutMk cId="1300478568" sldId="2147483774"/>
              <ac:spMk id="5" creationId="{FAD40CAF-0AA2-28E9-323A-8ACB0A2CE8B8}"/>
            </ac:spMkLst>
          </pc:spChg>
        </pc:sldLayoutChg>
      </pc:sldMasterChg>
      <pc:sldMasterChg chg="new del mod addSldLayout delSldLayout">
        <pc:chgData name="MURAD, Sofia Jenny Juliette" userId="609d3eb8-04db-4da7-84a5-b39f1996835f" providerId="ADAL" clId="{1D520E73-E5F7-44CC-A273-12D6C3ED287F}" dt="2024-01-18T11:49:42.776" v="60" actId="6938"/>
        <pc:sldMasterMkLst>
          <pc:docMk/>
          <pc:sldMasterMk cId="3582997655" sldId="2147483758"/>
        </pc:sldMasterMkLst>
        <pc:sldLayoutChg chg="new del replId">
          <pc:chgData name="MURAD, Sofia Jenny Juliette" userId="609d3eb8-04db-4da7-84a5-b39f1996835f" providerId="ADAL" clId="{1D520E73-E5F7-44CC-A273-12D6C3ED287F}" dt="2024-01-18T11:49:42.776" v="60" actId="6938"/>
          <pc:sldLayoutMkLst>
            <pc:docMk/>
            <pc:sldMasterMk cId="3582997655" sldId="2147483758"/>
            <pc:sldLayoutMk cId="4238628261" sldId="2147483759"/>
          </pc:sldLayoutMkLst>
        </pc:sldLayoutChg>
        <pc:sldLayoutChg chg="new del replId">
          <pc:chgData name="MURAD, Sofia Jenny Juliette" userId="609d3eb8-04db-4da7-84a5-b39f1996835f" providerId="ADAL" clId="{1D520E73-E5F7-44CC-A273-12D6C3ED287F}" dt="2024-01-18T11:49:42.776" v="60" actId="6938"/>
          <pc:sldLayoutMkLst>
            <pc:docMk/>
            <pc:sldMasterMk cId="3582997655" sldId="2147483758"/>
            <pc:sldLayoutMk cId="1879509502" sldId="2147483760"/>
          </pc:sldLayoutMkLst>
        </pc:sldLayoutChg>
        <pc:sldLayoutChg chg="new del replId">
          <pc:chgData name="MURAD, Sofia Jenny Juliette" userId="609d3eb8-04db-4da7-84a5-b39f1996835f" providerId="ADAL" clId="{1D520E73-E5F7-44CC-A273-12D6C3ED287F}" dt="2024-01-18T11:49:42.776" v="60" actId="6938"/>
          <pc:sldLayoutMkLst>
            <pc:docMk/>
            <pc:sldMasterMk cId="3582997655" sldId="2147483758"/>
            <pc:sldLayoutMk cId="1734123259" sldId="2147483761"/>
          </pc:sldLayoutMkLst>
        </pc:sldLayoutChg>
        <pc:sldLayoutChg chg="new del replId">
          <pc:chgData name="MURAD, Sofia Jenny Juliette" userId="609d3eb8-04db-4da7-84a5-b39f1996835f" providerId="ADAL" clId="{1D520E73-E5F7-44CC-A273-12D6C3ED287F}" dt="2024-01-18T11:49:42.776" v="60" actId="6938"/>
          <pc:sldLayoutMkLst>
            <pc:docMk/>
            <pc:sldMasterMk cId="3582997655" sldId="2147483758"/>
            <pc:sldLayoutMk cId="2109932052" sldId="2147483762"/>
          </pc:sldLayoutMkLst>
        </pc:sldLayoutChg>
        <pc:sldLayoutChg chg="new del replId">
          <pc:chgData name="MURAD, Sofia Jenny Juliette" userId="609d3eb8-04db-4da7-84a5-b39f1996835f" providerId="ADAL" clId="{1D520E73-E5F7-44CC-A273-12D6C3ED287F}" dt="2024-01-18T11:49:42.776" v="60" actId="6938"/>
          <pc:sldLayoutMkLst>
            <pc:docMk/>
            <pc:sldMasterMk cId="3582997655" sldId="2147483758"/>
            <pc:sldLayoutMk cId="3517339638" sldId="2147483763"/>
          </pc:sldLayoutMkLst>
        </pc:sldLayoutChg>
        <pc:sldLayoutChg chg="new del replId">
          <pc:chgData name="MURAD, Sofia Jenny Juliette" userId="609d3eb8-04db-4da7-84a5-b39f1996835f" providerId="ADAL" clId="{1D520E73-E5F7-44CC-A273-12D6C3ED287F}" dt="2024-01-18T11:49:42.776" v="60" actId="6938"/>
          <pc:sldLayoutMkLst>
            <pc:docMk/>
            <pc:sldMasterMk cId="3582997655" sldId="2147483758"/>
            <pc:sldLayoutMk cId="4174507129" sldId="2147483764"/>
          </pc:sldLayoutMkLst>
        </pc:sldLayoutChg>
        <pc:sldLayoutChg chg="new del replId">
          <pc:chgData name="MURAD, Sofia Jenny Juliette" userId="609d3eb8-04db-4da7-84a5-b39f1996835f" providerId="ADAL" clId="{1D520E73-E5F7-44CC-A273-12D6C3ED287F}" dt="2024-01-18T11:49:42.776" v="60" actId="6938"/>
          <pc:sldLayoutMkLst>
            <pc:docMk/>
            <pc:sldMasterMk cId="3582997655" sldId="2147483758"/>
            <pc:sldLayoutMk cId="2394725612" sldId="2147483765"/>
          </pc:sldLayoutMkLst>
        </pc:sldLayoutChg>
        <pc:sldLayoutChg chg="new del replId">
          <pc:chgData name="MURAD, Sofia Jenny Juliette" userId="609d3eb8-04db-4da7-84a5-b39f1996835f" providerId="ADAL" clId="{1D520E73-E5F7-44CC-A273-12D6C3ED287F}" dt="2024-01-18T11:49:42.776" v="60" actId="6938"/>
          <pc:sldLayoutMkLst>
            <pc:docMk/>
            <pc:sldMasterMk cId="3582997655" sldId="2147483758"/>
            <pc:sldLayoutMk cId="4103569221" sldId="2147483766"/>
          </pc:sldLayoutMkLst>
        </pc:sldLayoutChg>
        <pc:sldLayoutChg chg="new del replId">
          <pc:chgData name="MURAD, Sofia Jenny Juliette" userId="609d3eb8-04db-4da7-84a5-b39f1996835f" providerId="ADAL" clId="{1D520E73-E5F7-44CC-A273-12D6C3ED287F}" dt="2024-01-18T11:49:42.776" v="60" actId="6938"/>
          <pc:sldLayoutMkLst>
            <pc:docMk/>
            <pc:sldMasterMk cId="3582997655" sldId="2147483758"/>
            <pc:sldLayoutMk cId="1539995245" sldId="2147483767"/>
          </pc:sldLayoutMkLst>
        </pc:sldLayoutChg>
        <pc:sldLayoutChg chg="new del replId">
          <pc:chgData name="MURAD, Sofia Jenny Juliette" userId="609d3eb8-04db-4da7-84a5-b39f1996835f" providerId="ADAL" clId="{1D520E73-E5F7-44CC-A273-12D6C3ED287F}" dt="2024-01-18T11:49:42.776" v="60" actId="6938"/>
          <pc:sldLayoutMkLst>
            <pc:docMk/>
            <pc:sldMasterMk cId="3582997655" sldId="2147483758"/>
            <pc:sldLayoutMk cId="3789983287" sldId="2147483768"/>
          </pc:sldLayoutMkLst>
        </pc:sldLayoutChg>
        <pc:sldLayoutChg chg="new del replId">
          <pc:chgData name="MURAD, Sofia Jenny Juliette" userId="609d3eb8-04db-4da7-84a5-b39f1996835f" providerId="ADAL" clId="{1D520E73-E5F7-44CC-A273-12D6C3ED287F}" dt="2024-01-18T11:49:42.776" v="60" actId="6938"/>
          <pc:sldLayoutMkLst>
            <pc:docMk/>
            <pc:sldMasterMk cId="3582997655" sldId="2147483758"/>
            <pc:sldLayoutMk cId="2675960138" sldId="2147483769"/>
          </pc:sldLayoutMkLst>
        </pc:sldLayoutChg>
      </pc:sldMasterChg>
      <pc:sldMasterChg chg="modSp">
        <pc:chgData name="MURAD, Sofia Jenny Juliette" userId="609d3eb8-04db-4da7-84a5-b39f1996835f" providerId="ADAL" clId="{1D520E73-E5F7-44CC-A273-12D6C3ED287F}" dt="2024-01-18T13:49:45.415" v="1800" actId="403"/>
        <pc:sldMasterMkLst>
          <pc:docMk/>
          <pc:sldMasterMk cId="4057951497" sldId="2147483758"/>
        </pc:sldMasterMkLst>
        <pc:spChg chg="mod">
          <ac:chgData name="MURAD, Sofia Jenny Juliette" userId="609d3eb8-04db-4da7-84a5-b39f1996835f" providerId="ADAL" clId="{1D520E73-E5F7-44CC-A273-12D6C3ED287F}" dt="2024-01-18T13:49:45.415" v="1800" actId="403"/>
          <ac:spMkLst>
            <pc:docMk/>
            <pc:sldMasterMk cId="4057951497" sldId="2147483758"/>
            <ac:spMk id="3" creationId="{00000000-0000-0000-0000-000000000000}"/>
          </ac:spMkLst>
        </pc:spChg>
      </pc:sldMasterChg>
      <pc:sldMasterChg chg="modSp">
        <pc:chgData name="MURAD, Sofia Jenny Juliette" userId="609d3eb8-04db-4da7-84a5-b39f1996835f" providerId="ADAL" clId="{1D520E73-E5F7-44CC-A273-12D6C3ED287F}" dt="2024-01-18T13:49:26.351" v="1784" actId="2710"/>
        <pc:sldMasterMkLst>
          <pc:docMk/>
          <pc:sldMasterMk cId="2073085526" sldId="2147483775"/>
        </pc:sldMasterMkLst>
        <pc:spChg chg="mod">
          <ac:chgData name="MURAD, Sofia Jenny Juliette" userId="609d3eb8-04db-4da7-84a5-b39f1996835f" providerId="ADAL" clId="{1D520E73-E5F7-44CC-A273-12D6C3ED287F}" dt="2024-01-18T13:49:26.351" v="1784" actId="2710"/>
          <ac:spMkLst>
            <pc:docMk/>
            <pc:sldMasterMk cId="2073085526" sldId="2147483775"/>
            <ac:spMk id="3" creationId="{00000000-0000-0000-0000-000000000000}"/>
          </ac:spMkLst>
        </pc:spChg>
      </pc:sldMasterChg>
    </pc:docChg>
  </pc:docChgLst>
  <pc:docChgLst>
    <pc:chgData name="TAKANE, Marina" userId="0c62abb9-5f1e-4540-b5da-327c1000617a" providerId="ADAL" clId="{AA013CDF-8962-4443-85D6-39093B729B64}"/>
    <pc:docChg chg="custSel modSld">
      <pc:chgData name="TAKANE, Marina" userId="0c62abb9-5f1e-4540-b5da-327c1000617a" providerId="ADAL" clId="{AA013CDF-8962-4443-85D6-39093B729B64}" dt="2021-08-13T08:44:07.111" v="3"/>
      <pc:docMkLst>
        <pc:docMk/>
      </pc:docMkLst>
      <pc:sldChg chg="modSp">
        <pc:chgData name="TAKANE, Marina" userId="0c62abb9-5f1e-4540-b5da-327c1000617a" providerId="ADAL" clId="{AA013CDF-8962-4443-85D6-39093B729B64}" dt="2021-08-12T16:10:43.323" v="1" actId="20577"/>
        <pc:sldMkLst>
          <pc:docMk/>
          <pc:sldMk cId="4154322372" sldId="258"/>
        </pc:sldMkLst>
        <pc:spChg chg="mod">
          <ac:chgData name="TAKANE, Marina" userId="0c62abb9-5f1e-4540-b5da-327c1000617a" providerId="ADAL" clId="{AA013CDF-8962-4443-85D6-39093B729B64}" dt="2021-08-12T16:10:43.323" v="1" actId="20577"/>
          <ac:spMkLst>
            <pc:docMk/>
            <pc:sldMk cId="4154322372" sldId="258"/>
            <ac:spMk id="4" creationId="{EEB624C6-8AF0-44C4-83D8-3A2C2CD4ECF7}"/>
          </ac:spMkLst>
        </pc:spChg>
      </pc:sldChg>
      <pc:sldChg chg="addCm modCm">
        <pc:chgData name="TAKANE, Marina" userId="0c62abb9-5f1e-4540-b5da-327c1000617a" providerId="ADAL" clId="{AA013CDF-8962-4443-85D6-39093B729B64}" dt="2021-08-13T08:44:07.111" v="3"/>
        <pc:sldMkLst>
          <pc:docMk/>
          <pc:sldMk cId="3903434070" sldId="290"/>
        </pc:sldMkLst>
      </pc:sldChg>
    </pc:docChg>
  </pc:docChgLst>
  <pc:docChgLst>
    <pc:chgData name="Elizabeth ENGEBRETSON" userId="3432f663-7c0c-4f2e-b85b-b6f4c97bdf77" providerId="ADAL" clId="{8AEDDC8C-652A-084E-BF96-E256F4B00EB0}"/>
    <pc:docChg chg="undo custSel addSld modSld">
      <pc:chgData name="Elizabeth ENGEBRETSON" userId="3432f663-7c0c-4f2e-b85b-b6f4c97bdf77" providerId="ADAL" clId="{8AEDDC8C-652A-084E-BF96-E256F4B00EB0}" dt="2021-08-19T21:13:06.467" v="4525" actId="20577"/>
      <pc:docMkLst>
        <pc:docMk/>
      </pc:docMkLst>
      <pc:sldChg chg="modSp mod addCm delCm modNotesTx">
        <pc:chgData name="Elizabeth ENGEBRETSON" userId="3432f663-7c0c-4f2e-b85b-b6f4c97bdf77" providerId="ADAL" clId="{8AEDDC8C-652A-084E-BF96-E256F4B00EB0}" dt="2021-08-19T21:10:25.075" v="4509" actId="20577"/>
        <pc:sldMkLst>
          <pc:docMk/>
          <pc:sldMk cId="3903434070" sldId="290"/>
        </pc:sldMkLst>
        <pc:spChg chg="mod">
          <ac:chgData name="Elizabeth ENGEBRETSON" userId="3432f663-7c0c-4f2e-b85b-b6f4c97bdf77" providerId="ADAL" clId="{8AEDDC8C-652A-084E-BF96-E256F4B00EB0}" dt="2021-07-28T19:44:28.496" v="12" actId="20577"/>
          <ac:spMkLst>
            <pc:docMk/>
            <pc:sldMk cId="3903434070" sldId="290"/>
            <ac:spMk id="4" creationId="{B5757D70-D78E-4052-AA64-4FE347B4E005}"/>
          </ac:spMkLst>
        </pc:spChg>
        <pc:spChg chg="mod">
          <ac:chgData name="Elizabeth ENGEBRETSON" userId="3432f663-7c0c-4f2e-b85b-b6f4c97bdf77" providerId="ADAL" clId="{8AEDDC8C-652A-084E-BF96-E256F4B00EB0}" dt="2021-08-19T21:10:25.075" v="4509" actId="20577"/>
          <ac:spMkLst>
            <pc:docMk/>
            <pc:sldMk cId="3903434070" sldId="290"/>
            <ac:spMk id="5" creationId="{944A0EEC-0AD3-42B0-9712-C85CFA349A88}"/>
          </ac:spMkLst>
        </pc:spChg>
      </pc:sldChg>
      <pc:sldChg chg="modSp mod delCm">
        <pc:chgData name="Elizabeth ENGEBRETSON" userId="3432f663-7c0c-4f2e-b85b-b6f4c97bdf77" providerId="ADAL" clId="{8AEDDC8C-652A-084E-BF96-E256F4B00EB0}" dt="2021-08-19T14:24:14.153" v="4478" actId="1592"/>
        <pc:sldMkLst>
          <pc:docMk/>
          <pc:sldMk cId="1948055383" sldId="291"/>
        </pc:sldMkLst>
        <pc:spChg chg="mod">
          <ac:chgData name="Elizabeth ENGEBRETSON" userId="3432f663-7c0c-4f2e-b85b-b6f4c97bdf77" providerId="ADAL" clId="{8AEDDC8C-652A-084E-BF96-E256F4B00EB0}" dt="2021-08-19T14:23:36.783" v="4477" actId="20577"/>
          <ac:spMkLst>
            <pc:docMk/>
            <pc:sldMk cId="1948055383" sldId="291"/>
            <ac:spMk id="2" creationId="{7BE7F431-F160-46B1-80A0-F9BDEA9DEDA6}"/>
          </ac:spMkLst>
        </pc:spChg>
        <pc:spChg chg="mod">
          <ac:chgData name="Elizabeth ENGEBRETSON" userId="3432f663-7c0c-4f2e-b85b-b6f4c97bdf77" providerId="ADAL" clId="{8AEDDC8C-652A-084E-BF96-E256F4B00EB0}" dt="2021-07-28T19:56:19.256" v="1505" actId="20577"/>
          <ac:spMkLst>
            <pc:docMk/>
            <pc:sldMk cId="1948055383" sldId="291"/>
            <ac:spMk id="3" creationId="{C9769128-9DD9-471D-A6B9-DABE008F09F3}"/>
          </ac:spMkLst>
        </pc:spChg>
      </pc:sldChg>
      <pc:sldChg chg="modSp mod addCm delCm modCm">
        <pc:chgData name="Elizabeth ENGEBRETSON" userId="3432f663-7c0c-4f2e-b85b-b6f4c97bdf77" providerId="ADAL" clId="{8AEDDC8C-652A-084E-BF96-E256F4B00EB0}" dt="2021-08-18T21:18:51.320" v="4264" actId="1592"/>
        <pc:sldMkLst>
          <pc:docMk/>
          <pc:sldMk cId="4089523311" sldId="292"/>
        </pc:sldMkLst>
        <pc:spChg chg="mod">
          <ac:chgData name="Elizabeth ENGEBRETSON" userId="3432f663-7c0c-4f2e-b85b-b6f4c97bdf77" providerId="ADAL" clId="{8AEDDC8C-652A-084E-BF96-E256F4B00EB0}" dt="2021-08-18T21:18:18.008" v="4261" actId="20577"/>
          <ac:spMkLst>
            <pc:docMk/>
            <pc:sldMk cId="4089523311" sldId="292"/>
            <ac:spMk id="2" creationId="{50AE077E-588C-4175-8B1E-618EA3264FBF}"/>
          </ac:spMkLst>
        </pc:spChg>
        <pc:spChg chg="mod">
          <ac:chgData name="Elizabeth ENGEBRETSON" userId="3432f663-7c0c-4f2e-b85b-b6f4c97bdf77" providerId="ADAL" clId="{8AEDDC8C-652A-084E-BF96-E256F4B00EB0}" dt="2021-07-28T19:56:24.761" v="1526" actId="20577"/>
          <ac:spMkLst>
            <pc:docMk/>
            <pc:sldMk cId="4089523311" sldId="292"/>
            <ac:spMk id="3" creationId="{789BCBC6-56C1-4B72-AFA8-E15F2563FA4C}"/>
          </ac:spMkLst>
        </pc:spChg>
        <pc:picChg chg="mod">
          <ac:chgData name="Elizabeth ENGEBRETSON" userId="3432f663-7c0c-4f2e-b85b-b6f4c97bdf77" providerId="ADAL" clId="{8AEDDC8C-652A-084E-BF96-E256F4B00EB0}" dt="2021-08-18T21:18:28.456" v="4262" actId="1076"/>
          <ac:picMkLst>
            <pc:docMk/>
            <pc:sldMk cId="4089523311" sldId="292"/>
            <ac:picMk id="4" creationId="{DB558D9A-4B72-49FC-9E13-0692E6FE6C2C}"/>
          </ac:picMkLst>
        </pc:picChg>
        <pc:picChg chg="mod">
          <ac:chgData name="Elizabeth ENGEBRETSON" userId="3432f663-7c0c-4f2e-b85b-b6f4c97bdf77" providerId="ADAL" clId="{8AEDDC8C-652A-084E-BF96-E256F4B00EB0}" dt="2021-08-18T21:18:32.332" v="4263" actId="1076"/>
          <ac:picMkLst>
            <pc:docMk/>
            <pc:sldMk cId="4089523311" sldId="292"/>
            <ac:picMk id="5" creationId="{31A62D78-612C-4BEE-9316-15583405C1B9}"/>
          </ac:picMkLst>
        </pc:picChg>
      </pc:sldChg>
      <pc:sldChg chg="addSp delSp modSp new mod">
        <pc:chgData name="Elizabeth ENGEBRETSON" userId="3432f663-7c0c-4f2e-b85b-b6f4c97bdf77" providerId="ADAL" clId="{8AEDDC8C-652A-084E-BF96-E256F4B00EB0}" dt="2021-08-09T16:31:40.566" v="3654"/>
        <pc:sldMkLst>
          <pc:docMk/>
          <pc:sldMk cId="2995721417" sldId="293"/>
        </pc:sldMkLst>
        <pc:spChg chg="mod">
          <ac:chgData name="Elizabeth ENGEBRETSON" userId="3432f663-7c0c-4f2e-b85b-b6f4c97bdf77" providerId="ADAL" clId="{8AEDDC8C-652A-084E-BF96-E256F4B00EB0}" dt="2021-07-30T17:25:09.719" v="2778" actId="20577"/>
          <ac:spMkLst>
            <pc:docMk/>
            <pc:sldMk cId="2995721417" sldId="293"/>
            <ac:spMk id="2" creationId="{C15997C9-102E-E04A-A587-B6EFDB720867}"/>
          </ac:spMkLst>
        </pc:spChg>
        <pc:spChg chg="mod">
          <ac:chgData name="Elizabeth ENGEBRETSON" userId="3432f663-7c0c-4f2e-b85b-b6f4c97bdf77" providerId="ADAL" clId="{8AEDDC8C-652A-084E-BF96-E256F4B00EB0}" dt="2021-07-30T17:23:05.327" v="2474" actId="20577"/>
          <ac:spMkLst>
            <pc:docMk/>
            <pc:sldMk cId="2995721417" sldId="293"/>
            <ac:spMk id="3" creationId="{DB4B9A68-3B01-E442-9881-3D6D20B61CC0}"/>
          </ac:spMkLst>
        </pc:spChg>
        <pc:spChg chg="add del mod">
          <ac:chgData name="Elizabeth ENGEBRETSON" userId="3432f663-7c0c-4f2e-b85b-b6f4c97bdf77" providerId="ADAL" clId="{8AEDDC8C-652A-084E-BF96-E256F4B00EB0}" dt="2021-08-09T16:31:40.566" v="3654"/>
          <ac:spMkLst>
            <pc:docMk/>
            <pc:sldMk cId="2995721417" sldId="293"/>
            <ac:spMk id="4" creationId="{2D0E2F8C-03EC-234C-8FE0-CFA0C25A9486}"/>
          </ac:spMkLst>
        </pc:spChg>
      </pc:sldChg>
      <pc:sldChg chg="addSp delSp modSp new mod delCm modCm">
        <pc:chgData name="Elizabeth ENGEBRETSON" userId="3432f663-7c0c-4f2e-b85b-b6f4c97bdf77" providerId="ADAL" clId="{8AEDDC8C-652A-084E-BF96-E256F4B00EB0}" dt="2021-08-19T14:28:49.668" v="4492" actId="1592"/>
        <pc:sldMkLst>
          <pc:docMk/>
          <pc:sldMk cId="1844280235" sldId="294"/>
        </pc:sldMkLst>
        <pc:spChg chg="mod">
          <ac:chgData name="Elizabeth ENGEBRETSON" userId="3432f663-7c0c-4f2e-b85b-b6f4c97bdf77" providerId="ADAL" clId="{8AEDDC8C-652A-084E-BF96-E256F4B00EB0}" dt="2021-08-19T14:28:42.011" v="4491" actId="20577"/>
          <ac:spMkLst>
            <pc:docMk/>
            <pc:sldMk cId="1844280235" sldId="294"/>
            <ac:spMk id="2" creationId="{EEFB3AEC-B14F-B34A-A454-E328EB697BCD}"/>
          </ac:spMkLst>
        </pc:spChg>
        <pc:spChg chg="mod">
          <ac:chgData name="Elizabeth ENGEBRETSON" userId="3432f663-7c0c-4f2e-b85b-b6f4c97bdf77" providerId="ADAL" clId="{8AEDDC8C-652A-084E-BF96-E256F4B00EB0}" dt="2021-07-30T17:36:15.678" v="2793" actId="20577"/>
          <ac:spMkLst>
            <pc:docMk/>
            <pc:sldMk cId="1844280235" sldId="294"/>
            <ac:spMk id="3" creationId="{61181691-BF28-DA4B-B6BC-F7E2E1DA2484}"/>
          </ac:spMkLst>
        </pc:spChg>
        <pc:spChg chg="add del mod">
          <ac:chgData name="Elizabeth ENGEBRETSON" userId="3432f663-7c0c-4f2e-b85b-b6f4c97bdf77" providerId="ADAL" clId="{8AEDDC8C-652A-084E-BF96-E256F4B00EB0}" dt="2021-07-30T17:36:32.692" v="2797"/>
          <ac:spMkLst>
            <pc:docMk/>
            <pc:sldMk cId="1844280235" sldId="294"/>
            <ac:spMk id="4" creationId="{1886CB03-829C-454F-BB96-B7DD528DD63C}"/>
          </ac:spMkLst>
        </pc:spChg>
      </pc:sldChg>
      <pc:sldChg chg="modSp mod">
        <pc:chgData name="Elizabeth ENGEBRETSON" userId="3432f663-7c0c-4f2e-b85b-b6f4c97bdf77" providerId="ADAL" clId="{8AEDDC8C-652A-084E-BF96-E256F4B00EB0}" dt="2021-08-19T21:13:06.467" v="4525" actId="20577"/>
        <pc:sldMkLst>
          <pc:docMk/>
          <pc:sldMk cId="4190500392" sldId="296"/>
        </pc:sldMkLst>
        <pc:spChg chg="mod">
          <ac:chgData name="Elizabeth ENGEBRETSON" userId="3432f663-7c0c-4f2e-b85b-b6f4c97bdf77" providerId="ADAL" clId="{8AEDDC8C-652A-084E-BF96-E256F4B00EB0}" dt="2021-08-19T21:13:06.467" v="4525" actId="20577"/>
          <ac:spMkLst>
            <pc:docMk/>
            <pc:sldMk cId="4190500392" sldId="296"/>
            <ac:spMk id="2" creationId="{C15997C9-102E-E04A-A587-B6EFDB720867}"/>
          </ac:spMkLst>
        </pc:spChg>
      </pc:sldChg>
      <pc:sldChg chg="delSp modSp mod delCm">
        <pc:chgData name="Elizabeth ENGEBRETSON" userId="3432f663-7c0c-4f2e-b85b-b6f4c97bdf77" providerId="ADAL" clId="{8AEDDC8C-652A-084E-BF96-E256F4B00EB0}" dt="2021-08-18T21:19:04.561" v="4266" actId="1592"/>
        <pc:sldMkLst>
          <pc:docMk/>
          <pc:sldMk cId="3098176661" sldId="297"/>
        </pc:sldMkLst>
        <pc:spChg chg="mod">
          <ac:chgData name="Elizabeth ENGEBRETSON" userId="3432f663-7c0c-4f2e-b85b-b6f4c97bdf77" providerId="ADAL" clId="{8AEDDC8C-652A-084E-BF96-E256F4B00EB0}" dt="2021-08-18T21:19:02.306" v="4265" actId="20577"/>
          <ac:spMkLst>
            <pc:docMk/>
            <pc:sldMk cId="3098176661" sldId="297"/>
            <ac:spMk id="2" creationId="{C15997C9-102E-E04A-A587-B6EFDB720867}"/>
          </ac:spMkLst>
        </pc:spChg>
        <pc:spChg chg="mod">
          <ac:chgData name="Elizabeth ENGEBRETSON" userId="3432f663-7c0c-4f2e-b85b-b6f4c97bdf77" providerId="ADAL" clId="{8AEDDC8C-652A-084E-BF96-E256F4B00EB0}" dt="2021-08-11T21:04:16.109" v="3845" actId="1076"/>
          <ac:spMkLst>
            <pc:docMk/>
            <pc:sldMk cId="3098176661" sldId="297"/>
            <ac:spMk id="6" creationId="{2888D2AC-2D79-4C6F-90D1-969BDA4DA4A4}"/>
          </ac:spMkLst>
        </pc:spChg>
        <pc:spChg chg="mod">
          <ac:chgData name="Elizabeth ENGEBRETSON" userId="3432f663-7c0c-4f2e-b85b-b6f4c97bdf77" providerId="ADAL" clId="{8AEDDC8C-652A-084E-BF96-E256F4B00EB0}" dt="2021-08-18T16:22:30.392" v="4196" actId="20577"/>
          <ac:spMkLst>
            <pc:docMk/>
            <pc:sldMk cId="3098176661" sldId="297"/>
            <ac:spMk id="7" creationId="{6CC60115-44D5-495E-8CEB-27545DAEBDA3}"/>
          </ac:spMkLst>
        </pc:spChg>
        <pc:spChg chg="mod">
          <ac:chgData name="Elizabeth ENGEBRETSON" userId="3432f663-7c0c-4f2e-b85b-b6f4c97bdf77" providerId="ADAL" clId="{8AEDDC8C-652A-084E-BF96-E256F4B00EB0}" dt="2021-08-11T21:04:18.911" v="3846" actId="1076"/>
          <ac:spMkLst>
            <pc:docMk/>
            <pc:sldMk cId="3098176661" sldId="297"/>
            <ac:spMk id="8" creationId="{71A287FF-3E37-4E7F-B46E-AE6FE0F2D0FE}"/>
          </ac:spMkLst>
        </pc:spChg>
        <pc:spChg chg="mod">
          <ac:chgData name="Elizabeth ENGEBRETSON" userId="3432f663-7c0c-4f2e-b85b-b6f4c97bdf77" providerId="ADAL" clId="{8AEDDC8C-652A-084E-BF96-E256F4B00EB0}" dt="2021-08-11T21:03:32.560" v="3823" actId="1076"/>
          <ac:spMkLst>
            <pc:docMk/>
            <pc:sldMk cId="3098176661" sldId="297"/>
            <ac:spMk id="15" creationId="{9FDB40A1-BC72-489B-A735-4DF27E3B867C}"/>
          </ac:spMkLst>
        </pc:spChg>
        <pc:spChg chg="mod">
          <ac:chgData name="Elizabeth ENGEBRETSON" userId="3432f663-7c0c-4f2e-b85b-b6f4c97bdf77" providerId="ADAL" clId="{8AEDDC8C-652A-084E-BF96-E256F4B00EB0}" dt="2021-08-11T21:03:49.724" v="3839" actId="20577"/>
          <ac:spMkLst>
            <pc:docMk/>
            <pc:sldMk cId="3098176661" sldId="297"/>
            <ac:spMk id="16" creationId="{973A6991-1E0C-4047-A4CA-429EBB3A3852}"/>
          </ac:spMkLst>
        </pc:spChg>
        <pc:spChg chg="mod">
          <ac:chgData name="Elizabeth ENGEBRETSON" userId="3432f663-7c0c-4f2e-b85b-b6f4c97bdf77" providerId="ADAL" clId="{8AEDDC8C-652A-084E-BF96-E256F4B00EB0}" dt="2021-08-11T21:04:49.060" v="3850" actId="14100"/>
          <ac:spMkLst>
            <pc:docMk/>
            <pc:sldMk cId="3098176661" sldId="297"/>
            <ac:spMk id="17" creationId="{6A2239EE-ECB2-4213-970B-867D5013A957}"/>
          </ac:spMkLst>
        </pc:spChg>
        <pc:picChg chg="mod">
          <ac:chgData name="Elizabeth ENGEBRETSON" userId="3432f663-7c0c-4f2e-b85b-b6f4c97bdf77" providerId="ADAL" clId="{8AEDDC8C-652A-084E-BF96-E256F4B00EB0}" dt="2021-08-11T21:03:13.458" v="3818" actId="1076"/>
          <ac:picMkLst>
            <pc:docMk/>
            <pc:sldMk cId="3098176661" sldId="297"/>
            <ac:picMk id="12" creationId="{BCA56311-5A8B-4F64-A736-3B0AFAA428AA}"/>
          </ac:picMkLst>
        </pc:picChg>
        <pc:picChg chg="del">
          <ac:chgData name="Elizabeth ENGEBRETSON" userId="3432f663-7c0c-4f2e-b85b-b6f4c97bdf77" providerId="ADAL" clId="{8AEDDC8C-652A-084E-BF96-E256F4B00EB0}" dt="2021-08-11T21:03:00.990" v="3814" actId="478"/>
          <ac:picMkLst>
            <pc:docMk/>
            <pc:sldMk cId="3098176661" sldId="297"/>
            <ac:picMk id="14" creationId="{9E7A2E21-AE9B-4FB2-8001-AB82C528D0B6}"/>
          </ac:picMkLst>
        </pc:picChg>
        <pc:picChg chg="mod">
          <ac:chgData name="Elizabeth ENGEBRETSON" userId="3432f663-7c0c-4f2e-b85b-b6f4c97bdf77" providerId="ADAL" clId="{8AEDDC8C-652A-084E-BF96-E256F4B00EB0}" dt="2021-08-18T16:19:48.522" v="4079" actId="1076"/>
          <ac:picMkLst>
            <pc:docMk/>
            <pc:sldMk cId="3098176661" sldId="297"/>
            <ac:picMk id="19" creationId="{087E6977-7196-4F52-BD8D-6FE277C4F5D7}"/>
          </ac:picMkLst>
        </pc:picChg>
        <pc:picChg chg="mod">
          <ac:chgData name="Elizabeth ENGEBRETSON" userId="3432f663-7c0c-4f2e-b85b-b6f4c97bdf77" providerId="ADAL" clId="{8AEDDC8C-652A-084E-BF96-E256F4B00EB0}" dt="2021-08-11T21:03:26.183" v="3822" actId="1076"/>
          <ac:picMkLst>
            <pc:docMk/>
            <pc:sldMk cId="3098176661" sldId="297"/>
            <ac:picMk id="21" creationId="{30614451-8BBB-4606-936B-804CB9ED1676}"/>
          </ac:picMkLst>
        </pc:picChg>
      </pc:sldChg>
      <pc:sldChg chg="addCm">
        <pc:chgData name="Elizabeth ENGEBRETSON" userId="3432f663-7c0c-4f2e-b85b-b6f4c97bdf77" providerId="ADAL" clId="{8AEDDC8C-652A-084E-BF96-E256F4B00EB0}" dt="2021-08-09T16:34:57.324" v="3655" actId="1589"/>
        <pc:sldMkLst>
          <pc:docMk/>
          <pc:sldMk cId="3001104946" sldId="299"/>
        </pc:sldMkLst>
      </pc:sldChg>
      <pc:sldChg chg="modSp mod">
        <pc:chgData name="Elizabeth ENGEBRETSON" userId="3432f663-7c0c-4f2e-b85b-b6f4c97bdf77" providerId="ADAL" clId="{8AEDDC8C-652A-084E-BF96-E256F4B00EB0}" dt="2021-08-11T21:06:37.674" v="3885" actId="20577"/>
        <pc:sldMkLst>
          <pc:docMk/>
          <pc:sldMk cId="688541594" sldId="300"/>
        </pc:sldMkLst>
        <pc:spChg chg="mod">
          <ac:chgData name="Elizabeth ENGEBRETSON" userId="3432f663-7c0c-4f2e-b85b-b6f4c97bdf77" providerId="ADAL" clId="{8AEDDC8C-652A-084E-BF96-E256F4B00EB0}" dt="2021-08-11T21:06:37.674" v="3885" actId="20577"/>
          <ac:spMkLst>
            <pc:docMk/>
            <pc:sldMk cId="688541594" sldId="300"/>
            <ac:spMk id="2" creationId="{C15997C9-102E-E04A-A587-B6EFDB720867}"/>
          </ac:spMkLst>
        </pc:spChg>
        <pc:spChg chg="mod">
          <ac:chgData name="Elizabeth ENGEBRETSON" userId="3432f663-7c0c-4f2e-b85b-b6f4c97bdf77" providerId="ADAL" clId="{8AEDDC8C-652A-084E-BF96-E256F4B00EB0}" dt="2021-08-11T21:06:30.322" v="3868" actId="1076"/>
          <ac:spMkLst>
            <pc:docMk/>
            <pc:sldMk cId="688541594" sldId="300"/>
            <ac:spMk id="6" creationId="{2888D2AC-2D79-4C6F-90D1-969BDA4DA4A4}"/>
          </ac:spMkLst>
        </pc:spChg>
        <pc:spChg chg="mod">
          <ac:chgData name="Elizabeth ENGEBRETSON" userId="3432f663-7c0c-4f2e-b85b-b6f4c97bdf77" providerId="ADAL" clId="{8AEDDC8C-652A-084E-BF96-E256F4B00EB0}" dt="2021-08-11T21:06:29.850" v="3867" actId="1076"/>
          <ac:spMkLst>
            <pc:docMk/>
            <pc:sldMk cId="688541594" sldId="300"/>
            <ac:spMk id="7" creationId="{6CC60115-44D5-495E-8CEB-27545DAEBDA3}"/>
          </ac:spMkLst>
        </pc:spChg>
        <pc:spChg chg="mod">
          <ac:chgData name="Elizabeth ENGEBRETSON" userId="3432f663-7c0c-4f2e-b85b-b6f4c97bdf77" providerId="ADAL" clId="{8AEDDC8C-652A-084E-BF96-E256F4B00EB0}" dt="2021-08-11T21:06:29.423" v="3866" actId="1076"/>
          <ac:spMkLst>
            <pc:docMk/>
            <pc:sldMk cId="688541594" sldId="300"/>
            <ac:spMk id="8" creationId="{71A287FF-3E37-4E7F-B46E-AE6FE0F2D0FE}"/>
          </ac:spMkLst>
        </pc:spChg>
        <pc:picChg chg="mod">
          <ac:chgData name="Elizabeth ENGEBRETSON" userId="3432f663-7c0c-4f2e-b85b-b6f4c97bdf77" providerId="ADAL" clId="{8AEDDC8C-652A-084E-BF96-E256F4B00EB0}" dt="2021-08-11T21:06:30.795" v="3869" actId="1076"/>
          <ac:picMkLst>
            <pc:docMk/>
            <pc:sldMk cId="688541594" sldId="300"/>
            <ac:picMk id="5" creationId="{475A2A30-C4E6-4C75-823C-351D137CE3BF}"/>
          </ac:picMkLst>
        </pc:picChg>
      </pc:sldChg>
    </pc:docChg>
  </pc:docChgLst>
  <pc:docChgLst>
    <pc:chgData name="LARREA, Christian" userId="1cbcec65-4ef2-4c9d-8acd-f62e48665bf7" providerId="ADAL" clId="{C152EF02-952C-4F5A-8DB8-04DFB91000C7}"/>
    <pc:docChg chg="undo custSel addSld modSld modSection">
      <pc:chgData name="LARREA, Christian" userId="1cbcec65-4ef2-4c9d-8acd-f62e48665bf7" providerId="ADAL" clId="{C152EF02-952C-4F5A-8DB8-04DFB91000C7}" dt="2024-02-14T15:50:27.876" v="481" actId="115"/>
      <pc:docMkLst>
        <pc:docMk/>
      </pc:docMkLst>
      <pc:sldChg chg="modCm">
        <pc:chgData name="LARREA, Christian" userId="1cbcec65-4ef2-4c9d-8acd-f62e48665bf7" providerId="ADAL" clId="{C152EF02-952C-4F5A-8DB8-04DFB91000C7}" dt="2024-02-08T08:57:28.404" v="13"/>
        <pc:sldMkLst>
          <pc:docMk/>
          <pc:sldMk cId="1446751405" sldId="259"/>
        </pc:sldMkLst>
      </pc:sldChg>
      <pc:sldChg chg="modCm">
        <pc:chgData name="LARREA, Christian" userId="1cbcec65-4ef2-4c9d-8acd-f62e48665bf7" providerId="ADAL" clId="{C152EF02-952C-4F5A-8DB8-04DFB91000C7}" dt="2024-02-08T08:58:34.989" v="14"/>
        <pc:sldMkLst>
          <pc:docMk/>
          <pc:sldMk cId="3412071981" sldId="269"/>
        </pc:sldMkLst>
      </pc:sldChg>
      <pc:sldChg chg="modCm">
        <pc:chgData name="LARREA, Christian" userId="1cbcec65-4ef2-4c9d-8acd-f62e48665bf7" providerId="ADAL" clId="{C152EF02-952C-4F5A-8DB8-04DFB91000C7}" dt="2024-02-01T09:10:10.407" v="0"/>
        <pc:sldMkLst>
          <pc:docMk/>
          <pc:sldMk cId="1844280235" sldId="294"/>
        </pc:sldMkLst>
      </pc:sldChg>
      <pc:sldChg chg="addCm">
        <pc:chgData name="LARREA, Christian" userId="1cbcec65-4ef2-4c9d-8acd-f62e48665bf7" providerId="ADAL" clId="{C152EF02-952C-4F5A-8DB8-04DFB91000C7}" dt="2024-02-08T09:06:00.875" v="19"/>
        <pc:sldMkLst>
          <pc:docMk/>
          <pc:sldMk cId="1927927360" sldId="333"/>
        </pc:sldMkLst>
      </pc:sldChg>
      <pc:sldChg chg="modCm">
        <pc:chgData name="LARREA, Christian" userId="1cbcec65-4ef2-4c9d-8acd-f62e48665bf7" providerId="ADAL" clId="{C152EF02-952C-4F5A-8DB8-04DFB91000C7}" dt="2024-02-08T09:07:42.084" v="20"/>
        <pc:sldMkLst>
          <pc:docMk/>
          <pc:sldMk cId="2671036043" sldId="342"/>
        </pc:sldMkLst>
      </pc:sldChg>
      <pc:sldChg chg="modCm">
        <pc:chgData name="LARREA, Christian" userId="1cbcec65-4ef2-4c9d-8acd-f62e48665bf7" providerId="ADAL" clId="{C152EF02-952C-4F5A-8DB8-04DFB91000C7}" dt="2024-02-08T09:12:10.564" v="22"/>
        <pc:sldMkLst>
          <pc:docMk/>
          <pc:sldMk cId="1157535202" sldId="351"/>
        </pc:sldMkLst>
      </pc:sldChg>
      <pc:sldChg chg="modCm">
        <pc:chgData name="LARREA, Christian" userId="1cbcec65-4ef2-4c9d-8acd-f62e48665bf7" providerId="ADAL" clId="{C152EF02-952C-4F5A-8DB8-04DFB91000C7}" dt="2024-02-08T09:13:30.888" v="23"/>
        <pc:sldMkLst>
          <pc:docMk/>
          <pc:sldMk cId="3265899233" sldId="361"/>
        </pc:sldMkLst>
      </pc:sldChg>
      <pc:sldChg chg="addCm">
        <pc:chgData name="LARREA, Christian" userId="1cbcec65-4ef2-4c9d-8acd-f62e48665bf7" providerId="ADAL" clId="{C152EF02-952C-4F5A-8DB8-04DFB91000C7}" dt="2024-02-08T08:52:56.971" v="6"/>
        <pc:sldMkLst>
          <pc:docMk/>
          <pc:sldMk cId="1472981936" sldId="373"/>
        </pc:sldMkLst>
      </pc:sldChg>
      <pc:sldChg chg="addCm delCm">
        <pc:chgData name="LARREA, Christian" userId="1cbcec65-4ef2-4c9d-8acd-f62e48665bf7" providerId="ADAL" clId="{C152EF02-952C-4F5A-8DB8-04DFB91000C7}" dt="2024-02-08T08:55:27.266" v="8"/>
        <pc:sldMkLst>
          <pc:docMk/>
          <pc:sldMk cId="3880464872" sldId="378"/>
        </pc:sldMkLst>
      </pc:sldChg>
      <pc:sldChg chg="modCm">
        <pc:chgData name="LARREA, Christian" userId="1cbcec65-4ef2-4c9d-8acd-f62e48665bf7" providerId="ADAL" clId="{C152EF02-952C-4F5A-8DB8-04DFB91000C7}" dt="2024-02-08T08:50:28.153" v="4"/>
        <pc:sldMkLst>
          <pc:docMk/>
          <pc:sldMk cId="3647029529" sldId="379"/>
        </pc:sldMkLst>
      </pc:sldChg>
      <pc:sldChg chg="addCm delCm modCm">
        <pc:chgData name="LARREA, Christian" userId="1cbcec65-4ef2-4c9d-8acd-f62e48665bf7" providerId="ADAL" clId="{C152EF02-952C-4F5A-8DB8-04DFB91000C7}" dt="2024-02-08T08:56:40.029" v="12"/>
        <pc:sldMkLst>
          <pc:docMk/>
          <pc:sldMk cId="3685330357" sldId="381"/>
        </pc:sldMkLst>
      </pc:sldChg>
      <pc:sldChg chg="addCm">
        <pc:chgData name="LARREA, Christian" userId="1cbcec65-4ef2-4c9d-8acd-f62e48665bf7" providerId="ADAL" clId="{C152EF02-952C-4F5A-8DB8-04DFB91000C7}" dt="2024-02-01T09:18:48.267" v="2"/>
        <pc:sldMkLst>
          <pc:docMk/>
          <pc:sldMk cId="263015782" sldId="382"/>
        </pc:sldMkLst>
      </pc:sldChg>
      <pc:sldChg chg="modSp mod addCm modCm">
        <pc:chgData name="LARREA, Christian" userId="1cbcec65-4ef2-4c9d-8acd-f62e48665bf7" providerId="ADAL" clId="{C152EF02-952C-4F5A-8DB8-04DFB91000C7}" dt="2024-02-08T09:04:06.895" v="18"/>
        <pc:sldMkLst>
          <pc:docMk/>
          <pc:sldMk cId="1103749906" sldId="384"/>
        </pc:sldMkLst>
        <pc:spChg chg="mod">
          <ac:chgData name="LARREA, Christian" userId="1cbcec65-4ef2-4c9d-8acd-f62e48665bf7" providerId="ADAL" clId="{C152EF02-952C-4F5A-8DB8-04DFB91000C7}" dt="2024-02-08T09:02:44.526" v="16" actId="20577"/>
          <ac:spMkLst>
            <pc:docMk/>
            <pc:sldMk cId="1103749906" sldId="384"/>
            <ac:spMk id="22" creationId="{105057E6-5754-4C22-81C8-DF1659A3B264}"/>
          </ac:spMkLst>
        </pc:spChg>
      </pc:sldChg>
      <pc:sldChg chg="addCm">
        <pc:chgData name="LARREA, Christian" userId="1cbcec65-4ef2-4c9d-8acd-f62e48665bf7" providerId="ADAL" clId="{C152EF02-952C-4F5A-8DB8-04DFB91000C7}" dt="2024-02-08T09:08:44.334" v="21"/>
        <pc:sldMkLst>
          <pc:docMk/>
          <pc:sldMk cId="399082165" sldId="387"/>
        </pc:sldMkLst>
      </pc:sldChg>
      <pc:sldChg chg="modCm">
        <pc:chgData name="LARREA, Christian" userId="1cbcec65-4ef2-4c9d-8acd-f62e48665bf7" providerId="ADAL" clId="{C152EF02-952C-4F5A-8DB8-04DFB91000C7}" dt="2024-02-07T11:13:29.529" v="3" actId="2056"/>
        <pc:sldMkLst>
          <pc:docMk/>
          <pc:sldMk cId="1099157142" sldId="392"/>
        </pc:sldMkLst>
      </pc:sldChg>
      <pc:sldChg chg="modCm">
        <pc:chgData name="LARREA, Christian" userId="1cbcec65-4ef2-4c9d-8acd-f62e48665bf7" providerId="ADAL" clId="{C152EF02-952C-4F5A-8DB8-04DFB91000C7}" dt="2024-02-08T08:51:45.673" v="5"/>
        <pc:sldMkLst>
          <pc:docMk/>
          <pc:sldMk cId="3695447109" sldId="393"/>
        </pc:sldMkLst>
      </pc:sldChg>
      <pc:sldChg chg="addSp delSp modSp add mod modClrScheme addCm modCm chgLayout">
        <pc:chgData name="LARREA, Christian" userId="1cbcec65-4ef2-4c9d-8acd-f62e48665bf7" providerId="ADAL" clId="{C152EF02-952C-4F5A-8DB8-04DFB91000C7}" dt="2024-02-08T18:06:01.181" v="478" actId="20577"/>
        <pc:sldMkLst>
          <pc:docMk/>
          <pc:sldMk cId="220580025" sldId="403"/>
        </pc:sldMkLst>
        <pc:spChg chg="del">
          <ac:chgData name="LARREA, Christian" userId="1cbcec65-4ef2-4c9d-8acd-f62e48665bf7" providerId="ADAL" clId="{C152EF02-952C-4F5A-8DB8-04DFB91000C7}" dt="2024-02-08T17:44:06.979" v="64" actId="478"/>
          <ac:spMkLst>
            <pc:docMk/>
            <pc:sldMk cId="220580025" sldId="403"/>
            <ac:spMk id="2" creationId="{7C37B545-A734-9ACA-F9D2-32B3526D9E52}"/>
          </ac:spMkLst>
        </pc:spChg>
        <pc:spChg chg="mod ord">
          <ac:chgData name="LARREA, Christian" userId="1cbcec65-4ef2-4c9d-8acd-f62e48665bf7" providerId="ADAL" clId="{C152EF02-952C-4F5A-8DB8-04DFB91000C7}" dt="2024-02-08T17:58:38.332" v="341" actId="1076"/>
          <ac:spMkLst>
            <pc:docMk/>
            <pc:sldMk cId="220580025" sldId="403"/>
            <ac:spMk id="3" creationId="{D9498805-D17E-4A9F-D4F1-3A4E79AB5B6E}"/>
          </ac:spMkLst>
        </pc:spChg>
        <pc:spChg chg="del">
          <ac:chgData name="LARREA, Christian" userId="1cbcec65-4ef2-4c9d-8acd-f62e48665bf7" providerId="ADAL" clId="{C152EF02-952C-4F5A-8DB8-04DFB91000C7}" dt="2024-02-08T17:44:10.664" v="66" actId="478"/>
          <ac:spMkLst>
            <pc:docMk/>
            <pc:sldMk cId="220580025" sldId="403"/>
            <ac:spMk id="4" creationId="{58CA904D-9C8C-0051-F2C8-08B2DF408A3B}"/>
          </ac:spMkLst>
        </pc:spChg>
        <pc:spChg chg="del">
          <ac:chgData name="LARREA, Christian" userId="1cbcec65-4ef2-4c9d-8acd-f62e48665bf7" providerId="ADAL" clId="{C152EF02-952C-4F5A-8DB8-04DFB91000C7}" dt="2024-02-08T17:44:11.981" v="67" actId="478"/>
          <ac:spMkLst>
            <pc:docMk/>
            <pc:sldMk cId="220580025" sldId="403"/>
            <ac:spMk id="5" creationId="{AEEAA465-45A7-2A39-2C36-9DDE9D26AA3F}"/>
          </ac:spMkLst>
        </pc:spChg>
        <pc:spChg chg="add del mod">
          <ac:chgData name="LARREA, Christian" userId="1cbcec65-4ef2-4c9d-8acd-f62e48665bf7" providerId="ADAL" clId="{C152EF02-952C-4F5A-8DB8-04DFB91000C7}" dt="2024-02-08T17:44:08.935" v="65" actId="478"/>
          <ac:spMkLst>
            <pc:docMk/>
            <pc:sldMk cId="220580025" sldId="403"/>
            <ac:spMk id="7" creationId="{93447553-9081-EA63-B3C1-015A9C76A411}"/>
          </ac:spMkLst>
        </pc:spChg>
        <pc:spChg chg="add mod">
          <ac:chgData name="LARREA, Christian" userId="1cbcec65-4ef2-4c9d-8acd-f62e48665bf7" providerId="ADAL" clId="{C152EF02-952C-4F5A-8DB8-04DFB91000C7}" dt="2024-02-08T18:06:01.181" v="478" actId="20577"/>
          <ac:spMkLst>
            <pc:docMk/>
            <pc:sldMk cId="220580025" sldId="403"/>
            <ac:spMk id="12" creationId="{B63E80FC-9C06-956A-0FA9-51512CFB04B2}"/>
          </ac:spMkLst>
        </pc:spChg>
        <pc:graphicFrameChg chg="add del mod modGraphic">
          <ac:chgData name="LARREA, Christian" userId="1cbcec65-4ef2-4c9d-8acd-f62e48665bf7" providerId="ADAL" clId="{C152EF02-952C-4F5A-8DB8-04DFB91000C7}" dt="2024-02-08T17:50:17.391" v="120" actId="478"/>
          <ac:graphicFrameMkLst>
            <pc:docMk/>
            <pc:sldMk cId="220580025" sldId="403"/>
            <ac:graphicFrameMk id="8" creationId="{B84B6AE1-D309-79BC-10FF-506A6A45E844}"/>
          </ac:graphicFrameMkLst>
        </pc:graphicFrameChg>
        <pc:graphicFrameChg chg="add del mod modGraphic">
          <ac:chgData name="LARREA, Christian" userId="1cbcec65-4ef2-4c9d-8acd-f62e48665bf7" providerId="ADAL" clId="{C152EF02-952C-4F5A-8DB8-04DFB91000C7}" dt="2024-02-08T17:56:26.733" v="328" actId="478"/>
          <ac:graphicFrameMkLst>
            <pc:docMk/>
            <pc:sldMk cId="220580025" sldId="403"/>
            <ac:graphicFrameMk id="9" creationId="{9A4C1314-47B4-4D85-CCBD-48760ADA14FD}"/>
          </ac:graphicFrameMkLst>
        </pc:graphicFrameChg>
        <pc:graphicFrameChg chg="add mod modGraphic">
          <ac:chgData name="LARREA, Christian" userId="1cbcec65-4ef2-4c9d-8acd-f62e48665bf7" providerId="ADAL" clId="{C152EF02-952C-4F5A-8DB8-04DFB91000C7}" dt="2024-02-08T17:59:05.101" v="342" actId="2161"/>
          <ac:graphicFrameMkLst>
            <pc:docMk/>
            <pc:sldMk cId="220580025" sldId="403"/>
            <ac:graphicFrameMk id="10" creationId="{2F9DD86F-C7AD-92FD-5D0C-420982FFA058}"/>
          </ac:graphicFrameMkLst>
        </pc:graphicFrameChg>
      </pc:sldChg>
      <pc:sldChg chg="modSp modCm">
        <pc:chgData name="LARREA, Christian" userId="1cbcec65-4ef2-4c9d-8acd-f62e48665bf7" providerId="ADAL" clId="{C152EF02-952C-4F5A-8DB8-04DFB91000C7}" dt="2024-02-14T15:50:27.876" v="481" actId="115"/>
        <pc:sldMkLst>
          <pc:docMk/>
          <pc:sldMk cId="763856526" sldId="404"/>
        </pc:sldMkLst>
        <pc:spChg chg="mod">
          <ac:chgData name="LARREA, Christian" userId="1cbcec65-4ef2-4c9d-8acd-f62e48665bf7" providerId="ADAL" clId="{C152EF02-952C-4F5A-8DB8-04DFB91000C7}" dt="2024-02-14T15:50:27.876" v="481" actId="115"/>
          <ac:spMkLst>
            <pc:docMk/>
            <pc:sldMk cId="763856526" sldId="404"/>
            <ac:spMk id="10" creationId="{AB9C84F8-B7F9-B8E2-8D3D-3E5015C4FAAD}"/>
          </ac:spMkLst>
        </pc:spChg>
      </pc:sldChg>
    </pc:docChg>
  </pc:docChgLst>
  <pc:docChgLst>
    <pc:chgData name="LARREA, Christian" userId="S::larreac@who.int::1cbcec65-4ef2-4c9d-8acd-f62e48665bf7" providerId="AD" clId="Web-{16BB3482-3150-815B-E33C-E01434E95E2B}"/>
    <pc:docChg chg="modSld">
      <pc:chgData name="LARREA, Christian" userId="S::larreac@who.int::1cbcec65-4ef2-4c9d-8acd-f62e48665bf7" providerId="AD" clId="Web-{16BB3482-3150-815B-E33C-E01434E95E2B}" dt="2024-03-13T16:58:44.263" v="4" actId="20577"/>
      <pc:docMkLst>
        <pc:docMk/>
      </pc:docMkLst>
      <pc:sldChg chg="modSp">
        <pc:chgData name="LARREA, Christian" userId="S::larreac@who.int::1cbcec65-4ef2-4c9d-8acd-f62e48665bf7" providerId="AD" clId="Web-{16BB3482-3150-815B-E33C-E01434E95E2B}" dt="2024-03-13T16:58:01.184" v="1" actId="20577"/>
        <pc:sldMkLst>
          <pc:docMk/>
          <pc:sldMk cId="3412071981" sldId="269"/>
        </pc:sldMkLst>
        <pc:spChg chg="mod">
          <ac:chgData name="LARREA, Christian" userId="S::larreac@who.int::1cbcec65-4ef2-4c9d-8acd-f62e48665bf7" providerId="AD" clId="Web-{16BB3482-3150-815B-E33C-E01434E95E2B}" dt="2024-03-13T16:58:01.184" v="1" actId="20577"/>
          <ac:spMkLst>
            <pc:docMk/>
            <pc:sldMk cId="3412071981" sldId="269"/>
            <ac:spMk id="2" creationId="{B1855370-3FBA-4735-8196-5F7511F82910}"/>
          </ac:spMkLst>
        </pc:spChg>
      </pc:sldChg>
      <pc:sldChg chg="modSp">
        <pc:chgData name="LARREA, Christian" userId="S::larreac@who.int::1cbcec65-4ef2-4c9d-8acd-f62e48665bf7" providerId="AD" clId="Web-{16BB3482-3150-815B-E33C-E01434E95E2B}" dt="2024-03-13T16:58:44.263" v="4" actId="20577"/>
        <pc:sldMkLst>
          <pc:docMk/>
          <pc:sldMk cId="353286151" sldId="389"/>
        </pc:sldMkLst>
        <pc:spChg chg="mod">
          <ac:chgData name="LARREA, Christian" userId="S::larreac@who.int::1cbcec65-4ef2-4c9d-8acd-f62e48665bf7" providerId="AD" clId="Web-{16BB3482-3150-815B-E33C-E01434E95E2B}" dt="2024-03-13T16:58:44.263" v="4" actId="20577"/>
          <ac:spMkLst>
            <pc:docMk/>
            <pc:sldMk cId="353286151" sldId="389"/>
            <ac:spMk id="2" creationId="{747997E5-B404-BA65-1FE7-99C8C4A0EA24}"/>
          </ac:spMkLst>
        </pc:spChg>
      </pc:sldChg>
    </pc:docChg>
  </pc:docChgLst>
  <pc:docChgLst>
    <pc:chgData name="TAKANE, Marina" userId="0c62abb9-5f1e-4540-b5da-327c1000617a" providerId="ADAL" clId="{109B140E-21F3-4D89-AF6E-8619589A9E17}"/>
    <pc:docChg chg="">
      <pc:chgData name="TAKANE, Marina" userId="0c62abb9-5f1e-4540-b5da-327c1000617a" providerId="ADAL" clId="{109B140E-21F3-4D89-AF6E-8619589A9E17}" dt="2024-02-18T11:24:44.242" v="2"/>
      <pc:docMkLst>
        <pc:docMk/>
      </pc:docMkLst>
      <pc:sldChg chg="addCm">
        <pc:chgData name="TAKANE, Marina" userId="0c62abb9-5f1e-4540-b5da-327c1000617a" providerId="ADAL" clId="{109B140E-21F3-4D89-AF6E-8619589A9E17}" dt="2024-02-18T11:24:44.242" v="2"/>
        <pc:sldMkLst>
          <pc:docMk/>
          <pc:sldMk cId="263015782" sldId="382"/>
        </pc:sldMkLst>
      </pc:sldChg>
      <pc:sldChg chg="modCm">
        <pc:chgData name="TAKANE, Marina" userId="0c62abb9-5f1e-4540-b5da-327c1000617a" providerId="ADAL" clId="{109B140E-21F3-4D89-AF6E-8619589A9E17}" dt="2024-02-18T11:22:50.171" v="1"/>
        <pc:sldMkLst>
          <pc:docMk/>
          <pc:sldMk cId="1103749906" sldId="384"/>
        </pc:sldMkLst>
      </pc:sldChg>
    </pc:docChg>
  </pc:docChgLst>
  <pc:docChgLst>
    <pc:chgData name="ENGEBRETSON, Elizabeth" userId="3432f663-7c0c-4f2e-b85b-b6f4c97bdf77" providerId="ADAL" clId="{37A14EFD-DF41-2E48-A53B-B8939B875836}"/>
    <pc:docChg chg="modSld">
      <pc:chgData name="ENGEBRETSON, Elizabeth" userId="3432f663-7c0c-4f2e-b85b-b6f4c97bdf77" providerId="ADAL" clId="{37A14EFD-DF41-2E48-A53B-B8939B875836}" dt="2024-03-07T17:17:25.976" v="4"/>
      <pc:docMkLst>
        <pc:docMk/>
      </pc:docMkLst>
      <pc:sldChg chg="modSp mod delCm">
        <pc:chgData name="ENGEBRETSON, Elizabeth" userId="3432f663-7c0c-4f2e-b85b-b6f4c97bdf77" providerId="ADAL" clId="{37A14EFD-DF41-2E48-A53B-B8939B875836}" dt="2024-03-07T17:17:25.976" v="4"/>
        <pc:sldMkLst>
          <pc:docMk/>
          <pc:sldMk cId="162765591" sldId="394"/>
        </pc:sldMkLst>
        <pc:spChg chg="mod">
          <ac:chgData name="ENGEBRETSON, Elizabeth" userId="3432f663-7c0c-4f2e-b85b-b6f4c97bdf77" providerId="ADAL" clId="{37A14EFD-DF41-2E48-A53B-B8939B875836}" dt="2024-03-07T17:08:19.428" v="3" actId="20577"/>
          <ac:spMkLst>
            <pc:docMk/>
            <pc:sldMk cId="162765591" sldId="394"/>
            <ac:spMk id="22" creationId="{105057E6-5754-4C22-81C8-DF1659A3B264}"/>
          </ac:spMkLst>
        </pc:spChg>
        <pc:extLst>
          <p:ext xmlns:p="http://schemas.openxmlformats.org/presentationml/2006/main" uri="{D6D511B9-2390-475A-947B-AFAB55BFBCF1}">
            <pc226:cmChg xmlns:pc226="http://schemas.microsoft.com/office/powerpoint/2022/06/main/command" chg="del">
              <pc226:chgData name="ENGEBRETSON, Elizabeth" userId="3432f663-7c0c-4f2e-b85b-b6f4c97bdf77" providerId="ADAL" clId="{37A14EFD-DF41-2E48-A53B-B8939B875836}" dt="2024-03-07T17:17:25.976" v="4"/>
              <pc2:cmMkLst xmlns:pc2="http://schemas.microsoft.com/office/powerpoint/2019/9/main/command">
                <pc:docMk/>
                <pc:sldMk cId="162765591" sldId="394"/>
                <pc2:cmMk id="{ECE1DDA4-2457-417A-BD97-BB0083F33B99}"/>
              </pc2:cmMkLst>
            </pc226:cmChg>
          </p:ext>
        </pc:extLst>
      </pc:sldChg>
    </pc:docChg>
  </pc:docChgLst>
  <pc:docChgLst>
    <pc:chgData name="MURAD, Sofia Jenny Juliette" userId="609d3eb8-04db-4da7-84a5-b39f1996835f" providerId="ADAL" clId="{ED1F7BDD-40EA-4A3D-992F-37B91C174151}"/>
    <pc:docChg chg="undo custSel modSld">
      <pc:chgData name="MURAD, Sofia Jenny Juliette" userId="609d3eb8-04db-4da7-84a5-b39f1996835f" providerId="ADAL" clId="{ED1F7BDD-40EA-4A3D-992F-37B91C174151}" dt="2021-08-11T13:20:35.892" v="453" actId="1592"/>
      <pc:docMkLst>
        <pc:docMk/>
      </pc:docMkLst>
      <pc:sldChg chg="modSp mod addCm delCm modCm">
        <pc:chgData name="MURAD, Sofia Jenny Juliette" userId="609d3eb8-04db-4da7-84a5-b39f1996835f" providerId="ADAL" clId="{ED1F7BDD-40EA-4A3D-992F-37B91C174151}" dt="2021-08-11T13:03:44.403" v="264" actId="27636"/>
        <pc:sldMkLst>
          <pc:docMk/>
          <pc:sldMk cId="3903434070" sldId="290"/>
        </pc:sldMkLst>
        <pc:spChg chg="mod">
          <ac:chgData name="MURAD, Sofia Jenny Juliette" userId="609d3eb8-04db-4da7-84a5-b39f1996835f" providerId="ADAL" clId="{ED1F7BDD-40EA-4A3D-992F-37B91C174151}" dt="2021-08-11T13:03:44.403" v="264" actId="27636"/>
          <ac:spMkLst>
            <pc:docMk/>
            <pc:sldMk cId="3903434070" sldId="290"/>
            <ac:spMk id="5" creationId="{944A0EEC-0AD3-42B0-9712-C85CFA349A88}"/>
          </ac:spMkLst>
        </pc:spChg>
      </pc:sldChg>
      <pc:sldChg chg="modSp mod modClrScheme addCm delCm modCm chgLayout">
        <pc:chgData name="MURAD, Sofia Jenny Juliette" userId="609d3eb8-04db-4da7-84a5-b39f1996835f" providerId="ADAL" clId="{ED1F7BDD-40EA-4A3D-992F-37B91C174151}" dt="2021-08-11T13:10:49.075" v="301" actId="1076"/>
        <pc:sldMkLst>
          <pc:docMk/>
          <pc:sldMk cId="4089523311" sldId="292"/>
        </pc:sldMkLst>
        <pc:spChg chg="mod ord">
          <ac:chgData name="MURAD, Sofia Jenny Juliette" userId="609d3eb8-04db-4da7-84a5-b39f1996835f" providerId="ADAL" clId="{ED1F7BDD-40EA-4A3D-992F-37B91C174151}" dt="2021-08-11T13:08:56.459" v="300" actId="13926"/>
          <ac:spMkLst>
            <pc:docMk/>
            <pc:sldMk cId="4089523311" sldId="292"/>
            <ac:spMk id="2" creationId="{50AE077E-588C-4175-8B1E-618EA3264FBF}"/>
          </ac:spMkLst>
        </pc:spChg>
        <pc:spChg chg="mod ord">
          <ac:chgData name="MURAD, Sofia Jenny Juliette" userId="609d3eb8-04db-4da7-84a5-b39f1996835f" providerId="ADAL" clId="{ED1F7BDD-40EA-4A3D-992F-37B91C174151}" dt="2021-08-11T13:07:35.159" v="265" actId="700"/>
          <ac:spMkLst>
            <pc:docMk/>
            <pc:sldMk cId="4089523311" sldId="292"/>
            <ac:spMk id="3" creationId="{789BCBC6-56C1-4B72-AFA8-E15F2563FA4C}"/>
          </ac:spMkLst>
        </pc:spChg>
        <pc:picChg chg="mod">
          <ac:chgData name="MURAD, Sofia Jenny Juliette" userId="609d3eb8-04db-4da7-84a5-b39f1996835f" providerId="ADAL" clId="{ED1F7BDD-40EA-4A3D-992F-37B91C174151}" dt="2021-08-11T13:10:49.075" v="301" actId="1076"/>
          <ac:picMkLst>
            <pc:docMk/>
            <pc:sldMk cId="4089523311" sldId="292"/>
            <ac:picMk id="5" creationId="{31A62D78-612C-4BEE-9316-15583405C1B9}"/>
          </ac:picMkLst>
        </pc:picChg>
      </pc:sldChg>
      <pc:sldChg chg="modSp mod addCm modCm">
        <pc:chgData name="MURAD, Sofia Jenny Juliette" userId="609d3eb8-04db-4da7-84a5-b39f1996835f" providerId="ADAL" clId="{ED1F7BDD-40EA-4A3D-992F-37B91C174151}" dt="2021-08-04T14:26:03.271" v="36"/>
        <pc:sldMkLst>
          <pc:docMk/>
          <pc:sldMk cId="2995721417" sldId="293"/>
        </pc:sldMkLst>
        <pc:spChg chg="mod">
          <ac:chgData name="MURAD, Sofia Jenny Juliette" userId="609d3eb8-04db-4da7-84a5-b39f1996835f" providerId="ADAL" clId="{ED1F7BDD-40EA-4A3D-992F-37B91C174151}" dt="2021-08-04T14:25:31.231" v="34" actId="20577"/>
          <ac:spMkLst>
            <pc:docMk/>
            <pc:sldMk cId="2995721417" sldId="293"/>
            <ac:spMk id="2" creationId="{C15997C9-102E-E04A-A587-B6EFDB720867}"/>
          </ac:spMkLst>
        </pc:spChg>
      </pc:sldChg>
      <pc:sldChg chg="modSp mod delCm">
        <pc:chgData name="MURAD, Sofia Jenny Juliette" userId="609d3eb8-04db-4da7-84a5-b39f1996835f" providerId="ADAL" clId="{ED1F7BDD-40EA-4A3D-992F-37B91C174151}" dt="2021-08-11T13:20:35.892" v="453" actId="1592"/>
        <pc:sldMkLst>
          <pc:docMk/>
          <pc:sldMk cId="1844280235" sldId="294"/>
        </pc:sldMkLst>
        <pc:spChg chg="mod">
          <ac:chgData name="MURAD, Sofia Jenny Juliette" userId="609d3eb8-04db-4da7-84a5-b39f1996835f" providerId="ADAL" clId="{ED1F7BDD-40EA-4A3D-992F-37B91C174151}" dt="2021-08-11T13:20:33.910" v="452" actId="14100"/>
          <ac:spMkLst>
            <pc:docMk/>
            <pc:sldMk cId="1844280235" sldId="294"/>
            <ac:spMk id="2" creationId="{EEFB3AEC-B14F-B34A-A454-E328EB697BCD}"/>
          </ac:spMkLst>
        </pc:spChg>
      </pc:sldChg>
      <pc:sldChg chg="modSp mod">
        <pc:chgData name="MURAD, Sofia Jenny Juliette" userId="609d3eb8-04db-4da7-84a5-b39f1996835f" providerId="ADAL" clId="{ED1F7BDD-40EA-4A3D-992F-37B91C174151}" dt="2021-08-11T13:16:49.711" v="380" actId="20577"/>
        <pc:sldMkLst>
          <pc:docMk/>
          <pc:sldMk cId="2122557673" sldId="295"/>
        </pc:sldMkLst>
        <pc:spChg chg="mod">
          <ac:chgData name="MURAD, Sofia Jenny Juliette" userId="609d3eb8-04db-4da7-84a5-b39f1996835f" providerId="ADAL" clId="{ED1F7BDD-40EA-4A3D-992F-37B91C174151}" dt="2021-08-11T13:16:49.711" v="380" actId="20577"/>
          <ac:spMkLst>
            <pc:docMk/>
            <pc:sldMk cId="2122557673" sldId="295"/>
            <ac:spMk id="2" creationId="{C15997C9-102E-E04A-A587-B6EFDB720867}"/>
          </ac:spMkLst>
        </pc:spChg>
        <pc:spChg chg="mod">
          <ac:chgData name="MURAD, Sofia Jenny Juliette" userId="609d3eb8-04db-4da7-84a5-b39f1996835f" providerId="ADAL" clId="{ED1F7BDD-40EA-4A3D-992F-37B91C174151}" dt="2021-08-11T13:14:14.955" v="360" actId="1036"/>
          <ac:spMkLst>
            <pc:docMk/>
            <pc:sldMk cId="2122557673" sldId="295"/>
            <ac:spMk id="6" creationId="{4079449F-EF07-477B-842B-46C53316EA11}"/>
          </ac:spMkLst>
        </pc:spChg>
        <pc:spChg chg="mod">
          <ac:chgData name="MURAD, Sofia Jenny Juliette" userId="609d3eb8-04db-4da7-84a5-b39f1996835f" providerId="ADAL" clId="{ED1F7BDD-40EA-4A3D-992F-37B91C174151}" dt="2021-08-11T13:14:14.955" v="360" actId="1036"/>
          <ac:spMkLst>
            <pc:docMk/>
            <pc:sldMk cId="2122557673" sldId="295"/>
            <ac:spMk id="7" creationId="{7406B7EA-FB33-4D68-995E-E09A3DF32D38}"/>
          </ac:spMkLst>
        </pc:spChg>
        <pc:spChg chg="mod">
          <ac:chgData name="MURAD, Sofia Jenny Juliette" userId="609d3eb8-04db-4da7-84a5-b39f1996835f" providerId="ADAL" clId="{ED1F7BDD-40EA-4A3D-992F-37B91C174151}" dt="2021-08-11T13:14:14.955" v="360" actId="1036"/>
          <ac:spMkLst>
            <pc:docMk/>
            <pc:sldMk cId="2122557673" sldId="295"/>
            <ac:spMk id="8" creationId="{4E83191E-80CF-4B2A-AB45-73C56D630CDE}"/>
          </ac:spMkLst>
        </pc:spChg>
        <pc:spChg chg="mod">
          <ac:chgData name="MURAD, Sofia Jenny Juliette" userId="609d3eb8-04db-4da7-84a5-b39f1996835f" providerId="ADAL" clId="{ED1F7BDD-40EA-4A3D-992F-37B91C174151}" dt="2021-08-11T13:14:14.955" v="360" actId="1036"/>
          <ac:spMkLst>
            <pc:docMk/>
            <pc:sldMk cId="2122557673" sldId="295"/>
            <ac:spMk id="9" creationId="{3D84F480-BF6B-4262-A60F-BD9DDB2DD3BE}"/>
          </ac:spMkLst>
        </pc:spChg>
        <pc:picChg chg="mod">
          <ac:chgData name="MURAD, Sofia Jenny Juliette" userId="609d3eb8-04db-4da7-84a5-b39f1996835f" providerId="ADAL" clId="{ED1F7BDD-40EA-4A3D-992F-37B91C174151}" dt="2021-08-11T13:14:14.955" v="360" actId="1036"/>
          <ac:picMkLst>
            <pc:docMk/>
            <pc:sldMk cId="2122557673" sldId="295"/>
            <ac:picMk id="5" creationId="{36863B5D-5BCD-4C07-ADC3-C41882161855}"/>
          </ac:picMkLst>
        </pc:picChg>
      </pc:sldChg>
      <pc:sldChg chg="modSp mod delCm">
        <pc:chgData name="MURAD, Sofia Jenny Juliette" userId="609d3eb8-04db-4da7-84a5-b39f1996835f" providerId="ADAL" clId="{ED1F7BDD-40EA-4A3D-992F-37B91C174151}" dt="2021-08-11T13:18:31.836" v="449" actId="20577"/>
        <pc:sldMkLst>
          <pc:docMk/>
          <pc:sldMk cId="4190500392" sldId="296"/>
        </pc:sldMkLst>
        <pc:spChg chg="mod">
          <ac:chgData name="MURAD, Sofia Jenny Juliette" userId="609d3eb8-04db-4da7-84a5-b39f1996835f" providerId="ADAL" clId="{ED1F7BDD-40EA-4A3D-992F-37B91C174151}" dt="2021-08-11T13:18:31.836" v="449" actId="20577"/>
          <ac:spMkLst>
            <pc:docMk/>
            <pc:sldMk cId="4190500392" sldId="296"/>
            <ac:spMk id="2" creationId="{C15997C9-102E-E04A-A587-B6EFDB720867}"/>
          </ac:spMkLst>
        </pc:spChg>
      </pc:sldChg>
      <pc:sldChg chg="modSp mod addCm delCm modCm">
        <pc:chgData name="MURAD, Sofia Jenny Juliette" userId="609d3eb8-04db-4da7-84a5-b39f1996835f" providerId="ADAL" clId="{ED1F7BDD-40EA-4A3D-992F-37B91C174151}" dt="2021-08-11T13:16:14.096" v="377" actId="27636"/>
        <pc:sldMkLst>
          <pc:docMk/>
          <pc:sldMk cId="3098176661" sldId="297"/>
        </pc:sldMkLst>
        <pc:spChg chg="mod">
          <ac:chgData name="MURAD, Sofia Jenny Juliette" userId="609d3eb8-04db-4da7-84a5-b39f1996835f" providerId="ADAL" clId="{ED1F7BDD-40EA-4A3D-992F-37B91C174151}" dt="2021-08-11T13:16:14.096" v="377" actId="27636"/>
          <ac:spMkLst>
            <pc:docMk/>
            <pc:sldMk cId="3098176661" sldId="297"/>
            <ac:spMk id="2" creationId="{C15997C9-102E-E04A-A587-B6EFDB720867}"/>
          </ac:spMkLst>
        </pc:spChg>
      </pc:sldChg>
      <pc:sldChg chg="delCm">
        <pc:chgData name="MURAD, Sofia Jenny Juliette" userId="609d3eb8-04db-4da7-84a5-b39f1996835f" providerId="ADAL" clId="{ED1F7BDD-40EA-4A3D-992F-37B91C174151}" dt="2021-08-11T13:13:20.137" v="302" actId="1592"/>
        <pc:sldMkLst>
          <pc:docMk/>
          <pc:sldMk cId="3001104946" sldId="299"/>
        </pc:sldMkLst>
      </pc:sldChg>
    </pc:docChg>
  </pc:docChgLst>
  <pc:docChgLst>
    <pc:chgData name="GORE, Fiona Margaret" userId="8990c2d0-068d-4ea4-a7b0-fc9e7bcf8844" providerId="ADAL" clId="{B3678221-72B3-4635-B240-AC75B7AE29BA}"/>
    <pc:docChg chg="modSld">
      <pc:chgData name="GORE, Fiona Margaret" userId="8990c2d0-068d-4ea4-a7b0-fc9e7bcf8844" providerId="ADAL" clId="{B3678221-72B3-4635-B240-AC75B7AE29BA}" dt="2024-02-20T09:42:37.400" v="22"/>
      <pc:docMkLst>
        <pc:docMk/>
      </pc:docMkLst>
      <pc:sldChg chg="modSp mod">
        <pc:chgData name="GORE, Fiona Margaret" userId="8990c2d0-068d-4ea4-a7b0-fc9e7bcf8844" providerId="ADAL" clId="{B3678221-72B3-4635-B240-AC75B7AE29BA}" dt="2024-02-19T18:06:29.697" v="18" actId="13926"/>
        <pc:sldMkLst>
          <pc:docMk/>
          <pc:sldMk cId="2705701886" sldId="367"/>
        </pc:sldMkLst>
        <pc:spChg chg="mod">
          <ac:chgData name="GORE, Fiona Margaret" userId="8990c2d0-068d-4ea4-a7b0-fc9e7bcf8844" providerId="ADAL" clId="{B3678221-72B3-4635-B240-AC75B7AE29BA}" dt="2024-02-19T18:06:29.697" v="18" actId="13926"/>
          <ac:spMkLst>
            <pc:docMk/>
            <pc:sldMk cId="2705701886" sldId="367"/>
            <ac:spMk id="2" creationId="{D708A49E-C5C0-6D3C-50DE-6D1D0D1AADC2}"/>
          </ac:spMkLst>
        </pc:spChg>
      </pc:sldChg>
      <pc:sldChg chg="addCm">
        <pc:chgData name="GORE, Fiona Margaret" userId="8990c2d0-068d-4ea4-a7b0-fc9e7bcf8844" providerId="ADAL" clId="{B3678221-72B3-4635-B240-AC75B7AE29BA}" dt="2024-02-19T18:13:01.401" v="21"/>
        <pc:sldMkLst>
          <pc:docMk/>
          <pc:sldMk cId="1472981936" sldId="373"/>
        </pc:sldMkLst>
      </pc:sldChg>
      <pc:sldChg chg="addCm">
        <pc:chgData name="GORE, Fiona Margaret" userId="8990c2d0-068d-4ea4-a7b0-fc9e7bcf8844" providerId="ADAL" clId="{B3678221-72B3-4635-B240-AC75B7AE29BA}" dt="2024-02-19T18:09:13.559" v="19"/>
        <pc:sldMkLst>
          <pc:docMk/>
          <pc:sldMk cId="2773012530" sldId="380"/>
        </pc:sldMkLst>
      </pc:sldChg>
      <pc:sldChg chg="addCm">
        <pc:chgData name="GORE, Fiona Margaret" userId="8990c2d0-068d-4ea4-a7b0-fc9e7bcf8844" providerId="ADAL" clId="{B3678221-72B3-4635-B240-AC75B7AE29BA}" dt="2024-02-20T09:42:37.400" v="22"/>
        <pc:sldMkLst>
          <pc:docMk/>
          <pc:sldMk cId="399082165" sldId="387"/>
        </pc:sldMkLst>
      </pc:sldChg>
      <pc:sldChg chg="addCm">
        <pc:chgData name="GORE, Fiona Margaret" userId="8990c2d0-068d-4ea4-a7b0-fc9e7bcf8844" providerId="ADAL" clId="{B3678221-72B3-4635-B240-AC75B7AE29BA}" dt="2024-02-19T18:12:00.261" v="20"/>
        <pc:sldMkLst>
          <pc:docMk/>
          <pc:sldMk cId="763856526" sldId="404"/>
        </pc:sldMkLst>
      </pc:sldChg>
    </pc:docChg>
  </pc:docChgLst>
  <pc:docChgLst>
    <pc:chgData name="TIFFAY, Kathleen" userId="d51f97e3-cd98-49b8-8d5e-1b0d4fc9d868" providerId="ADAL" clId="{875A759C-7E19-AB4E-8386-14059E75E9DE}"/>
    <pc:docChg chg="">
      <pc:chgData name="TIFFAY, Kathleen" userId="d51f97e3-cd98-49b8-8d5e-1b0d4fc9d868" providerId="ADAL" clId="{875A759C-7E19-AB4E-8386-14059E75E9DE}" dt="2024-02-18T13:23:31.835" v="0"/>
      <pc:docMkLst>
        <pc:docMk/>
      </pc:docMkLst>
      <pc:sldChg chg="modCm">
        <pc:chgData name="TIFFAY, Kathleen" userId="d51f97e3-cd98-49b8-8d5e-1b0d4fc9d868" providerId="ADAL" clId="{875A759C-7E19-AB4E-8386-14059E75E9DE}" dt="2024-02-18T13:23:31.835" v="0"/>
        <pc:sldMkLst>
          <pc:docMk/>
          <pc:sldMk cId="763856526" sldId="404"/>
        </pc:sldMkLst>
      </pc:sldChg>
    </pc:docChg>
  </pc:docChgLst>
  <pc:docChgLst>
    <pc:chgData name="ENGEBRETSON, Elizabeth" userId="3432f663-7c0c-4f2e-b85b-b6f4c97bdf77" providerId="ADAL" clId="{54BFCAFA-91D1-C048-B140-9726B2197998}"/>
    <pc:docChg chg="custSel modSld">
      <pc:chgData name="ENGEBRETSON, Elizabeth" userId="3432f663-7c0c-4f2e-b85b-b6f4c97bdf77" providerId="ADAL" clId="{54BFCAFA-91D1-C048-B140-9726B2197998}" dt="2024-02-07T20:10:46.903" v="299" actId="20577"/>
      <pc:docMkLst>
        <pc:docMk/>
      </pc:docMkLst>
      <pc:sldChg chg="modSp mod">
        <pc:chgData name="ENGEBRETSON, Elizabeth" userId="3432f663-7c0c-4f2e-b85b-b6f4c97bdf77" providerId="ADAL" clId="{54BFCAFA-91D1-C048-B140-9726B2197998}" dt="2024-02-07T18:56:02.701" v="273" actId="20577"/>
        <pc:sldMkLst>
          <pc:docMk/>
          <pc:sldMk cId="4154322372" sldId="258"/>
        </pc:sldMkLst>
        <pc:spChg chg="mod">
          <ac:chgData name="ENGEBRETSON, Elizabeth" userId="3432f663-7c0c-4f2e-b85b-b6f4c97bdf77" providerId="ADAL" clId="{54BFCAFA-91D1-C048-B140-9726B2197998}" dt="2024-02-07T18:56:02.701" v="273" actId="20577"/>
          <ac:spMkLst>
            <pc:docMk/>
            <pc:sldMk cId="4154322372" sldId="258"/>
            <ac:spMk id="4" creationId="{EEB624C6-8AF0-44C4-83D8-3A2C2CD4ECF7}"/>
          </ac:spMkLst>
        </pc:spChg>
      </pc:sldChg>
      <pc:sldChg chg="addCm">
        <pc:chgData name="ENGEBRETSON, Elizabeth" userId="3432f663-7c0c-4f2e-b85b-b6f4c97bdf77" providerId="ADAL" clId="{54BFCAFA-91D1-C048-B140-9726B2197998}" dt="2024-02-06T23:09:48.737" v="245"/>
        <pc:sldMkLst>
          <pc:docMk/>
          <pc:sldMk cId="1446751405" sldId="259"/>
        </pc:sldMkLst>
      </pc:sldChg>
      <pc:sldChg chg="modSp mod modCm">
        <pc:chgData name="ENGEBRETSON, Elizabeth" userId="3432f663-7c0c-4f2e-b85b-b6f4c97bdf77" providerId="ADAL" clId="{54BFCAFA-91D1-C048-B140-9726B2197998}" dt="2024-02-06T23:11:32.562" v="266" actId="20577"/>
        <pc:sldMkLst>
          <pc:docMk/>
          <pc:sldMk cId="3412071981" sldId="269"/>
        </pc:sldMkLst>
        <pc:spChg chg="mod">
          <ac:chgData name="ENGEBRETSON, Elizabeth" userId="3432f663-7c0c-4f2e-b85b-b6f4c97bdf77" providerId="ADAL" clId="{54BFCAFA-91D1-C048-B140-9726B2197998}" dt="2024-02-06T23:11:32.562" v="266" actId="20577"/>
          <ac:spMkLst>
            <pc:docMk/>
            <pc:sldMk cId="3412071981" sldId="269"/>
            <ac:spMk id="2" creationId="{B1855370-3FBA-4735-8196-5F7511F82910}"/>
          </ac:spMkLst>
        </pc:spChg>
      </pc:sldChg>
      <pc:sldChg chg="modSp mod">
        <pc:chgData name="ENGEBRETSON, Elizabeth" userId="3432f663-7c0c-4f2e-b85b-b6f4c97bdf77" providerId="ADAL" clId="{54BFCAFA-91D1-C048-B140-9726B2197998}" dt="2024-02-06T22:59:30.315" v="85" actId="20577"/>
        <pc:sldMkLst>
          <pc:docMk/>
          <pc:sldMk cId="4089523311" sldId="292"/>
        </pc:sldMkLst>
        <pc:spChg chg="mod">
          <ac:chgData name="ENGEBRETSON, Elizabeth" userId="3432f663-7c0c-4f2e-b85b-b6f4c97bdf77" providerId="ADAL" clId="{54BFCAFA-91D1-C048-B140-9726B2197998}" dt="2024-02-06T22:59:30.315" v="85" actId="20577"/>
          <ac:spMkLst>
            <pc:docMk/>
            <pc:sldMk cId="4089523311" sldId="292"/>
            <ac:spMk id="2" creationId="{50AE077E-588C-4175-8B1E-618EA3264FBF}"/>
          </ac:spMkLst>
        </pc:spChg>
      </pc:sldChg>
      <pc:sldChg chg="modSp mod">
        <pc:chgData name="ENGEBRETSON, Elizabeth" userId="3432f663-7c0c-4f2e-b85b-b6f4c97bdf77" providerId="ADAL" clId="{54BFCAFA-91D1-C048-B140-9726B2197998}" dt="2024-02-06T22:46:38.327" v="3" actId="20577"/>
        <pc:sldMkLst>
          <pc:docMk/>
          <pc:sldMk cId="2430619339" sldId="302"/>
        </pc:sldMkLst>
        <pc:spChg chg="mod">
          <ac:chgData name="ENGEBRETSON, Elizabeth" userId="3432f663-7c0c-4f2e-b85b-b6f4c97bdf77" providerId="ADAL" clId="{54BFCAFA-91D1-C048-B140-9726B2197998}" dt="2024-02-06T22:46:38.327" v="3" actId="20577"/>
          <ac:spMkLst>
            <pc:docMk/>
            <pc:sldMk cId="2430619339" sldId="302"/>
            <ac:spMk id="5" creationId="{5E67B203-EF04-250F-8748-E019833EB3FC}"/>
          </ac:spMkLst>
        </pc:spChg>
      </pc:sldChg>
      <pc:sldChg chg="addCm">
        <pc:chgData name="ENGEBRETSON, Elizabeth" userId="3432f663-7c0c-4f2e-b85b-b6f4c97bdf77" providerId="ADAL" clId="{54BFCAFA-91D1-C048-B140-9726B2197998}" dt="2024-02-06T22:47:44.764" v="4"/>
        <pc:sldMkLst>
          <pc:docMk/>
          <pc:sldMk cId="2705701886" sldId="367"/>
        </pc:sldMkLst>
      </pc:sldChg>
      <pc:sldChg chg="modSp mod">
        <pc:chgData name="ENGEBRETSON, Elizabeth" userId="3432f663-7c0c-4f2e-b85b-b6f4c97bdf77" providerId="ADAL" clId="{54BFCAFA-91D1-C048-B140-9726B2197998}" dt="2024-02-06T22:47:51.958" v="7" actId="20577"/>
        <pc:sldMkLst>
          <pc:docMk/>
          <pc:sldMk cId="881064288" sldId="368"/>
        </pc:sldMkLst>
        <pc:spChg chg="mod">
          <ac:chgData name="ENGEBRETSON, Elizabeth" userId="3432f663-7c0c-4f2e-b85b-b6f4c97bdf77" providerId="ADAL" clId="{54BFCAFA-91D1-C048-B140-9726B2197998}" dt="2024-02-06T22:47:51.958" v="7" actId="20577"/>
          <ac:spMkLst>
            <pc:docMk/>
            <pc:sldMk cId="881064288" sldId="368"/>
            <ac:spMk id="4" creationId="{CD44763C-B42D-D411-89BE-0565DE8D2319}"/>
          </ac:spMkLst>
        </pc:spChg>
      </pc:sldChg>
      <pc:sldChg chg="modSp mod">
        <pc:chgData name="ENGEBRETSON, Elizabeth" userId="3432f663-7c0c-4f2e-b85b-b6f4c97bdf77" providerId="ADAL" clId="{54BFCAFA-91D1-C048-B140-9726B2197998}" dt="2024-02-06T22:57:32.533" v="17" actId="20577"/>
        <pc:sldMkLst>
          <pc:docMk/>
          <pc:sldMk cId="3985738261" sldId="372"/>
        </pc:sldMkLst>
        <pc:spChg chg="mod">
          <ac:chgData name="ENGEBRETSON, Elizabeth" userId="3432f663-7c0c-4f2e-b85b-b6f4c97bdf77" providerId="ADAL" clId="{54BFCAFA-91D1-C048-B140-9726B2197998}" dt="2024-02-06T22:57:32.533" v="17" actId="20577"/>
          <ac:spMkLst>
            <pc:docMk/>
            <pc:sldMk cId="3985738261" sldId="372"/>
            <ac:spMk id="5" creationId="{970F565D-9448-B70D-4891-119DB7D6DB1C}"/>
          </ac:spMkLst>
        </pc:spChg>
      </pc:sldChg>
      <pc:sldChg chg="modSp mod">
        <pc:chgData name="ENGEBRETSON, Elizabeth" userId="3432f663-7c0c-4f2e-b85b-b6f4c97bdf77" providerId="ADAL" clId="{54BFCAFA-91D1-C048-B140-9726B2197998}" dt="2024-02-06T22:58:22.645" v="21" actId="20577"/>
        <pc:sldMkLst>
          <pc:docMk/>
          <pc:sldMk cId="3880464872" sldId="378"/>
        </pc:sldMkLst>
        <pc:spChg chg="mod">
          <ac:chgData name="ENGEBRETSON, Elizabeth" userId="3432f663-7c0c-4f2e-b85b-b6f4c97bdf77" providerId="ADAL" clId="{54BFCAFA-91D1-C048-B140-9726B2197998}" dt="2024-02-06T22:58:22.645" v="21" actId="20577"/>
          <ac:spMkLst>
            <pc:docMk/>
            <pc:sldMk cId="3880464872" sldId="378"/>
            <ac:spMk id="3" creationId="{22CFBE47-D083-0A3F-3D24-409CDB5737C3}"/>
          </ac:spMkLst>
        </pc:spChg>
      </pc:sldChg>
      <pc:sldChg chg="modCm">
        <pc:chgData name="ENGEBRETSON, Elizabeth" userId="3432f663-7c0c-4f2e-b85b-b6f4c97bdf77" providerId="ADAL" clId="{54BFCAFA-91D1-C048-B140-9726B2197998}" dt="2024-02-06T22:56:30.548" v="10"/>
        <pc:sldMkLst>
          <pc:docMk/>
          <pc:sldMk cId="3647029529" sldId="379"/>
        </pc:sldMkLst>
      </pc:sldChg>
      <pc:sldChg chg="modSp mod">
        <pc:chgData name="ENGEBRETSON, Elizabeth" userId="3432f663-7c0c-4f2e-b85b-b6f4c97bdf77" providerId="ADAL" clId="{54BFCAFA-91D1-C048-B140-9726B2197998}" dt="2024-02-06T22:48:27.719" v="8" actId="20577"/>
        <pc:sldMkLst>
          <pc:docMk/>
          <pc:sldMk cId="2773012530" sldId="380"/>
        </pc:sldMkLst>
        <pc:spChg chg="mod">
          <ac:chgData name="ENGEBRETSON, Elizabeth" userId="3432f663-7c0c-4f2e-b85b-b6f4c97bdf77" providerId="ADAL" clId="{54BFCAFA-91D1-C048-B140-9726B2197998}" dt="2024-02-06T22:48:27.719" v="8" actId="20577"/>
          <ac:spMkLst>
            <pc:docMk/>
            <pc:sldMk cId="2773012530" sldId="380"/>
            <ac:spMk id="4" creationId="{8EB41B0C-73C2-55FC-C730-1040D0E567E1}"/>
          </ac:spMkLst>
        </pc:spChg>
      </pc:sldChg>
      <pc:sldChg chg="modSp mod">
        <pc:chgData name="ENGEBRETSON, Elizabeth" userId="3432f663-7c0c-4f2e-b85b-b6f4c97bdf77" providerId="ADAL" clId="{54BFCAFA-91D1-C048-B140-9726B2197998}" dt="2024-02-06T23:08:32.885" v="244" actId="20577"/>
        <pc:sldMkLst>
          <pc:docMk/>
          <pc:sldMk cId="3685330357" sldId="381"/>
        </pc:sldMkLst>
        <pc:spChg chg="mod">
          <ac:chgData name="ENGEBRETSON, Elizabeth" userId="3432f663-7c0c-4f2e-b85b-b6f4c97bdf77" providerId="ADAL" clId="{54BFCAFA-91D1-C048-B140-9726B2197998}" dt="2024-02-06T23:08:32.885" v="244" actId="20577"/>
          <ac:spMkLst>
            <pc:docMk/>
            <pc:sldMk cId="3685330357" sldId="381"/>
            <ac:spMk id="2" creationId="{9630528B-3642-89D2-0F1A-F6D8898AB0AC}"/>
          </ac:spMkLst>
        </pc:spChg>
      </pc:sldChg>
      <pc:sldChg chg="modCm">
        <pc:chgData name="ENGEBRETSON, Elizabeth" userId="3432f663-7c0c-4f2e-b85b-b6f4c97bdf77" providerId="ADAL" clId="{54BFCAFA-91D1-C048-B140-9726B2197998}" dt="2024-02-06T23:13:02.352" v="267"/>
        <pc:sldMkLst>
          <pc:docMk/>
          <pc:sldMk cId="1103749906" sldId="384"/>
        </pc:sldMkLst>
      </pc:sldChg>
      <pc:sldChg chg="modSp mod modCm">
        <pc:chgData name="ENGEBRETSON, Elizabeth" userId="3432f663-7c0c-4f2e-b85b-b6f4c97bdf77" providerId="ADAL" clId="{54BFCAFA-91D1-C048-B140-9726B2197998}" dt="2024-02-07T19:57:18.239" v="284" actId="1076"/>
        <pc:sldMkLst>
          <pc:docMk/>
          <pc:sldMk cId="399082165" sldId="387"/>
        </pc:sldMkLst>
        <pc:spChg chg="mod">
          <ac:chgData name="ENGEBRETSON, Elizabeth" userId="3432f663-7c0c-4f2e-b85b-b6f4c97bdf77" providerId="ADAL" clId="{54BFCAFA-91D1-C048-B140-9726B2197998}" dt="2024-02-07T19:57:18.239" v="284" actId="1076"/>
          <ac:spMkLst>
            <pc:docMk/>
            <pc:sldMk cId="399082165" sldId="387"/>
            <ac:spMk id="3" creationId="{BE4C22D6-6703-3EE5-95DB-D1C973EACE64}"/>
          </ac:spMkLst>
        </pc:spChg>
        <pc:spChg chg="mod">
          <ac:chgData name="ENGEBRETSON, Elizabeth" userId="3432f663-7c0c-4f2e-b85b-b6f4c97bdf77" providerId="ADAL" clId="{54BFCAFA-91D1-C048-B140-9726B2197998}" dt="2024-02-07T19:56:57.209" v="279" actId="1076"/>
          <ac:spMkLst>
            <pc:docMk/>
            <pc:sldMk cId="399082165" sldId="387"/>
            <ac:spMk id="4" creationId="{C3332E9E-8BA9-48B1-956D-FEA12ADA1B28}"/>
          </ac:spMkLst>
        </pc:spChg>
        <pc:spChg chg="mod">
          <ac:chgData name="ENGEBRETSON, Elizabeth" userId="3432f663-7c0c-4f2e-b85b-b6f4c97bdf77" providerId="ADAL" clId="{54BFCAFA-91D1-C048-B140-9726B2197998}" dt="2024-02-07T19:56:59.626" v="280" actId="1076"/>
          <ac:spMkLst>
            <pc:docMk/>
            <pc:sldMk cId="399082165" sldId="387"/>
            <ac:spMk id="22" creationId="{105057E6-5754-4C22-81C8-DF1659A3B264}"/>
          </ac:spMkLst>
        </pc:spChg>
        <pc:graphicFrameChg chg="mod">
          <ac:chgData name="ENGEBRETSON, Elizabeth" userId="3432f663-7c0c-4f2e-b85b-b6f4c97bdf77" providerId="ADAL" clId="{54BFCAFA-91D1-C048-B140-9726B2197998}" dt="2024-02-07T19:57:14.651" v="283" actId="1076"/>
          <ac:graphicFrameMkLst>
            <pc:docMk/>
            <pc:sldMk cId="399082165" sldId="387"/>
            <ac:graphicFrameMk id="2" creationId="{F5F0D1A1-EC6F-FEC3-6D39-5D2E895250D2}"/>
          </ac:graphicFrameMkLst>
        </pc:graphicFrameChg>
      </pc:sldChg>
      <pc:sldChg chg="modSp mod">
        <pc:chgData name="ENGEBRETSON, Elizabeth" userId="3432f663-7c0c-4f2e-b85b-b6f4c97bdf77" providerId="ADAL" clId="{54BFCAFA-91D1-C048-B140-9726B2197998}" dt="2024-02-07T20:10:46.903" v="299" actId="20577"/>
        <pc:sldMkLst>
          <pc:docMk/>
          <pc:sldMk cId="353286151" sldId="389"/>
        </pc:sldMkLst>
        <pc:spChg chg="mod">
          <ac:chgData name="ENGEBRETSON, Elizabeth" userId="3432f663-7c0c-4f2e-b85b-b6f4c97bdf77" providerId="ADAL" clId="{54BFCAFA-91D1-C048-B140-9726B2197998}" dt="2024-02-07T20:10:46.903" v="299" actId="20577"/>
          <ac:spMkLst>
            <pc:docMk/>
            <pc:sldMk cId="353286151" sldId="389"/>
            <ac:spMk id="2" creationId="{747997E5-B404-BA65-1FE7-99C8C4A0EA24}"/>
          </ac:spMkLst>
        </pc:spChg>
      </pc:sldChg>
      <pc:sldChg chg="modSp mod">
        <pc:chgData name="ENGEBRETSON, Elizabeth" userId="3432f663-7c0c-4f2e-b85b-b6f4c97bdf77" providerId="ADAL" clId="{54BFCAFA-91D1-C048-B140-9726B2197998}" dt="2024-02-07T20:10:26.367" v="298" actId="20577"/>
        <pc:sldMkLst>
          <pc:docMk/>
          <pc:sldMk cId="2325408078" sldId="390"/>
        </pc:sldMkLst>
        <pc:spChg chg="mod">
          <ac:chgData name="ENGEBRETSON, Elizabeth" userId="3432f663-7c0c-4f2e-b85b-b6f4c97bdf77" providerId="ADAL" clId="{54BFCAFA-91D1-C048-B140-9726B2197998}" dt="2024-02-07T20:10:26.367" v="298" actId="20577"/>
          <ac:spMkLst>
            <pc:docMk/>
            <pc:sldMk cId="2325408078" sldId="390"/>
            <ac:spMk id="2" creationId="{747997E5-B404-BA65-1FE7-99C8C4A0EA24}"/>
          </ac:spMkLst>
        </pc:spChg>
      </pc:sldChg>
      <pc:sldChg chg="modSp mod addCm delCm">
        <pc:chgData name="ENGEBRETSON, Elizabeth" userId="3432f663-7c0c-4f2e-b85b-b6f4c97bdf77" providerId="ADAL" clId="{54BFCAFA-91D1-C048-B140-9726B2197998}" dt="2024-02-07T20:09:57.004" v="296" actId="27636"/>
        <pc:sldMkLst>
          <pc:docMk/>
          <pc:sldMk cId="3806720753" sldId="391"/>
        </pc:sldMkLst>
        <pc:spChg chg="mod">
          <ac:chgData name="ENGEBRETSON, Elizabeth" userId="3432f663-7c0c-4f2e-b85b-b6f4c97bdf77" providerId="ADAL" clId="{54BFCAFA-91D1-C048-B140-9726B2197998}" dt="2024-02-07T20:09:57.004" v="296" actId="27636"/>
          <ac:spMkLst>
            <pc:docMk/>
            <pc:sldMk cId="3806720753" sldId="391"/>
            <ac:spMk id="2" creationId="{747997E5-B404-BA65-1FE7-99C8C4A0EA24}"/>
          </ac:spMkLst>
        </pc:spChg>
      </pc:sldChg>
      <pc:sldChg chg="modCm">
        <pc:chgData name="ENGEBRETSON, Elizabeth" userId="3432f663-7c0c-4f2e-b85b-b6f4c97bdf77" providerId="ADAL" clId="{54BFCAFA-91D1-C048-B140-9726B2197998}" dt="2024-02-06T23:10:42.936" v="246"/>
        <pc:sldMkLst>
          <pc:docMk/>
          <pc:sldMk cId="1099157142" sldId="392"/>
        </pc:sldMkLst>
      </pc:sldChg>
      <pc:sldChg chg="delCm">
        <pc:chgData name="ENGEBRETSON, Elizabeth" userId="3432f663-7c0c-4f2e-b85b-b6f4c97bdf77" providerId="ADAL" clId="{54BFCAFA-91D1-C048-B140-9726B2197998}" dt="2024-02-07T19:58:15.942" v="289"/>
        <pc:sldMkLst>
          <pc:docMk/>
          <pc:sldMk cId="162765591" sldId="394"/>
        </pc:sldMkLst>
      </pc:sldChg>
      <pc:sldChg chg="delSp modSp mod">
        <pc:chgData name="ENGEBRETSON, Elizabeth" userId="3432f663-7c0c-4f2e-b85b-b6f4c97bdf77" providerId="ADAL" clId="{54BFCAFA-91D1-C048-B140-9726B2197998}" dt="2024-02-07T19:57:45.329" v="288" actId="14100"/>
        <pc:sldMkLst>
          <pc:docMk/>
          <pc:sldMk cId="3231807616" sldId="397"/>
        </pc:sldMkLst>
        <pc:spChg chg="del mod">
          <ac:chgData name="ENGEBRETSON, Elizabeth" userId="3432f663-7c0c-4f2e-b85b-b6f4c97bdf77" providerId="ADAL" clId="{54BFCAFA-91D1-C048-B140-9726B2197998}" dt="2024-02-07T19:57:36.716" v="285" actId="478"/>
          <ac:spMkLst>
            <pc:docMk/>
            <pc:sldMk cId="3231807616" sldId="397"/>
            <ac:spMk id="28" creationId="{1C1E81B8-AEF0-ADB3-9312-5E2E7E319639}"/>
          </ac:spMkLst>
        </pc:spChg>
        <pc:graphicFrameChg chg="mod modGraphic">
          <ac:chgData name="ENGEBRETSON, Elizabeth" userId="3432f663-7c0c-4f2e-b85b-b6f4c97bdf77" providerId="ADAL" clId="{54BFCAFA-91D1-C048-B140-9726B2197998}" dt="2024-02-07T19:57:45.329" v="288" actId="14100"/>
          <ac:graphicFrameMkLst>
            <pc:docMk/>
            <pc:sldMk cId="3231807616" sldId="397"/>
            <ac:graphicFrameMk id="6" creationId="{D7F30A63-4215-78AF-3D77-997012230038}"/>
          </ac:graphicFrameMkLst>
        </pc:graphicFrameChg>
      </pc:sldChg>
      <pc:sldChg chg="modSp mod">
        <pc:chgData name="ENGEBRETSON, Elizabeth" userId="3432f663-7c0c-4f2e-b85b-b6f4c97bdf77" providerId="ADAL" clId="{54BFCAFA-91D1-C048-B140-9726B2197998}" dt="2024-02-07T20:08:22.339" v="291" actId="20578"/>
        <pc:sldMkLst>
          <pc:docMk/>
          <pc:sldMk cId="227845971" sldId="399"/>
        </pc:sldMkLst>
        <pc:spChg chg="mod">
          <ac:chgData name="ENGEBRETSON, Elizabeth" userId="3432f663-7c0c-4f2e-b85b-b6f4c97bdf77" providerId="ADAL" clId="{54BFCAFA-91D1-C048-B140-9726B2197998}" dt="2024-02-07T20:08:22.339" v="291" actId="20578"/>
          <ac:spMkLst>
            <pc:docMk/>
            <pc:sldMk cId="227845971" sldId="399"/>
            <ac:spMk id="2" creationId="{3A134B50-4390-4FA1-72C6-E807C75BF7AA}"/>
          </ac:spMkLst>
        </pc:spChg>
      </pc:sldChg>
      <pc:sldChg chg="delCm">
        <pc:chgData name="ENGEBRETSON, Elizabeth" userId="3432f663-7c0c-4f2e-b85b-b6f4c97bdf77" providerId="ADAL" clId="{54BFCAFA-91D1-C048-B140-9726B2197998}" dt="2024-02-07T20:08:50.803" v="292"/>
        <pc:sldMkLst>
          <pc:docMk/>
          <pc:sldMk cId="2455564969" sldId="400"/>
        </pc:sldMkLst>
      </pc:sldChg>
    </pc:docChg>
  </pc:docChgLst>
  <pc:docChgLst>
    <pc:chgData name="HOEKE, Mark" userId="S::hoekem@who.int::933efd3c-cc99-4819-bef5-7c94f874eb0e" providerId="AD" clId="Web-{06535D4D-FDA6-6866-01B6-27C3FA24E04C}"/>
    <pc:docChg chg="mod sldOrd">
      <pc:chgData name="HOEKE, Mark" userId="S::hoekem@who.int::933efd3c-cc99-4819-bef5-7c94f874eb0e" providerId="AD" clId="Web-{06535D4D-FDA6-6866-01B6-27C3FA24E04C}" dt="2024-03-06T14:26:44.880" v="3"/>
      <pc:docMkLst>
        <pc:docMk/>
      </pc:docMkLst>
      <pc:sldChg chg="ord">
        <pc:chgData name="HOEKE, Mark" userId="S::hoekem@who.int::933efd3c-cc99-4819-bef5-7c94f874eb0e" providerId="AD" clId="Web-{06535D4D-FDA6-6866-01B6-27C3FA24E04C}" dt="2024-03-06T14:26:44.880" v="3"/>
        <pc:sldMkLst>
          <pc:docMk/>
          <pc:sldMk cId="2325408078" sldId="390"/>
        </pc:sldMkLst>
      </pc:sldChg>
      <pc:sldChg chg="addCm">
        <pc:chgData name="HOEKE, Mark" userId="S::hoekem@who.int::933efd3c-cc99-4819-bef5-7c94f874eb0e" providerId="AD" clId="Web-{06535D4D-FDA6-6866-01B6-27C3FA24E04C}" dt="2024-03-06T14:20:39.821" v="1"/>
        <pc:sldMkLst>
          <pc:docMk/>
          <pc:sldMk cId="162765591" sldId="394"/>
        </pc:sldMkLst>
        <pc:extLst>
          <p:ext xmlns:p="http://schemas.openxmlformats.org/presentationml/2006/main" uri="{D6D511B9-2390-475A-947B-AFAB55BFBCF1}">
            <pc226:cmChg xmlns:pc226="http://schemas.microsoft.com/office/powerpoint/2022/06/main/command" chg="add">
              <pc226:chgData name="HOEKE, Mark" userId="S::hoekem@who.int::933efd3c-cc99-4819-bef5-7c94f874eb0e" providerId="AD" clId="Web-{06535D4D-FDA6-6866-01B6-27C3FA24E04C}" dt="2024-03-06T14:20:39.821" v="1"/>
              <pc2:cmMkLst xmlns:pc2="http://schemas.microsoft.com/office/powerpoint/2019/9/main/command">
                <pc:docMk/>
                <pc:sldMk cId="162765591" sldId="394"/>
                <pc2:cmMk id="{ECE1DDA4-2457-417A-BD97-BB0083F33B99}"/>
              </pc2:cmMkLst>
            </pc226:cmChg>
          </p:ext>
        </pc:extLst>
      </pc:sldChg>
      <pc:sldChg chg="ord">
        <pc:chgData name="HOEKE, Mark" userId="S::hoekem@who.int::933efd3c-cc99-4819-bef5-7c94f874eb0e" providerId="AD" clId="Web-{06535D4D-FDA6-6866-01B6-27C3FA24E04C}" dt="2024-03-06T14:22:59.513" v="2"/>
        <pc:sldMkLst>
          <pc:docMk/>
          <pc:sldMk cId="4280651781" sldId="39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41154F-D481-C145-A4AD-97B828F1030F}" type="doc">
      <dgm:prSet loTypeId="urn:microsoft.com/office/officeart/2005/8/layout/process1" loCatId="process" qsTypeId="urn:microsoft.com/office/officeart/2005/8/quickstyle/simple1" qsCatId="simple" csTypeId="urn:microsoft.com/office/officeart/2005/8/colors/accent1_2" csCatId="accent1" phldr="1"/>
      <dgm:spPr/>
    </dgm:pt>
    <dgm:pt modelId="{12E3DC35-9A10-B141-B7D8-798BADE77321}">
      <dgm:prSet phldrT="[Text]" custT="1"/>
      <dgm:spPr>
        <a:solidFill>
          <a:srgbClr val="17375E"/>
        </a:solidFill>
      </dgm:spPr>
      <dgm:t>
        <a:bodyPr/>
        <a:lstStyle/>
        <a:p>
          <a:pPr algn="ctr"/>
          <a:r>
            <a:rPr lang="en-US" sz="1400" b="1" dirty="0"/>
            <a:t>Inputs</a:t>
          </a:r>
        </a:p>
      </dgm:t>
    </dgm:pt>
    <dgm:pt modelId="{CF4101C2-E6D6-4F4D-AF1B-2853B3894F9C}" type="parTrans" cxnId="{C0AB5912-1110-B54E-953D-2DDEF1137BA0}">
      <dgm:prSet/>
      <dgm:spPr/>
      <dgm:t>
        <a:bodyPr/>
        <a:lstStyle/>
        <a:p>
          <a:pPr algn="ctr"/>
          <a:endParaRPr lang="en-US"/>
        </a:p>
      </dgm:t>
    </dgm:pt>
    <dgm:pt modelId="{15E84861-8965-0348-965C-BC2134A619F9}" type="sibTrans" cxnId="{C0AB5912-1110-B54E-953D-2DDEF1137BA0}">
      <dgm:prSet/>
      <dgm:spPr/>
      <dgm:t>
        <a:bodyPr/>
        <a:lstStyle/>
        <a:p>
          <a:pPr algn="ctr"/>
          <a:endParaRPr lang="en-US"/>
        </a:p>
      </dgm:t>
    </dgm:pt>
    <dgm:pt modelId="{2D8B3163-C7B4-5848-BF3B-06D2DDC12A7C}">
      <dgm:prSet phldrT="[Text]" custT="1"/>
      <dgm:spPr>
        <a:solidFill>
          <a:srgbClr val="17375E"/>
        </a:solidFill>
      </dgm:spPr>
      <dgm:t>
        <a:bodyPr/>
        <a:lstStyle/>
        <a:p>
          <a:pPr algn="ctr"/>
          <a:r>
            <a:rPr lang="en-US" sz="1400" b="1"/>
            <a:t>Process/Actvity</a:t>
          </a:r>
        </a:p>
      </dgm:t>
    </dgm:pt>
    <dgm:pt modelId="{E333768E-7E59-8A4C-8A8D-69BCB80255E0}" type="parTrans" cxnId="{2474D3FE-BECF-A64D-B9FE-DDB989B9E752}">
      <dgm:prSet/>
      <dgm:spPr/>
      <dgm:t>
        <a:bodyPr/>
        <a:lstStyle/>
        <a:p>
          <a:pPr algn="ctr"/>
          <a:endParaRPr lang="en-US"/>
        </a:p>
      </dgm:t>
    </dgm:pt>
    <dgm:pt modelId="{4526E832-6119-974C-8520-DF6255F5096D}" type="sibTrans" cxnId="{2474D3FE-BECF-A64D-B9FE-DDB989B9E752}">
      <dgm:prSet/>
      <dgm:spPr/>
      <dgm:t>
        <a:bodyPr/>
        <a:lstStyle/>
        <a:p>
          <a:pPr algn="ctr"/>
          <a:endParaRPr lang="en-US"/>
        </a:p>
      </dgm:t>
    </dgm:pt>
    <dgm:pt modelId="{81C8E823-A765-6B42-A044-7D7665E57B4A}">
      <dgm:prSet phldrT="[Text]" custT="1"/>
      <dgm:spPr>
        <a:solidFill>
          <a:srgbClr val="17375E"/>
        </a:solidFill>
      </dgm:spPr>
      <dgm:t>
        <a:bodyPr/>
        <a:lstStyle/>
        <a:p>
          <a:pPr algn="ctr"/>
          <a:r>
            <a:rPr lang="en-US" sz="1400" b="1"/>
            <a:t>Outputs</a:t>
          </a:r>
        </a:p>
      </dgm:t>
    </dgm:pt>
    <dgm:pt modelId="{EC82942B-C32E-734A-89CD-79FD12CE6768}" type="parTrans" cxnId="{83C9A3B0-E72A-F34A-A914-DA4AF7F984A9}">
      <dgm:prSet/>
      <dgm:spPr/>
      <dgm:t>
        <a:bodyPr/>
        <a:lstStyle/>
        <a:p>
          <a:pPr algn="ctr"/>
          <a:endParaRPr lang="en-US"/>
        </a:p>
      </dgm:t>
    </dgm:pt>
    <dgm:pt modelId="{F1940581-0F70-6E49-925B-AC79B4767823}" type="sibTrans" cxnId="{83C9A3B0-E72A-F34A-A914-DA4AF7F984A9}">
      <dgm:prSet/>
      <dgm:spPr/>
      <dgm:t>
        <a:bodyPr/>
        <a:lstStyle/>
        <a:p>
          <a:pPr algn="ctr"/>
          <a:endParaRPr lang="en-US"/>
        </a:p>
      </dgm:t>
    </dgm:pt>
    <dgm:pt modelId="{F59EA642-0F25-9E44-8CF5-E930361E7CD9}">
      <dgm:prSet custT="1"/>
      <dgm:spPr>
        <a:solidFill>
          <a:srgbClr val="17375E"/>
        </a:solidFill>
      </dgm:spPr>
      <dgm:t>
        <a:bodyPr/>
        <a:lstStyle/>
        <a:p>
          <a:pPr algn="ctr"/>
          <a:r>
            <a:rPr lang="en-US" sz="1400" b="1"/>
            <a:t>Outcomes</a:t>
          </a:r>
        </a:p>
      </dgm:t>
    </dgm:pt>
    <dgm:pt modelId="{4E295EBF-CF39-E845-A9D3-0CB8BE20BFF4}" type="parTrans" cxnId="{DE9F8650-76AA-C94E-AE8E-C350AEC02364}">
      <dgm:prSet/>
      <dgm:spPr/>
      <dgm:t>
        <a:bodyPr/>
        <a:lstStyle/>
        <a:p>
          <a:pPr algn="ctr"/>
          <a:endParaRPr lang="en-US"/>
        </a:p>
      </dgm:t>
    </dgm:pt>
    <dgm:pt modelId="{36803C43-1B35-5D4F-8B84-557344474EEA}" type="sibTrans" cxnId="{DE9F8650-76AA-C94E-AE8E-C350AEC02364}">
      <dgm:prSet/>
      <dgm:spPr/>
      <dgm:t>
        <a:bodyPr/>
        <a:lstStyle/>
        <a:p>
          <a:pPr algn="ctr"/>
          <a:endParaRPr lang="en-US"/>
        </a:p>
      </dgm:t>
    </dgm:pt>
    <dgm:pt modelId="{728293EF-2DC8-0E4C-9795-DB1FD2433F4A}">
      <dgm:prSet custT="1"/>
      <dgm:spPr>
        <a:solidFill>
          <a:srgbClr val="17375E"/>
        </a:solidFill>
      </dgm:spPr>
      <dgm:t>
        <a:bodyPr/>
        <a:lstStyle/>
        <a:p>
          <a:pPr algn="ctr"/>
          <a:r>
            <a:rPr lang="en-US" sz="1400" b="1"/>
            <a:t>Impact</a:t>
          </a:r>
        </a:p>
      </dgm:t>
    </dgm:pt>
    <dgm:pt modelId="{C0B1B216-CE0D-C44E-9D91-2ECE40FC43BC}" type="parTrans" cxnId="{E92D0C0D-D8B4-6F4B-9F02-B7BCC036470D}">
      <dgm:prSet/>
      <dgm:spPr/>
      <dgm:t>
        <a:bodyPr/>
        <a:lstStyle/>
        <a:p>
          <a:pPr algn="ctr"/>
          <a:endParaRPr lang="en-US"/>
        </a:p>
      </dgm:t>
    </dgm:pt>
    <dgm:pt modelId="{5457C4DB-14DE-FB40-8999-F19E81BE46D3}" type="sibTrans" cxnId="{E92D0C0D-D8B4-6F4B-9F02-B7BCC036470D}">
      <dgm:prSet/>
      <dgm:spPr/>
      <dgm:t>
        <a:bodyPr/>
        <a:lstStyle/>
        <a:p>
          <a:pPr algn="ctr"/>
          <a:endParaRPr lang="en-US"/>
        </a:p>
      </dgm:t>
    </dgm:pt>
    <dgm:pt modelId="{2126B2BD-6CB9-124C-B4B8-E030771D87F1}" type="pres">
      <dgm:prSet presAssocID="{CC41154F-D481-C145-A4AD-97B828F1030F}" presName="Name0" presStyleCnt="0">
        <dgm:presLayoutVars>
          <dgm:dir/>
          <dgm:resizeHandles val="exact"/>
        </dgm:presLayoutVars>
      </dgm:prSet>
      <dgm:spPr/>
    </dgm:pt>
    <dgm:pt modelId="{432595B1-152F-A144-9FF0-E38CF6F1DF8C}" type="pres">
      <dgm:prSet presAssocID="{12E3DC35-9A10-B141-B7D8-798BADE77321}" presName="node" presStyleLbl="node1" presStyleIdx="0" presStyleCnt="5">
        <dgm:presLayoutVars>
          <dgm:bulletEnabled val="1"/>
        </dgm:presLayoutVars>
      </dgm:prSet>
      <dgm:spPr/>
    </dgm:pt>
    <dgm:pt modelId="{14F4D70F-8CF7-2F4D-8ADC-50F0465DFB6F}" type="pres">
      <dgm:prSet presAssocID="{15E84861-8965-0348-965C-BC2134A619F9}" presName="sibTrans" presStyleLbl="sibTrans2D1" presStyleIdx="0" presStyleCnt="4"/>
      <dgm:spPr/>
    </dgm:pt>
    <dgm:pt modelId="{9274EA56-1F62-F048-B667-CC9CFF95AF51}" type="pres">
      <dgm:prSet presAssocID="{15E84861-8965-0348-965C-BC2134A619F9}" presName="connectorText" presStyleLbl="sibTrans2D1" presStyleIdx="0" presStyleCnt="4"/>
      <dgm:spPr/>
    </dgm:pt>
    <dgm:pt modelId="{1B1A7CB2-CB83-0F45-9DF8-2C85DD79926C}" type="pres">
      <dgm:prSet presAssocID="{2D8B3163-C7B4-5848-BF3B-06D2DDC12A7C}" presName="node" presStyleLbl="node1" presStyleIdx="1" presStyleCnt="5">
        <dgm:presLayoutVars>
          <dgm:bulletEnabled val="1"/>
        </dgm:presLayoutVars>
      </dgm:prSet>
      <dgm:spPr/>
    </dgm:pt>
    <dgm:pt modelId="{C994E7E3-3E02-0F41-A31C-A7F2E2BD014D}" type="pres">
      <dgm:prSet presAssocID="{4526E832-6119-974C-8520-DF6255F5096D}" presName="sibTrans" presStyleLbl="sibTrans2D1" presStyleIdx="1" presStyleCnt="4"/>
      <dgm:spPr/>
    </dgm:pt>
    <dgm:pt modelId="{BEC9FED4-63C4-534B-96D8-E8F8FF5E0014}" type="pres">
      <dgm:prSet presAssocID="{4526E832-6119-974C-8520-DF6255F5096D}" presName="connectorText" presStyleLbl="sibTrans2D1" presStyleIdx="1" presStyleCnt="4"/>
      <dgm:spPr/>
    </dgm:pt>
    <dgm:pt modelId="{65954532-0C17-9949-B470-E22AE842AE89}" type="pres">
      <dgm:prSet presAssocID="{81C8E823-A765-6B42-A044-7D7665E57B4A}" presName="node" presStyleLbl="node1" presStyleIdx="2" presStyleCnt="5">
        <dgm:presLayoutVars>
          <dgm:bulletEnabled val="1"/>
        </dgm:presLayoutVars>
      </dgm:prSet>
      <dgm:spPr/>
    </dgm:pt>
    <dgm:pt modelId="{083D331D-012C-7A4F-AA70-9BE0017701D2}" type="pres">
      <dgm:prSet presAssocID="{F1940581-0F70-6E49-925B-AC79B4767823}" presName="sibTrans" presStyleLbl="sibTrans2D1" presStyleIdx="2" presStyleCnt="4"/>
      <dgm:spPr/>
    </dgm:pt>
    <dgm:pt modelId="{F8D4B7F5-436E-CD4E-B12A-627B441557C7}" type="pres">
      <dgm:prSet presAssocID="{F1940581-0F70-6E49-925B-AC79B4767823}" presName="connectorText" presStyleLbl="sibTrans2D1" presStyleIdx="2" presStyleCnt="4"/>
      <dgm:spPr/>
    </dgm:pt>
    <dgm:pt modelId="{FFC1764C-1EF5-F248-BBDF-CE2478E2BC24}" type="pres">
      <dgm:prSet presAssocID="{F59EA642-0F25-9E44-8CF5-E930361E7CD9}" presName="node" presStyleLbl="node1" presStyleIdx="3" presStyleCnt="5">
        <dgm:presLayoutVars>
          <dgm:bulletEnabled val="1"/>
        </dgm:presLayoutVars>
      </dgm:prSet>
      <dgm:spPr/>
    </dgm:pt>
    <dgm:pt modelId="{A9FF93D3-F57E-9C46-98FA-DB74647729CA}" type="pres">
      <dgm:prSet presAssocID="{36803C43-1B35-5D4F-8B84-557344474EEA}" presName="sibTrans" presStyleLbl="sibTrans2D1" presStyleIdx="3" presStyleCnt="4"/>
      <dgm:spPr/>
    </dgm:pt>
    <dgm:pt modelId="{B01AABCC-E790-AB41-A33A-B3D6F6C46454}" type="pres">
      <dgm:prSet presAssocID="{36803C43-1B35-5D4F-8B84-557344474EEA}" presName="connectorText" presStyleLbl="sibTrans2D1" presStyleIdx="3" presStyleCnt="4"/>
      <dgm:spPr/>
    </dgm:pt>
    <dgm:pt modelId="{C2B24CAC-6183-214E-A2CF-1E49C4778483}" type="pres">
      <dgm:prSet presAssocID="{728293EF-2DC8-0E4C-9795-DB1FD2433F4A}" presName="node" presStyleLbl="node1" presStyleIdx="4" presStyleCnt="5">
        <dgm:presLayoutVars>
          <dgm:bulletEnabled val="1"/>
        </dgm:presLayoutVars>
      </dgm:prSet>
      <dgm:spPr/>
    </dgm:pt>
  </dgm:ptLst>
  <dgm:cxnLst>
    <dgm:cxn modelId="{ABC0D901-BAD0-CC43-9563-94E61065B7BB}" type="presOf" srcId="{36803C43-1B35-5D4F-8B84-557344474EEA}" destId="{A9FF93D3-F57E-9C46-98FA-DB74647729CA}" srcOrd="0" destOrd="0" presId="urn:microsoft.com/office/officeart/2005/8/layout/process1"/>
    <dgm:cxn modelId="{E92D0C0D-D8B4-6F4B-9F02-B7BCC036470D}" srcId="{CC41154F-D481-C145-A4AD-97B828F1030F}" destId="{728293EF-2DC8-0E4C-9795-DB1FD2433F4A}" srcOrd="4" destOrd="0" parTransId="{C0B1B216-CE0D-C44E-9D91-2ECE40FC43BC}" sibTransId="{5457C4DB-14DE-FB40-8999-F19E81BE46D3}"/>
    <dgm:cxn modelId="{0787840E-27EA-4F4B-96CE-CD8AB537A29E}" type="presOf" srcId="{12E3DC35-9A10-B141-B7D8-798BADE77321}" destId="{432595B1-152F-A144-9FF0-E38CF6F1DF8C}" srcOrd="0" destOrd="0" presId="urn:microsoft.com/office/officeart/2005/8/layout/process1"/>
    <dgm:cxn modelId="{C0AB5912-1110-B54E-953D-2DDEF1137BA0}" srcId="{CC41154F-D481-C145-A4AD-97B828F1030F}" destId="{12E3DC35-9A10-B141-B7D8-798BADE77321}" srcOrd="0" destOrd="0" parTransId="{CF4101C2-E6D6-4F4D-AF1B-2853B3894F9C}" sibTransId="{15E84861-8965-0348-965C-BC2134A619F9}"/>
    <dgm:cxn modelId="{A929615C-F6E6-2F42-9DCE-AF0105318C72}" type="presOf" srcId="{CC41154F-D481-C145-A4AD-97B828F1030F}" destId="{2126B2BD-6CB9-124C-B4B8-E030771D87F1}" srcOrd="0" destOrd="0" presId="urn:microsoft.com/office/officeart/2005/8/layout/process1"/>
    <dgm:cxn modelId="{A596C65D-EF69-1048-AB3B-B3B698B6B07F}" type="presOf" srcId="{2D8B3163-C7B4-5848-BF3B-06D2DDC12A7C}" destId="{1B1A7CB2-CB83-0F45-9DF8-2C85DD79926C}" srcOrd="0" destOrd="0" presId="urn:microsoft.com/office/officeart/2005/8/layout/process1"/>
    <dgm:cxn modelId="{CA55064A-0C5A-3C49-B1A2-8A11AA293810}" type="presOf" srcId="{F1940581-0F70-6E49-925B-AC79B4767823}" destId="{083D331D-012C-7A4F-AA70-9BE0017701D2}" srcOrd="0" destOrd="0" presId="urn:microsoft.com/office/officeart/2005/8/layout/process1"/>
    <dgm:cxn modelId="{DE9F8650-76AA-C94E-AE8E-C350AEC02364}" srcId="{CC41154F-D481-C145-A4AD-97B828F1030F}" destId="{F59EA642-0F25-9E44-8CF5-E930361E7CD9}" srcOrd="3" destOrd="0" parTransId="{4E295EBF-CF39-E845-A9D3-0CB8BE20BFF4}" sibTransId="{36803C43-1B35-5D4F-8B84-557344474EEA}"/>
    <dgm:cxn modelId="{D1D60972-871E-0249-A29F-D2660DEE3AE4}" type="presOf" srcId="{15E84861-8965-0348-965C-BC2134A619F9}" destId="{14F4D70F-8CF7-2F4D-8ADC-50F0465DFB6F}" srcOrd="0" destOrd="0" presId="urn:microsoft.com/office/officeart/2005/8/layout/process1"/>
    <dgm:cxn modelId="{4BA60A85-3F29-4645-BF6B-7E85E27C3368}" type="presOf" srcId="{728293EF-2DC8-0E4C-9795-DB1FD2433F4A}" destId="{C2B24CAC-6183-214E-A2CF-1E49C4778483}" srcOrd="0" destOrd="0" presId="urn:microsoft.com/office/officeart/2005/8/layout/process1"/>
    <dgm:cxn modelId="{4A9CE092-1D20-4B4A-AAF0-F51F11C7F859}" type="presOf" srcId="{4526E832-6119-974C-8520-DF6255F5096D}" destId="{BEC9FED4-63C4-534B-96D8-E8F8FF5E0014}" srcOrd="1" destOrd="0" presId="urn:microsoft.com/office/officeart/2005/8/layout/process1"/>
    <dgm:cxn modelId="{89A05D9B-7A7E-9141-A5B9-B34F7891F8D8}" type="presOf" srcId="{81C8E823-A765-6B42-A044-7D7665E57B4A}" destId="{65954532-0C17-9949-B470-E22AE842AE89}" srcOrd="0" destOrd="0" presId="urn:microsoft.com/office/officeart/2005/8/layout/process1"/>
    <dgm:cxn modelId="{CAE177A4-DB9C-B34E-81FD-6E2D67D58791}" type="presOf" srcId="{15E84861-8965-0348-965C-BC2134A619F9}" destId="{9274EA56-1F62-F048-B667-CC9CFF95AF51}" srcOrd="1" destOrd="0" presId="urn:microsoft.com/office/officeart/2005/8/layout/process1"/>
    <dgm:cxn modelId="{70426BA7-9666-1840-8E43-3244E1FDD37E}" type="presOf" srcId="{4526E832-6119-974C-8520-DF6255F5096D}" destId="{C994E7E3-3E02-0F41-A31C-A7F2E2BD014D}" srcOrd="0" destOrd="0" presId="urn:microsoft.com/office/officeart/2005/8/layout/process1"/>
    <dgm:cxn modelId="{83C9A3B0-E72A-F34A-A914-DA4AF7F984A9}" srcId="{CC41154F-D481-C145-A4AD-97B828F1030F}" destId="{81C8E823-A765-6B42-A044-7D7665E57B4A}" srcOrd="2" destOrd="0" parTransId="{EC82942B-C32E-734A-89CD-79FD12CE6768}" sibTransId="{F1940581-0F70-6E49-925B-AC79B4767823}"/>
    <dgm:cxn modelId="{C02AAABA-6022-E74E-9334-D5BFFF0DAF74}" type="presOf" srcId="{36803C43-1B35-5D4F-8B84-557344474EEA}" destId="{B01AABCC-E790-AB41-A33A-B3D6F6C46454}" srcOrd="1" destOrd="0" presId="urn:microsoft.com/office/officeart/2005/8/layout/process1"/>
    <dgm:cxn modelId="{856099C2-1285-8D49-8EB3-31BF4EF4B94C}" type="presOf" srcId="{F59EA642-0F25-9E44-8CF5-E930361E7CD9}" destId="{FFC1764C-1EF5-F248-BBDF-CE2478E2BC24}" srcOrd="0" destOrd="0" presId="urn:microsoft.com/office/officeart/2005/8/layout/process1"/>
    <dgm:cxn modelId="{2B4D61C6-B363-4845-A522-86907E03E0B9}" type="presOf" srcId="{F1940581-0F70-6E49-925B-AC79B4767823}" destId="{F8D4B7F5-436E-CD4E-B12A-627B441557C7}" srcOrd="1" destOrd="0" presId="urn:microsoft.com/office/officeart/2005/8/layout/process1"/>
    <dgm:cxn modelId="{2474D3FE-BECF-A64D-B9FE-DDB989B9E752}" srcId="{CC41154F-D481-C145-A4AD-97B828F1030F}" destId="{2D8B3163-C7B4-5848-BF3B-06D2DDC12A7C}" srcOrd="1" destOrd="0" parTransId="{E333768E-7E59-8A4C-8A8D-69BCB80255E0}" sibTransId="{4526E832-6119-974C-8520-DF6255F5096D}"/>
    <dgm:cxn modelId="{3BAE7F50-D69F-254F-8C8D-39317687ADAD}" type="presParOf" srcId="{2126B2BD-6CB9-124C-B4B8-E030771D87F1}" destId="{432595B1-152F-A144-9FF0-E38CF6F1DF8C}" srcOrd="0" destOrd="0" presId="urn:microsoft.com/office/officeart/2005/8/layout/process1"/>
    <dgm:cxn modelId="{4DA1D465-4221-4A46-8896-249DAC817C0D}" type="presParOf" srcId="{2126B2BD-6CB9-124C-B4B8-E030771D87F1}" destId="{14F4D70F-8CF7-2F4D-8ADC-50F0465DFB6F}" srcOrd="1" destOrd="0" presId="urn:microsoft.com/office/officeart/2005/8/layout/process1"/>
    <dgm:cxn modelId="{A2333373-BD10-8842-9C73-E178A1EECA5A}" type="presParOf" srcId="{14F4D70F-8CF7-2F4D-8ADC-50F0465DFB6F}" destId="{9274EA56-1F62-F048-B667-CC9CFF95AF51}" srcOrd="0" destOrd="0" presId="urn:microsoft.com/office/officeart/2005/8/layout/process1"/>
    <dgm:cxn modelId="{E4D0B930-C2F7-EC44-99BB-65F0A489ACD6}" type="presParOf" srcId="{2126B2BD-6CB9-124C-B4B8-E030771D87F1}" destId="{1B1A7CB2-CB83-0F45-9DF8-2C85DD79926C}" srcOrd="2" destOrd="0" presId="urn:microsoft.com/office/officeart/2005/8/layout/process1"/>
    <dgm:cxn modelId="{6E5E1A73-26D9-594B-90C0-45C850F24F04}" type="presParOf" srcId="{2126B2BD-6CB9-124C-B4B8-E030771D87F1}" destId="{C994E7E3-3E02-0F41-A31C-A7F2E2BD014D}" srcOrd="3" destOrd="0" presId="urn:microsoft.com/office/officeart/2005/8/layout/process1"/>
    <dgm:cxn modelId="{54C23AD9-2410-AF4C-A706-442E3F24CAD0}" type="presParOf" srcId="{C994E7E3-3E02-0F41-A31C-A7F2E2BD014D}" destId="{BEC9FED4-63C4-534B-96D8-E8F8FF5E0014}" srcOrd="0" destOrd="0" presId="urn:microsoft.com/office/officeart/2005/8/layout/process1"/>
    <dgm:cxn modelId="{17882CC8-17B2-CD4C-B38B-9A3391D7DED2}" type="presParOf" srcId="{2126B2BD-6CB9-124C-B4B8-E030771D87F1}" destId="{65954532-0C17-9949-B470-E22AE842AE89}" srcOrd="4" destOrd="0" presId="urn:microsoft.com/office/officeart/2005/8/layout/process1"/>
    <dgm:cxn modelId="{9ABF5C9B-5934-9A46-A40A-7F7BF1F19ABD}" type="presParOf" srcId="{2126B2BD-6CB9-124C-B4B8-E030771D87F1}" destId="{083D331D-012C-7A4F-AA70-9BE0017701D2}" srcOrd="5" destOrd="0" presId="urn:microsoft.com/office/officeart/2005/8/layout/process1"/>
    <dgm:cxn modelId="{3DA60353-605F-E646-8E8B-328BA205FCEC}" type="presParOf" srcId="{083D331D-012C-7A4F-AA70-9BE0017701D2}" destId="{F8D4B7F5-436E-CD4E-B12A-627B441557C7}" srcOrd="0" destOrd="0" presId="urn:microsoft.com/office/officeart/2005/8/layout/process1"/>
    <dgm:cxn modelId="{F6E81299-96C1-A144-80EF-E725F5FD2239}" type="presParOf" srcId="{2126B2BD-6CB9-124C-B4B8-E030771D87F1}" destId="{FFC1764C-1EF5-F248-BBDF-CE2478E2BC24}" srcOrd="6" destOrd="0" presId="urn:microsoft.com/office/officeart/2005/8/layout/process1"/>
    <dgm:cxn modelId="{755F168F-A572-7449-ADA5-96105050732B}" type="presParOf" srcId="{2126B2BD-6CB9-124C-B4B8-E030771D87F1}" destId="{A9FF93D3-F57E-9C46-98FA-DB74647729CA}" srcOrd="7" destOrd="0" presId="urn:microsoft.com/office/officeart/2005/8/layout/process1"/>
    <dgm:cxn modelId="{9E6F70C8-AE24-5245-9839-90B5DCB6FCE9}" type="presParOf" srcId="{A9FF93D3-F57E-9C46-98FA-DB74647729CA}" destId="{B01AABCC-E790-AB41-A33A-B3D6F6C46454}" srcOrd="0" destOrd="0" presId="urn:microsoft.com/office/officeart/2005/8/layout/process1"/>
    <dgm:cxn modelId="{DD2981E2-2DEF-4342-B95A-193584219DD1}" type="presParOf" srcId="{2126B2BD-6CB9-124C-B4B8-E030771D87F1}" destId="{C2B24CAC-6183-214E-A2CF-1E49C4778483}"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595B1-152F-A144-9FF0-E38CF6F1DF8C}">
      <dsp:nvSpPr>
        <dsp:cNvPr id="0" name=""/>
        <dsp:cNvSpPr/>
      </dsp:nvSpPr>
      <dsp:spPr>
        <a:xfrm>
          <a:off x="4588" y="187760"/>
          <a:ext cx="1422549" cy="853529"/>
        </a:xfrm>
        <a:prstGeom prst="roundRect">
          <a:avLst>
            <a:gd name="adj" fmla="val 10000"/>
          </a:avLst>
        </a:prstGeom>
        <a:solidFill>
          <a:srgbClr val="1737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Inputs</a:t>
          </a:r>
        </a:p>
      </dsp:txBody>
      <dsp:txXfrm>
        <a:off x="29587" y="212759"/>
        <a:ext cx="1372551" cy="803531"/>
      </dsp:txXfrm>
    </dsp:sp>
    <dsp:sp modelId="{14F4D70F-8CF7-2F4D-8ADC-50F0465DFB6F}">
      <dsp:nvSpPr>
        <dsp:cNvPr id="0" name=""/>
        <dsp:cNvSpPr/>
      </dsp:nvSpPr>
      <dsp:spPr>
        <a:xfrm>
          <a:off x="1569393" y="438128"/>
          <a:ext cx="301580" cy="3527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569393" y="508686"/>
        <a:ext cx="211106" cy="211676"/>
      </dsp:txXfrm>
    </dsp:sp>
    <dsp:sp modelId="{1B1A7CB2-CB83-0F45-9DF8-2C85DD79926C}">
      <dsp:nvSpPr>
        <dsp:cNvPr id="0" name=""/>
        <dsp:cNvSpPr/>
      </dsp:nvSpPr>
      <dsp:spPr>
        <a:xfrm>
          <a:off x="1996157" y="187760"/>
          <a:ext cx="1422549" cy="853529"/>
        </a:xfrm>
        <a:prstGeom prst="roundRect">
          <a:avLst>
            <a:gd name="adj" fmla="val 10000"/>
          </a:avLst>
        </a:prstGeom>
        <a:solidFill>
          <a:srgbClr val="1737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Process/Actvity</a:t>
          </a:r>
        </a:p>
      </dsp:txBody>
      <dsp:txXfrm>
        <a:off x="2021156" y="212759"/>
        <a:ext cx="1372551" cy="803531"/>
      </dsp:txXfrm>
    </dsp:sp>
    <dsp:sp modelId="{C994E7E3-3E02-0F41-A31C-A7F2E2BD014D}">
      <dsp:nvSpPr>
        <dsp:cNvPr id="0" name=""/>
        <dsp:cNvSpPr/>
      </dsp:nvSpPr>
      <dsp:spPr>
        <a:xfrm>
          <a:off x="3560962" y="438128"/>
          <a:ext cx="301580" cy="3527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560962" y="508686"/>
        <a:ext cx="211106" cy="211676"/>
      </dsp:txXfrm>
    </dsp:sp>
    <dsp:sp modelId="{65954532-0C17-9949-B470-E22AE842AE89}">
      <dsp:nvSpPr>
        <dsp:cNvPr id="0" name=""/>
        <dsp:cNvSpPr/>
      </dsp:nvSpPr>
      <dsp:spPr>
        <a:xfrm>
          <a:off x="3987726" y="187760"/>
          <a:ext cx="1422549" cy="853529"/>
        </a:xfrm>
        <a:prstGeom prst="roundRect">
          <a:avLst>
            <a:gd name="adj" fmla="val 10000"/>
          </a:avLst>
        </a:prstGeom>
        <a:solidFill>
          <a:srgbClr val="1737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Outputs</a:t>
          </a:r>
        </a:p>
      </dsp:txBody>
      <dsp:txXfrm>
        <a:off x="4012725" y="212759"/>
        <a:ext cx="1372551" cy="803531"/>
      </dsp:txXfrm>
    </dsp:sp>
    <dsp:sp modelId="{083D331D-012C-7A4F-AA70-9BE0017701D2}">
      <dsp:nvSpPr>
        <dsp:cNvPr id="0" name=""/>
        <dsp:cNvSpPr/>
      </dsp:nvSpPr>
      <dsp:spPr>
        <a:xfrm>
          <a:off x="5552531" y="438128"/>
          <a:ext cx="301580" cy="3527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552531" y="508686"/>
        <a:ext cx="211106" cy="211676"/>
      </dsp:txXfrm>
    </dsp:sp>
    <dsp:sp modelId="{FFC1764C-1EF5-F248-BBDF-CE2478E2BC24}">
      <dsp:nvSpPr>
        <dsp:cNvPr id="0" name=""/>
        <dsp:cNvSpPr/>
      </dsp:nvSpPr>
      <dsp:spPr>
        <a:xfrm>
          <a:off x="5979295" y="187760"/>
          <a:ext cx="1422549" cy="853529"/>
        </a:xfrm>
        <a:prstGeom prst="roundRect">
          <a:avLst>
            <a:gd name="adj" fmla="val 10000"/>
          </a:avLst>
        </a:prstGeom>
        <a:solidFill>
          <a:srgbClr val="1737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Outcomes</a:t>
          </a:r>
        </a:p>
      </dsp:txBody>
      <dsp:txXfrm>
        <a:off x="6004294" y="212759"/>
        <a:ext cx="1372551" cy="803531"/>
      </dsp:txXfrm>
    </dsp:sp>
    <dsp:sp modelId="{A9FF93D3-F57E-9C46-98FA-DB74647729CA}">
      <dsp:nvSpPr>
        <dsp:cNvPr id="0" name=""/>
        <dsp:cNvSpPr/>
      </dsp:nvSpPr>
      <dsp:spPr>
        <a:xfrm>
          <a:off x="7544100" y="438128"/>
          <a:ext cx="301580" cy="3527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7544100" y="508686"/>
        <a:ext cx="211106" cy="211676"/>
      </dsp:txXfrm>
    </dsp:sp>
    <dsp:sp modelId="{C2B24CAC-6183-214E-A2CF-1E49C4778483}">
      <dsp:nvSpPr>
        <dsp:cNvPr id="0" name=""/>
        <dsp:cNvSpPr/>
      </dsp:nvSpPr>
      <dsp:spPr>
        <a:xfrm>
          <a:off x="7970864" y="187760"/>
          <a:ext cx="1422549" cy="853529"/>
        </a:xfrm>
        <a:prstGeom prst="roundRect">
          <a:avLst>
            <a:gd name="adj" fmla="val 10000"/>
          </a:avLst>
        </a:prstGeom>
        <a:solidFill>
          <a:srgbClr val="1737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Impact</a:t>
          </a:r>
        </a:p>
      </dsp:txBody>
      <dsp:txXfrm>
        <a:off x="7995863" y="212759"/>
        <a:ext cx="1372551" cy="80353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0293DB-CE60-420C-8F23-8F74E520F7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ABA90E0-2218-466A-8888-27A2B98BF33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2B5CE5-A2F4-4ACD-AAB8-0E9DA9DB378F}" type="datetimeFigureOut">
              <a:rPr lang="en-US" smtClean="0"/>
              <a:t>3/13/2024</a:t>
            </a:fld>
            <a:endParaRPr lang="en-US"/>
          </a:p>
        </p:txBody>
      </p:sp>
      <p:sp>
        <p:nvSpPr>
          <p:cNvPr id="4" name="Footer Placeholder 3">
            <a:extLst>
              <a:ext uri="{FF2B5EF4-FFF2-40B4-BE49-F238E27FC236}">
                <a16:creationId xmlns:a16="http://schemas.microsoft.com/office/drawing/2014/main" id="{B15B3F46-8C49-4ACF-A5E1-EE7CD20F6C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0A6F6CF-B360-4EAD-B597-85E2543E26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A6BC04-CFF3-486B-AE0A-CA6971DCC1DA}" type="slidenum">
              <a:rPr lang="en-US" smtClean="0"/>
              <a:t>‹#›</a:t>
            </a:fld>
            <a:endParaRPr lang="en-US"/>
          </a:p>
        </p:txBody>
      </p:sp>
    </p:spTree>
    <p:extLst>
      <p:ext uri="{BB962C8B-B14F-4D97-AF65-F5344CB8AC3E}">
        <p14:creationId xmlns:p14="http://schemas.microsoft.com/office/powerpoint/2010/main" val="3357485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51399B-F8E0-4DA5-8319-E5715C88B21D}" type="datetimeFigureOut">
              <a:rPr lang="en-US" smtClean="0"/>
              <a:t>3/13/2024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68490C-0DEC-4EBD-86E0-7ACA53B40D66}" type="slidenum">
              <a:rPr lang="en-US" smtClean="0"/>
              <a:t>‹#›</a:t>
            </a:fld>
            <a:endParaRPr lang="en-US"/>
          </a:p>
        </p:txBody>
      </p:sp>
    </p:spTree>
    <p:extLst>
      <p:ext uri="{BB962C8B-B14F-4D97-AF65-F5344CB8AC3E}">
        <p14:creationId xmlns:p14="http://schemas.microsoft.com/office/powerpoint/2010/main" val="1366331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68490C-0DEC-4EBD-86E0-7ACA53B40D66}" type="slidenum">
              <a:rPr lang="en-US" smtClean="0"/>
              <a:t>14</a:t>
            </a:fld>
            <a:endParaRPr lang="en-US"/>
          </a:p>
        </p:txBody>
      </p:sp>
    </p:spTree>
    <p:extLst>
      <p:ext uri="{BB962C8B-B14F-4D97-AF65-F5344CB8AC3E}">
        <p14:creationId xmlns:p14="http://schemas.microsoft.com/office/powerpoint/2010/main" val="3158872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28</a:t>
            </a:fld>
            <a:endParaRPr lang="en-US"/>
          </a:p>
        </p:txBody>
      </p:sp>
    </p:spTree>
    <p:extLst>
      <p:ext uri="{BB962C8B-B14F-4D97-AF65-F5344CB8AC3E}">
        <p14:creationId xmlns:p14="http://schemas.microsoft.com/office/powerpoint/2010/main" val="1537982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29</a:t>
            </a:fld>
            <a:endParaRPr lang="en-US"/>
          </a:p>
        </p:txBody>
      </p:sp>
    </p:spTree>
    <p:extLst>
      <p:ext uri="{BB962C8B-B14F-4D97-AF65-F5344CB8AC3E}">
        <p14:creationId xmlns:p14="http://schemas.microsoft.com/office/powerpoint/2010/main" val="3295191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18</a:t>
            </a:fld>
            <a:endParaRPr lang="en-US"/>
          </a:p>
        </p:txBody>
      </p:sp>
    </p:spTree>
    <p:extLst>
      <p:ext uri="{BB962C8B-B14F-4D97-AF65-F5344CB8AC3E}">
        <p14:creationId xmlns:p14="http://schemas.microsoft.com/office/powerpoint/2010/main" val="1448260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19</a:t>
            </a:fld>
            <a:endParaRPr lang="en-US"/>
          </a:p>
        </p:txBody>
      </p:sp>
    </p:spTree>
    <p:extLst>
      <p:ext uri="{BB962C8B-B14F-4D97-AF65-F5344CB8AC3E}">
        <p14:creationId xmlns:p14="http://schemas.microsoft.com/office/powerpoint/2010/main" val="2075339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20</a:t>
            </a:fld>
            <a:endParaRPr lang="en-US"/>
          </a:p>
        </p:txBody>
      </p:sp>
    </p:spTree>
    <p:extLst>
      <p:ext uri="{BB962C8B-B14F-4D97-AF65-F5344CB8AC3E}">
        <p14:creationId xmlns:p14="http://schemas.microsoft.com/office/powerpoint/2010/main" val="1473275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21</a:t>
            </a:fld>
            <a:endParaRPr lang="en-US"/>
          </a:p>
        </p:txBody>
      </p:sp>
    </p:spTree>
    <p:extLst>
      <p:ext uri="{BB962C8B-B14F-4D97-AF65-F5344CB8AC3E}">
        <p14:creationId xmlns:p14="http://schemas.microsoft.com/office/powerpoint/2010/main" val="2654361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22</a:t>
            </a:fld>
            <a:endParaRPr lang="en-US"/>
          </a:p>
        </p:txBody>
      </p:sp>
    </p:spTree>
    <p:extLst>
      <p:ext uri="{BB962C8B-B14F-4D97-AF65-F5344CB8AC3E}">
        <p14:creationId xmlns:p14="http://schemas.microsoft.com/office/powerpoint/2010/main" val="2593281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23</a:t>
            </a:fld>
            <a:endParaRPr lang="en-US"/>
          </a:p>
        </p:txBody>
      </p:sp>
    </p:spTree>
    <p:extLst>
      <p:ext uri="{BB962C8B-B14F-4D97-AF65-F5344CB8AC3E}">
        <p14:creationId xmlns:p14="http://schemas.microsoft.com/office/powerpoint/2010/main" val="4134568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26</a:t>
            </a:fld>
            <a:endParaRPr lang="en-US"/>
          </a:p>
        </p:txBody>
      </p:sp>
    </p:spTree>
    <p:extLst>
      <p:ext uri="{BB962C8B-B14F-4D97-AF65-F5344CB8AC3E}">
        <p14:creationId xmlns:p14="http://schemas.microsoft.com/office/powerpoint/2010/main" val="4019199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5B248-65A7-7255-7CA5-A5A3BB97F5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8528CF-1783-677C-C593-F675890F47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B0EAF3-541A-5220-C500-C2985BE2A0B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D4DE013-6A57-4AD9-2038-C547A3E0FA4C}"/>
              </a:ext>
            </a:extLst>
          </p:cNvPr>
          <p:cNvSpPr>
            <a:spLocks noGrp="1"/>
          </p:cNvSpPr>
          <p:nvPr>
            <p:ph type="sldNum" sz="quarter" idx="5"/>
          </p:nvPr>
        </p:nvSpPr>
        <p:spPr/>
        <p:txBody>
          <a:bodyPr/>
          <a:lstStyle/>
          <a:p>
            <a:fld id="{5317CD5F-2FBE-4BD2-BEC6-04F59FEA57C0}" type="slidenum">
              <a:rPr lang="en-US" smtClean="0"/>
              <a:t>27</a:t>
            </a:fld>
            <a:endParaRPr lang="en-US"/>
          </a:p>
        </p:txBody>
      </p:sp>
    </p:spTree>
    <p:extLst>
      <p:ext uri="{BB962C8B-B14F-4D97-AF65-F5344CB8AC3E}">
        <p14:creationId xmlns:p14="http://schemas.microsoft.com/office/powerpoint/2010/main" val="2254449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mailto:glaas@who.int"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mailto:glaas@who.int"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5.jpe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5.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5.jpeg"/></Relationships>
</file>

<file path=ppt/slideLayouts/_rels/slideLayout37.xml.rels><?xml version="1.0" encoding="UTF-8" standalone="yes"?>
<Relationships xmlns="http://schemas.openxmlformats.org/package/2006/relationships"><Relationship Id="rId3" Type="http://schemas.openxmlformats.org/officeDocument/2006/relationships/hyperlink" Target="mailto:glaas@who.int" TargetMode="External"/><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5.jpeg"/><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5.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9526"/>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3" name="Title 1">
            <a:extLst>
              <a:ext uri="{FF2B5EF4-FFF2-40B4-BE49-F238E27FC236}">
                <a16:creationId xmlns:a16="http://schemas.microsoft.com/office/drawing/2014/main" id="{3AD1E0AB-7DC9-4994-867A-F1164662B813}"/>
              </a:ext>
            </a:extLst>
          </p:cNvPr>
          <p:cNvSpPr>
            <a:spLocks noGrp="1"/>
          </p:cNvSpPr>
          <p:nvPr>
            <p:ph type="ctrTitle" hasCustomPrompt="1"/>
          </p:nvPr>
        </p:nvSpPr>
        <p:spPr>
          <a:xfrm>
            <a:off x="914400" y="1010180"/>
            <a:ext cx="10363200" cy="1982787"/>
          </a:xfrm>
        </p:spPr>
        <p:txBody>
          <a:bodyPr anchor="ctr">
            <a:normAutofit/>
          </a:bodyPr>
          <a:lstStyle>
            <a:lvl1pPr algn="ctr">
              <a:lnSpc>
                <a:spcPct val="100000"/>
              </a:lnSpc>
              <a:defRPr sz="3600" b="1">
                <a:solidFill>
                  <a:srgbClr val="FFFFFF"/>
                </a:solidFill>
              </a:defRPr>
            </a:lvl1pPr>
          </a:lstStyle>
          <a:p>
            <a:r>
              <a:rPr lang="en-US"/>
              <a:t>Presentation title</a:t>
            </a:r>
          </a:p>
        </p:txBody>
      </p:sp>
      <p:sp>
        <p:nvSpPr>
          <p:cNvPr id="34" name="Subtitle 2">
            <a:extLst>
              <a:ext uri="{FF2B5EF4-FFF2-40B4-BE49-F238E27FC236}">
                <a16:creationId xmlns:a16="http://schemas.microsoft.com/office/drawing/2014/main" id="{6024A5AC-411D-485A-9C98-D9054598C16B}"/>
              </a:ext>
            </a:extLst>
          </p:cNvPr>
          <p:cNvSpPr>
            <a:spLocks noGrp="1"/>
          </p:cNvSpPr>
          <p:nvPr>
            <p:ph type="subTitle" idx="1" hasCustomPrompt="1"/>
          </p:nvPr>
        </p:nvSpPr>
        <p:spPr>
          <a:xfrm>
            <a:off x="914400" y="4203294"/>
            <a:ext cx="7398327" cy="1384442"/>
          </a:xfrm>
        </p:spPr>
        <p:txBody>
          <a:bodyPr>
            <a:normAutofit/>
          </a:bodyPr>
          <a:lstStyle>
            <a:lvl1pPr marL="0" indent="0" algn="l">
              <a:lnSpc>
                <a:spcPct val="100000"/>
              </a:lnSpc>
              <a:spcBef>
                <a:spcPts val="0"/>
              </a:spcBef>
              <a:buNone/>
              <a:defRPr sz="1600" i="1">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 </a:t>
            </a:r>
          </a:p>
          <a:p>
            <a:r>
              <a:rPr lang="en-US"/>
              <a:t>World Health Organization</a:t>
            </a:r>
          </a:p>
          <a:p>
            <a:r>
              <a:rPr lang="en-US"/>
              <a:t>Information on location of presentation</a:t>
            </a:r>
          </a:p>
          <a:p>
            <a:r>
              <a:rPr lang="en-US"/>
              <a:t>Date</a:t>
            </a:r>
          </a:p>
          <a:p>
            <a:r>
              <a:rPr lang="en-US"/>
              <a:t>Etc. </a:t>
            </a:r>
          </a:p>
        </p:txBody>
      </p:sp>
    </p:spTree>
    <p:extLst>
      <p:ext uri="{BB962C8B-B14F-4D97-AF65-F5344CB8AC3E}">
        <p14:creationId xmlns:p14="http://schemas.microsoft.com/office/powerpoint/2010/main" val="4253321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920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3" y="1314323"/>
            <a:ext cx="536448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96A3CBFD-85D2-413E-B714-827B1CA2D477}"/>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2938120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wo content no foot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3" y="1314323"/>
            <a:ext cx="536448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
        <p:nvSpPr>
          <p:cNvPr id="7" name="Rectangle 6">
            <a:extLst>
              <a:ext uri="{FF2B5EF4-FFF2-40B4-BE49-F238E27FC236}">
                <a16:creationId xmlns:a16="http://schemas.microsoft.com/office/drawing/2014/main" id="{2C3DE25B-786F-4845-B7FD-1A040AC9C4E5}"/>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3353465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wo content no footer 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1097280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Tree>
    <p:extLst>
      <p:ext uri="{BB962C8B-B14F-4D97-AF65-F5344CB8AC3E}">
        <p14:creationId xmlns:p14="http://schemas.microsoft.com/office/powerpoint/2010/main" val="414479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5599" y="126186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15599" y="2112169"/>
            <a:ext cx="5157787" cy="3684588"/>
          </a:xfrm>
        </p:spPr>
        <p:txBody>
          <a:bodyPr/>
          <a:lstStyle>
            <a:lvl1pPr>
              <a:buClr>
                <a:srgbClr val="634A94"/>
              </a:buClr>
              <a:defRPr/>
            </a:lvl1pPr>
            <a:lvl2pPr>
              <a:buClr>
                <a:srgbClr val="634A94"/>
              </a:buClr>
              <a:defRPr/>
            </a:lvl2pPr>
            <a:lvl3pPr>
              <a:buClr>
                <a:srgbClr val="634A94"/>
              </a:buClr>
              <a:defRPr/>
            </a:lvl3pPr>
            <a:lvl4pPr>
              <a:buClr>
                <a:srgbClr val="634A94"/>
              </a:buClr>
              <a:defRPr/>
            </a:lvl4pPr>
            <a:lvl5pPr>
              <a:buClr>
                <a:srgbClr val="634A9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3214" y="126186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3214" y="2112169"/>
            <a:ext cx="5183188" cy="3684588"/>
          </a:xfrm>
        </p:spPr>
        <p:txBody>
          <a:bodyPr/>
          <a:lstStyle>
            <a:lvl1pPr>
              <a:buClr>
                <a:srgbClr val="634A94"/>
              </a:buClr>
              <a:defRPr/>
            </a:lvl1pPr>
            <a:lvl2pPr>
              <a:buClr>
                <a:srgbClr val="634A94"/>
              </a:buClr>
              <a:defRPr/>
            </a:lvl2pPr>
            <a:lvl3pPr>
              <a:buClr>
                <a:srgbClr val="634A94"/>
              </a:buClr>
              <a:defRPr/>
            </a:lvl3pPr>
            <a:lvl4pPr>
              <a:buClr>
                <a:srgbClr val="634A94"/>
              </a:buClr>
              <a:defRPr/>
            </a:lvl4pPr>
            <a:lvl5pPr>
              <a:buClr>
                <a:srgbClr val="634A9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E387894E-6827-4610-9BCC-38FD86EF9628}"/>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9" name="Rectangle 8">
            <a:extLst>
              <a:ext uri="{FF2B5EF4-FFF2-40B4-BE49-F238E27FC236}">
                <a16:creationId xmlns:a16="http://schemas.microsoft.com/office/drawing/2014/main" id="{B97C10B3-3616-4652-883E-3F84DD6ABFB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1334835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6383" y="1261535"/>
            <a:ext cx="6172200" cy="45310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3418" y="1261559"/>
            <a:ext cx="4250261" cy="45309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DDBD984D-C84B-49D0-9AB0-4DD6A4E41593}"/>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7" name="Rectangle 6">
            <a:extLst>
              <a:ext uri="{FF2B5EF4-FFF2-40B4-BE49-F238E27FC236}">
                <a16:creationId xmlns:a16="http://schemas.microsoft.com/office/drawing/2014/main" id="{DCA73553-9305-4E2F-BCD3-06F45400548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3597308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396089" y="1218933"/>
            <a:ext cx="6172200" cy="45656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3711" y="1218932"/>
            <a:ext cx="4332112" cy="4573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407FA666-F40F-481F-B17B-BE881B636CC0}"/>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B725A15D-DFBE-494E-AFA3-F9B2BBDAB06A}"/>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685575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9526"/>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3" name="Title 1">
            <a:extLst>
              <a:ext uri="{FF2B5EF4-FFF2-40B4-BE49-F238E27FC236}">
                <a16:creationId xmlns:a16="http://schemas.microsoft.com/office/drawing/2014/main" id="{3AD1E0AB-7DC9-4994-867A-F1164662B813}"/>
              </a:ext>
            </a:extLst>
          </p:cNvPr>
          <p:cNvSpPr>
            <a:spLocks noGrp="1"/>
          </p:cNvSpPr>
          <p:nvPr>
            <p:ph type="ctrTitle" hasCustomPrompt="1"/>
          </p:nvPr>
        </p:nvSpPr>
        <p:spPr>
          <a:xfrm>
            <a:off x="914400" y="1010180"/>
            <a:ext cx="10363200" cy="1982787"/>
          </a:xfrm>
        </p:spPr>
        <p:txBody>
          <a:bodyPr anchor="ctr">
            <a:normAutofit/>
          </a:bodyPr>
          <a:lstStyle>
            <a:lvl1pPr algn="ctr">
              <a:lnSpc>
                <a:spcPct val="100000"/>
              </a:lnSpc>
              <a:defRPr sz="3600" b="1">
                <a:solidFill>
                  <a:srgbClr val="FFFFFF"/>
                </a:solidFill>
              </a:defRPr>
            </a:lvl1pPr>
          </a:lstStyle>
          <a:p>
            <a:r>
              <a:rPr lang="en-US"/>
              <a:t>Presentation title</a:t>
            </a:r>
          </a:p>
        </p:txBody>
      </p:sp>
      <p:sp>
        <p:nvSpPr>
          <p:cNvPr id="34" name="Subtitle 2">
            <a:extLst>
              <a:ext uri="{FF2B5EF4-FFF2-40B4-BE49-F238E27FC236}">
                <a16:creationId xmlns:a16="http://schemas.microsoft.com/office/drawing/2014/main" id="{6024A5AC-411D-485A-9C98-D9054598C16B}"/>
              </a:ext>
            </a:extLst>
          </p:cNvPr>
          <p:cNvSpPr>
            <a:spLocks noGrp="1"/>
          </p:cNvSpPr>
          <p:nvPr>
            <p:ph type="subTitle" idx="1" hasCustomPrompt="1"/>
          </p:nvPr>
        </p:nvSpPr>
        <p:spPr>
          <a:xfrm>
            <a:off x="914400" y="4203294"/>
            <a:ext cx="7398327" cy="1384442"/>
          </a:xfrm>
        </p:spPr>
        <p:txBody>
          <a:bodyPr>
            <a:normAutofit/>
          </a:bodyPr>
          <a:lstStyle>
            <a:lvl1pPr marL="0" indent="0" algn="l">
              <a:lnSpc>
                <a:spcPct val="100000"/>
              </a:lnSpc>
              <a:spcBef>
                <a:spcPts val="0"/>
              </a:spcBef>
              <a:buNone/>
              <a:defRPr sz="1600" i="1">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 </a:t>
            </a:r>
          </a:p>
          <a:p>
            <a:r>
              <a:rPr lang="en-US"/>
              <a:t>World Health Organization</a:t>
            </a:r>
          </a:p>
          <a:p>
            <a:r>
              <a:rPr lang="en-US"/>
              <a:t>Information on location of presentation</a:t>
            </a:r>
          </a:p>
          <a:p>
            <a:r>
              <a:rPr lang="en-US"/>
              <a:t>Date</a:t>
            </a:r>
          </a:p>
          <a:p>
            <a:r>
              <a:rPr lang="en-US"/>
              <a:t>Etc. </a:t>
            </a:r>
          </a:p>
        </p:txBody>
      </p:sp>
    </p:spTree>
    <p:extLst>
      <p:ext uri="{BB962C8B-B14F-4D97-AF65-F5344CB8AC3E}">
        <p14:creationId xmlns:p14="http://schemas.microsoft.com/office/powerpoint/2010/main" val="2104373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D1274C-8BD7-43DF-A60F-1D9C0A7D5EDE}"/>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Title 1"/>
          <p:cNvSpPr>
            <a:spLocks noGrp="1"/>
          </p:cNvSpPr>
          <p:nvPr>
            <p:ph type="title" hasCustomPrompt="1"/>
          </p:nvPr>
        </p:nvSpPr>
        <p:spPr>
          <a:xfrm>
            <a:off x="497645" y="922340"/>
            <a:ext cx="11184000" cy="2852737"/>
          </a:xfrm>
        </p:spPr>
        <p:txBody>
          <a:bodyPr anchor="b">
            <a:normAutofit/>
          </a:bodyPr>
          <a:lstStyle>
            <a:lvl1pPr>
              <a:defRPr sz="4000">
                <a:solidFill>
                  <a:schemeClr val="bg1"/>
                </a:solidFill>
              </a:defRPr>
            </a:lvl1pPr>
          </a:lstStyle>
          <a:p>
            <a:r>
              <a:rPr lang="en-US"/>
              <a:t>Section title</a:t>
            </a:r>
          </a:p>
        </p:txBody>
      </p:sp>
      <p:sp>
        <p:nvSpPr>
          <p:cNvPr id="3" name="Text Placeholder 2"/>
          <p:cNvSpPr>
            <a:spLocks noGrp="1"/>
          </p:cNvSpPr>
          <p:nvPr>
            <p:ph type="body" idx="1" hasCustomPrompt="1"/>
          </p:nvPr>
        </p:nvSpPr>
        <p:spPr>
          <a:xfrm>
            <a:off x="497645" y="4029914"/>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Tree>
    <p:extLst>
      <p:ext uri="{BB962C8B-B14F-4D97-AF65-F5344CB8AC3E}">
        <p14:creationId xmlns:p14="http://schemas.microsoft.com/office/powerpoint/2010/main" val="3496513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 name="TextBox 4">
            <a:extLst>
              <a:ext uri="{FF2B5EF4-FFF2-40B4-BE49-F238E27FC236}">
                <a16:creationId xmlns:a16="http://schemas.microsoft.com/office/drawing/2014/main" id="{66B49908-37D1-49C8-A418-4C80D9AB9D8E}"/>
              </a:ext>
            </a:extLst>
          </p:cNvPr>
          <p:cNvSpPr txBox="1"/>
          <p:nvPr userDrawn="1"/>
        </p:nvSpPr>
        <p:spPr>
          <a:xfrm>
            <a:off x="3810000" y="3953470"/>
            <a:ext cx="4572000" cy="707886"/>
          </a:xfrm>
          <a:prstGeom prst="rect">
            <a:avLst/>
          </a:prstGeom>
          <a:noFill/>
        </p:spPr>
        <p:txBody>
          <a:bodyPr wrap="square" rtlCol="0">
            <a:spAutoFit/>
          </a:bodyPr>
          <a:lstStyle/>
          <a:p>
            <a:pPr algn="ctr"/>
            <a:r>
              <a:rPr lang="en-US" sz="2000" b="0" i="1">
                <a:solidFill>
                  <a:schemeClr val="bg1"/>
                </a:solidFill>
              </a:rPr>
              <a:t>For </a:t>
            </a:r>
            <a:r>
              <a:rPr lang="en-GB" sz="2000" b="0" i="1">
                <a:solidFill>
                  <a:schemeClr val="bg1"/>
                </a:solidFill>
              </a:rPr>
              <a:t>additional information please contact </a:t>
            </a:r>
            <a:r>
              <a:rPr lang="en-GB" sz="2000" b="0" i="1">
                <a:solidFill>
                  <a:schemeClr val="bg1"/>
                </a:solidFill>
                <a:hlinkClick r:id="rId2">
                  <a:extLst>
                    <a:ext uri="{A12FA001-AC4F-418D-AE19-62706E023703}">
                      <ahyp:hlinkClr xmlns:ahyp="http://schemas.microsoft.com/office/drawing/2018/hyperlinkcolor" val="tx"/>
                    </a:ext>
                  </a:extLst>
                </a:hlinkClick>
              </a:rPr>
              <a:t>glaas@who.int</a:t>
            </a:r>
            <a:endParaRPr lang="en-GB" sz="2000" b="0" i="1">
              <a:solidFill>
                <a:schemeClr val="bg1"/>
              </a:solidFill>
            </a:endParaRPr>
          </a:p>
        </p:txBody>
      </p:sp>
      <p:sp>
        <p:nvSpPr>
          <p:cNvPr id="6" name="TextBox 5">
            <a:extLst>
              <a:ext uri="{FF2B5EF4-FFF2-40B4-BE49-F238E27FC236}">
                <a16:creationId xmlns:a16="http://schemas.microsoft.com/office/drawing/2014/main" id="{19DCE912-6BB3-420C-9843-E17DC0DD22AA}"/>
              </a:ext>
            </a:extLst>
          </p:cNvPr>
          <p:cNvSpPr txBox="1"/>
          <p:nvPr userDrawn="1"/>
        </p:nvSpPr>
        <p:spPr>
          <a:xfrm>
            <a:off x="3810000" y="2074892"/>
            <a:ext cx="4572000" cy="923330"/>
          </a:xfrm>
          <a:prstGeom prst="rect">
            <a:avLst/>
          </a:prstGeom>
          <a:noFill/>
        </p:spPr>
        <p:txBody>
          <a:bodyPr wrap="square" rtlCol="0">
            <a:spAutoFit/>
          </a:bodyPr>
          <a:lstStyle/>
          <a:p>
            <a:pPr algn="ctr"/>
            <a:r>
              <a:rPr lang="en-US" sz="5400" b="1" i="0">
                <a:solidFill>
                  <a:schemeClr val="bg1"/>
                </a:solidFill>
              </a:rPr>
              <a:t>Thank you!</a:t>
            </a:r>
            <a:endParaRPr lang="en-GB" sz="5400" b="1" i="0">
              <a:solidFill>
                <a:schemeClr val="bg1"/>
              </a:solidFill>
            </a:endParaRPr>
          </a:p>
        </p:txBody>
      </p:sp>
    </p:spTree>
    <p:extLst>
      <p:ext uri="{BB962C8B-B14F-4D97-AF65-F5344CB8AC3E}">
        <p14:creationId xmlns:p14="http://schemas.microsoft.com/office/powerpoint/2010/main" val="4191909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D1274C-8BD7-43DF-A60F-1D9C0A7D5EDE}"/>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Title 1"/>
          <p:cNvSpPr>
            <a:spLocks noGrp="1"/>
          </p:cNvSpPr>
          <p:nvPr>
            <p:ph type="title" hasCustomPrompt="1"/>
          </p:nvPr>
        </p:nvSpPr>
        <p:spPr>
          <a:xfrm>
            <a:off x="497645" y="922340"/>
            <a:ext cx="11184000" cy="2852737"/>
          </a:xfrm>
        </p:spPr>
        <p:txBody>
          <a:bodyPr anchor="b">
            <a:normAutofit/>
          </a:bodyPr>
          <a:lstStyle>
            <a:lvl1pPr>
              <a:defRPr sz="4000">
                <a:solidFill>
                  <a:schemeClr val="bg1"/>
                </a:solidFill>
              </a:defRPr>
            </a:lvl1pPr>
          </a:lstStyle>
          <a:p>
            <a:r>
              <a:rPr lang="en-US"/>
              <a:t>Section title</a:t>
            </a:r>
          </a:p>
        </p:txBody>
      </p:sp>
      <p:sp>
        <p:nvSpPr>
          <p:cNvPr id="3" name="Text Placeholder 2"/>
          <p:cNvSpPr>
            <a:spLocks noGrp="1"/>
          </p:cNvSpPr>
          <p:nvPr>
            <p:ph type="body" idx="1" hasCustomPrompt="1"/>
          </p:nvPr>
        </p:nvSpPr>
        <p:spPr>
          <a:xfrm>
            <a:off x="497645" y="4029914"/>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Tree>
    <p:extLst>
      <p:ext uri="{BB962C8B-B14F-4D97-AF65-F5344CB8AC3E}">
        <p14:creationId xmlns:p14="http://schemas.microsoft.com/office/powerpoint/2010/main" val="927875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80166"/>
            <a:ext cx="10972800" cy="4505491"/>
          </a:xfrm>
        </p:spPr>
        <p:txBody>
          <a:bodyPr/>
          <a:lstStyle>
            <a:lvl1pPr marL="342900" indent="-342900">
              <a:buClr>
                <a:srgbClr val="634A94"/>
              </a:buClr>
              <a:buFont typeface="Wingdings" panose="05000000000000000000" pitchFamily="2" charset="2"/>
              <a:buChar char="§"/>
              <a:defRPr>
                <a:solidFill>
                  <a:schemeClr val="accent1">
                    <a:lumMod val="50000"/>
                  </a:schemeClr>
                </a:solidFill>
              </a:defRPr>
            </a:lvl1pPr>
            <a:lvl2pPr>
              <a:buClr>
                <a:srgbClr val="634A94"/>
              </a:buClr>
              <a:defRPr>
                <a:solidFill>
                  <a:schemeClr val="accent1">
                    <a:lumMod val="50000"/>
                  </a:schemeClr>
                </a:solidFill>
              </a:defRPr>
            </a:lvl2pPr>
            <a:lvl3pPr>
              <a:buClr>
                <a:srgbClr val="634A94"/>
              </a:buClr>
              <a:defRPr>
                <a:solidFill>
                  <a:schemeClr val="accent1">
                    <a:lumMod val="50000"/>
                  </a:schemeClr>
                </a:solidFill>
              </a:defRPr>
            </a:lvl3pPr>
            <a:lvl4pPr>
              <a:buClr>
                <a:srgbClr val="634A94"/>
              </a:buClr>
              <a:defRPr>
                <a:solidFill>
                  <a:schemeClr val="accent1">
                    <a:lumMod val="50000"/>
                  </a:schemeClr>
                </a:solidFill>
              </a:defRPr>
            </a:lvl4pPr>
            <a:lvl5pPr>
              <a:buClr>
                <a:srgbClr val="634A94"/>
              </a:buCl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1">
            <a:extLst>
              <a:ext uri="{FF2B5EF4-FFF2-40B4-BE49-F238E27FC236}">
                <a16:creationId xmlns:a16="http://schemas.microsoft.com/office/drawing/2014/main" id="{44BEE011-8006-4693-A82B-7D40435705B9}"/>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5" name="Rectangle 4">
            <a:extLst>
              <a:ext uri="{FF2B5EF4-FFF2-40B4-BE49-F238E27FC236}">
                <a16:creationId xmlns:a16="http://schemas.microsoft.com/office/drawing/2014/main" id="{A7C454DB-23F1-4715-A455-6125B95F75E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31403814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2285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with GLAAS visual identifi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6887" y="6231781"/>
            <a:ext cx="2262158" cy="542191"/>
          </a:xfrm>
          <a:prstGeom prst="rect">
            <a:avLst/>
          </a:prstGeom>
        </p:spPr>
      </p:pic>
    </p:spTree>
    <p:extLst>
      <p:ext uri="{BB962C8B-B14F-4D97-AF65-F5344CB8AC3E}">
        <p14:creationId xmlns:p14="http://schemas.microsoft.com/office/powerpoint/2010/main" val="3919821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3_Title only (No footer; No line under 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99815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No line under title) with GLAAS ic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6887" y="6231781"/>
            <a:ext cx="2262158" cy="542191"/>
          </a:xfrm>
          <a:prstGeom prst="rect">
            <a:avLst/>
          </a:prstGeom>
        </p:spPr>
      </p:pic>
    </p:spTree>
    <p:extLst>
      <p:ext uri="{BB962C8B-B14F-4D97-AF65-F5344CB8AC3E}">
        <p14:creationId xmlns:p14="http://schemas.microsoft.com/office/powerpoint/2010/main" val="1215803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oter only (No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853C010-3127-42EE-8067-D27B4980371F}"/>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35838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2334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3" y="1314323"/>
            <a:ext cx="536448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96A3CBFD-85D2-413E-B714-827B1CA2D477}"/>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38999235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wo content no foot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3" y="1314323"/>
            <a:ext cx="536448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
        <p:nvSpPr>
          <p:cNvPr id="7" name="Rectangle 6">
            <a:extLst>
              <a:ext uri="{FF2B5EF4-FFF2-40B4-BE49-F238E27FC236}">
                <a16:creationId xmlns:a16="http://schemas.microsoft.com/office/drawing/2014/main" id="{2C3DE25B-786F-4845-B7FD-1A040AC9C4E5}"/>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8834437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Two content no footer 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1097280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Tree>
    <p:extLst>
      <p:ext uri="{BB962C8B-B14F-4D97-AF65-F5344CB8AC3E}">
        <p14:creationId xmlns:p14="http://schemas.microsoft.com/office/powerpoint/2010/main" val="1926294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 name="TextBox 4">
            <a:extLst>
              <a:ext uri="{FF2B5EF4-FFF2-40B4-BE49-F238E27FC236}">
                <a16:creationId xmlns:a16="http://schemas.microsoft.com/office/drawing/2014/main" id="{66B49908-37D1-49C8-A418-4C80D9AB9D8E}"/>
              </a:ext>
            </a:extLst>
          </p:cNvPr>
          <p:cNvSpPr txBox="1"/>
          <p:nvPr userDrawn="1"/>
        </p:nvSpPr>
        <p:spPr>
          <a:xfrm>
            <a:off x="3810000" y="3953470"/>
            <a:ext cx="4572000" cy="707886"/>
          </a:xfrm>
          <a:prstGeom prst="rect">
            <a:avLst/>
          </a:prstGeom>
          <a:noFill/>
        </p:spPr>
        <p:txBody>
          <a:bodyPr wrap="square" rtlCol="0">
            <a:spAutoFit/>
          </a:bodyPr>
          <a:lstStyle/>
          <a:p>
            <a:pPr algn="ctr"/>
            <a:r>
              <a:rPr lang="en-US" sz="2000" b="0" i="1">
                <a:solidFill>
                  <a:schemeClr val="bg1"/>
                </a:solidFill>
              </a:rPr>
              <a:t>For </a:t>
            </a:r>
            <a:r>
              <a:rPr lang="en-GB" sz="2000" b="0" i="1">
                <a:solidFill>
                  <a:schemeClr val="bg1"/>
                </a:solidFill>
              </a:rPr>
              <a:t>additional information please contact </a:t>
            </a:r>
            <a:r>
              <a:rPr lang="en-GB" sz="2000" b="0" i="1">
                <a:solidFill>
                  <a:schemeClr val="bg1"/>
                </a:solidFill>
                <a:hlinkClick r:id="rId2">
                  <a:extLst>
                    <a:ext uri="{A12FA001-AC4F-418D-AE19-62706E023703}">
                      <ahyp:hlinkClr xmlns:ahyp="http://schemas.microsoft.com/office/drawing/2018/hyperlinkcolor" val="tx"/>
                    </a:ext>
                  </a:extLst>
                </a:hlinkClick>
              </a:rPr>
              <a:t>glaas@who.int</a:t>
            </a:r>
            <a:endParaRPr lang="en-GB" sz="2000" b="0" i="1">
              <a:solidFill>
                <a:schemeClr val="bg1"/>
              </a:solidFill>
            </a:endParaRPr>
          </a:p>
        </p:txBody>
      </p:sp>
      <p:sp>
        <p:nvSpPr>
          <p:cNvPr id="6" name="TextBox 5">
            <a:extLst>
              <a:ext uri="{FF2B5EF4-FFF2-40B4-BE49-F238E27FC236}">
                <a16:creationId xmlns:a16="http://schemas.microsoft.com/office/drawing/2014/main" id="{19DCE912-6BB3-420C-9843-E17DC0DD22AA}"/>
              </a:ext>
            </a:extLst>
          </p:cNvPr>
          <p:cNvSpPr txBox="1"/>
          <p:nvPr userDrawn="1"/>
        </p:nvSpPr>
        <p:spPr>
          <a:xfrm>
            <a:off x="3810000" y="2074892"/>
            <a:ext cx="4572000" cy="923330"/>
          </a:xfrm>
          <a:prstGeom prst="rect">
            <a:avLst/>
          </a:prstGeom>
          <a:noFill/>
        </p:spPr>
        <p:txBody>
          <a:bodyPr wrap="square" rtlCol="0">
            <a:spAutoFit/>
          </a:bodyPr>
          <a:lstStyle/>
          <a:p>
            <a:pPr algn="ctr"/>
            <a:r>
              <a:rPr lang="en-US" sz="5400" b="1" i="0">
                <a:solidFill>
                  <a:schemeClr val="bg1"/>
                </a:solidFill>
              </a:rPr>
              <a:t>Thank you!</a:t>
            </a:r>
            <a:endParaRPr lang="en-GB" sz="5400" b="1" i="0">
              <a:solidFill>
                <a:schemeClr val="bg1"/>
              </a:solidFill>
            </a:endParaRPr>
          </a:p>
        </p:txBody>
      </p:sp>
    </p:spTree>
    <p:extLst>
      <p:ext uri="{BB962C8B-B14F-4D97-AF65-F5344CB8AC3E}">
        <p14:creationId xmlns:p14="http://schemas.microsoft.com/office/powerpoint/2010/main" val="1536761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5599" y="126186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15599" y="2112169"/>
            <a:ext cx="5157787" cy="3684588"/>
          </a:xfrm>
        </p:spPr>
        <p:txBody>
          <a:bodyPr/>
          <a:lstStyle>
            <a:lvl1pPr>
              <a:buClr>
                <a:srgbClr val="634A94"/>
              </a:buClr>
              <a:defRPr/>
            </a:lvl1pPr>
            <a:lvl2pPr>
              <a:buClr>
                <a:srgbClr val="634A94"/>
              </a:buClr>
              <a:defRPr/>
            </a:lvl2pPr>
            <a:lvl3pPr>
              <a:buClr>
                <a:srgbClr val="634A94"/>
              </a:buClr>
              <a:defRPr/>
            </a:lvl3pPr>
            <a:lvl4pPr>
              <a:buClr>
                <a:srgbClr val="634A94"/>
              </a:buClr>
              <a:defRPr/>
            </a:lvl4pPr>
            <a:lvl5pPr>
              <a:buClr>
                <a:srgbClr val="634A9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3214" y="126186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3214" y="2112169"/>
            <a:ext cx="5183188" cy="3684588"/>
          </a:xfrm>
        </p:spPr>
        <p:txBody>
          <a:bodyPr/>
          <a:lstStyle>
            <a:lvl1pPr>
              <a:buClr>
                <a:srgbClr val="634A94"/>
              </a:buClr>
              <a:defRPr/>
            </a:lvl1pPr>
            <a:lvl2pPr>
              <a:buClr>
                <a:srgbClr val="634A94"/>
              </a:buClr>
              <a:defRPr/>
            </a:lvl2pPr>
            <a:lvl3pPr>
              <a:buClr>
                <a:srgbClr val="634A94"/>
              </a:buClr>
              <a:defRPr/>
            </a:lvl3pPr>
            <a:lvl4pPr>
              <a:buClr>
                <a:srgbClr val="634A94"/>
              </a:buClr>
              <a:defRPr/>
            </a:lvl4pPr>
            <a:lvl5pPr>
              <a:buClr>
                <a:srgbClr val="634A9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E387894E-6827-4610-9BCC-38FD86EF9628}"/>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9" name="Rectangle 8">
            <a:extLst>
              <a:ext uri="{FF2B5EF4-FFF2-40B4-BE49-F238E27FC236}">
                <a16:creationId xmlns:a16="http://schemas.microsoft.com/office/drawing/2014/main" id="{B97C10B3-3616-4652-883E-3F84DD6ABFB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26132591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6383" y="1261535"/>
            <a:ext cx="6172200" cy="45310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3418" y="1261559"/>
            <a:ext cx="4250261" cy="45309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DDBD984D-C84B-49D0-9AB0-4DD6A4E41593}"/>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7" name="Rectangle 6">
            <a:extLst>
              <a:ext uri="{FF2B5EF4-FFF2-40B4-BE49-F238E27FC236}">
                <a16:creationId xmlns:a16="http://schemas.microsoft.com/office/drawing/2014/main" id="{DCA73553-9305-4E2F-BCD3-06F45400548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25154158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396089" y="1218933"/>
            <a:ext cx="6172200" cy="45656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3711" y="1218932"/>
            <a:ext cx="4332112" cy="4573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407FA666-F40F-481F-B17B-BE881B636CC0}"/>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B725A15D-DFBE-494E-AFA3-F9B2BBDAB06A}"/>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33170318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27906AC-F03E-43A2-9954-797DD2DE3AC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98" b="-86"/>
          <a:stretch/>
        </p:blipFill>
        <p:spPr>
          <a:xfrm>
            <a:off x="0" y="-1"/>
            <a:ext cx="12192000" cy="6873431"/>
          </a:xfrm>
          <a:prstGeom prst="rect">
            <a:avLst/>
          </a:prstGeom>
        </p:spPr>
      </p:pic>
      <p:sp>
        <p:nvSpPr>
          <p:cNvPr id="2" name="Title 1"/>
          <p:cNvSpPr>
            <a:spLocks noGrp="1"/>
          </p:cNvSpPr>
          <p:nvPr>
            <p:ph type="ctrTitle" hasCustomPrompt="1"/>
          </p:nvPr>
        </p:nvSpPr>
        <p:spPr>
          <a:xfrm>
            <a:off x="3686628" y="198008"/>
            <a:ext cx="8273491" cy="2852056"/>
          </a:xfrm>
        </p:spPr>
        <p:txBody>
          <a:bodyPr anchor="ctr">
            <a:normAutofit/>
          </a:bodyPr>
          <a:lstStyle>
            <a:lvl1pPr algn="ctr">
              <a:defRPr sz="3200" b="1">
                <a:solidFill>
                  <a:schemeClr val="accent1">
                    <a:lumMod val="50000"/>
                  </a:schemeClr>
                </a:solidFill>
              </a:defRPr>
            </a:lvl1pPr>
          </a:lstStyle>
          <a:p>
            <a:r>
              <a:rPr lang="en-US"/>
              <a:t>Title of presentation</a:t>
            </a:r>
          </a:p>
        </p:txBody>
      </p:sp>
      <p:sp>
        <p:nvSpPr>
          <p:cNvPr id="3" name="Subtitle 2"/>
          <p:cNvSpPr>
            <a:spLocks noGrp="1"/>
          </p:cNvSpPr>
          <p:nvPr>
            <p:ph type="subTitle" idx="1" hasCustomPrompt="1"/>
          </p:nvPr>
        </p:nvSpPr>
        <p:spPr>
          <a:xfrm>
            <a:off x="196649" y="4241126"/>
            <a:ext cx="4143124" cy="1655762"/>
          </a:xfrm>
        </p:spPr>
        <p:txBody>
          <a:bodyPr>
            <a:normAutofit/>
          </a:bodyPr>
          <a:lstStyle>
            <a:lvl1pPr marL="0" indent="0" algn="l">
              <a:lnSpc>
                <a:spcPct val="100000"/>
              </a:lnSpc>
              <a:spcBef>
                <a:spcPts val="0"/>
              </a:spcBef>
              <a:buNone/>
              <a:defRPr sz="1600" b="0" i="1">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a:t>
            </a:r>
          </a:p>
          <a:p>
            <a:r>
              <a:rPr lang="en-US"/>
              <a:t>World Health Organization</a:t>
            </a:r>
          </a:p>
          <a:p>
            <a:r>
              <a:rPr lang="en-US"/>
              <a:t>Event</a:t>
            </a:r>
          </a:p>
          <a:p>
            <a:r>
              <a:rPr lang="en-US"/>
              <a:t>Location of presentation</a:t>
            </a:r>
          </a:p>
          <a:p>
            <a:r>
              <a:rPr lang="en-US"/>
              <a:t>Date</a:t>
            </a:r>
          </a:p>
        </p:txBody>
      </p:sp>
      <p:pic>
        <p:nvPicPr>
          <p:cNvPr id="8" name="Picture 7" descr="A close up of a logo&#10;&#10;Description automatically generated">
            <a:extLst>
              <a:ext uri="{FF2B5EF4-FFF2-40B4-BE49-F238E27FC236}">
                <a16:creationId xmlns:a16="http://schemas.microsoft.com/office/drawing/2014/main" id="{11498BF0-F560-4FF2-BB83-6B473FDC20A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AA04D411-A094-4CFC-97E8-326296B4CFB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BCEE33B7-822B-4655-93B9-EE2AAB5360B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9438929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563EE4-6D9A-4305-997F-99F829A1D9F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98" b="-86"/>
          <a:stretch/>
        </p:blipFill>
        <p:spPr>
          <a:xfrm>
            <a:off x="0" y="-1"/>
            <a:ext cx="12192000" cy="6873431"/>
          </a:xfrm>
          <a:prstGeom prst="rect">
            <a:avLst/>
          </a:prstGeom>
        </p:spPr>
      </p:pic>
      <p:sp>
        <p:nvSpPr>
          <p:cNvPr id="2" name="Title 1"/>
          <p:cNvSpPr>
            <a:spLocks noGrp="1"/>
          </p:cNvSpPr>
          <p:nvPr>
            <p:ph type="title" hasCustomPrompt="1"/>
          </p:nvPr>
        </p:nvSpPr>
        <p:spPr>
          <a:xfrm>
            <a:off x="2946400" y="207206"/>
            <a:ext cx="8236152" cy="1415214"/>
          </a:xfrm>
        </p:spPr>
        <p:txBody>
          <a:bodyPr anchor="b">
            <a:normAutofit/>
          </a:bodyPr>
          <a:lstStyle>
            <a:lvl1pPr>
              <a:defRPr sz="3200" b="1"/>
            </a:lvl1pPr>
          </a:lstStyle>
          <a:p>
            <a:r>
              <a:rPr lang="en-US"/>
              <a:t>Section title</a:t>
            </a:r>
          </a:p>
        </p:txBody>
      </p:sp>
      <p:sp>
        <p:nvSpPr>
          <p:cNvPr id="3" name="Text Placeholder 2"/>
          <p:cNvSpPr>
            <a:spLocks noGrp="1"/>
          </p:cNvSpPr>
          <p:nvPr>
            <p:ph type="body" idx="1" hasCustomPrompt="1"/>
          </p:nvPr>
        </p:nvSpPr>
        <p:spPr>
          <a:xfrm>
            <a:off x="2946400" y="1601475"/>
            <a:ext cx="8236152" cy="870033"/>
          </a:xfrm>
        </p:spPr>
        <p:txBody>
          <a:bodyPr>
            <a:normAutofit/>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Tree>
    <p:extLst>
      <p:ext uri="{BB962C8B-B14F-4D97-AF65-F5344CB8AC3E}">
        <p14:creationId xmlns:p14="http://schemas.microsoft.com/office/powerpoint/2010/main" val="23050369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GLAAS 2019 Report Title ">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F3CED-A979-4C30-8CA3-AA3902F145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98" b="-86"/>
          <a:stretch/>
        </p:blipFill>
        <p:spPr>
          <a:xfrm>
            <a:off x="0" y="-1"/>
            <a:ext cx="12192000" cy="6873431"/>
          </a:xfrm>
          <a:prstGeom prst="rect">
            <a:avLst/>
          </a:prstGeom>
        </p:spPr>
      </p:pic>
      <p:sp>
        <p:nvSpPr>
          <p:cNvPr id="12" name="TextBox 11">
            <a:extLst>
              <a:ext uri="{FF2B5EF4-FFF2-40B4-BE49-F238E27FC236}">
                <a16:creationId xmlns:a16="http://schemas.microsoft.com/office/drawing/2014/main" id="{E3448999-8962-4DC5-87FA-50379551053E}"/>
              </a:ext>
            </a:extLst>
          </p:cNvPr>
          <p:cNvSpPr txBox="1"/>
          <p:nvPr userDrawn="1"/>
        </p:nvSpPr>
        <p:spPr>
          <a:xfrm>
            <a:off x="5181600" y="533400"/>
            <a:ext cx="6311901" cy="1892826"/>
          </a:xfrm>
          <a:prstGeom prst="rect">
            <a:avLst/>
          </a:prstGeom>
          <a:noFill/>
        </p:spPr>
        <p:txBody>
          <a:bodyPr wrap="square" rtlCol="0">
            <a:spAutoFit/>
          </a:bodyPr>
          <a:lstStyle/>
          <a:p>
            <a:r>
              <a:rPr lang="en-US" sz="2800" b="1">
                <a:solidFill>
                  <a:schemeClr val="accent1">
                    <a:lumMod val="50000"/>
                  </a:schemeClr>
                </a:solidFill>
              </a:rPr>
              <a:t>NATIONAL SYSTEMS TO </a:t>
            </a:r>
          </a:p>
          <a:p>
            <a:r>
              <a:rPr lang="en-US" sz="2800" b="1">
                <a:solidFill>
                  <a:schemeClr val="accent1">
                    <a:lumMod val="50000"/>
                  </a:schemeClr>
                </a:solidFill>
              </a:rPr>
              <a:t>SUPPORT DRINKING-WATER, </a:t>
            </a:r>
          </a:p>
          <a:p>
            <a:pPr>
              <a:spcAft>
                <a:spcPts val="600"/>
              </a:spcAft>
            </a:pPr>
            <a:r>
              <a:rPr lang="en-US" sz="2800" b="1" spc="40" baseline="0">
                <a:solidFill>
                  <a:schemeClr val="accent1">
                    <a:lumMod val="50000"/>
                  </a:schemeClr>
                </a:solidFill>
              </a:rPr>
              <a:t>SANITATION AND HYGIENE:</a:t>
            </a:r>
          </a:p>
          <a:p>
            <a:r>
              <a:rPr lang="en-US" sz="2800" b="0">
                <a:solidFill>
                  <a:schemeClr val="accent1">
                    <a:lumMod val="50000"/>
                  </a:schemeClr>
                </a:solidFill>
              </a:rPr>
              <a:t>GLOBAL STATUS REPORT 2019</a:t>
            </a:r>
          </a:p>
        </p:txBody>
      </p:sp>
      <p:sp>
        <p:nvSpPr>
          <p:cNvPr id="13" name="TextBox 12">
            <a:extLst>
              <a:ext uri="{FF2B5EF4-FFF2-40B4-BE49-F238E27FC236}">
                <a16:creationId xmlns:a16="http://schemas.microsoft.com/office/drawing/2014/main" id="{7C27B041-5F86-49A3-A8A1-98BBC0CAB628}"/>
              </a:ext>
            </a:extLst>
          </p:cNvPr>
          <p:cNvSpPr txBox="1"/>
          <p:nvPr userDrawn="1"/>
        </p:nvSpPr>
        <p:spPr>
          <a:xfrm>
            <a:off x="196649" y="4428428"/>
            <a:ext cx="3651452" cy="1400383"/>
          </a:xfrm>
          <a:prstGeom prst="rect">
            <a:avLst/>
          </a:prstGeom>
          <a:noFill/>
        </p:spPr>
        <p:txBody>
          <a:bodyPr wrap="square" rtlCol="0">
            <a:spAutoFit/>
          </a:bodyPr>
          <a:lstStyle/>
          <a:p>
            <a:r>
              <a:rPr lang="en-US" sz="1600" b="1">
                <a:solidFill>
                  <a:schemeClr val="accent1">
                    <a:lumMod val="50000"/>
                  </a:schemeClr>
                </a:solidFill>
              </a:rPr>
              <a:t>UN-WATER GLOBAL </a:t>
            </a:r>
          </a:p>
          <a:p>
            <a:r>
              <a:rPr lang="en-US" sz="1600" b="1">
                <a:solidFill>
                  <a:schemeClr val="accent1">
                    <a:lumMod val="50000"/>
                  </a:schemeClr>
                </a:solidFill>
              </a:rPr>
              <a:t>ANALYSIS AND ASSESSMENT </a:t>
            </a:r>
          </a:p>
          <a:p>
            <a:r>
              <a:rPr lang="en-US" sz="1600" b="1">
                <a:solidFill>
                  <a:schemeClr val="accent1">
                    <a:lumMod val="50000"/>
                  </a:schemeClr>
                </a:solidFill>
              </a:rPr>
              <a:t>OF SANITATION AND</a:t>
            </a:r>
          </a:p>
          <a:p>
            <a:pPr>
              <a:spcAft>
                <a:spcPts val="600"/>
              </a:spcAft>
            </a:pPr>
            <a:r>
              <a:rPr lang="en-US" sz="1600" b="1">
                <a:solidFill>
                  <a:schemeClr val="accent1">
                    <a:lumMod val="50000"/>
                  </a:schemeClr>
                </a:solidFill>
              </a:rPr>
              <a:t>DRINKING-WATER </a:t>
            </a:r>
          </a:p>
          <a:p>
            <a:r>
              <a:rPr lang="en-US" sz="1600" b="1">
                <a:solidFill>
                  <a:srgbClr val="107AA4"/>
                </a:solidFill>
              </a:rPr>
              <a:t>GLAAS 2019 REPORT</a:t>
            </a:r>
            <a:endParaRPr lang="en-US" sz="1600" b="0">
              <a:solidFill>
                <a:srgbClr val="107AA4"/>
              </a:solidFill>
            </a:endParaRPr>
          </a:p>
        </p:txBody>
      </p:sp>
      <p:pic>
        <p:nvPicPr>
          <p:cNvPr id="10" name="Picture 9" descr="A close up of a logo&#10;&#10;Description automatically generated">
            <a:extLst>
              <a:ext uri="{FF2B5EF4-FFF2-40B4-BE49-F238E27FC236}">
                <a16:creationId xmlns:a16="http://schemas.microsoft.com/office/drawing/2014/main" id="{3473730C-251E-4445-AC86-507D305B3CB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1" name="Picture 10" descr="A close up of a logo&#10;&#10;Description automatically generated">
            <a:extLst>
              <a:ext uri="{FF2B5EF4-FFF2-40B4-BE49-F238E27FC236}">
                <a16:creationId xmlns:a16="http://schemas.microsoft.com/office/drawing/2014/main" id="{A50D64D2-0A55-4512-8319-3282BD1170E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7DCEB68D-AF88-4E44-97AD-80E192BC2F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35784834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GLAAS 2019 Report Title bottom lef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F3CED-A979-4C30-8CA3-AA3902F145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98" b="-86"/>
          <a:stretch/>
        </p:blipFill>
        <p:spPr>
          <a:xfrm>
            <a:off x="0" y="-1"/>
            <a:ext cx="12192000" cy="6873431"/>
          </a:xfrm>
          <a:prstGeom prst="rect">
            <a:avLst/>
          </a:prstGeom>
        </p:spPr>
      </p:pic>
      <p:sp>
        <p:nvSpPr>
          <p:cNvPr id="11" name="TextBox 10">
            <a:extLst>
              <a:ext uri="{FF2B5EF4-FFF2-40B4-BE49-F238E27FC236}">
                <a16:creationId xmlns:a16="http://schemas.microsoft.com/office/drawing/2014/main" id="{F336B8FF-A5C0-4262-ADA7-BD7018CFEF69}"/>
              </a:ext>
            </a:extLst>
          </p:cNvPr>
          <p:cNvSpPr txBox="1"/>
          <p:nvPr userDrawn="1"/>
        </p:nvSpPr>
        <p:spPr>
          <a:xfrm>
            <a:off x="101600" y="4419601"/>
            <a:ext cx="4470400" cy="1400383"/>
          </a:xfrm>
          <a:prstGeom prst="rect">
            <a:avLst/>
          </a:prstGeom>
          <a:noFill/>
        </p:spPr>
        <p:txBody>
          <a:bodyPr wrap="square" rtlCol="0">
            <a:spAutoFit/>
          </a:bodyPr>
          <a:lstStyle/>
          <a:p>
            <a:r>
              <a:rPr lang="en-US" sz="2000" b="1">
                <a:solidFill>
                  <a:schemeClr val="accent1">
                    <a:lumMod val="50000"/>
                  </a:schemeClr>
                </a:solidFill>
              </a:rPr>
              <a:t>NATIONAL SYSTEMS TO </a:t>
            </a:r>
          </a:p>
          <a:p>
            <a:r>
              <a:rPr lang="en-US" sz="2000" b="1">
                <a:solidFill>
                  <a:schemeClr val="accent1">
                    <a:lumMod val="50000"/>
                  </a:schemeClr>
                </a:solidFill>
              </a:rPr>
              <a:t>SUPPORT DRINKING-WATER, </a:t>
            </a:r>
          </a:p>
          <a:p>
            <a:pPr>
              <a:spcAft>
                <a:spcPts val="600"/>
              </a:spcAft>
            </a:pPr>
            <a:r>
              <a:rPr lang="en-US" sz="2000" b="1" spc="40" baseline="0">
                <a:solidFill>
                  <a:schemeClr val="accent1">
                    <a:lumMod val="50000"/>
                  </a:schemeClr>
                </a:solidFill>
              </a:rPr>
              <a:t>SANITATION AND HYGIENE:</a:t>
            </a:r>
          </a:p>
          <a:p>
            <a:r>
              <a:rPr lang="en-US" sz="2000" b="0">
                <a:solidFill>
                  <a:schemeClr val="accent1">
                    <a:lumMod val="50000"/>
                  </a:schemeClr>
                </a:solidFill>
              </a:rPr>
              <a:t>GLOBAL STATUS REPORT 2019</a:t>
            </a:r>
          </a:p>
        </p:txBody>
      </p:sp>
      <p:sp>
        <p:nvSpPr>
          <p:cNvPr id="15" name="Title 1">
            <a:extLst>
              <a:ext uri="{FF2B5EF4-FFF2-40B4-BE49-F238E27FC236}">
                <a16:creationId xmlns:a16="http://schemas.microsoft.com/office/drawing/2014/main" id="{48C61A85-5526-4644-A482-8D7792B08E0B}"/>
              </a:ext>
            </a:extLst>
          </p:cNvPr>
          <p:cNvSpPr>
            <a:spLocks noGrp="1"/>
          </p:cNvSpPr>
          <p:nvPr>
            <p:ph type="ctrTitle" hasCustomPrompt="1"/>
          </p:nvPr>
        </p:nvSpPr>
        <p:spPr>
          <a:xfrm>
            <a:off x="3686628" y="198008"/>
            <a:ext cx="8273491" cy="2852056"/>
          </a:xfrm>
        </p:spPr>
        <p:txBody>
          <a:bodyPr anchor="ctr">
            <a:normAutofit/>
          </a:bodyPr>
          <a:lstStyle>
            <a:lvl1pPr algn="ctr">
              <a:defRPr sz="3600" b="1">
                <a:solidFill>
                  <a:schemeClr val="accent1">
                    <a:lumMod val="50000"/>
                  </a:schemeClr>
                </a:solidFill>
              </a:defRPr>
            </a:lvl1pPr>
          </a:lstStyle>
          <a:p>
            <a:r>
              <a:rPr lang="en-US"/>
              <a:t>Title or text</a:t>
            </a:r>
          </a:p>
        </p:txBody>
      </p:sp>
      <p:pic>
        <p:nvPicPr>
          <p:cNvPr id="8" name="Picture 7" descr="A close up of a logo&#10;&#10;Description automatically generated">
            <a:extLst>
              <a:ext uri="{FF2B5EF4-FFF2-40B4-BE49-F238E27FC236}">
                <a16:creationId xmlns:a16="http://schemas.microsoft.com/office/drawing/2014/main" id="{EF171E85-2F0E-4124-ADC2-0F754B4C456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46A63E10-967E-43A3-909B-A172C779F2E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AE076EB6-168A-412B-B8D0-DF0E3643DCD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41138892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F3CED-A979-4C30-8CA3-AA3902F145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98" b="-86"/>
          <a:stretch/>
        </p:blipFill>
        <p:spPr>
          <a:xfrm>
            <a:off x="0" y="-1"/>
            <a:ext cx="12192000" cy="6873431"/>
          </a:xfrm>
          <a:prstGeom prst="rect">
            <a:avLst/>
          </a:prstGeom>
        </p:spPr>
      </p:pic>
      <p:sp>
        <p:nvSpPr>
          <p:cNvPr id="11" name="TextBox 10">
            <a:extLst>
              <a:ext uri="{FF2B5EF4-FFF2-40B4-BE49-F238E27FC236}">
                <a16:creationId xmlns:a16="http://schemas.microsoft.com/office/drawing/2014/main" id="{F336B8FF-A5C0-4262-ADA7-BD7018CFEF69}"/>
              </a:ext>
            </a:extLst>
          </p:cNvPr>
          <p:cNvSpPr txBox="1"/>
          <p:nvPr userDrawn="1"/>
        </p:nvSpPr>
        <p:spPr>
          <a:xfrm>
            <a:off x="36945" y="4267166"/>
            <a:ext cx="4572000" cy="707886"/>
          </a:xfrm>
          <a:prstGeom prst="rect">
            <a:avLst/>
          </a:prstGeom>
          <a:noFill/>
        </p:spPr>
        <p:txBody>
          <a:bodyPr wrap="square" rtlCol="0">
            <a:spAutoFit/>
          </a:bodyPr>
          <a:lstStyle/>
          <a:p>
            <a:pPr algn="ctr"/>
            <a:r>
              <a:rPr lang="en-US" sz="2000" b="0" i="1">
                <a:solidFill>
                  <a:schemeClr val="accent1">
                    <a:lumMod val="50000"/>
                  </a:schemeClr>
                </a:solidFill>
              </a:rPr>
              <a:t>For </a:t>
            </a:r>
            <a:r>
              <a:rPr lang="en-GB" sz="2000" b="0" i="1">
                <a:solidFill>
                  <a:schemeClr val="accent1">
                    <a:lumMod val="50000"/>
                  </a:schemeClr>
                </a:solidFill>
              </a:rPr>
              <a:t>additional information please contact </a:t>
            </a:r>
            <a:r>
              <a:rPr lang="en-GB" sz="2000" b="0" i="1">
                <a:solidFill>
                  <a:schemeClr val="accent1">
                    <a:lumMod val="50000"/>
                  </a:schemeClr>
                </a:solidFill>
                <a:hlinkClick r:id="rId3"/>
              </a:rPr>
              <a:t>glaas@who.int</a:t>
            </a:r>
            <a:endParaRPr lang="en-GB" sz="2000" b="0" i="1">
              <a:solidFill>
                <a:schemeClr val="accent1">
                  <a:lumMod val="50000"/>
                </a:schemeClr>
              </a:solidFill>
            </a:endParaRPr>
          </a:p>
        </p:txBody>
      </p:sp>
      <p:sp>
        <p:nvSpPr>
          <p:cNvPr id="8" name="TextBox 7">
            <a:extLst>
              <a:ext uri="{FF2B5EF4-FFF2-40B4-BE49-F238E27FC236}">
                <a16:creationId xmlns:a16="http://schemas.microsoft.com/office/drawing/2014/main" id="{F97E4267-594A-492A-9936-017FAC39C4A8}"/>
              </a:ext>
            </a:extLst>
          </p:cNvPr>
          <p:cNvSpPr txBox="1"/>
          <p:nvPr userDrawn="1"/>
        </p:nvSpPr>
        <p:spPr>
          <a:xfrm>
            <a:off x="5791200" y="1066800"/>
            <a:ext cx="4572000" cy="923330"/>
          </a:xfrm>
          <a:prstGeom prst="rect">
            <a:avLst/>
          </a:prstGeom>
          <a:noFill/>
        </p:spPr>
        <p:txBody>
          <a:bodyPr wrap="square" rtlCol="0">
            <a:spAutoFit/>
          </a:bodyPr>
          <a:lstStyle/>
          <a:p>
            <a:pPr algn="ctr"/>
            <a:r>
              <a:rPr lang="en-US" sz="5400" b="1" i="0">
                <a:solidFill>
                  <a:schemeClr val="accent1">
                    <a:lumMod val="50000"/>
                  </a:schemeClr>
                </a:solidFill>
              </a:rPr>
              <a:t>Thank you!</a:t>
            </a:r>
            <a:endParaRPr lang="en-GB" sz="5400" b="1" i="0">
              <a:solidFill>
                <a:schemeClr val="accent1">
                  <a:lumMod val="50000"/>
                </a:schemeClr>
              </a:solidFill>
            </a:endParaRPr>
          </a:p>
        </p:txBody>
      </p:sp>
      <p:pic>
        <p:nvPicPr>
          <p:cNvPr id="9" name="Picture 8" descr="A close up of a logo&#10;&#10;Description automatically generated">
            <a:extLst>
              <a:ext uri="{FF2B5EF4-FFF2-40B4-BE49-F238E27FC236}">
                <a16:creationId xmlns:a16="http://schemas.microsoft.com/office/drawing/2014/main" id="{8DE92C23-75A0-47AF-A32D-3052BC9B435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0" name="Picture 9" descr="A close up of a logo&#10;&#10;Description automatically generated">
            <a:extLst>
              <a:ext uri="{FF2B5EF4-FFF2-40B4-BE49-F238E27FC236}">
                <a16:creationId xmlns:a16="http://schemas.microsoft.com/office/drawing/2014/main" id="{200E5A95-AA61-49B5-BACC-FCB99E0035C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5" name="Picture 14" descr="A picture containing object&#10;&#10;Description automatically generated">
            <a:extLst>
              <a:ext uri="{FF2B5EF4-FFF2-40B4-BE49-F238E27FC236}">
                <a16:creationId xmlns:a16="http://schemas.microsoft.com/office/drawing/2014/main" id="{1F2C8E3E-246A-4F79-9C42-FEA571E0CF7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7555059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253332"/>
            <a:ext cx="10972800" cy="4918869"/>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96B4B17B-AE6E-47B3-8866-A74020C953C0}"/>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9997318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Only (No footer)">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1B79997-5737-469A-81C6-4784AD7525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0683" b="38233"/>
          <a:stretch/>
        </p:blipFill>
        <p:spPr>
          <a:xfrm flipH="1" flipV="1">
            <a:off x="0" y="-36771"/>
            <a:ext cx="12192000" cy="3105652"/>
          </a:xfrm>
          <a:prstGeom prst="rect">
            <a:avLst/>
          </a:prstGeom>
        </p:spPr>
      </p:pic>
      <p:sp>
        <p:nvSpPr>
          <p:cNvPr id="9" name="Rectangle 8">
            <a:extLst>
              <a:ext uri="{FF2B5EF4-FFF2-40B4-BE49-F238E27FC236}">
                <a16:creationId xmlns:a16="http://schemas.microsoft.com/office/drawing/2014/main" id="{4ECF9B21-25EB-4446-B844-117DD5DAE501}"/>
              </a:ext>
            </a:extLst>
          </p:cNvPr>
          <p:cNvSpPr/>
          <p:nvPr userDrawn="1"/>
        </p:nvSpPr>
        <p:spPr>
          <a:xfrm>
            <a:off x="0" y="-36771"/>
            <a:ext cx="12192000" cy="3838576"/>
          </a:xfrm>
          <a:prstGeom prst="rect">
            <a:avLst/>
          </a:prstGeom>
          <a:gradFill flip="none" rotWithShape="1">
            <a:gsLst>
              <a:gs pos="6000">
                <a:schemeClr val="bg1">
                  <a:alpha val="92000"/>
                </a:schemeClr>
              </a:gs>
              <a:gs pos="0">
                <a:schemeClr val="bg1"/>
              </a:gs>
              <a:gs pos="81000">
                <a:schemeClr val="bg1">
                  <a:alpha val="0"/>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6" name="Content Placeholder 2">
            <a:extLst>
              <a:ext uri="{FF2B5EF4-FFF2-40B4-BE49-F238E27FC236}">
                <a16:creationId xmlns:a16="http://schemas.microsoft.com/office/drawing/2014/main" id="{B1D1D860-C26C-49EB-A94B-116E2284640F}"/>
              </a:ext>
            </a:extLst>
          </p:cNvPr>
          <p:cNvSpPr>
            <a:spLocks noGrp="1"/>
          </p:cNvSpPr>
          <p:nvPr>
            <p:ph idx="1"/>
          </p:nvPr>
        </p:nvSpPr>
        <p:spPr>
          <a:xfrm>
            <a:off x="406400" y="1253332"/>
            <a:ext cx="10972800" cy="4918869"/>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6C4FBA0C-33EF-4A86-9AEF-EBED9A547195}"/>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2672088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80166"/>
            <a:ext cx="10972800" cy="4505491"/>
          </a:xfrm>
        </p:spPr>
        <p:txBody>
          <a:bodyPr/>
          <a:lstStyle>
            <a:lvl1pPr marL="342900" indent="-342900">
              <a:buClr>
                <a:srgbClr val="634A94"/>
              </a:buClr>
              <a:buFont typeface="Wingdings" panose="05000000000000000000" pitchFamily="2" charset="2"/>
              <a:buChar char="§"/>
              <a:defRPr>
                <a:solidFill>
                  <a:schemeClr val="accent1">
                    <a:lumMod val="50000"/>
                  </a:schemeClr>
                </a:solidFill>
              </a:defRPr>
            </a:lvl1pPr>
            <a:lvl2pPr>
              <a:buClr>
                <a:srgbClr val="634A94"/>
              </a:buClr>
              <a:defRPr>
                <a:solidFill>
                  <a:schemeClr val="accent1">
                    <a:lumMod val="50000"/>
                  </a:schemeClr>
                </a:solidFill>
              </a:defRPr>
            </a:lvl2pPr>
            <a:lvl3pPr>
              <a:buClr>
                <a:srgbClr val="634A94"/>
              </a:buClr>
              <a:defRPr>
                <a:solidFill>
                  <a:schemeClr val="accent1">
                    <a:lumMod val="50000"/>
                  </a:schemeClr>
                </a:solidFill>
              </a:defRPr>
            </a:lvl3pPr>
            <a:lvl4pPr>
              <a:buClr>
                <a:srgbClr val="634A94"/>
              </a:buClr>
              <a:defRPr>
                <a:solidFill>
                  <a:schemeClr val="accent1">
                    <a:lumMod val="50000"/>
                  </a:schemeClr>
                </a:solidFill>
              </a:defRPr>
            </a:lvl4pPr>
            <a:lvl5pPr>
              <a:buClr>
                <a:srgbClr val="634A94"/>
              </a:buCl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1">
            <a:extLst>
              <a:ext uri="{FF2B5EF4-FFF2-40B4-BE49-F238E27FC236}">
                <a16:creationId xmlns:a16="http://schemas.microsoft.com/office/drawing/2014/main" id="{44BEE011-8006-4693-A82B-7D40435705B9}"/>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5" name="Rectangle 4">
            <a:extLst>
              <a:ext uri="{FF2B5EF4-FFF2-40B4-BE49-F238E27FC236}">
                <a16:creationId xmlns:a16="http://schemas.microsoft.com/office/drawing/2014/main" id="{A7C454DB-23F1-4715-A455-6125B95F75E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17957845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ooter with backgroun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1B79997-5737-469A-81C6-4784AD7525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0683" b="38233"/>
          <a:stretch/>
        </p:blipFill>
        <p:spPr>
          <a:xfrm flipH="1" flipV="1">
            <a:off x="0" y="-36771"/>
            <a:ext cx="12192000" cy="3105652"/>
          </a:xfrm>
          <a:prstGeom prst="rect">
            <a:avLst/>
          </a:prstGeom>
        </p:spPr>
      </p:pic>
      <p:sp>
        <p:nvSpPr>
          <p:cNvPr id="9" name="Rectangle 8">
            <a:extLst>
              <a:ext uri="{FF2B5EF4-FFF2-40B4-BE49-F238E27FC236}">
                <a16:creationId xmlns:a16="http://schemas.microsoft.com/office/drawing/2014/main" id="{4ECF9B21-25EB-4446-B844-117DD5DAE501}"/>
              </a:ext>
            </a:extLst>
          </p:cNvPr>
          <p:cNvSpPr/>
          <p:nvPr userDrawn="1"/>
        </p:nvSpPr>
        <p:spPr>
          <a:xfrm>
            <a:off x="0" y="-36771"/>
            <a:ext cx="12192000" cy="3838576"/>
          </a:xfrm>
          <a:prstGeom prst="rect">
            <a:avLst/>
          </a:prstGeom>
          <a:gradFill flip="none" rotWithShape="1">
            <a:gsLst>
              <a:gs pos="6000">
                <a:schemeClr val="bg1">
                  <a:alpha val="92000"/>
                </a:schemeClr>
              </a:gs>
              <a:gs pos="0">
                <a:schemeClr val="bg1"/>
              </a:gs>
              <a:gs pos="81000">
                <a:schemeClr val="bg1">
                  <a:alpha val="0"/>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8" name="Content Placeholder 2">
            <a:extLst>
              <a:ext uri="{FF2B5EF4-FFF2-40B4-BE49-F238E27FC236}">
                <a16:creationId xmlns:a16="http://schemas.microsoft.com/office/drawing/2014/main" id="{24F6059D-9825-4D6B-AAC2-503C961934F4}"/>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A close up of a logo&#10;&#10;Description automatically generated">
            <a:extLst>
              <a:ext uri="{FF2B5EF4-FFF2-40B4-BE49-F238E27FC236}">
                <a16:creationId xmlns:a16="http://schemas.microsoft.com/office/drawing/2014/main" id="{FD5DC879-C197-467B-9CBB-1EBEB0EDC44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3" name="Picture 12" descr="A close up of a logo&#10;&#10;Description automatically generated">
            <a:extLst>
              <a:ext uri="{FF2B5EF4-FFF2-40B4-BE49-F238E27FC236}">
                <a16:creationId xmlns:a16="http://schemas.microsoft.com/office/drawing/2014/main" id="{EFF94CE6-B936-457D-A9A6-99A748AB543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3990207D-7E66-4F84-99F2-1E19C6C15BD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35778980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Only header and footer (No background)">
    <p:spTree>
      <p:nvGrpSpPr>
        <p:cNvPr id="1" name=""/>
        <p:cNvGrpSpPr/>
        <p:nvPr/>
      </p:nvGrpSpPr>
      <p:grpSpPr>
        <a:xfrm>
          <a:off x="0" y="0"/>
          <a:ext cx="0" cy="0"/>
          <a:chOff x="0" y="0"/>
          <a:chExt cx="0" cy="0"/>
        </a:xfrm>
      </p:grpSpPr>
      <p:sp>
        <p:nvSpPr>
          <p:cNvPr id="17" name="Title Placeholder 1">
            <a:extLst>
              <a:ext uri="{FF2B5EF4-FFF2-40B4-BE49-F238E27FC236}">
                <a16:creationId xmlns:a16="http://schemas.microsoft.com/office/drawing/2014/main" id="{21A7665B-D555-4E63-9B09-962A4897291F}"/>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cxnSp>
        <p:nvCxnSpPr>
          <p:cNvPr id="3" name="Straight Connector 2">
            <a:extLst>
              <a:ext uri="{FF2B5EF4-FFF2-40B4-BE49-F238E27FC236}">
                <a16:creationId xmlns:a16="http://schemas.microsoft.com/office/drawing/2014/main" id="{F466D51C-3292-4F8F-BE35-20F1FCB07475}"/>
              </a:ext>
            </a:extLst>
          </p:cNvPr>
          <p:cNvCxnSpPr/>
          <p:nvPr userDrawn="1"/>
        </p:nvCxnSpPr>
        <p:spPr>
          <a:xfrm>
            <a:off x="406400" y="1048800"/>
            <a:ext cx="1097280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5C2BCC02-B66A-4A1D-ACF8-3B44F3CDB9C3}"/>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close up of a logo&#10;&#10;Description automatically generated">
            <a:extLst>
              <a:ext uri="{FF2B5EF4-FFF2-40B4-BE49-F238E27FC236}">
                <a16:creationId xmlns:a16="http://schemas.microsoft.com/office/drawing/2014/main" id="{B08B7B7B-3299-42B2-8EB6-F2A5CB83E64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D049DB9A-73D4-42C4-9E07-90C60050B7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D4672700-4470-4263-88D9-0D712D886BC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0822986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Only footer (No header)">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A3C29F4-0009-4175-B535-A5CA264835AE}"/>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close up of a logo&#10;&#10;Description automatically generated">
            <a:extLst>
              <a:ext uri="{FF2B5EF4-FFF2-40B4-BE49-F238E27FC236}">
                <a16:creationId xmlns:a16="http://schemas.microsoft.com/office/drawing/2014/main" id="{7981563F-9FF4-4253-A3C4-6D5811A79C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0" name="Picture 9" descr="A close up of a logo&#10;&#10;Description automatically generated">
            <a:extLst>
              <a:ext uri="{FF2B5EF4-FFF2-40B4-BE49-F238E27FC236}">
                <a16:creationId xmlns:a16="http://schemas.microsoft.com/office/drawing/2014/main" id="{DB8AD50A-62DE-47E0-BC8F-7EF102352B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1" name="Picture 10" descr="A picture containing object&#10;&#10;Description automatically generated">
            <a:extLst>
              <a:ext uri="{FF2B5EF4-FFF2-40B4-BE49-F238E27FC236}">
                <a16:creationId xmlns:a16="http://schemas.microsoft.com/office/drawing/2014/main" id="{78532BE2-425C-4CB0-B0FA-A3AC218CA11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42241059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7606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320800"/>
            <a:ext cx="5280000" cy="46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02404" y="1320800"/>
            <a:ext cx="5280000" cy="46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7F41694F-B52D-437D-800A-771ADC146259}"/>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32922162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No foot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320800"/>
            <a:ext cx="5280000" cy="523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02404" y="1320800"/>
            <a:ext cx="5280000" cy="523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7F41694F-B52D-437D-800A-771ADC146259}"/>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
        <p:nvSpPr>
          <p:cNvPr id="2" name="Rectangle 1">
            <a:extLst>
              <a:ext uri="{FF2B5EF4-FFF2-40B4-BE49-F238E27FC236}">
                <a16:creationId xmlns:a16="http://schemas.microsoft.com/office/drawing/2014/main" id="{E1E039BC-D9D8-4C29-A7B0-E73A4EF2C2A3}"/>
              </a:ext>
            </a:extLst>
          </p:cNvPr>
          <p:cNvSpPr/>
          <p:nvPr userDrawn="1"/>
        </p:nvSpPr>
        <p:spPr>
          <a:xfrm>
            <a:off x="0" y="6037800"/>
            <a:ext cx="12192000" cy="82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54803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40487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36690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9213" y="143345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9211" y="2366900"/>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52F001AE-6B02-48FA-938F-B234953145AA}"/>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5253664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650390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40403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0581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with GLAAS visual identifi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6887" y="6231781"/>
            <a:ext cx="2262158" cy="542191"/>
          </a:xfrm>
          <a:prstGeom prst="rect">
            <a:avLst/>
          </a:prstGeom>
        </p:spPr>
      </p:pic>
    </p:spTree>
    <p:extLst>
      <p:ext uri="{BB962C8B-B14F-4D97-AF65-F5344CB8AC3E}">
        <p14:creationId xmlns:p14="http://schemas.microsoft.com/office/powerpoint/2010/main" val="1291984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only (No footer; No line under 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983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No line under title) with GLAAS ic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6887" y="6231781"/>
            <a:ext cx="2262158" cy="542191"/>
          </a:xfrm>
          <a:prstGeom prst="rect">
            <a:avLst/>
          </a:prstGeom>
        </p:spPr>
      </p:pic>
    </p:spTree>
    <p:extLst>
      <p:ext uri="{BB962C8B-B14F-4D97-AF65-F5344CB8AC3E}">
        <p14:creationId xmlns:p14="http://schemas.microsoft.com/office/powerpoint/2010/main" val="3537855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No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853C010-3127-42EE-8067-D27B4980371F}"/>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6534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3.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2.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6.png"/><Relationship Id="rId3" Type="http://schemas.openxmlformats.org/officeDocument/2006/relationships/slideLayout" Target="../slideLayouts/slideLayout35.xml"/><Relationship Id="rId21" Type="http://schemas.openxmlformats.org/officeDocument/2006/relationships/image" Target="../media/image8.png"/><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image" Target="../media/image5.jpe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image" Target="../media/image7.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04000" y="72271"/>
            <a:ext cx="11184000" cy="977796"/>
          </a:xfrm>
          <a:prstGeom prst="rect">
            <a:avLst/>
          </a:prstGeom>
        </p:spPr>
        <p:txBody>
          <a:bodyPr vert="horz" lIns="91440" tIns="45720" rIns="91440" bIns="45720" rtlCol="0" anchor="b">
            <a:normAutofit/>
          </a:bodyPr>
          <a:lstStyle/>
          <a:p>
            <a:r>
              <a:rPr lang="en-US"/>
              <a:t>Slide title</a:t>
            </a:r>
          </a:p>
        </p:txBody>
      </p:sp>
      <p:sp>
        <p:nvSpPr>
          <p:cNvPr id="3" name="Text Placeholder 2"/>
          <p:cNvSpPr>
            <a:spLocks noGrp="1"/>
          </p:cNvSpPr>
          <p:nvPr userDrawn="1">
            <p:ph type="body" idx="1"/>
          </p:nvPr>
        </p:nvSpPr>
        <p:spPr>
          <a:xfrm>
            <a:off x="504000" y="1181932"/>
            <a:ext cx="11184000" cy="45907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F15FB073-BB83-E172-454D-A364C19BCD3C}"/>
              </a:ext>
            </a:extLst>
          </p:cNvPr>
          <p:cNvGrpSpPr/>
          <p:nvPr userDrawn="1"/>
        </p:nvGrpSpPr>
        <p:grpSpPr>
          <a:xfrm>
            <a:off x="-8" y="5988696"/>
            <a:ext cx="12192008" cy="869304"/>
            <a:chOff x="-1" y="5998222"/>
            <a:chExt cx="12192008" cy="869304"/>
          </a:xfrm>
        </p:grpSpPr>
        <p:grpSp>
          <p:nvGrpSpPr>
            <p:cNvPr id="5" name="Group 4">
              <a:extLst>
                <a:ext uri="{FF2B5EF4-FFF2-40B4-BE49-F238E27FC236}">
                  <a16:creationId xmlns:a16="http://schemas.microsoft.com/office/drawing/2014/main" id="{27E98DA2-1865-4E97-8590-444FE01B1FE4}"/>
                </a:ext>
              </a:extLst>
            </p:cNvPr>
            <p:cNvGrpSpPr/>
            <p:nvPr userDrawn="1"/>
          </p:nvGrpSpPr>
          <p:grpSpPr>
            <a:xfrm>
              <a:off x="-1" y="6065349"/>
              <a:ext cx="12192001" cy="802177"/>
              <a:chOff x="-1" y="6055823"/>
              <a:chExt cx="9144001" cy="802177"/>
            </a:xfrm>
          </p:grpSpPr>
          <p:sp>
            <p:nvSpPr>
              <p:cNvPr id="8" name="Rectangle 7">
                <a:extLst>
                  <a:ext uri="{FF2B5EF4-FFF2-40B4-BE49-F238E27FC236}">
                    <a16:creationId xmlns:a16="http://schemas.microsoft.com/office/drawing/2014/main" id="{AA50B300-CF84-43C1-BFB3-9466A9B79B6A}"/>
                  </a:ext>
                </a:extLst>
              </p:cNvPr>
              <p:cNvSpPr/>
              <p:nvPr userDrawn="1"/>
            </p:nvSpPr>
            <p:spPr>
              <a:xfrm>
                <a:off x="-1" y="6055823"/>
                <a:ext cx="9144001" cy="802177"/>
              </a:xfrm>
              <a:prstGeom prst="rect">
                <a:avLst/>
              </a:prstGeom>
              <a:solidFill>
                <a:srgbClr val="375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sv-SE" sz="1800"/>
              </a:p>
            </p:txBody>
          </p:sp>
          <p:pic>
            <p:nvPicPr>
              <p:cNvPr id="9" name="Picture 8">
                <a:extLst>
                  <a:ext uri="{FF2B5EF4-FFF2-40B4-BE49-F238E27FC236}">
                    <a16:creationId xmlns:a16="http://schemas.microsoft.com/office/drawing/2014/main" id="{65B1804B-41C0-49EC-9CCC-56DC065112D2}"/>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l="18272" t="37722" r="13637" b="36565"/>
              <a:stretch/>
            </p:blipFill>
            <p:spPr>
              <a:xfrm>
                <a:off x="7093744" y="6154761"/>
                <a:ext cx="1822373" cy="637786"/>
              </a:xfrm>
              <a:prstGeom prst="rect">
                <a:avLst/>
              </a:prstGeom>
            </p:spPr>
          </p:pic>
          <p:pic>
            <p:nvPicPr>
              <p:cNvPr id="10" name="Picture 9">
                <a:extLst>
                  <a:ext uri="{FF2B5EF4-FFF2-40B4-BE49-F238E27FC236}">
                    <a16:creationId xmlns:a16="http://schemas.microsoft.com/office/drawing/2014/main" id="{59814F6A-8856-40D8-8CAF-4C5E6641F5AA}"/>
                  </a:ext>
                </a:extLst>
              </p:cNvPr>
              <p:cNvPicPr>
                <a:picLocks noChangeAspect="1"/>
              </p:cNvPicPr>
              <p:nvPr userDrawn="1"/>
            </p:nvPicPr>
            <p:blipFill>
              <a:blip r:embed="rId19">
                <a:biLevel thresh="25000"/>
                <a:extLst>
                  <a:ext uri="{28A0092B-C50C-407E-A947-70E740481C1C}">
                    <a14:useLocalDpi xmlns:a14="http://schemas.microsoft.com/office/drawing/2010/main" val="0"/>
                  </a:ext>
                </a:extLst>
              </a:blip>
              <a:stretch>
                <a:fillRect/>
              </a:stretch>
            </p:blipFill>
            <p:spPr>
              <a:xfrm>
                <a:off x="4718251" y="6190395"/>
                <a:ext cx="1473694" cy="573086"/>
              </a:xfrm>
              <a:prstGeom prst="rect">
                <a:avLst/>
              </a:prstGeom>
            </p:spPr>
          </p:pic>
          <p:pic>
            <p:nvPicPr>
              <p:cNvPr id="11" name="Picture 10">
                <a:extLst>
                  <a:ext uri="{FF2B5EF4-FFF2-40B4-BE49-F238E27FC236}">
                    <a16:creationId xmlns:a16="http://schemas.microsoft.com/office/drawing/2014/main" id="{33E73065-C6F7-4816-8CA3-7879EC8065CD}"/>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54376" y="6125852"/>
                <a:ext cx="1700603" cy="593260"/>
              </a:xfrm>
              <a:prstGeom prst="rect">
                <a:avLst/>
              </a:prstGeom>
            </p:spPr>
          </p:pic>
        </p:grpSp>
        <p:sp>
          <p:nvSpPr>
            <p:cNvPr id="6" name="Rectangle 5">
              <a:extLst>
                <a:ext uri="{FF2B5EF4-FFF2-40B4-BE49-F238E27FC236}">
                  <a16:creationId xmlns:a16="http://schemas.microsoft.com/office/drawing/2014/main" id="{8F1D423E-8B15-41BD-B67A-2B72633E8C60}"/>
                </a:ext>
              </a:extLst>
            </p:cNvPr>
            <p:cNvSpPr/>
            <p:nvPr userDrawn="1"/>
          </p:nvSpPr>
          <p:spPr>
            <a:xfrm>
              <a:off x="7" y="5998222"/>
              <a:ext cx="12192000" cy="72000"/>
            </a:xfrm>
            <a:prstGeom prst="rect">
              <a:avLst/>
            </a:prstGeom>
            <a:gradFill>
              <a:gsLst>
                <a:gs pos="90000">
                  <a:srgbClr val="D60A87"/>
                </a:gs>
                <a:gs pos="10000">
                  <a:srgbClr val="00AAAF"/>
                </a:gs>
                <a:gs pos="50000">
                  <a:srgbClr val="FFFFFF"/>
                </a:gs>
              </a:gsLst>
              <a:lin ang="0" scaled="1"/>
            </a:gradFill>
            <a:ln>
              <a:noFill/>
            </a:ln>
            <a:effectLst>
              <a:outerShdw blurRad="63500" dist="25400" dir="16200000"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sv-SE" sz="1800"/>
            </a:p>
          </p:txBody>
        </p:sp>
        <p:pic>
          <p:nvPicPr>
            <p:cNvPr id="7" name="Picture 6" descr="A black and white logo&#10;&#10;Description automatically generated">
              <a:extLst>
                <a:ext uri="{FF2B5EF4-FFF2-40B4-BE49-F238E27FC236}">
                  <a16:creationId xmlns:a16="http://schemas.microsoft.com/office/drawing/2014/main" id="{F07FAD92-3BD4-F88E-2ECD-B380A6873080}"/>
                </a:ext>
              </a:extLst>
            </p:cNvPr>
            <p:cNvPicPr>
              <a:picLocks noChangeAspect="1"/>
            </p:cNvPicPr>
            <p:nvPr userDrawn="1"/>
          </p:nvPicPr>
          <p:blipFill rotWithShape="1">
            <a:blip r:embed="rId21">
              <a:extLst>
                <a:ext uri="{28A0092B-C50C-407E-A947-70E740481C1C}">
                  <a14:useLocalDpi xmlns:a14="http://schemas.microsoft.com/office/drawing/2010/main" val="0"/>
                </a:ext>
              </a:extLst>
            </a:blip>
            <a:srcRect t="36356" b="37062"/>
            <a:stretch/>
          </p:blipFill>
          <p:spPr>
            <a:xfrm>
              <a:off x="3233815" y="6225300"/>
              <a:ext cx="1964925" cy="522329"/>
            </a:xfrm>
            <a:prstGeom prst="rect">
              <a:avLst/>
            </a:prstGeom>
          </p:spPr>
        </p:pic>
      </p:grpSp>
    </p:spTree>
    <p:extLst>
      <p:ext uri="{BB962C8B-B14F-4D97-AF65-F5344CB8AC3E}">
        <p14:creationId xmlns:p14="http://schemas.microsoft.com/office/powerpoint/2010/main" val="2073085526"/>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Lst>
  <p:txStyles>
    <p:title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100000"/>
        </a:lnSpc>
        <a:spcBef>
          <a:spcPts val="400"/>
        </a:spcBef>
        <a:spcAft>
          <a:spcPts val="400"/>
        </a:spcAft>
        <a:buClr>
          <a:srgbClr val="634A94"/>
        </a:buClr>
        <a:buFont typeface="Wingdings" panose="05000000000000000000" pitchFamily="2" charset="2"/>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100000"/>
        </a:lnSpc>
        <a:spcBef>
          <a:spcPts val="400"/>
        </a:spcBef>
        <a:spcAft>
          <a:spcPts val="400"/>
        </a:spcAft>
        <a:buClr>
          <a:srgbClr val="634A94"/>
        </a:buClr>
        <a:buFont typeface="Wingdings" panose="05000000000000000000" pitchFamily="2" charset="2"/>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100000"/>
        </a:lnSpc>
        <a:spcBef>
          <a:spcPts val="400"/>
        </a:spcBef>
        <a:spcAft>
          <a:spcPts val="400"/>
        </a:spcAft>
        <a:buClr>
          <a:srgbClr val="634A94"/>
        </a:buClr>
        <a:buFont typeface="Wingdings" panose="05000000000000000000" pitchFamily="2" charset="2"/>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100000"/>
        </a:lnSpc>
        <a:spcBef>
          <a:spcPts val="400"/>
        </a:spcBef>
        <a:spcAft>
          <a:spcPts val="400"/>
        </a:spcAft>
        <a:buClr>
          <a:srgbClr val="634A94"/>
        </a:buClr>
        <a:buFont typeface="Wingdings" panose="05000000000000000000" pitchFamily="2" charset="2"/>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100000"/>
        </a:lnSpc>
        <a:spcBef>
          <a:spcPts val="400"/>
        </a:spcBef>
        <a:spcAft>
          <a:spcPts val="400"/>
        </a:spcAft>
        <a:buClr>
          <a:srgbClr val="634A94"/>
        </a:buClr>
        <a:buFont typeface="Wingdings" panose="05000000000000000000" pitchFamily="2" charset="2"/>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27E98DA2-1865-4E97-8590-444FE01B1FE4}"/>
              </a:ext>
            </a:extLst>
          </p:cNvPr>
          <p:cNvGrpSpPr/>
          <p:nvPr userDrawn="1"/>
        </p:nvGrpSpPr>
        <p:grpSpPr>
          <a:xfrm>
            <a:off x="-1" y="6055824"/>
            <a:ext cx="12192001" cy="802177"/>
            <a:chOff x="-1" y="6055823"/>
            <a:chExt cx="9144001" cy="802177"/>
          </a:xfrm>
        </p:grpSpPr>
        <p:sp>
          <p:nvSpPr>
            <p:cNvPr id="14" name="Rectangle 13">
              <a:extLst>
                <a:ext uri="{FF2B5EF4-FFF2-40B4-BE49-F238E27FC236}">
                  <a16:creationId xmlns:a16="http://schemas.microsoft.com/office/drawing/2014/main" id="{AA50B300-CF84-43C1-BFB3-9466A9B79B6A}"/>
                </a:ext>
              </a:extLst>
            </p:cNvPr>
            <p:cNvSpPr/>
            <p:nvPr userDrawn="1"/>
          </p:nvSpPr>
          <p:spPr>
            <a:xfrm>
              <a:off x="-1" y="6055823"/>
              <a:ext cx="9144001" cy="802177"/>
            </a:xfrm>
            <a:prstGeom prst="rect">
              <a:avLst/>
            </a:prstGeom>
            <a:solidFill>
              <a:srgbClr val="375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pic>
          <p:nvPicPr>
            <p:cNvPr id="20" name="Picture 19">
              <a:extLst>
                <a:ext uri="{FF2B5EF4-FFF2-40B4-BE49-F238E27FC236}">
                  <a16:creationId xmlns:a16="http://schemas.microsoft.com/office/drawing/2014/main" id="{65B1804B-41C0-49EC-9CCC-56DC065112D2}"/>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l="18272" t="37722" r="13637" b="36565"/>
            <a:stretch/>
          </p:blipFill>
          <p:spPr>
            <a:xfrm>
              <a:off x="158955" y="6176035"/>
              <a:ext cx="1904977" cy="666695"/>
            </a:xfrm>
            <a:prstGeom prst="rect">
              <a:avLst/>
            </a:prstGeom>
          </p:spPr>
        </p:pic>
        <p:pic>
          <p:nvPicPr>
            <p:cNvPr id="26" name="Picture 25">
              <a:extLst>
                <a:ext uri="{FF2B5EF4-FFF2-40B4-BE49-F238E27FC236}">
                  <a16:creationId xmlns:a16="http://schemas.microsoft.com/office/drawing/2014/main" id="{59814F6A-8856-40D8-8CAF-4C5E6641F5AA}"/>
                </a:ext>
              </a:extLst>
            </p:cNvPr>
            <p:cNvPicPr>
              <a:picLocks noChangeAspect="1"/>
            </p:cNvPicPr>
            <p:nvPr userDrawn="1"/>
          </p:nvPicPr>
          <p:blipFill>
            <a:blip r:embed="rId19">
              <a:biLevel thresh="25000"/>
              <a:extLst>
                <a:ext uri="{28A0092B-C50C-407E-A947-70E740481C1C}">
                  <a14:useLocalDpi xmlns:a14="http://schemas.microsoft.com/office/drawing/2010/main" val="0"/>
                </a:ext>
              </a:extLst>
            </a:blip>
            <a:stretch>
              <a:fillRect/>
            </a:stretch>
          </p:blipFill>
          <p:spPr>
            <a:xfrm>
              <a:off x="7452360" y="6210065"/>
              <a:ext cx="1473694" cy="503384"/>
            </a:xfrm>
            <a:prstGeom prst="rect">
              <a:avLst/>
            </a:prstGeom>
          </p:spPr>
        </p:pic>
        <p:pic>
          <p:nvPicPr>
            <p:cNvPr id="38" name="Picture 37">
              <a:extLst>
                <a:ext uri="{FF2B5EF4-FFF2-40B4-BE49-F238E27FC236}">
                  <a16:creationId xmlns:a16="http://schemas.microsoft.com/office/drawing/2014/main" id="{33E73065-C6F7-4816-8CA3-7879EC8065CD}"/>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3667123" y="6147263"/>
              <a:ext cx="1590678" cy="554912"/>
            </a:xfrm>
            <a:prstGeom prst="rect">
              <a:avLst/>
            </a:prstGeom>
          </p:spPr>
        </p:pic>
      </p:grpSp>
      <p:sp>
        <p:nvSpPr>
          <p:cNvPr id="2" name="Title Placeholder 1"/>
          <p:cNvSpPr>
            <a:spLocks noGrp="1"/>
          </p:cNvSpPr>
          <p:nvPr userDrawn="1">
            <p:ph type="title"/>
          </p:nvPr>
        </p:nvSpPr>
        <p:spPr>
          <a:xfrm>
            <a:off x="504000" y="72271"/>
            <a:ext cx="11184000" cy="977796"/>
          </a:xfrm>
          <a:prstGeom prst="rect">
            <a:avLst/>
          </a:prstGeom>
        </p:spPr>
        <p:txBody>
          <a:bodyPr vert="horz" lIns="91440" tIns="45720" rIns="91440" bIns="45720" rtlCol="0" anchor="b">
            <a:normAutofit/>
          </a:bodyPr>
          <a:lstStyle/>
          <a:p>
            <a:r>
              <a:rPr lang="en-US"/>
              <a:t>Slide title</a:t>
            </a:r>
          </a:p>
        </p:txBody>
      </p:sp>
      <p:sp>
        <p:nvSpPr>
          <p:cNvPr id="3" name="Text Placeholder 2"/>
          <p:cNvSpPr>
            <a:spLocks noGrp="1"/>
          </p:cNvSpPr>
          <p:nvPr userDrawn="1">
            <p:ph type="body" idx="1"/>
          </p:nvPr>
        </p:nvSpPr>
        <p:spPr>
          <a:xfrm>
            <a:off x="504000" y="1181932"/>
            <a:ext cx="11184000" cy="45907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Rectangle 40">
            <a:extLst>
              <a:ext uri="{FF2B5EF4-FFF2-40B4-BE49-F238E27FC236}">
                <a16:creationId xmlns:a16="http://schemas.microsoft.com/office/drawing/2014/main" id="{8F1D423E-8B15-41BD-B67A-2B72633E8C60}"/>
              </a:ext>
            </a:extLst>
          </p:cNvPr>
          <p:cNvSpPr/>
          <p:nvPr userDrawn="1"/>
        </p:nvSpPr>
        <p:spPr>
          <a:xfrm>
            <a:off x="7" y="5988697"/>
            <a:ext cx="12192000" cy="72000"/>
          </a:xfrm>
          <a:prstGeom prst="rect">
            <a:avLst/>
          </a:prstGeom>
          <a:gradFill>
            <a:gsLst>
              <a:gs pos="90000">
                <a:srgbClr val="D60A87"/>
              </a:gs>
              <a:gs pos="10000">
                <a:srgbClr val="00AAAF"/>
              </a:gs>
              <a:gs pos="50000">
                <a:srgbClr val="FFFFFF"/>
              </a:gs>
            </a:gsLst>
            <a:lin ang="0" scaled="1"/>
          </a:gradFill>
          <a:ln>
            <a:noFill/>
          </a:ln>
          <a:effectLst>
            <a:outerShdw blurRad="63500" dist="25400" dir="16200000"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405795149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Lst>
  <p:txStyles>
    <p:title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100000"/>
        </a:lnSpc>
        <a:spcBef>
          <a:spcPts val="400"/>
        </a:spcBef>
        <a:spcAft>
          <a:spcPts val="400"/>
        </a:spcAft>
        <a:buClr>
          <a:srgbClr val="634A94"/>
        </a:buClr>
        <a:buFont typeface="Wingdings" panose="05000000000000000000" pitchFamily="2" charset="2"/>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100000"/>
        </a:lnSpc>
        <a:spcBef>
          <a:spcPts val="400"/>
        </a:spcBef>
        <a:spcAft>
          <a:spcPts val="400"/>
        </a:spcAft>
        <a:buClr>
          <a:srgbClr val="634A94"/>
        </a:buClr>
        <a:buFont typeface="Wingdings" panose="05000000000000000000" pitchFamily="2" charset="2"/>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100000"/>
        </a:lnSpc>
        <a:spcBef>
          <a:spcPts val="400"/>
        </a:spcBef>
        <a:spcAft>
          <a:spcPts val="400"/>
        </a:spcAft>
        <a:buClr>
          <a:srgbClr val="634A94"/>
        </a:buClr>
        <a:buFont typeface="Wingdings" panose="05000000000000000000" pitchFamily="2" charset="2"/>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100000"/>
        </a:lnSpc>
        <a:spcBef>
          <a:spcPts val="400"/>
        </a:spcBef>
        <a:spcAft>
          <a:spcPts val="400"/>
        </a:spcAft>
        <a:buClr>
          <a:srgbClr val="634A94"/>
        </a:buClr>
        <a:buFont typeface="Wingdings" panose="05000000000000000000" pitchFamily="2" charset="2"/>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100000"/>
        </a:lnSpc>
        <a:spcBef>
          <a:spcPts val="400"/>
        </a:spcBef>
        <a:spcAft>
          <a:spcPts val="400"/>
        </a:spcAft>
        <a:buClr>
          <a:srgbClr val="634A94"/>
        </a:buClr>
        <a:buFont typeface="Wingdings" panose="05000000000000000000" pitchFamily="2" charset="2"/>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D2700CF-6B71-4CDA-9094-6AF309651C21}"/>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t="20683" b="38233"/>
          <a:stretch/>
        </p:blipFill>
        <p:spPr>
          <a:xfrm flipH="1" flipV="1">
            <a:off x="0" y="-36771"/>
            <a:ext cx="12192000" cy="3105652"/>
          </a:xfrm>
          <a:prstGeom prst="rect">
            <a:avLst/>
          </a:prstGeom>
        </p:spPr>
      </p:pic>
      <p:sp>
        <p:nvSpPr>
          <p:cNvPr id="17" name="Rectangle 16">
            <a:extLst>
              <a:ext uri="{FF2B5EF4-FFF2-40B4-BE49-F238E27FC236}">
                <a16:creationId xmlns:a16="http://schemas.microsoft.com/office/drawing/2014/main" id="{BC8F60BC-A2B8-4D16-8AF2-705DDD653586}"/>
              </a:ext>
            </a:extLst>
          </p:cNvPr>
          <p:cNvSpPr/>
          <p:nvPr userDrawn="1"/>
        </p:nvSpPr>
        <p:spPr>
          <a:xfrm>
            <a:off x="0" y="-36771"/>
            <a:ext cx="12192000" cy="3838576"/>
          </a:xfrm>
          <a:prstGeom prst="rect">
            <a:avLst/>
          </a:prstGeom>
          <a:gradFill flip="none" rotWithShape="1">
            <a:gsLst>
              <a:gs pos="6000">
                <a:schemeClr val="bg1">
                  <a:alpha val="92000"/>
                </a:schemeClr>
              </a:gs>
              <a:gs pos="0">
                <a:schemeClr val="bg1"/>
              </a:gs>
              <a:gs pos="81000">
                <a:schemeClr val="bg1">
                  <a:alpha val="0"/>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Title Placeholder 1"/>
          <p:cNvSpPr>
            <a:spLocks noGrp="1"/>
          </p:cNvSpPr>
          <p:nvPr>
            <p:ph type="title"/>
          </p:nvPr>
        </p:nvSpPr>
        <p:spPr>
          <a:xfrm>
            <a:off x="609600" y="228601"/>
            <a:ext cx="10769600" cy="838200"/>
          </a:xfrm>
          <a:prstGeom prst="rect">
            <a:avLst/>
          </a:prstGeom>
          <a:noFill/>
        </p:spPr>
        <p:txBody>
          <a:bodyPr vert="horz" lIns="91440" tIns="45720" rIns="91440" bIns="45720" rtlCol="0" anchor="b">
            <a:normAutofit/>
          </a:bodyPr>
          <a:lstStyle/>
          <a:p>
            <a:r>
              <a:rPr lang="en-US"/>
              <a:t>Title of slide</a:t>
            </a:r>
          </a:p>
        </p:txBody>
      </p:sp>
      <p:sp>
        <p:nvSpPr>
          <p:cNvPr id="3" name="Text Placeholder 2"/>
          <p:cNvSpPr>
            <a:spLocks noGrp="1"/>
          </p:cNvSpPr>
          <p:nvPr>
            <p:ph type="body" idx="1"/>
          </p:nvPr>
        </p:nvSpPr>
        <p:spPr>
          <a:xfrm>
            <a:off x="609600" y="1219201"/>
            <a:ext cx="10769600" cy="4800407"/>
          </a:xfrm>
          <a:prstGeom prst="rect">
            <a:avLst/>
          </a:prstGeom>
          <a:noFill/>
        </p:spPr>
        <p:txBody>
          <a:bodyPr vert="horz" lIns="91440" tIns="45720" rIns="91440" bIns="45720" rtlCol="0">
            <a:normAutofit/>
          </a:bodyPr>
          <a:lstStyle/>
          <a:p>
            <a:pPr lvl="0"/>
            <a:r>
              <a:rPr lang="en-US"/>
              <a:t>Click to edit Master text styles I need to see what happens with text here on the blue and if it’s in the legible or if you need to keep fixing the gradient at is</a:t>
            </a:r>
          </a:p>
          <a:p>
            <a:pPr lvl="1"/>
            <a:r>
              <a:rPr lang="en-US"/>
              <a:t>Second level</a:t>
            </a:r>
          </a:p>
          <a:p>
            <a:pPr lvl="2"/>
            <a:r>
              <a:rPr lang="en-US"/>
              <a:t>Third level</a:t>
            </a:r>
          </a:p>
          <a:p>
            <a:pPr lvl="3"/>
            <a:r>
              <a:rPr lang="en-US"/>
              <a:t>Fourth level</a:t>
            </a:r>
          </a:p>
          <a:p>
            <a:pPr lvl="4"/>
            <a:r>
              <a:rPr lang="en-US"/>
              <a:t>Fifth level</a:t>
            </a:r>
          </a:p>
        </p:txBody>
      </p:sp>
      <p:pic>
        <p:nvPicPr>
          <p:cNvPr id="10" name="Picture 9" descr="A close up of a logo&#10;&#10;Description automatically generated">
            <a:extLst>
              <a:ext uri="{FF2B5EF4-FFF2-40B4-BE49-F238E27FC236}">
                <a16:creationId xmlns:a16="http://schemas.microsoft.com/office/drawing/2014/main" id="{1B641F72-8920-4511-9930-832DEF6007AE}"/>
              </a:ext>
            </a:extLst>
          </p:cNvPr>
          <p:cNvPicPr>
            <a:picLocks noChangeAspect="1"/>
          </p:cNvPicPr>
          <p:nvPr userDrawn="1"/>
        </p:nvPicPr>
        <p:blipFill rotWithShape="1">
          <a:blip r:embed="rId19"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1" name="Picture 10" descr="A close up of a logo&#10;&#10;Description automatically generated">
            <a:extLst>
              <a:ext uri="{FF2B5EF4-FFF2-40B4-BE49-F238E27FC236}">
                <a16:creationId xmlns:a16="http://schemas.microsoft.com/office/drawing/2014/main" id="{58828089-D231-4522-8D82-3934FE8CDB5A}"/>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5" name="Picture 14" descr="A picture containing object&#10;&#10;Description automatically generated">
            <a:extLst>
              <a:ext uri="{FF2B5EF4-FFF2-40B4-BE49-F238E27FC236}">
                <a16:creationId xmlns:a16="http://schemas.microsoft.com/office/drawing/2014/main" id="{DED0C75B-46BA-4A8C-8094-A16A94436DF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37018107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txStyles>
    <p:titleStyle>
      <a:lvl1pPr algn="l" defTabSz="914400" rtl="0" eaLnBrk="1" latinLnBrk="0" hangingPunct="1">
        <a:lnSpc>
          <a:spcPct val="90000"/>
        </a:lnSpc>
        <a:spcBef>
          <a:spcPct val="0"/>
        </a:spcBef>
        <a:buNone/>
        <a:defRPr sz="34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lumMod val="50000"/>
          </a:schemeClr>
        </a:buClr>
        <a:buFont typeface="Wingdings" panose="05000000000000000000" pitchFamily="2" charset="2"/>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2" userDrawn="1">
          <p15:clr>
            <a:srgbClr val="F26B43"/>
          </p15:clr>
        </p15:guide>
        <p15:guide id="2" pos="25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who.int/teams/environment-climate-change-and-health/water-sanitation-and-health/monitoring-and-evidence/wash-systems-monitoring/un-water-global-analysis-and-assessment-of-sanitation-and-drinking-water/2024-2025-cycle" TargetMode="External"/><Relationship Id="rId2" Type="http://schemas.openxmlformats.org/officeDocument/2006/relationships/hyperlink" Target="mailto:glaas@who.int"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treasury.un.org/operationalrates/OperationalRates.php" TargetMode="External"/><Relationship Id="rId1" Type="http://schemas.openxmlformats.org/officeDocument/2006/relationships/slideLayout" Target="../slideLayouts/slideLayout5.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mailto:glaas@who.int"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ashdata.org/monitorin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hyperlink" Target="https://apps.who.int/iris/bitstream/handle/10665/274939/9789241514705-eng.pdf" TargetMode="Externa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hyperlink" Target="https://www.who.int/teams/environment-climate-change-and-health/water-sanitation-and-health/sanitation-safety/sanitation-workers" TargetMode="Externa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mailto:glaas@who.int" TargetMode="External"/><Relationship Id="rId2" Type="http://schemas.openxmlformats.org/officeDocument/2006/relationships/hyperlink" Target="https://glaas.who.int/" TargetMode="Externa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https://www.who.int/teams/environment-climate-change-and-health/water-sanitation-and-health/monitoring-and-evidence/wash-systems-monitoring/un-water-global-analysis-and-assessment-of-sanitation-and-drinking-water/wash-accounts" TargetMode="External"/><Relationship Id="rId2" Type="http://schemas.openxmlformats.org/officeDocument/2006/relationships/hyperlink" Target="mailto:glaas@who.int" TargetMode="Externa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mailto:glaas@who.int" TargetMode="External"/><Relationship Id="rId2" Type="http://schemas.openxmlformats.org/officeDocument/2006/relationships/hyperlink" Target="https://get.adobe.com/reader/"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get.adobe.com/reader/"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B624C6-8AF0-44C4-83D8-3A2C2CD4ECF7}"/>
              </a:ext>
            </a:extLst>
          </p:cNvPr>
          <p:cNvSpPr>
            <a:spLocks noGrp="1"/>
          </p:cNvSpPr>
          <p:nvPr>
            <p:ph type="title"/>
          </p:nvPr>
        </p:nvSpPr>
        <p:spPr>
          <a:xfrm>
            <a:off x="497645" y="922340"/>
            <a:ext cx="10436654" cy="2852737"/>
          </a:xfrm>
        </p:spPr>
        <p:txBody>
          <a:bodyPr/>
          <a:lstStyle/>
          <a:p>
            <a:r>
              <a:rPr lang="en-US" sz="2800" dirty="0">
                <a:cs typeface="Calibri"/>
              </a:rPr>
              <a:t>GLAAS information module 4: </a:t>
            </a:r>
            <a:br>
              <a:rPr lang="en-US" dirty="0">
                <a:cs typeface="Calibri"/>
              </a:rPr>
            </a:br>
            <a:r>
              <a:rPr lang="en-US" dirty="0">
                <a:cs typeface="Calibri"/>
              </a:rPr>
              <a:t>Instructions for the </a:t>
            </a:r>
            <a:r>
              <a:rPr lang="en-US" sz="3600" dirty="0">
                <a:cs typeface="Calibri"/>
              </a:rPr>
              <a:t>GLAAS 2024 country survey</a:t>
            </a:r>
            <a:endParaRPr lang="en-US" dirty="0"/>
          </a:p>
        </p:txBody>
      </p:sp>
    </p:spTree>
    <p:extLst>
      <p:ext uri="{BB962C8B-B14F-4D97-AF65-F5344CB8AC3E}">
        <p14:creationId xmlns:p14="http://schemas.microsoft.com/office/powerpoint/2010/main" val="4154322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9A86BC-EA59-7D5C-FD07-273DFB5B213B}"/>
              </a:ext>
            </a:extLst>
          </p:cNvPr>
          <p:cNvSpPr>
            <a:spLocks noGrp="1"/>
          </p:cNvSpPr>
          <p:nvPr>
            <p:ph type="title"/>
          </p:nvPr>
        </p:nvSpPr>
        <p:spPr/>
        <p:txBody>
          <a:bodyPr/>
          <a:lstStyle/>
          <a:p>
            <a:r>
              <a:rPr lang="en-US"/>
              <a:t>Accessing and using eGLAAS (online)</a:t>
            </a:r>
          </a:p>
        </p:txBody>
      </p:sp>
      <p:sp>
        <p:nvSpPr>
          <p:cNvPr id="5" name="Content Placeholder 4">
            <a:extLst>
              <a:ext uri="{FF2B5EF4-FFF2-40B4-BE49-F238E27FC236}">
                <a16:creationId xmlns:a16="http://schemas.microsoft.com/office/drawing/2014/main" id="{970F565D-9448-B70D-4891-119DB7D6DB1C}"/>
              </a:ext>
            </a:extLst>
          </p:cNvPr>
          <p:cNvSpPr>
            <a:spLocks noGrp="1"/>
          </p:cNvSpPr>
          <p:nvPr>
            <p:ph idx="1"/>
          </p:nvPr>
        </p:nvSpPr>
        <p:spPr>
          <a:xfrm>
            <a:off x="609600" y="1280166"/>
            <a:ext cx="10972800" cy="4880002"/>
          </a:xfrm>
        </p:spPr>
        <p:txBody>
          <a:bodyPr>
            <a:normAutofit/>
          </a:bodyPr>
          <a:lstStyle/>
          <a:p>
            <a:pPr algn="just">
              <a:lnSpc>
                <a:spcPct val="100000"/>
              </a:lnSpc>
              <a:spcBef>
                <a:spcPts val="600"/>
              </a:spcBef>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S</a:t>
            </a:r>
            <a:r>
              <a:rPr lang="en-US" dirty="0">
                <a:effectLst/>
                <a:latin typeface="Calibri" panose="020F0502020204030204" pitchFamily="34" charset="0"/>
                <a:ea typeface="Calibri" panose="020F0502020204030204" pitchFamily="34" charset="0"/>
                <a:cs typeface="Times New Roman" panose="02020603050405020304" pitchFamily="18" charset="0"/>
              </a:rPr>
              <a:t>urvey contributors must be registered to the eGLAAS platform to have access to the online survey. </a:t>
            </a:r>
          </a:p>
          <a:p>
            <a:pPr algn="just">
              <a:lnSpc>
                <a:spcPct val="100000"/>
              </a:lnSpc>
              <a:spcBef>
                <a:spcPts val="600"/>
              </a:spcBef>
              <a:spcAft>
                <a:spcPts val="600"/>
              </a:spcAft>
            </a:pPr>
            <a:r>
              <a:rPr lang="en-US" dirty="0">
                <a:effectLst/>
                <a:latin typeface="Calibri" panose="020F0502020204030204" pitchFamily="34" charset="0"/>
                <a:ea typeface="Calibri" panose="020F0502020204030204" pitchFamily="34" charset="0"/>
                <a:cs typeface="Times New Roman" panose="02020603050405020304" pitchFamily="18" charset="0"/>
              </a:rPr>
              <a:t>To register contributors, the focal point must immediately contact the WHO regional office and </a:t>
            </a:r>
            <a:r>
              <a:rPr lang="en-US"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glaas@who.int</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a:solidFill>
                  <a:srgbClr val="D60A87"/>
                </a:solidFill>
                <a:effectLst/>
                <a:latin typeface="Calibri" panose="020F0502020204030204" pitchFamily="34" charset="0"/>
                <a:ea typeface="Calibri" panose="020F0502020204030204" pitchFamily="34" charset="0"/>
                <a:cs typeface="Times New Roman" panose="02020603050405020304" pitchFamily="18" charset="0"/>
              </a:rPr>
              <a:t>with a list of names and email addresses. </a:t>
            </a:r>
          </a:p>
          <a:p>
            <a:pPr algn="just">
              <a:lnSpc>
                <a:spcPct val="100000"/>
              </a:lnSpc>
              <a:spcBef>
                <a:spcPts val="600"/>
              </a:spcBef>
              <a:spcAft>
                <a:spcPts val="600"/>
              </a:spcAft>
            </a:pPr>
            <a:r>
              <a:rPr lang="en-US" dirty="0">
                <a:effectLst/>
                <a:latin typeface="Calibri" panose="020F0502020204030204" pitchFamily="34" charset="0"/>
                <a:ea typeface="Calibri" panose="020F0502020204030204" pitchFamily="34" charset="0"/>
                <a:cs typeface="Times New Roman" panose="02020603050405020304" pitchFamily="18" charset="0"/>
              </a:rPr>
              <a:t>To learn how to use the online platform and complete the eGLAAS survey, review the information on eGLAAS found </a:t>
            </a:r>
            <a:r>
              <a:rPr lang="en-US"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here</a:t>
            </a:r>
            <a:r>
              <a:rPr lang="en-US" dirty="0">
                <a:effectLst/>
                <a:latin typeface="Calibri" panose="020F0502020204030204" pitchFamily="34" charset="0"/>
                <a:ea typeface="Calibri" panose="020F0502020204030204" pitchFamily="34" charset="0"/>
                <a:cs typeface="Times New Roman" panose="02020603050405020304" pitchFamily="18" charset="0"/>
              </a:rPr>
              <a:t> and/or contact the WHO GLAAS team (</a:t>
            </a:r>
            <a:r>
              <a:rPr lang="en-US"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glaas@who.int</a:t>
            </a:r>
            <a:r>
              <a:rPr lang="en-US" dirty="0">
                <a:effectLst/>
                <a:latin typeface="Calibri" panose="020F0502020204030204" pitchFamily="34" charset="0"/>
                <a:ea typeface="Calibri" panose="020F0502020204030204" pitchFamily="34" charset="0"/>
                <a:cs typeface="Times New Roman" panose="02020603050405020304" pitchFamily="18" charset="0"/>
              </a:rPr>
              <a:t>) for further information. </a:t>
            </a:r>
          </a:p>
        </p:txBody>
      </p:sp>
    </p:spTree>
    <p:extLst>
      <p:ext uri="{BB962C8B-B14F-4D97-AF65-F5344CB8AC3E}">
        <p14:creationId xmlns:p14="http://schemas.microsoft.com/office/powerpoint/2010/main" val="1472981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CF52A-7B56-C6AF-7AF8-F12D2EA6C1CA}"/>
              </a:ext>
            </a:extLst>
          </p:cNvPr>
          <p:cNvSpPr>
            <a:spLocks noGrp="1"/>
          </p:cNvSpPr>
          <p:nvPr>
            <p:ph type="title"/>
          </p:nvPr>
        </p:nvSpPr>
        <p:spPr/>
        <p:txBody>
          <a:bodyPr/>
          <a:lstStyle/>
          <a:p>
            <a:r>
              <a:rPr lang="en-US"/>
              <a:t>General instructions for the </a:t>
            </a:r>
            <a:br>
              <a:rPr lang="en-US"/>
            </a:br>
            <a:r>
              <a:rPr lang="en-US"/>
              <a:t>GLAAS 2024 country survey</a:t>
            </a:r>
          </a:p>
        </p:txBody>
      </p:sp>
      <p:sp>
        <p:nvSpPr>
          <p:cNvPr id="3" name="Text Placeholder 2">
            <a:extLst>
              <a:ext uri="{FF2B5EF4-FFF2-40B4-BE49-F238E27FC236}">
                <a16:creationId xmlns:a16="http://schemas.microsoft.com/office/drawing/2014/main" id="{0B9FA8EB-2C9A-5533-0AA5-15764E5388D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66982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47722-C198-4D43-8FD5-33EA4A98452A}"/>
              </a:ext>
            </a:extLst>
          </p:cNvPr>
          <p:cNvSpPr>
            <a:spLocks noGrp="1"/>
          </p:cNvSpPr>
          <p:nvPr>
            <p:ph type="title"/>
          </p:nvPr>
        </p:nvSpPr>
        <p:spPr/>
        <p:txBody>
          <a:bodyPr/>
          <a:lstStyle/>
          <a:p>
            <a:r>
              <a:rPr lang="en-US"/>
              <a:t>General instructions for the GLAAS 2024 country survey</a:t>
            </a:r>
          </a:p>
        </p:txBody>
      </p:sp>
      <p:sp>
        <p:nvSpPr>
          <p:cNvPr id="3" name="Content Placeholder 2">
            <a:extLst>
              <a:ext uri="{FF2B5EF4-FFF2-40B4-BE49-F238E27FC236}">
                <a16:creationId xmlns:a16="http://schemas.microsoft.com/office/drawing/2014/main" id="{22CFBE47-D083-0A3F-3D24-409CDB5737C3}"/>
              </a:ext>
            </a:extLst>
          </p:cNvPr>
          <p:cNvSpPr>
            <a:spLocks noGrp="1"/>
          </p:cNvSpPr>
          <p:nvPr>
            <p:ph idx="1"/>
          </p:nvPr>
        </p:nvSpPr>
        <p:spPr>
          <a:xfrm>
            <a:off x="609600" y="1280166"/>
            <a:ext cx="10972800" cy="5120634"/>
          </a:xfrm>
        </p:spPr>
        <p:txBody>
          <a:bodyPr>
            <a:normAutofit fontScale="92500"/>
          </a:bodyPr>
          <a:lstStyle/>
          <a:p>
            <a:pPr algn="just">
              <a:lnSpc>
                <a:spcPct val="105000"/>
              </a:lnSpc>
            </a:pPr>
            <a:r>
              <a:rPr lang="en-US">
                <a:effectLst/>
                <a:latin typeface="Calibri" panose="020F0502020204030204" pitchFamily="34" charset="0"/>
                <a:ea typeface="Calibri" panose="020F0502020204030204" pitchFamily="34" charset="0"/>
                <a:cs typeface="Times New Roman" panose="02020603050405020304" pitchFamily="18" charset="0"/>
              </a:rPr>
              <a:t>For each question, choose the response that best fits your country.</a:t>
            </a:r>
          </a:p>
          <a:p>
            <a:pPr algn="just">
              <a:lnSpc>
                <a:spcPct val="105000"/>
              </a:lnSpc>
            </a:pPr>
            <a:r>
              <a:rPr lang="en-US">
                <a:effectLst/>
                <a:latin typeface="Calibri" panose="020F0502020204030204" pitchFamily="34" charset="0"/>
                <a:ea typeface="Calibri" panose="020F0502020204030204" pitchFamily="34" charset="0"/>
                <a:cs typeface="Times New Roman" panose="02020603050405020304" pitchFamily="18" charset="0"/>
              </a:rPr>
              <a:t>Most questions require </a:t>
            </a:r>
            <a:r>
              <a:rPr lang="en-US" b="1">
                <a:solidFill>
                  <a:srgbClr val="D60A87"/>
                </a:solidFill>
                <a:effectLst/>
                <a:latin typeface="Calibri" panose="020F0502020204030204" pitchFamily="34" charset="0"/>
                <a:ea typeface="Calibri" panose="020F0502020204030204" pitchFamily="34" charset="0"/>
                <a:cs typeface="Times New Roman" panose="02020603050405020304" pitchFamily="18" charset="0"/>
              </a:rPr>
              <a:t>checkbox </a:t>
            </a:r>
            <a:r>
              <a:rPr lang="en-US">
                <a:effectLst/>
                <a:latin typeface="Calibri" panose="020F0502020204030204" pitchFamily="34" charset="0"/>
                <a:ea typeface="Calibri" panose="020F0502020204030204" pitchFamily="34" charset="0"/>
                <a:cs typeface="Times New Roman" panose="02020603050405020304" pitchFamily="18" charset="0"/>
              </a:rPr>
              <a:t>responses. Some questions allow only one response, while others allow more than one. Read the instructions carefully. </a:t>
            </a:r>
          </a:p>
          <a:p>
            <a:pPr algn="just">
              <a:lnSpc>
                <a:spcPct val="105000"/>
              </a:lnSpc>
            </a:pPr>
            <a:r>
              <a:rPr lang="en-US">
                <a:latin typeface="Calibri" panose="020F0502020204030204" pitchFamily="34" charset="0"/>
                <a:ea typeface="Calibri" panose="020F0502020204030204" pitchFamily="34" charset="0"/>
                <a:cs typeface="Times New Roman" panose="02020603050405020304" pitchFamily="18" charset="0"/>
              </a:rPr>
              <a:t>E</a:t>
            </a:r>
            <a:r>
              <a:rPr lang="en-US">
                <a:effectLst/>
                <a:latin typeface="Calibri" panose="020F0502020204030204" pitchFamily="34" charset="0"/>
                <a:ea typeface="Calibri" panose="020F0502020204030204" pitchFamily="34" charset="0"/>
                <a:cs typeface="Times New Roman" panose="02020603050405020304" pitchFamily="18" charset="0"/>
              </a:rPr>
              <a:t>laborate on responses in </a:t>
            </a:r>
            <a:r>
              <a:rPr lang="en-US" b="1">
                <a:solidFill>
                  <a:srgbClr val="D60A87"/>
                </a:solidFill>
                <a:effectLst/>
                <a:latin typeface="Calibri" panose="020F0502020204030204" pitchFamily="34" charset="0"/>
                <a:ea typeface="Calibri" panose="020F0502020204030204" pitchFamily="34" charset="0"/>
                <a:cs typeface="Times New Roman" panose="02020603050405020304" pitchFamily="18" charset="0"/>
              </a:rPr>
              <a:t>open text boxes </a:t>
            </a:r>
            <a:r>
              <a:rPr lang="en-US">
                <a:effectLst/>
                <a:latin typeface="Calibri" panose="020F0502020204030204" pitchFamily="34" charset="0"/>
                <a:ea typeface="Calibri" panose="020F0502020204030204" pitchFamily="34" charset="0"/>
                <a:cs typeface="Times New Roman" panose="02020603050405020304" pitchFamily="18" charset="0"/>
              </a:rPr>
              <a:t>including specific scenarios, examples, achievements and/or obstacles to progress.</a:t>
            </a:r>
          </a:p>
          <a:p>
            <a:pPr algn="just">
              <a:lnSpc>
                <a:spcPct val="105000"/>
              </a:lnSpc>
            </a:pPr>
            <a:r>
              <a:rPr lang="en-US">
                <a:effectLst/>
                <a:latin typeface="Calibri" panose="020F0502020204030204" pitchFamily="34" charset="0"/>
                <a:ea typeface="Calibri" panose="020F0502020204030204" pitchFamily="34" charset="0"/>
                <a:cs typeface="Times New Roman" panose="02020603050405020304" pitchFamily="18" charset="0"/>
              </a:rPr>
              <a:t>Some response fields have restrictions on what can be entered in the cell. </a:t>
            </a:r>
          </a:p>
          <a:p>
            <a:pPr lvl="1" algn="just">
              <a:lnSpc>
                <a:spcPct val="105000"/>
              </a:lnSpc>
            </a:pPr>
            <a:r>
              <a:rPr lang="en-US" sz="2000">
                <a:effectLst/>
                <a:latin typeface="Calibri" panose="020F0502020204030204" pitchFamily="34" charset="0"/>
                <a:ea typeface="Calibri" panose="020F0502020204030204" pitchFamily="34" charset="0"/>
                <a:cs typeface="Times New Roman" panose="02020603050405020304" pitchFamily="18" charset="0"/>
              </a:rPr>
              <a:t>For example, when asked for a percentage, only numbers between 0 and 100 are allowed without a percent sign.</a:t>
            </a:r>
          </a:p>
          <a:p>
            <a:pPr algn="just">
              <a:lnSpc>
                <a:spcPct val="105000"/>
              </a:lnSpc>
            </a:pPr>
            <a:r>
              <a:rPr lang="en-US">
                <a:effectLst/>
                <a:latin typeface="Calibri" panose="020F0502020204030204" pitchFamily="34" charset="0"/>
                <a:ea typeface="Calibri" panose="020F0502020204030204" pitchFamily="34" charset="0"/>
                <a:cs typeface="Times New Roman" panose="02020603050405020304" pitchFamily="18" charset="0"/>
              </a:rPr>
              <a:t>Pay close attention to specific instructions throughout the survey, such as “please specify”, “if yes”, and “select all that apply”. </a:t>
            </a:r>
          </a:p>
        </p:txBody>
      </p:sp>
    </p:spTree>
    <p:extLst>
      <p:ext uri="{BB962C8B-B14F-4D97-AF65-F5344CB8AC3E}">
        <p14:creationId xmlns:p14="http://schemas.microsoft.com/office/powerpoint/2010/main" val="3880464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BCBC6-56C1-4B72-AFA8-E15F2563FA4C}"/>
              </a:ext>
            </a:extLst>
          </p:cNvPr>
          <p:cNvSpPr>
            <a:spLocks noGrp="1"/>
          </p:cNvSpPr>
          <p:nvPr>
            <p:ph type="title"/>
          </p:nvPr>
        </p:nvSpPr>
        <p:spPr/>
        <p:txBody>
          <a:bodyPr/>
          <a:lstStyle/>
          <a:p>
            <a:r>
              <a:rPr lang="en-US"/>
              <a:t>Response requirements for country survey responses</a:t>
            </a:r>
          </a:p>
        </p:txBody>
      </p:sp>
      <p:sp>
        <p:nvSpPr>
          <p:cNvPr id="2" name="Content Placeholder 1">
            <a:extLst>
              <a:ext uri="{FF2B5EF4-FFF2-40B4-BE49-F238E27FC236}">
                <a16:creationId xmlns:a16="http://schemas.microsoft.com/office/drawing/2014/main" id="{50AE077E-588C-4175-8B1E-618EA3264FBF}"/>
              </a:ext>
            </a:extLst>
          </p:cNvPr>
          <p:cNvSpPr>
            <a:spLocks noGrp="1"/>
          </p:cNvSpPr>
          <p:nvPr>
            <p:ph idx="1"/>
          </p:nvPr>
        </p:nvSpPr>
        <p:spPr>
          <a:xfrm>
            <a:off x="609600" y="1266054"/>
            <a:ext cx="10972800" cy="5393073"/>
          </a:xfrm>
        </p:spPr>
        <p:txBody>
          <a:bodyPr vert="horz" lIns="91440" tIns="45720" rIns="91440" bIns="45720" rtlCol="0" anchor="t">
            <a:normAutofit fontScale="92500"/>
          </a:bodyPr>
          <a:lstStyle/>
          <a:p>
            <a:pPr>
              <a:spcAft>
                <a:spcPts val="600"/>
              </a:spcAft>
            </a:pPr>
            <a:r>
              <a:rPr lang="en-GB" sz="2400"/>
              <a:t>When starting sentences or lists, do </a:t>
            </a:r>
            <a:r>
              <a:rPr lang="en-GB" sz="2400" u="sng"/>
              <a:t>not</a:t>
            </a:r>
            <a:r>
              <a:rPr lang="en-GB" sz="2400"/>
              <a:t> use punctuation such as slashes (/), hyphens (-), bullets (</a:t>
            </a:r>
            <a:r>
              <a:rPr lang="en-GB" sz="2400">
                <a:effectLst/>
                <a:ea typeface="Wingdings" panose="05000000000000000000" pitchFamily="2" charset="2"/>
                <a:cs typeface="Wingdings" panose="05000000000000000000" pitchFamily="2" charset="2"/>
                <a:sym typeface="Wingdings" panose="05000000000000000000" pitchFamily="2" charset="2"/>
              </a:rPr>
              <a:t></a:t>
            </a:r>
            <a:r>
              <a:rPr lang="en-GB" sz="2400"/>
              <a:t>)</a:t>
            </a:r>
            <a:r>
              <a:rPr lang="en-US" sz="2400"/>
              <a:t> or dashes (—). For lists, put each item on a new line without punctuation.</a:t>
            </a:r>
          </a:p>
          <a:p>
            <a:pPr>
              <a:spcAft>
                <a:spcPts val="600"/>
              </a:spcAft>
            </a:pPr>
            <a:r>
              <a:rPr lang="en-US" sz="2400"/>
              <a:t>Ranges of years should be written as </a:t>
            </a:r>
            <a:r>
              <a:rPr lang="en-US" sz="2400" b="1" u="sng"/>
              <a:t>YYYY to YYYY</a:t>
            </a:r>
            <a:r>
              <a:rPr lang="en-US" sz="2400" b="1"/>
              <a:t>. </a:t>
            </a:r>
            <a:r>
              <a:rPr lang="en-US" sz="2400" i="1"/>
              <a:t>Do not use hyphens </a:t>
            </a:r>
            <a:r>
              <a:rPr lang="en-US" sz="2400"/>
              <a:t>between the years. </a:t>
            </a:r>
          </a:p>
          <a:p>
            <a:pPr marL="914400" lvl="2" indent="0">
              <a:spcAft>
                <a:spcPts val="600"/>
              </a:spcAft>
              <a:buNone/>
            </a:pPr>
            <a:r>
              <a:rPr lang="en-US" b="1">
                <a:solidFill>
                  <a:schemeClr val="accent6">
                    <a:lumMod val="75000"/>
                  </a:schemeClr>
                </a:solidFill>
              </a:rPr>
              <a:t>Correct:     YEAR: 2018     RANGE: 2018 to 2021 </a:t>
            </a:r>
          </a:p>
          <a:p>
            <a:pPr marL="914400" lvl="2" indent="0">
              <a:spcAft>
                <a:spcPts val="600"/>
              </a:spcAft>
              <a:buNone/>
            </a:pPr>
            <a:r>
              <a:rPr lang="en-US">
                <a:solidFill>
                  <a:srgbClr val="C00000"/>
                </a:solidFill>
              </a:rPr>
              <a:t>Incorrect:   YEAR: ’18        RANGE: 2018-2021 </a:t>
            </a:r>
          </a:p>
          <a:p>
            <a:pPr>
              <a:spcBef>
                <a:spcPts val="1000"/>
              </a:spcBef>
              <a:spcAft>
                <a:spcPts val="600"/>
              </a:spcAft>
            </a:pPr>
            <a:r>
              <a:rPr lang="en-US" sz="2400"/>
              <a:t>Please </a:t>
            </a:r>
            <a:r>
              <a:rPr lang="en-US" sz="2400" u="sng"/>
              <a:t>avoid using acronyms</a:t>
            </a:r>
            <a:r>
              <a:rPr lang="en-US" sz="2400"/>
              <a:t>. Instead spell out the full name or phrase. </a:t>
            </a:r>
          </a:p>
          <a:p>
            <a:pPr>
              <a:spcAft>
                <a:spcPts val="600"/>
              </a:spcAft>
            </a:pPr>
            <a:r>
              <a:rPr lang="en-US" sz="2400"/>
              <a:t>For monetary values, indicate the currency using the three letter ISO currency code. </a:t>
            </a:r>
          </a:p>
          <a:p>
            <a:pPr lvl="1">
              <a:spcAft>
                <a:spcPts val="600"/>
              </a:spcAft>
            </a:pPr>
            <a:r>
              <a:rPr lang="en-US" sz="2000"/>
              <a:t>The currency codes can be found at: </a:t>
            </a:r>
            <a:r>
              <a:rPr lang="en-US" sz="2000">
                <a:hlinkClick r:id="rId2"/>
              </a:rPr>
              <a:t>https://treasury.un.org/operationalrates/OperationalRates.php</a:t>
            </a:r>
            <a:endParaRPr lang="en-US" sz="2000"/>
          </a:p>
          <a:p>
            <a:pPr>
              <a:spcAft>
                <a:spcPts val="600"/>
              </a:spcAft>
            </a:pPr>
            <a:r>
              <a:rPr lang="en-US" sz="2400">
                <a:effectLst/>
                <a:latin typeface="Calibri" panose="020F0502020204030204" pitchFamily="34" charset="0"/>
                <a:ea typeface="Calibri" panose="020F0502020204030204" pitchFamily="34" charset="0"/>
                <a:cs typeface="Times New Roman" panose="02020603050405020304" pitchFamily="18" charset="0"/>
              </a:rPr>
              <a:t>For some questions, if </a:t>
            </a:r>
            <a:r>
              <a:rPr lang="en-US" sz="2400" i="1">
                <a:effectLst/>
                <a:latin typeface="Calibri" panose="020F0502020204030204" pitchFamily="34" charset="0"/>
                <a:ea typeface="Calibri" panose="020F0502020204030204" pitchFamily="34" charset="0"/>
                <a:cs typeface="Times New Roman" panose="02020603050405020304" pitchFamily="18" charset="0"/>
              </a:rPr>
              <a:t>No</a:t>
            </a:r>
            <a:r>
              <a:rPr lang="en-US" sz="2400">
                <a:effectLst/>
                <a:latin typeface="Calibri" panose="020F0502020204030204" pitchFamily="34" charset="0"/>
                <a:ea typeface="Calibri" panose="020F0502020204030204" pitchFamily="34" charset="0"/>
                <a:cs typeface="Times New Roman" panose="02020603050405020304" pitchFamily="18" charset="0"/>
              </a:rPr>
              <a:t> is marked as the answer to the first part of the question, response fields for questions that are not applicable will be blocked and do not need to be answered.</a:t>
            </a:r>
          </a:p>
          <a:p>
            <a:pPr>
              <a:spcAft>
                <a:spcPts val="600"/>
              </a:spcAft>
            </a:pPr>
            <a:r>
              <a:rPr lang="en-US" sz="2400">
                <a:effectLst/>
                <a:latin typeface="Calibri" panose="020F0502020204030204" pitchFamily="34" charset="0"/>
                <a:ea typeface="Calibri" panose="020F0502020204030204" pitchFamily="34" charset="0"/>
                <a:cs typeface="Times New Roman" panose="02020603050405020304" pitchFamily="18" charset="0"/>
              </a:rPr>
              <a:t>When prompted, please include the links to documents referenced in the survey and/or attach soft copies (PDF) or upload (eGLAAS) the documents to your submission. </a:t>
            </a:r>
          </a:p>
        </p:txBody>
      </p:sp>
      <p:pic>
        <p:nvPicPr>
          <p:cNvPr id="4" name="Graphic 3" descr="Checkmark with solid fill">
            <a:extLst>
              <a:ext uri="{FF2B5EF4-FFF2-40B4-BE49-F238E27FC236}">
                <a16:creationId xmlns:a16="http://schemas.microsoft.com/office/drawing/2014/main" id="{DB558D9A-4B72-49FC-9E13-0692E6FE6C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1481" y="2609658"/>
            <a:ext cx="274320" cy="274320"/>
          </a:xfrm>
          <a:prstGeom prst="rect">
            <a:avLst/>
          </a:prstGeom>
        </p:spPr>
      </p:pic>
      <p:pic>
        <p:nvPicPr>
          <p:cNvPr id="5" name="Graphic 4" descr="Close with solid fill">
            <a:extLst>
              <a:ext uri="{FF2B5EF4-FFF2-40B4-BE49-F238E27FC236}">
                <a16:creationId xmlns:a16="http://schemas.microsoft.com/office/drawing/2014/main" id="{31A62D78-612C-4BEE-9316-15583405C1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71481" y="2985651"/>
            <a:ext cx="274320" cy="274320"/>
          </a:xfrm>
          <a:prstGeom prst="rect">
            <a:avLst/>
          </a:prstGeom>
        </p:spPr>
      </p:pic>
    </p:spTree>
    <p:extLst>
      <p:ext uri="{BB962C8B-B14F-4D97-AF65-F5344CB8AC3E}">
        <p14:creationId xmlns:p14="http://schemas.microsoft.com/office/powerpoint/2010/main" val="4089523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181691-BF28-DA4B-B6BC-F7E2E1DA2484}"/>
              </a:ext>
            </a:extLst>
          </p:cNvPr>
          <p:cNvSpPr>
            <a:spLocks noGrp="1"/>
          </p:cNvSpPr>
          <p:nvPr>
            <p:ph type="title"/>
          </p:nvPr>
        </p:nvSpPr>
        <p:spPr/>
        <p:txBody>
          <a:bodyPr/>
          <a:lstStyle/>
          <a:p>
            <a:r>
              <a:rPr lang="en-US"/>
              <a:t>General tips</a:t>
            </a:r>
          </a:p>
        </p:txBody>
      </p:sp>
      <p:sp>
        <p:nvSpPr>
          <p:cNvPr id="2" name="Content Placeholder 1">
            <a:extLst>
              <a:ext uri="{FF2B5EF4-FFF2-40B4-BE49-F238E27FC236}">
                <a16:creationId xmlns:a16="http://schemas.microsoft.com/office/drawing/2014/main" id="{EEFB3AEC-B14F-B34A-A454-E328EB697BCD}"/>
              </a:ext>
            </a:extLst>
          </p:cNvPr>
          <p:cNvSpPr>
            <a:spLocks noGrp="1"/>
          </p:cNvSpPr>
          <p:nvPr>
            <p:ph idx="1"/>
          </p:nvPr>
        </p:nvSpPr>
        <p:spPr/>
        <p:txBody>
          <a:bodyPr>
            <a:normAutofit lnSpcReduction="10000"/>
          </a:bodyPr>
          <a:lstStyle/>
          <a:p>
            <a:pPr>
              <a:spcAft>
                <a:spcPts val="600"/>
              </a:spcAft>
            </a:pPr>
            <a:r>
              <a:rPr lang="en-US" dirty="0"/>
              <a:t>For some questions, your answers might be the same as previous questions. Do not use “same as above”, please copy and paste the answer for the question. </a:t>
            </a:r>
          </a:p>
          <a:p>
            <a:pPr lvl="1">
              <a:spcAft>
                <a:spcPts val="600"/>
              </a:spcAft>
            </a:pPr>
            <a:r>
              <a:rPr lang="en-US" dirty="0"/>
              <a:t>For example, question A5 on Policies and Plans asks for policies and plans by subsector (e.g. Urban and Rural Sanitation). If you have the same policy for both urban and rural, report the same policy in both the urban and rural response fields. </a:t>
            </a:r>
          </a:p>
          <a:p>
            <a:pPr>
              <a:spcAft>
                <a:spcPts val="600"/>
              </a:spcAft>
            </a:pPr>
            <a:r>
              <a:rPr lang="en-US" dirty="0"/>
              <a:t>If a question asks for a policy, plan or regulation, please only list the most relevant document. </a:t>
            </a:r>
          </a:p>
          <a:p>
            <a:pPr lvl="1">
              <a:spcAft>
                <a:spcPts val="600"/>
              </a:spcAft>
            </a:pPr>
            <a:r>
              <a:rPr lang="en-US" dirty="0"/>
              <a:t>We understand that countries often have multiple policies/plans, but the survey is designed to collect data on only one per question. </a:t>
            </a:r>
          </a:p>
        </p:txBody>
      </p:sp>
    </p:spTree>
    <p:extLst>
      <p:ext uri="{BB962C8B-B14F-4D97-AF65-F5344CB8AC3E}">
        <p14:creationId xmlns:p14="http://schemas.microsoft.com/office/powerpoint/2010/main" val="1844280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2AA370-9D2C-C167-0388-F6199001D530}"/>
              </a:ext>
            </a:extLst>
          </p:cNvPr>
          <p:cNvSpPr>
            <a:spLocks noGrp="1"/>
          </p:cNvSpPr>
          <p:nvPr>
            <p:ph type="title"/>
          </p:nvPr>
        </p:nvSpPr>
        <p:spPr/>
        <p:txBody>
          <a:bodyPr>
            <a:normAutofit/>
          </a:bodyPr>
          <a:lstStyle/>
          <a:p>
            <a:r>
              <a:rPr lang="en-US"/>
              <a:t>Some questions across the survey are linked or related</a:t>
            </a:r>
          </a:p>
        </p:txBody>
      </p:sp>
      <p:sp>
        <p:nvSpPr>
          <p:cNvPr id="2" name="Content Placeholder 1">
            <a:extLst>
              <a:ext uri="{FF2B5EF4-FFF2-40B4-BE49-F238E27FC236}">
                <a16:creationId xmlns:a16="http://schemas.microsoft.com/office/drawing/2014/main" id="{9630528B-3642-89D2-0F1A-F6D8898AB0AC}"/>
              </a:ext>
            </a:extLst>
          </p:cNvPr>
          <p:cNvSpPr>
            <a:spLocks noGrp="1"/>
          </p:cNvSpPr>
          <p:nvPr>
            <p:ph idx="1"/>
          </p:nvPr>
        </p:nvSpPr>
        <p:spPr>
          <a:xfrm>
            <a:off x="609600" y="1280166"/>
            <a:ext cx="10972800" cy="5378961"/>
          </a:xfrm>
        </p:spPr>
        <p:txBody>
          <a:bodyPr>
            <a:normAutofit fontScale="85000" lnSpcReduction="20000"/>
          </a:bodyPr>
          <a:lstStyle/>
          <a:p>
            <a:r>
              <a:rPr lang="en-US" b="1" u="sng">
                <a:solidFill>
                  <a:srgbClr val="D60A87"/>
                </a:solidFill>
              </a:rPr>
              <a:t>Equity (A9, B7, D4)</a:t>
            </a:r>
            <a:r>
              <a:rPr lang="en-US" u="sng"/>
              <a:t>:</a:t>
            </a:r>
            <a:r>
              <a:rPr lang="en-US"/>
              <a:t> </a:t>
            </a:r>
          </a:p>
          <a:p>
            <a:pPr lvl="1"/>
            <a:r>
              <a:rPr lang="en-US"/>
              <a:t>In your responses, make sure to </a:t>
            </a:r>
            <a:r>
              <a:rPr lang="en-US" b="1"/>
              <a:t>identify the same populations and settings across all three questions </a:t>
            </a:r>
            <a:r>
              <a:rPr lang="en-US"/>
              <a:t>(i.e. if the box “does not exist in the country” is marked for one of the questions it should be marked for all of them). </a:t>
            </a:r>
          </a:p>
          <a:p>
            <a:pPr lvl="2"/>
            <a:r>
              <a:rPr lang="en-US"/>
              <a:t>A9: Equity measures in national policies and plans</a:t>
            </a:r>
          </a:p>
          <a:p>
            <a:pPr lvl="2"/>
            <a:r>
              <a:rPr lang="en-US"/>
              <a:t>B7: Monitoring equity measures</a:t>
            </a:r>
          </a:p>
          <a:p>
            <a:pPr lvl="2"/>
            <a:r>
              <a:rPr lang="en-US"/>
              <a:t>D4: Financing equity measures</a:t>
            </a:r>
          </a:p>
          <a:p>
            <a:pPr marL="914400" lvl="2" indent="0">
              <a:buNone/>
            </a:pPr>
            <a:endParaRPr lang="en-US"/>
          </a:p>
          <a:p>
            <a:r>
              <a:rPr lang="en-US" b="1">
                <a:solidFill>
                  <a:srgbClr val="D60A87"/>
                </a:solidFill>
              </a:rPr>
              <a:t>Institutional roles and budgets (A10, D2)</a:t>
            </a:r>
            <a:r>
              <a:rPr lang="en-US"/>
              <a:t>: </a:t>
            </a:r>
          </a:p>
          <a:p>
            <a:pPr lvl="1"/>
            <a:r>
              <a:rPr lang="en-US"/>
              <a:t>In your responses, make sure to </a:t>
            </a:r>
            <a:r>
              <a:rPr lang="en-US" b="1"/>
              <a:t>list the same ministries or national institutions </a:t>
            </a:r>
            <a:r>
              <a:rPr lang="en-US"/>
              <a:t>involved in WASH in both A10 and D2. </a:t>
            </a:r>
          </a:p>
          <a:p>
            <a:pPr lvl="2"/>
            <a:r>
              <a:rPr lang="en-US"/>
              <a:t>A10: Institutional roles and lead agencies</a:t>
            </a:r>
          </a:p>
          <a:p>
            <a:pPr lvl="2"/>
            <a:r>
              <a:rPr lang="en-US"/>
              <a:t>D2: Government budgets for WASH </a:t>
            </a:r>
          </a:p>
          <a:p>
            <a:pPr marL="914400" lvl="2" indent="0">
              <a:buNone/>
            </a:pPr>
            <a:endParaRPr lang="en-US"/>
          </a:p>
          <a:p>
            <a:pPr marL="0" indent="0" algn="ctr">
              <a:buNone/>
            </a:pPr>
            <a:r>
              <a:rPr lang="en-US" b="1">
                <a:solidFill>
                  <a:srgbClr val="D60A87"/>
                </a:solidFill>
              </a:rPr>
              <a:t>To avoid conflicts, review the survey guidance instructions </a:t>
            </a:r>
          </a:p>
          <a:p>
            <a:pPr marL="0" indent="0" algn="ctr">
              <a:spcAft>
                <a:spcPts val="0"/>
              </a:spcAft>
              <a:buNone/>
            </a:pPr>
            <a:r>
              <a:rPr lang="en-US" b="1">
                <a:solidFill>
                  <a:srgbClr val="D60A87"/>
                </a:solidFill>
              </a:rPr>
              <a:t>and your responses to these questions before submitting the survey.</a:t>
            </a:r>
            <a:endParaRPr lang="en-US"/>
          </a:p>
        </p:txBody>
      </p:sp>
    </p:spTree>
    <p:extLst>
      <p:ext uri="{BB962C8B-B14F-4D97-AF65-F5344CB8AC3E}">
        <p14:creationId xmlns:p14="http://schemas.microsoft.com/office/powerpoint/2010/main" val="3685330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4B9A68-3B01-E442-9881-3D6D20B61CC0}"/>
              </a:ext>
            </a:extLst>
          </p:cNvPr>
          <p:cNvSpPr>
            <a:spLocks noGrp="1"/>
          </p:cNvSpPr>
          <p:nvPr>
            <p:ph type="title"/>
          </p:nvPr>
        </p:nvSpPr>
        <p:spPr/>
        <p:txBody>
          <a:bodyPr/>
          <a:lstStyle/>
          <a:p>
            <a:r>
              <a:rPr lang="en-US"/>
              <a:t>Final tips for filling out the survey</a:t>
            </a:r>
          </a:p>
        </p:txBody>
      </p:sp>
      <p:sp>
        <p:nvSpPr>
          <p:cNvPr id="2" name="Content Placeholder 1">
            <a:extLst>
              <a:ext uri="{FF2B5EF4-FFF2-40B4-BE49-F238E27FC236}">
                <a16:creationId xmlns:a16="http://schemas.microsoft.com/office/drawing/2014/main" id="{C15997C9-102E-E04A-A587-B6EFDB720867}"/>
              </a:ext>
            </a:extLst>
          </p:cNvPr>
          <p:cNvSpPr>
            <a:spLocks noGrp="1"/>
          </p:cNvSpPr>
          <p:nvPr>
            <p:ph idx="1"/>
          </p:nvPr>
        </p:nvSpPr>
        <p:spPr/>
        <p:txBody>
          <a:bodyPr vert="horz" lIns="91440" tIns="45720" rIns="91440" bIns="45720" rtlCol="0" anchor="t">
            <a:normAutofit/>
          </a:bodyPr>
          <a:lstStyle/>
          <a:p>
            <a:r>
              <a:rPr lang="en-US" sz="3200" dirty="0"/>
              <a:t>If you have trouble entering information in a response cell: </a:t>
            </a:r>
          </a:p>
          <a:p>
            <a:pPr lvl="1"/>
            <a:r>
              <a:rPr lang="en-US" sz="3000" dirty="0"/>
              <a:t>double check the </a:t>
            </a:r>
            <a:r>
              <a:rPr lang="en-US" sz="3000" b="1" dirty="0">
                <a:solidFill>
                  <a:srgbClr val="D60A87"/>
                </a:solidFill>
              </a:rPr>
              <a:t>instructions in the country survey </a:t>
            </a:r>
            <a:r>
              <a:rPr lang="en-US" sz="3000" dirty="0"/>
              <a:t>or </a:t>
            </a:r>
          </a:p>
          <a:p>
            <a:pPr lvl="1"/>
            <a:r>
              <a:rPr lang="en-US" sz="3000" dirty="0"/>
              <a:t>check for the </a:t>
            </a:r>
            <a:r>
              <a:rPr lang="en-US" sz="3000" b="1" dirty="0">
                <a:solidFill>
                  <a:srgbClr val="D60A87"/>
                </a:solidFill>
              </a:rPr>
              <a:t>survey guidance </a:t>
            </a:r>
            <a:r>
              <a:rPr lang="en-US" sz="3000" dirty="0"/>
              <a:t>to make sure you are entering the information required for the question.</a:t>
            </a:r>
          </a:p>
          <a:p>
            <a:pPr marL="457200" lvl="1" indent="0">
              <a:buNone/>
            </a:pPr>
            <a:endParaRPr lang="en-US" sz="3000" dirty="0"/>
          </a:p>
          <a:p>
            <a:pPr marL="457200" lvl="1" indent="0">
              <a:buNone/>
            </a:pPr>
            <a:r>
              <a:rPr lang="en-US" sz="3200" b="1" dirty="0"/>
              <a:t>If you have any questions, please contact</a:t>
            </a:r>
            <a:r>
              <a:rPr lang="en-US" sz="3200" dirty="0"/>
              <a:t> </a:t>
            </a:r>
            <a:r>
              <a:rPr lang="en-US" sz="3200" dirty="0">
                <a:hlinkClick r:id="rId2"/>
              </a:rPr>
              <a:t>glaas@who.int</a:t>
            </a:r>
            <a:r>
              <a:rPr lang="en-US" sz="3200" dirty="0"/>
              <a:t>. </a:t>
            </a:r>
          </a:p>
        </p:txBody>
      </p:sp>
    </p:spTree>
    <p:extLst>
      <p:ext uri="{BB962C8B-B14F-4D97-AF65-F5344CB8AC3E}">
        <p14:creationId xmlns:p14="http://schemas.microsoft.com/office/powerpoint/2010/main" val="4190500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C0567-CBB2-4C9B-A3FE-8DE8C9C65539}"/>
              </a:ext>
            </a:extLst>
          </p:cNvPr>
          <p:cNvSpPr>
            <a:spLocks noGrp="1"/>
          </p:cNvSpPr>
          <p:nvPr>
            <p:ph type="ctrTitle"/>
          </p:nvPr>
        </p:nvSpPr>
        <p:spPr>
          <a:xfrm>
            <a:off x="298938" y="1924580"/>
            <a:ext cx="10363200" cy="1982787"/>
          </a:xfrm>
        </p:spPr>
        <p:txBody>
          <a:bodyPr/>
          <a:lstStyle/>
          <a:p>
            <a:pPr algn="l">
              <a:spcAft>
                <a:spcPts val="1000"/>
              </a:spcAft>
            </a:pPr>
            <a:r>
              <a:rPr lang="en-US" sz="2800" i="1">
                <a:cs typeface="Calibri"/>
              </a:rPr>
              <a:t>Tips for success</a:t>
            </a:r>
            <a:br>
              <a:rPr lang="en-US">
                <a:cs typeface="Calibri"/>
              </a:rPr>
            </a:br>
            <a:r>
              <a:rPr lang="en-US">
                <a:cs typeface="Calibri"/>
              </a:rPr>
              <a:t>Section A Governance</a:t>
            </a:r>
            <a:br>
              <a:rPr lang="en-US">
                <a:cs typeface="Calibri"/>
              </a:rPr>
            </a:br>
            <a:r>
              <a:rPr lang="en-US" sz="2400">
                <a:cs typeface="Calibri"/>
              </a:rPr>
              <a:t>in the </a:t>
            </a:r>
            <a:r>
              <a:rPr lang="en-US" sz="2400">
                <a:solidFill>
                  <a:schemeClr val="bg1"/>
                </a:solidFill>
                <a:cs typeface="Calibri"/>
              </a:rPr>
              <a:t>GLAAS 2024 country survey</a:t>
            </a:r>
          </a:p>
        </p:txBody>
      </p:sp>
    </p:spTree>
    <p:extLst>
      <p:ext uri="{BB962C8B-B14F-4D97-AF65-F5344CB8AC3E}">
        <p14:creationId xmlns:p14="http://schemas.microsoft.com/office/powerpoint/2010/main" val="3309979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8E767F-1A1A-449D-8F78-F27B0A8C2EAD}"/>
              </a:ext>
            </a:extLst>
          </p:cNvPr>
          <p:cNvSpPr>
            <a:spLocks noGrp="1"/>
          </p:cNvSpPr>
          <p:nvPr>
            <p:ph type="title"/>
          </p:nvPr>
        </p:nvSpPr>
        <p:spPr/>
        <p:txBody>
          <a:bodyPr>
            <a:normAutofit/>
          </a:bodyPr>
          <a:lstStyle/>
          <a:p>
            <a:r>
              <a:rPr lang="en-US" sz="4000"/>
              <a:t>Questions in Section A</a:t>
            </a:r>
          </a:p>
        </p:txBody>
      </p:sp>
      <p:sp>
        <p:nvSpPr>
          <p:cNvPr id="2" name="Content Placeholder 1">
            <a:extLst>
              <a:ext uri="{FF2B5EF4-FFF2-40B4-BE49-F238E27FC236}">
                <a16:creationId xmlns:a16="http://schemas.microsoft.com/office/drawing/2014/main" id="{B1855370-3FBA-4735-8196-5F7511F82910}"/>
              </a:ext>
            </a:extLst>
          </p:cNvPr>
          <p:cNvSpPr>
            <a:spLocks noGrp="1"/>
          </p:cNvSpPr>
          <p:nvPr>
            <p:ph idx="1"/>
          </p:nvPr>
        </p:nvSpPr>
        <p:spPr>
          <a:xfrm>
            <a:off x="609600" y="2153636"/>
            <a:ext cx="10972800" cy="4505491"/>
          </a:xfrm>
        </p:spPr>
        <p:txBody>
          <a:bodyPr vert="horz" lIns="91440" tIns="45720" rIns="91440" bIns="45720" numCol="2" rtlCol="0" anchor="t">
            <a:normAutofit fontScale="92500" lnSpcReduction="10000"/>
          </a:bodyPr>
          <a:lstStyle/>
          <a:p>
            <a:pPr marR="0">
              <a:lnSpc>
                <a:spcPct val="107000"/>
              </a:lnSpc>
              <a:spcBef>
                <a:spcPts val="0"/>
              </a:spcBef>
              <a:spcAft>
                <a:spcPts val="6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A1: </a:t>
            </a:r>
            <a:r>
              <a:rPr lang="en-US" sz="2800" dirty="0">
                <a:effectLst/>
                <a:latin typeface="Calibri" panose="020F0502020204030204" pitchFamily="34" charset="0"/>
                <a:ea typeface="Calibri" panose="020F0502020204030204" pitchFamily="34" charset="0"/>
                <a:cs typeface="Times New Roman" panose="02020603050405020304" pitchFamily="18" charset="0"/>
              </a:rPr>
              <a:t>Human rights to water and sanitation </a:t>
            </a:r>
          </a:p>
          <a:p>
            <a:pPr marR="0">
              <a:lnSpc>
                <a:spcPct val="107000"/>
              </a:lnSpc>
              <a:spcBef>
                <a:spcPts val="0"/>
              </a:spcBef>
              <a:spcAft>
                <a:spcPts val="6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A2: </a:t>
            </a:r>
            <a:r>
              <a:rPr lang="en-US" sz="2800" dirty="0">
                <a:effectLst/>
                <a:latin typeface="Calibri" panose="020F0502020204030204" pitchFamily="34" charset="0"/>
                <a:ea typeface="Calibri" panose="020F0502020204030204" pitchFamily="34" charset="0"/>
                <a:cs typeface="Times New Roman" panose="02020603050405020304" pitchFamily="18" charset="0"/>
              </a:rPr>
              <a:t>National regulations and standards</a:t>
            </a:r>
          </a:p>
          <a:p>
            <a:pPr marR="0">
              <a:lnSpc>
                <a:spcPct val="107000"/>
              </a:lnSpc>
              <a:spcBef>
                <a:spcPts val="0"/>
              </a:spcBef>
              <a:spcAft>
                <a:spcPts val="6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A3: </a:t>
            </a:r>
            <a:r>
              <a:rPr lang="en-US" sz="2800" dirty="0">
                <a:effectLst/>
                <a:latin typeface="Calibri" panose="020F0502020204030204" pitchFamily="34" charset="0"/>
                <a:ea typeface="Calibri" panose="020F0502020204030204" pitchFamily="34" charset="0"/>
                <a:cs typeface="Times New Roman" panose="02020603050405020304" pitchFamily="18" charset="0"/>
              </a:rPr>
              <a:t>Risk management approaches</a:t>
            </a:r>
          </a:p>
          <a:p>
            <a:pPr marR="0">
              <a:lnSpc>
                <a:spcPct val="107000"/>
              </a:lnSpc>
              <a:spcBef>
                <a:spcPts val="0"/>
              </a:spcBef>
              <a:spcAft>
                <a:spcPts val="600"/>
              </a:spcAft>
            </a:pPr>
            <a:r>
              <a:rPr lang="en-US" b="1" dirty="0">
                <a:latin typeface="Calibri" panose="020F0502020204030204" pitchFamily="34" charset="0"/>
                <a:ea typeface="Calibri" panose="020F0502020204030204" pitchFamily="34" charset="0"/>
                <a:cs typeface="Times New Roman" panose="02020603050405020304" pitchFamily="18" charset="0"/>
              </a:rPr>
              <a:t>A4*: </a:t>
            </a:r>
            <a:r>
              <a:rPr lang="en-US" dirty="0">
                <a:latin typeface="Calibri" panose="020F0502020204030204" pitchFamily="34" charset="0"/>
                <a:ea typeface="Calibri" panose="020F0502020204030204" pitchFamily="34" charset="0"/>
                <a:cs typeface="Times New Roman" panose="02020603050405020304" pitchFamily="18" charset="0"/>
              </a:rPr>
              <a:t>Risk assessments for climate resilient WASH</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6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A5: </a:t>
            </a:r>
            <a:r>
              <a:rPr lang="en-US" sz="2800" dirty="0">
                <a:effectLst/>
                <a:latin typeface="Calibri" panose="020F0502020204030204" pitchFamily="34" charset="0"/>
                <a:ea typeface="Calibri" panose="020F0502020204030204" pitchFamily="34" charset="0"/>
                <a:cs typeface="Times New Roman" panose="02020603050405020304" pitchFamily="18" charset="0"/>
              </a:rPr>
              <a:t>National WASH policies and plans</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6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A6: </a:t>
            </a:r>
            <a:r>
              <a:rPr lang="en-US" sz="2800" dirty="0">
                <a:effectLst/>
                <a:latin typeface="Calibri" panose="020F0502020204030204" pitchFamily="34" charset="0"/>
                <a:ea typeface="Calibri" panose="020F0502020204030204" pitchFamily="34" charset="0"/>
                <a:cs typeface="Times New Roman" panose="02020603050405020304" pitchFamily="18" charset="0"/>
              </a:rPr>
              <a:t>Content of WASH policies and plans</a:t>
            </a:r>
          </a:p>
          <a:p>
            <a:pPr marR="0">
              <a:lnSpc>
                <a:spcPct val="107000"/>
              </a:lnSpc>
              <a:spcBef>
                <a:spcPts val="0"/>
              </a:spcBef>
              <a:spcAft>
                <a:spcPts val="6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A7*: </a:t>
            </a:r>
            <a:r>
              <a:rPr lang="en-US" sz="2800" dirty="0">
                <a:effectLst/>
                <a:latin typeface="Calibri" panose="020F0502020204030204" pitchFamily="34" charset="0"/>
                <a:ea typeface="Calibri" panose="020F0502020204030204" pitchFamily="34" charset="0"/>
                <a:cs typeface="Times New Roman" panose="02020603050405020304" pitchFamily="18" charset="0"/>
              </a:rPr>
              <a:t>WASH in other sector policies</a:t>
            </a:r>
          </a:p>
          <a:p>
            <a:pPr marR="0">
              <a:lnSpc>
                <a:spcPct val="107000"/>
              </a:lnSpc>
              <a:spcBef>
                <a:spcPts val="0"/>
              </a:spcBef>
              <a:spcAft>
                <a:spcPts val="600"/>
              </a:spcAft>
            </a:pPr>
            <a:r>
              <a:rPr lang="en-US" sz="2800" b="1" dirty="0">
                <a:effectLst/>
                <a:highlight>
                  <a:srgbClr val="54C6C9"/>
                </a:highlight>
                <a:latin typeface="Calibri" panose="020F0502020204030204" pitchFamily="34" charset="0"/>
                <a:ea typeface="Calibri" panose="020F0502020204030204" pitchFamily="34" charset="0"/>
                <a:cs typeface="Times New Roman" panose="02020603050405020304" pitchFamily="18" charset="0"/>
              </a:rPr>
              <a:t>A8:</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National WASH targets</a:t>
            </a:r>
          </a:p>
          <a:p>
            <a:pPr marR="0">
              <a:lnSpc>
                <a:spcPct val="107000"/>
              </a:lnSpc>
              <a:spcBef>
                <a:spcPts val="0"/>
              </a:spcBef>
              <a:spcAft>
                <a:spcPts val="6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A9: </a:t>
            </a:r>
            <a:r>
              <a:rPr lang="en-US" sz="2800" dirty="0">
                <a:effectLst/>
                <a:latin typeface="Calibri" panose="020F0502020204030204" pitchFamily="34" charset="0"/>
                <a:ea typeface="Calibri" panose="020F0502020204030204" pitchFamily="34" charset="0"/>
                <a:cs typeface="Times New Roman" panose="02020603050405020304" pitchFamily="18" charset="0"/>
              </a:rPr>
              <a:t>Equity measures in national policies and plans</a:t>
            </a:r>
          </a:p>
          <a:p>
            <a:pPr marR="0">
              <a:lnSpc>
                <a:spcPct val="107000"/>
              </a:lnSpc>
              <a:spcBef>
                <a:spcPts val="0"/>
              </a:spcBef>
              <a:spcAft>
                <a:spcPts val="600"/>
              </a:spcAft>
            </a:pPr>
            <a:r>
              <a:rPr lang="en-US" b="1" dirty="0">
                <a:latin typeface="Calibri"/>
                <a:ea typeface="Calibri"/>
                <a:cs typeface="Times New Roman"/>
              </a:rPr>
              <a:t>A10-A11*:</a:t>
            </a:r>
            <a:r>
              <a:rPr lang="en-US" sz="2800" b="1" dirty="0">
                <a:effectLst/>
                <a:latin typeface="Calibri"/>
                <a:ea typeface="Calibri"/>
                <a:cs typeface="Times New Roman"/>
              </a:rPr>
              <a:t> </a:t>
            </a:r>
            <a:r>
              <a:rPr lang="en-US" sz="2800" dirty="0">
                <a:effectLst/>
                <a:latin typeface="Calibri"/>
                <a:ea typeface="Calibri"/>
                <a:cs typeface="Times New Roman"/>
              </a:rPr>
              <a:t>Institutional roles and coordination</a:t>
            </a:r>
          </a:p>
          <a:p>
            <a:pPr marR="0">
              <a:lnSpc>
                <a:spcPct val="107000"/>
              </a:lnSpc>
              <a:spcBef>
                <a:spcPts val="0"/>
              </a:spcBef>
              <a:spcAft>
                <a:spcPts val="600"/>
              </a:spcAft>
            </a:pPr>
            <a:r>
              <a:rPr lang="en-US" b="1" dirty="0">
                <a:latin typeface="Calibri" panose="020F0502020204030204" pitchFamily="34" charset="0"/>
                <a:ea typeface="Calibri" panose="020F0502020204030204" pitchFamily="34" charset="0"/>
                <a:cs typeface="Times New Roman" panose="02020603050405020304" pitchFamily="18" charset="0"/>
              </a:rPr>
              <a:t>A12: </a:t>
            </a:r>
            <a:r>
              <a:rPr lang="en-US" dirty="0">
                <a:latin typeface="Calibri" panose="020F0502020204030204" pitchFamily="34" charset="0"/>
                <a:ea typeface="Calibri" panose="020F0502020204030204" pitchFamily="34" charset="0"/>
                <a:cs typeface="Times New Roman" panose="02020603050405020304" pitchFamily="18" charset="0"/>
              </a:rPr>
              <a:t>Coordination among stakeholders</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marR="0">
              <a:lnSpc>
                <a:spcPct val="107000"/>
              </a:lnSpc>
              <a:spcBef>
                <a:spcPts val="0"/>
              </a:spcBef>
              <a:spcAft>
                <a:spcPts val="600"/>
              </a:spcAft>
            </a:pPr>
            <a:r>
              <a:rPr lang="en-US" sz="2800" b="1" dirty="0">
                <a:effectLst/>
                <a:highlight>
                  <a:srgbClr val="54C6C9"/>
                </a:highlight>
                <a:latin typeface="Calibri" panose="020F0502020204030204" pitchFamily="34" charset="0"/>
                <a:ea typeface="Calibri" panose="020F0502020204030204" pitchFamily="34" charset="0"/>
                <a:cs typeface="Times New Roman" panose="02020603050405020304" pitchFamily="18" charset="0"/>
              </a:rPr>
              <a:t>A13</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Community and user participation </a:t>
            </a:r>
          </a:p>
        </p:txBody>
      </p:sp>
      <p:sp>
        <p:nvSpPr>
          <p:cNvPr id="4" name="TextBox 3">
            <a:extLst>
              <a:ext uri="{FF2B5EF4-FFF2-40B4-BE49-F238E27FC236}">
                <a16:creationId xmlns:a16="http://schemas.microsoft.com/office/drawing/2014/main" id="{AE0A25F5-437F-4307-AA55-06C6961AD9AF}"/>
              </a:ext>
            </a:extLst>
          </p:cNvPr>
          <p:cNvSpPr txBox="1"/>
          <p:nvPr/>
        </p:nvSpPr>
        <p:spPr>
          <a:xfrm>
            <a:off x="609600" y="1303976"/>
            <a:ext cx="3373821" cy="584775"/>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b="1" kern="0" dirty="0">
                <a:ln w="3175" cmpd="sng">
                  <a:noFill/>
                </a:ln>
                <a:solidFill>
                  <a:schemeClr val="accent1">
                    <a:lumMod val="50000"/>
                  </a:schemeClr>
                </a:solidFill>
                <a:effectLst/>
                <a:highlight>
                  <a:srgbClr val="54C6C9"/>
                </a:highlight>
              </a:rPr>
              <a:t>Questions covered in this module</a:t>
            </a:r>
          </a:p>
          <a:p>
            <a:pPr marL="0" marR="0" lvl="0" indent="0" defTabSz="914400" eaLnBrk="1" fontAlgn="auto" latinLnBrk="0" hangingPunct="1">
              <a:lnSpc>
                <a:spcPct val="100000"/>
              </a:lnSpc>
              <a:spcBef>
                <a:spcPts val="0"/>
              </a:spcBef>
              <a:spcAft>
                <a:spcPts val="0"/>
              </a:spcAft>
              <a:buClrTx/>
              <a:buSzTx/>
              <a:buFontTx/>
              <a:buNone/>
              <a:tabLst/>
              <a:defRPr/>
            </a:pPr>
            <a:r>
              <a:rPr lang="en-GB" sz="1400" b="1" kern="0" dirty="0">
                <a:ln w="3175" cmpd="sng">
                  <a:noFill/>
                </a:ln>
                <a:solidFill>
                  <a:schemeClr val="accent1">
                    <a:lumMod val="50000"/>
                  </a:schemeClr>
                </a:solidFill>
              </a:rPr>
              <a:t>*New question in the 2024 country survey</a:t>
            </a:r>
            <a:r>
              <a:rPr lang="en-GB" sz="1400" b="1" kern="0" dirty="0">
                <a:ln w="3175" cmpd="sng">
                  <a:noFill/>
                </a:ln>
                <a:solidFill>
                  <a:schemeClr val="accent1">
                    <a:lumMod val="50000"/>
                  </a:schemeClr>
                </a:solidFill>
                <a:effectLst/>
              </a:rPr>
              <a:t>   </a:t>
            </a:r>
            <a:endParaRPr kumimoji="0" lang="en-GB" sz="1400" b="1" i="0" u="none" strike="noStrike" kern="0" cap="none" spc="0" normalizeH="0" baseline="0" noProof="0" dirty="0">
              <a:ln w="3175" cmpd="sng">
                <a:noFill/>
              </a:ln>
              <a:solidFill>
                <a:schemeClr val="accent1">
                  <a:lumMod val="50000"/>
                </a:schemeClr>
              </a:solidFill>
              <a:effectLst/>
              <a:uLnTx/>
              <a:uFillTx/>
            </a:endParaRPr>
          </a:p>
        </p:txBody>
      </p:sp>
      <p:sp>
        <p:nvSpPr>
          <p:cNvPr id="6" name="TextBox 5">
            <a:extLst>
              <a:ext uri="{FF2B5EF4-FFF2-40B4-BE49-F238E27FC236}">
                <a16:creationId xmlns:a16="http://schemas.microsoft.com/office/drawing/2014/main" id="{8BDE299D-1F3F-A0F0-D510-DCF8FF0C205D}"/>
              </a:ext>
            </a:extLst>
          </p:cNvPr>
          <p:cNvSpPr txBox="1"/>
          <p:nvPr/>
        </p:nvSpPr>
        <p:spPr>
          <a:xfrm>
            <a:off x="8011428" y="375709"/>
            <a:ext cx="3958596" cy="646331"/>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b="1" i="1" kern="0" dirty="0">
                <a:ln w="3175" cmpd="sng">
                  <a:noFill/>
                </a:ln>
                <a:solidFill>
                  <a:srgbClr val="D60A87"/>
                </a:solidFill>
              </a:rPr>
              <a:t>See</a:t>
            </a:r>
            <a:r>
              <a:rPr lang="en-GB" b="1" i="1" kern="0" dirty="0">
                <a:ln w="3175" cmpd="sng">
                  <a:noFill/>
                </a:ln>
                <a:solidFill>
                  <a:srgbClr val="D60A87"/>
                </a:solidFill>
                <a:effectLst/>
              </a:rPr>
              <a:t> the survey guidance document </a:t>
            </a:r>
          </a:p>
          <a:p>
            <a:pPr marL="0" marR="0" lvl="0" indent="0" defTabSz="914400" eaLnBrk="1" fontAlgn="auto" latinLnBrk="0" hangingPunct="1">
              <a:lnSpc>
                <a:spcPct val="100000"/>
              </a:lnSpc>
              <a:spcBef>
                <a:spcPts val="0"/>
              </a:spcBef>
              <a:spcAft>
                <a:spcPts val="0"/>
              </a:spcAft>
              <a:buClrTx/>
              <a:buSzTx/>
              <a:buFontTx/>
              <a:buNone/>
              <a:tabLst/>
              <a:defRPr/>
            </a:pPr>
            <a:r>
              <a:rPr lang="en-GB" b="1" i="1" kern="0" dirty="0">
                <a:ln w="3175" cmpd="sng">
                  <a:noFill/>
                </a:ln>
                <a:solidFill>
                  <a:srgbClr val="D60A87"/>
                </a:solidFill>
                <a:effectLst/>
              </a:rPr>
              <a:t>for more instructions and definitions </a:t>
            </a:r>
            <a:endParaRPr kumimoji="0" lang="en-GB" sz="1800" b="1" i="1" u="none" strike="noStrike" kern="0" cap="none" spc="0" normalizeH="0" baseline="0" noProof="0" dirty="0">
              <a:ln w="3175" cmpd="sng">
                <a:noFill/>
              </a:ln>
              <a:solidFill>
                <a:srgbClr val="D60A87"/>
              </a:solidFill>
              <a:effectLst/>
              <a:uLnTx/>
              <a:uFillTx/>
            </a:endParaRPr>
          </a:p>
        </p:txBody>
      </p:sp>
    </p:spTree>
    <p:extLst>
      <p:ext uri="{BB962C8B-B14F-4D97-AF65-F5344CB8AC3E}">
        <p14:creationId xmlns:p14="http://schemas.microsoft.com/office/powerpoint/2010/main" val="3412071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590909" y="668312"/>
            <a:ext cx="10972800" cy="840218"/>
          </a:xfrm>
        </p:spPr>
        <p:txBody>
          <a:bodyPr/>
          <a:lstStyle/>
          <a:p>
            <a:r>
              <a:rPr lang="en-US" dirty="0"/>
              <a:t>A8: National WASH targets</a:t>
            </a:r>
          </a:p>
        </p:txBody>
      </p:sp>
      <p:sp>
        <p:nvSpPr>
          <p:cNvPr id="22" name="Content Placeholder 2">
            <a:extLst>
              <a:ext uri="{FF2B5EF4-FFF2-40B4-BE49-F238E27FC236}">
                <a16:creationId xmlns:a16="http://schemas.microsoft.com/office/drawing/2014/main" id="{105057E6-5754-4C22-81C8-DF1659A3B264}"/>
              </a:ext>
            </a:extLst>
          </p:cNvPr>
          <p:cNvSpPr>
            <a:spLocks noGrp="1"/>
          </p:cNvSpPr>
          <p:nvPr>
            <p:ph idx="1"/>
          </p:nvPr>
        </p:nvSpPr>
        <p:spPr>
          <a:xfrm>
            <a:off x="609600" y="1684197"/>
            <a:ext cx="10972800" cy="4937539"/>
          </a:xfrm>
        </p:spPr>
        <p:txBody>
          <a:bodyPr>
            <a:normAutofit lnSpcReduction="10000"/>
          </a:bodyPr>
          <a:lstStyle/>
          <a:p>
            <a:pPr algn="just">
              <a:lnSpc>
                <a:spcPct val="105000"/>
              </a:lnSpc>
              <a:spcAft>
                <a:spcPts val="300"/>
              </a:spcAft>
            </a:pPr>
            <a:r>
              <a:rPr lang="en-US" sz="2000" dirty="0">
                <a:latin typeface="Calibri" panose="020F0502020204030204" pitchFamily="34" charset="0"/>
                <a:ea typeface="Calibri" panose="020F0502020204030204" pitchFamily="34" charset="0"/>
                <a:cs typeface="Times New Roman" panose="02020603050405020304" pitchFamily="18" charset="0"/>
              </a:rPr>
              <a:t>A8 asks you to report </a:t>
            </a:r>
            <a:r>
              <a:rPr lang="en-US" sz="2000" dirty="0">
                <a:effectLst/>
                <a:latin typeface="Calibri" panose="020F0502020204030204" pitchFamily="34" charset="0"/>
                <a:ea typeface="Calibri" panose="020F0502020204030204" pitchFamily="34" charset="0"/>
                <a:cs typeface="Times New Roman" panose="02020603050405020304" pitchFamily="18" charset="0"/>
              </a:rPr>
              <a:t>national WASH targets and/or targets for urban and rural WASH. </a:t>
            </a:r>
          </a:p>
          <a:p>
            <a:pPr lvl="1" algn="just">
              <a:lnSpc>
                <a:spcPct val="105000"/>
              </a:lnSpc>
              <a:spcAft>
                <a:spcPts val="300"/>
              </a:spcAft>
            </a:pPr>
            <a:r>
              <a:rPr lang="en-US" sz="1600" u="sng" dirty="0">
                <a:effectLst/>
                <a:latin typeface="Calibri" panose="020F0502020204030204" pitchFamily="34" charset="0"/>
                <a:ea typeface="Calibri" panose="020F0502020204030204" pitchFamily="34" charset="0"/>
                <a:cs typeface="Times New Roman" panose="02020603050405020304" pitchFamily="18" charset="0"/>
              </a:rPr>
              <a:t>National targets</a:t>
            </a:r>
            <a:r>
              <a:rPr lang="en-US" sz="1600" dirty="0">
                <a:effectLst/>
                <a:latin typeface="Calibri" panose="020F0502020204030204" pitchFamily="34" charset="0"/>
                <a:ea typeface="Calibri" panose="020F0502020204030204" pitchFamily="34" charset="0"/>
                <a:cs typeface="Times New Roman" panose="02020603050405020304" pitchFamily="18" charset="0"/>
              </a:rPr>
              <a:t> are those that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cover the entire country/territory </a:t>
            </a:r>
            <a:r>
              <a:rPr lang="en-US" sz="1600" dirty="0">
                <a:effectLst/>
                <a:latin typeface="Calibri" panose="020F0502020204030204" pitchFamily="34" charset="0"/>
                <a:ea typeface="Calibri" panose="020F0502020204030204" pitchFamily="34" charset="0"/>
                <a:cs typeface="Times New Roman" panose="02020603050405020304" pitchFamily="18" charset="0"/>
              </a:rPr>
              <a:t>and do not distinguish between urban or rural settings.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The </a:t>
            </a:r>
            <a:r>
              <a:rPr lang="en-US" sz="1600" b="1" u="sng" dirty="0">
                <a:effectLst/>
                <a:latin typeface="Calibri" panose="020F0502020204030204" pitchFamily="34" charset="0"/>
                <a:ea typeface="Calibri" panose="020F0502020204030204" pitchFamily="34" charset="0"/>
                <a:cs typeface="Times New Roman" panose="02020603050405020304" pitchFamily="18" charset="0"/>
              </a:rPr>
              <a:t>urban</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and </a:t>
            </a:r>
            <a:r>
              <a:rPr lang="en-US" sz="1600" b="1" u="sng" dirty="0">
                <a:effectLst/>
                <a:latin typeface="Calibri" panose="020F0502020204030204" pitchFamily="34" charset="0"/>
                <a:ea typeface="Calibri" panose="020F0502020204030204" pitchFamily="34" charset="0"/>
                <a:cs typeface="Times New Roman" panose="02020603050405020304" pitchFamily="18" charset="0"/>
              </a:rPr>
              <a:t>rural</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targets </a:t>
            </a:r>
            <a:r>
              <a:rPr lang="en-US" sz="1600" dirty="0">
                <a:effectLst/>
                <a:latin typeface="Calibri" panose="020F0502020204030204" pitchFamily="34" charset="0"/>
                <a:ea typeface="Calibri" panose="020F0502020204030204" pitchFamily="34" charset="0"/>
                <a:cs typeface="Times New Roman" panose="02020603050405020304" pitchFamily="18" charset="0"/>
              </a:rPr>
              <a:t>can be used to report specific targets for urban and/or rural settings. </a:t>
            </a:r>
          </a:p>
          <a:p>
            <a:pPr lvl="1" algn="just">
              <a:lnSpc>
                <a:spcPct val="105000"/>
              </a:lnSpc>
              <a:spcAft>
                <a:spcPts val="300"/>
              </a:spcAft>
            </a:pPr>
            <a:r>
              <a:rPr lang="en-US" sz="1600" dirty="0">
                <a:latin typeface="Calibri" panose="020F0502020204030204" pitchFamily="34" charset="0"/>
                <a:ea typeface="Calibri" panose="020F0502020204030204" pitchFamily="34" charset="0"/>
                <a:cs typeface="Times New Roman" panose="02020603050405020304" pitchFamily="18" charset="0"/>
              </a:rPr>
              <a:t>Report population or household-based WASH service targets.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5000"/>
              </a:lnSpc>
              <a:spcAft>
                <a:spcPts val="300"/>
              </a:spcAft>
            </a:pPr>
            <a:r>
              <a:rPr lang="en-US" sz="2000" b="1" dirty="0">
                <a:solidFill>
                  <a:srgbClr val="D60A87"/>
                </a:solidFill>
                <a:effectLst/>
                <a:latin typeface="Calibri" panose="020F0502020204030204" pitchFamily="34" charset="0"/>
                <a:ea typeface="Calibri" panose="020F0502020204030204" pitchFamily="34" charset="0"/>
                <a:cs typeface="Times New Roman" panose="02020603050405020304" pitchFamily="18" charset="0"/>
              </a:rPr>
              <a:t>Each target should only be reported once. </a:t>
            </a:r>
            <a:r>
              <a:rPr kumimoji="0" lang="en-GB" sz="2000" b="1" i="1" strike="noStrike" kern="0" cap="none" spc="0" normalizeH="0" baseline="0" noProof="0" dirty="0">
                <a:ln w="3175" cmpd="sng">
                  <a:noFill/>
                </a:ln>
                <a:solidFill>
                  <a:srgbClr val="D60A87"/>
                </a:solidFill>
                <a:effectLst>
                  <a:glow rad="139700">
                    <a:prstClr val="white"/>
                  </a:glow>
                </a:effectLst>
                <a:uLnTx/>
                <a:uFillTx/>
              </a:rPr>
              <a:t>Do not report the same target more than once</a:t>
            </a:r>
            <a:r>
              <a:rPr kumimoji="0" lang="en-GB" sz="2000" b="1" i="0" strike="noStrike" kern="0" cap="none" spc="0" normalizeH="0" baseline="0" noProof="0" dirty="0">
                <a:ln w="3175" cmpd="sng">
                  <a:noFill/>
                </a:ln>
                <a:solidFill>
                  <a:srgbClr val="D60A87"/>
                </a:solidFill>
                <a:effectLst>
                  <a:glow rad="139700">
                    <a:prstClr val="white"/>
                  </a:glow>
                </a:effectLst>
                <a:uLnTx/>
                <a:uFillTx/>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5000"/>
              </a:lnSpc>
              <a:spcAft>
                <a:spcPts val="3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Report any national, urban and/or rural targets and progress towards them for:</a:t>
            </a:r>
          </a:p>
          <a:p>
            <a:pPr marL="800100" lvl="1" indent="-342900" algn="just">
              <a:lnSpc>
                <a:spcPct val="115000"/>
              </a:lnSpc>
              <a:spcBef>
                <a:spcPts val="0"/>
              </a:spcBef>
              <a:spcAft>
                <a:spcPts val="0"/>
              </a:spcAft>
              <a:buClr>
                <a:srgbClr val="1F497D"/>
              </a:buClr>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Sanitation (A8I)</a:t>
            </a:r>
          </a:p>
          <a:p>
            <a:pPr marL="800100" lvl="1" indent="-342900" algn="just">
              <a:lnSpc>
                <a:spcPct val="115000"/>
              </a:lnSpc>
              <a:spcBef>
                <a:spcPts val="0"/>
              </a:spcBef>
              <a:spcAft>
                <a:spcPts val="0"/>
              </a:spcAft>
              <a:buClr>
                <a:srgbClr val="1F497D"/>
              </a:buClr>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Drinking-water (A8II)</a:t>
            </a:r>
          </a:p>
          <a:p>
            <a:pPr marL="800100" lvl="1" indent="-342900" algn="just">
              <a:lnSpc>
                <a:spcPct val="115000"/>
              </a:lnSpc>
              <a:spcBef>
                <a:spcPts val="0"/>
              </a:spcBef>
              <a:spcAft>
                <a:spcPts val="0"/>
              </a:spcAft>
              <a:buClr>
                <a:srgbClr val="1F497D"/>
              </a:buClr>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Hand hygiene (A8III)</a:t>
            </a:r>
          </a:p>
          <a:p>
            <a:pPr marL="800100" lvl="1" indent="-342900" algn="just">
              <a:lnSpc>
                <a:spcPct val="115000"/>
              </a:lnSpc>
              <a:spcBef>
                <a:spcPts val="0"/>
              </a:spcBef>
              <a:spcAft>
                <a:spcPts val="0"/>
              </a:spcAft>
              <a:buClr>
                <a:srgbClr val="1F497D"/>
              </a:buClr>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WASH in schools (A8IV.a)</a:t>
            </a:r>
          </a:p>
          <a:p>
            <a:pPr marL="800100" lvl="1" indent="-342900" algn="just">
              <a:lnSpc>
                <a:spcPct val="115000"/>
              </a:lnSpc>
              <a:spcBef>
                <a:spcPts val="0"/>
              </a:spcBef>
              <a:spcAft>
                <a:spcPts val="0"/>
              </a:spcAft>
              <a:buClr>
                <a:srgbClr val="1F497D"/>
              </a:buClr>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WASH in health care facilities (A8IV.b) </a:t>
            </a:r>
          </a:p>
          <a:p>
            <a:pPr marL="800100" lvl="1" indent="-342900" algn="just">
              <a:lnSpc>
                <a:spcPct val="115000"/>
              </a:lnSpc>
              <a:spcBef>
                <a:spcPts val="0"/>
              </a:spcBef>
              <a:spcAft>
                <a:spcPts val="0"/>
              </a:spcAft>
              <a:buClr>
                <a:srgbClr val="1F497D"/>
              </a:buClr>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Other targets (A8V)</a:t>
            </a:r>
          </a:p>
          <a:p>
            <a:r>
              <a:rPr lang="en-US" sz="2000" dirty="0">
                <a:effectLst/>
                <a:latin typeface="Calibri" panose="020F0502020204030204" pitchFamily="34" charset="0"/>
                <a:ea typeface="Calibri" panose="020F0502020204030204" pitchFamily="34" charset="0"/>
                <a:cs typeface="Times New Roman" panose="02020603050405020304" pitchFamily="18" charset="0"/>
              </a:rPr>
              <a:t>Any targets that have not been reported in A8I – A8IV can be reported in question A8V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Other targets</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2000" dirty="0">
                <a:effectLst/>
                <a:latin typeface="Calibri" panose="020F0502020204030204" pitchFamily="34" charset="0"/>
                <a:ea typeface="Calibri" panose="020F0502020204030204" pitchFamily="34" charset="0"/>
                <a:cs typeface="Times New Roman" panose="02020603050405020304" pitchFamily="18" charset="0"/>
              </a:rPr>
              <a:t>For each reported target, carefully detail and describe the types of facilities/services/sources or other qualities that are acceptable for an area, population or household to be considered covered under the target criteria and definition. </a:t>
            </a:r>
          </a:p>
        </p:txBody>
      </p:sp>
      <p:grpSp>
        <p:nvGrpSpPr>
          <p:cNvPr id="23" name="Group 22">
            <a:extLst>
              <a:ext uri="{FF2B5EF4-FFF2-40B4-BE49-F238E27FC236}">
                <a16:creationId xmlns:a16="http://schemas.microsoft.com/office/drawing/2014/main" id="{EE3BBF29-1BA6-1553-E922-EBEDFCA92CD7}"/>
              </a:ext>
            </a:extLst>
          </p:cNvPr>
          <p:cNvGrpSpPr/>
          <p:nvPr/>
        </p:nvGrpSpPr>
        <p:grpSpPr>
          <a:xfrm>
            <a:off x="114545" y="236264"/>
            <a:ext cx="11925524" cy="432048"/>
            <a:chOff x="114545" y="236264"/>
            <a:chExt cx="11925524" cy="432048"/>
          </a:xfrm>
        </p:grpSpPr>
        <p:sp>
          <p:nvSpPr>
            <p:cNvPr id="7" name="Rounded Rectangle 3">
              <a:extLst>
                <a:ext uri="{FF2B5EF4-FFF2-40B4-BE49-F238E27FC236}">
                  <a16:creationId xmlns:a16="http://schemas.microsoft.com/office/drawing/2014/main" id="{2FC292BD-B8A4-4A49-97B1-64E515B7A081}"/>
                </a:ext>
              </a:extLst>
            </p:cNvPr>
            <p:cNvSpPr/>
            <p:nvPr/>
          </p:nvSpPr>
          <p:spPr>
            <a:xfrm>
              <a:off x="114545"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104737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980213"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913047"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845881"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778715"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71154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6644383"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7577217"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8510051"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9442885"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sp>
          <p:nvSpPr>
            <p:cNvPr id="19" name="Rounded Rectangle 12">
              <a:extLst>
                <a:ext uri="{FF2B5EF4-FFF2-40B4-BE49-F238E27FC236}">
                  <a16:creationId xmlns:a16="http://schemas.microsoft.com/office/drawing/2014/main" id="{5DF67ABF-3727-A266-0F6B-F0121F2C9062}"/>
                </a:ext>
              </a:extLst>
            </p:cNvPr>
            <p:cNvSpPr/>
            <p:nvPr/>
          </p:nvSpPr>
          <p:spPr>
            <a:xfrm>
              <a:off x="1037571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12</a:t>
              </a:r>
            </a:p>
          </p:txBody>
        </p:sp>
        <p:sp>
          <p:nvSpPr>
            <p:cNvPr id="21" name="Rounded Rectangle 12">
              <a:extLst>
                <a:ext uri="{FF2B5EF4-FFF2-40B4-BE49-F238E27FC236}">
                  <a16:creationId xmlns:a16="http://schemas.microsoft.com/office/drawing/2014/main" id="{F9B73BE7-5B79-0C69-B838-1E23BD6C742B}"/>
                </a:ext>
              </a:extLst>
            </p:cNvPr>
            <p:cNvSpPr/>
            <p:nvPr/>
          </p:nvSpPr>
          <p:spPr>
            <a:xfrm>
              <a:off x="1130854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13</a:t>
              </a:r>
            </a:p>
          </p:txBody>
        </p:sp>
      </p:grpSp>
      <p:sp>
        <p:nvSpPr>
          <p:cNvPr id="24" name="Rounded Rectangle 10">
            <a:extLst>
              <a:ext uri="{FF2B5EF4-FFF2-40B4-BE49-F238E27FC236}">
                <a16:creationId xmlns:a16="http://schemas.microsoft.com/office/drawing/2014/main" id="{94E07867-7375-7779-DA72-D3BE42316205}"/>
              </a:ext>
            </a:extLst>
          </p:cNvPr>
          <p:cNvSpPr/>
          <p:nvPr/>
        </p:nvSpPr>
        <p:spPr>
          <a:xfrm>
            <a:off x="6644379" y="236264"/>
            <a:ext cx="731520" cy="432048"/>
          </a:xfrm>
          <a:prstGeom prst="rect">
            <a:avLst/>
          </a:prstGeom>
          <a:solidFill>
            <a:srgbClr val="D60A8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a:t>
            </a:r>
            <a:r>
              <a:rPr lang="en-GB" sz="1800" b="1">
                <a:solidFill>
                  <a:schemeClr val="bg1"/>
                </a:solidFill>
              </a:rPr>
              <a:t>8</a:t>
            </a:r>
          </a:p>
        </p:txBody>
      </p:sp>
    </p:spTree>
    <p:extLst>
      <p:ext uri="{BB962C8B-B14F-4D97-AF65-F5344CB8AC3E}">
        <p14:creationId xmlns:p14="http://schemas.microsoft.com/office/powerpoint/2010/main" val="1103749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333B64-D278-AF55-0A30-A5AB7600D2E0}"/>
              </a:ext>
            </a:extLst>
          </p:cNvPr>
          <p:cNvSpPr>
            <a:spLocks noGrp="1"/>
          </p:cNvSpPr>
          <p:nvPr>
            <p:ph type="title"/>
          </p:nvPr>
        </p:nvSpPr>
        <p:spPr/>
        <p:txBody>
          <a:bodyPr/>
          <a:lstStyle/>
          <a:p>
            <a:r>
              <a:rPr lang="en-US"/>
              <a:t>Information module 4 includes</a:t>
            </a:r>
          </a:p>
        </p:txBody>
      </p:sp>
      <p:sp>
        <p:nvSpPr>
          <p:cNvPr id="5" name="Content Placeholder 4">
            <a:extLst>
              <a:ext uri="{FF2B5EF4-FFF2-40B4-BE49-F238E27FC236}">
                <a16:creationId xmlns:a16="http://schemas.microsoft.com/office/drawing/2014/main" id="{5E67B203-EF04-250F-8748-E019833EB3FC}"/>
              </a:ext>
            </a:extLst>
          </p:cNvPr>
          <p:cNvSpPr>
            <a:spLocks noGrp="1"/>
          </p:cNvSpPr>
          <p:nvPr>
            <p:ph idx="1"/>
          </p:nvPr>
        </p:nvSpPr>
        <p:spPr/>
        <p:txBody>
          <a:bodyPr/>
          <a:lstStyle/>
          <a:p>
            <a:r>
              <a:rPr lang="en-US"/>
              <a:t>Overview of the survey package</a:t>
            </a:r>
          </a:p>
          <a:p>
            <a:r>
              <a:rPr lang="en-US"/>
              <a:t>Choosing how to complete the country survey: PDF or online (eGLAAS) </a:t>
            </a:r>
          </a:p>
          <a:p>
            <a:r>
              <a:rPr lang="en-US"/>
              <a:t>General instructions for the GLAAS 2024 country survey</a:t>
            </a:r>
          </a:p>
          <a:p>
            <a:r>
              <a:rPr lang="en-US"/>
              <a:t>Tips for success in Section A: Governance</a:t>
            </a:r>
          </a:p>
          <a:p>
            <a:r>
              <a:rPr lang="en-US"/>
              <a:t>Tips for success in Section B: Monitoring</a:t>
            </a:r>
          </a:p>
          <a:p>
            <a:r>
              <a:rPr lang="en-US"/>
              <a:t>Tips for success in Section C: Human resources</a:t>
            </a:r>
          </a:p>
          <a:p>
            <a:r>
              <a:rPr lang="en-US"/>
              <a:t>Tips for success in Section D: Financing</a:t>
            </a:r>
          </a:p>
        </p:txBody>
      </p:sp>
    </p:spTree>
    <p:extLst>
      <p:ext uri="{BB962C8B-B14F-4D97-AF65-F5344CB8AC3E}">
        <p14:creationId xmlns:p14="http://schemas.microsoft.com/office/powerpoint/2010/main" val="2430619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EE3BBF29-1BA6-1553-E922-EBEDFCA92CD7}"/>
              </a:ext>
            </a:extLst>
          </p:cNvPr>
          <p:cNvGrpSpPr/>
          <p:nvPr/>
        </p:nvGrpSpPr>
        <p:grpSpPr>
          <a:xfrm>
            <a:off x="114545" y="236264"/>
            <a:ext cx="11925524" cy="432048"/>
            <a:chOff x="114545" y="236264"/>
            <a:chExt cx="11925524" cy="432048"/>
          </a:xfrm>
        </p:grpSpPr>
        <p:sp>
          <p:nvSpPr>
            <p:cNvPr id="7" name="Rounded Rectangle 3">
              <a:extLst>
                <a:ext uri="{FF2B5EF4-FFF2-40B4-BE49-F238E27FC236}">
                  <a16:creationId xmlns:a16="http://schemas.microsoft.com/office/drawing/2014/main" id="{2FC292BD-B8A4-4A49-97B1-64E515B7A081}"/>
                </a:ext>
              </a:extLst>
            </p:cNvPr>
            <p:cNvSpPr/>
            <p:nvPr/>
          </p:nvSpPr>
          <p:spPr>
            <a:xfrm>
              <a:off x="114545"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104737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980213"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913047"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845881"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778715"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71154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6644383"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7577217"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8510051"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9442885"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sp>
          <p:nvSpPr>
            <p:cNvPr id="19" name="Rounded Rectangle 12">
              <a:extLst>
                <a:ext uri="{FF2B5EF4-FFF2-40B4-BE49-F238E27FC236}">
                  <a16:creationId xmlns:a16="http://schemas.microsoft.com/office/drawing/2014/main" id="{5DF67ABF-3727-A266-0F6B-F0121F2C9062}"/>
                </a:ext>
              </a:extLst>
            </p:cNvPr>
            <p:cNvSpPr/>
            <p:nvPr/>
          </p:nvSpPr>
          <p:spPr>
            <a:xfrm>
              <a:off x="1037571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12</a:t>
              </a:r>
            </a:p>
          </p:txBody>
        </p:sp>
        <p:sp>
          <p:nvSpPr>
            <p:cNvPr id="21" name="Rounded Rectangle 12">
              <a:extLst>
                <a:ext uri="{FF2B5EF4-FFF2-40B4-BE49-F238E27FC236}">
                  <a16:creationId xmlns:a16="http://schemas.microsoft.com/office/drawing/2014/main" id="{F9B73BE7-5B79-0C69-B838-1E23BD6C742B}"/>
                </a:ext>
              </a:extLst>
            </p:cNvPr>
            <p:cNvSpPr/>
            <p:nvPr/>
          </p:nvSpPr>
          <p:spPr>
            <a:xfrm>
              <a:off x="1130854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13</a:t>
              </a:r>
            </a:p>
          </p:txBody>
        </p:sp>
      </p:grpSp>
      <p:sp>
        <p:nvSpPr>
          <p:cNvPr id="24" name="Rounded Rectangle 10">
            <a:extLst>
              <a:ext uri="{FF2B5EF4-FFF2-40B4-BE49-F238E27FC236}">
                <a16:creationId xmlns:a16="http://schemas.microsoft.com/office/drawing/2014/main" id="{94E07867-7375-7779-DA72-D3BE42316205}"/>
              </a:ext>
            </a:extLst>
          </p:cNvPr>
          <p:cNvSpPr/>
          <p:nvPr/>
        </p:nvSpPr>
        <p:spPr>
          <a:xfrm>
            <a:off x="6644379" y="236264"/>
            <a:ext cx="731520" cy="432048"/>
          </a:xfrm>
          <a:prstGeom prst="rect">
            <a:avLst/>
          </a:prstGeom>
          <a:solidFill>
            <a:srgbClr val="D60A8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a:t>
            </a:r>
            <a:r>
              <a:rPr lang="en-GB" sz="1800" b="1">
                <a:solidFill>
                  <a:schemeClr val="bg1"/>
                </a:solidFill>
              </a:rPr>
              <a:t>8</a:t>
            </a:r>
          </a:p>
        </p:txBody>
      </p:sp>
      <p:sp>
        <p:nvSpPr>
          <p:cNvPr id="28" name="Title 3">
            <a:extLst>
              <a:ext uri="{FF2B5EF4-FFF2-40B4-BE49-F238E27FC236}">
                <a16:creationId xmlns:a16="http://schemas.microsoft.com/office/drawing/2014/main" id="{85D4DC7F-9124-5437-9976-D26246613937}"/>
              </a:ext>
            </a:extLst>
          </p:cNvPr>
          <p:cNvSpPr txBox="1">
            <a:spLocks/>
          </p:cNvSpPr>
          <p:nvPr/>
        </p:nvSpPr>
        <p:spPr>
          <a:xfrm>
            <a:off x="590909" y="779992"/>
            <a:ext cx="10972800" cy="1123262"/>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400" b="1" kern="1200">
                <a:solidFill>
                  <a:schemeClr val="accent1">
                    <a:lumMod val="50000"/>
                  </a:schemeClr>
                </a:solidFill>
                <a:latin typeface="+mj-lt"/>
                <a:ea typeface="+mj-ea"/>
                <a:cs typeface="+mj-cs"/>
              </a:defRPr>
            </a:lvl1pPr>
          </a:lstStyle>
          <a:p>
            <a:pPr>
              <a:lnSpc>
                <a:spcPct val="100000"/>
              </a:lnSpc>
              <a:spcAft>
                <a:spcPts val="600"/>
              </a:spcAft>
            </a:pPr>
            <a:r>
              <a:rPr lang="en-US" sz="3200" dirty="0"/>
              <a:t>A8: National WASH targets</a:t>
            </a:r>
            <a:br>
              <a:rPr lang="en-US" sz="3200" dirty="0"/>
            </a:br>
            <a:r>
              <a:rPr lang="en-US" sz="3200" dirty="0"/>
              <a:t>Defining WASH targets</a:t>
            </a:r>
          </a:p>
        </p:txBody>
      </p:sp>
      <p:sp>
        <p:nvSpPr>
          <p:cNvPr id="31" name="Content Placeholder 2">
            <a:extLst>
              <a:ext uri="{FF2B5EF4-FFF2-40B4-BE49-F238E27FC236}">
                <a16:creationId xmlns:a16="http://schemas.microsoft.com/office/drawing/2014/main" id="{3050A85A-3482-590A-24D1-41A261C1D240}"/>
              </a:ext>
            </a:extLst>
          </p:cNvPr>
          <p:cNvSpPr txBox="1">
            <a:spLocks/>
          </p:cNvSpPr>
          <p:nvPr/>
        </p:nvSpPr>
        <p:spPr>
          <a:xfrm>
            <a:off x="609600" y="2014934"/>
            <a:ext cx="10972800" cy="460680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400"/>
              </a:spcBef>
              <a:spcAft>
                <a:spcPts val="400"/>
              </a:spcAft>
              <a:buClr>
                <a:srgbClr val="634A94"/>
              </a:buClr>
              <a:buFont typeface="Wingdings" panose="05000000000000000000" pitchFamily="2" charset="2"/>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100000"/>
              </a:lnSpc>
              <a:spcBef>
                <a:spcPts val="400"/>
              </a:spcBef>
              <a:spcAft>
                <a:spcPts val="400"/>
              </a:spcAft>
              <a:buClr>
                <a:srgbClr val="634A94"/>
              </a:buClr>
              <a:buFont typeface="Wingdings" panose="05000000000000000000" pitchFamily="2" charset="2"/>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100000"/>
              </a:lnSpc>
              <a:spcBef>
                <a:spcPts val="400"/>
              </a:spcBef>
              <a:spcAft>
                <a:spcPts val="400"/>
              </a:spcAft>
              <a:buClr>
                <a:srgbClr val="634A94"/>
              </a:buClr>
              <a:buFont typeface="Wingdings" panose="05000000000000000000" pitchFamily="2" charset="2"/>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100000"/>
              </a:lnSpc>
              <a:spcBef>
                <a:spcPts val="400"/>
              </a:spcBef>
              <a:spcAft>
                <a:spcPts val="400"/>
              </a:spcAft>
              <a:buClr>
                <a:srgbClr val="634A94"/>
              </a:buClr>
              <a:buFont typeface="Wingdings" panose="05000000000000000000" pitchFamily="2" charset="2"/>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100000"/>
              </a:lnSpc>
              <a:spcBef>
                <a:spcPts val="400"/>
              </a:spcBef>
              <a:spcAft>
                <a:spcPts val="400"/>
              </a:spcAft>
              <a:buClr>
                <a:srgbClr val="634A94"/>
              </a:buClr>
              <a:buFont typeface="Wingdings" panose="05000000000000000000" pitchFamily="2" charset="2"/>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5000"/>
              </a:lnSpc>
              <a:spcAft>
                <a:spcPts val="300"/>
              </a:spcAft>
            </a:pPr>
            <a:r>
              <a:rPr lang="en-US" dirty="0">
                <a:effectLst/>
                <a:latin typeface="Calibri" panose="020F0502020204030204" pitchFamily="34" charset="0"/>
                <a:ea typeface="Calibri" panose="020F0502020204030204" pitchFamily="34" charset="0"/>
                <a:cs typeface="Times New Roman" panose="02020603050405020304" pitchFamily="18" charset="0"/>
              </a:rPr>
              <a:t>Many countries have established national targets using SDG criteria. </a:t>
            </a:r>
          </a:p>
          <a:p>
            <a:pPr algn="just">
              <a:lnSpc>
                <a:spcPct val="105000"/>
              </a:lnSpc>
              <a:spcAft>
                <a:spcPts val="300"/>
              </a:spcAft>
            </a:pPr>
            <a:r>
              <a:rPr lang="en-US" dirty="0">
                <a:latin typeface="Calibri" panose="020F0502020204030204" pitchFamily="34" charset="0"/>
                <a:ea typeface="Calibri" panose="020F0502020204030204" pitchFamily="34" charset="0"/>
                <a:cs typeface="Times New Roman" panose="02020603050405020304" pitchFamily="18" charset="0"/>
              </a:rPr>
              <a:t>A8 asks: “Which service level does the coverage targets </a:t>
            </a:r>
            <a:r>
              <a:rPr lang="en-US" i="1" u="sng" dirty="0">
                <a:latin typeface="Calibri" panose="020F0502020204030204" pitchFamily="34" charset="0"/>
                <a:ea typeface="Calibri" panose="020F0502020204030204" pitchFamily="34" charset="0"/>
                <a:cs typeface="Times New Roman" panose="02020603050405020304" pitchFamily="18" charset="0"/>
              </a:rPr>
              <a:t>most closely </a:t>
            </a:r>
            <a:r>
              <a:rPr lang="en-US" dirty="0">
                <a:latin typeface="Calibri" panose="020F0502020204030204" pitchFamily="34" charset="0"/>
                <a:ea typeface="Calibri" panose="020F0502020204030204" pitchFamily="34" charset="0"/>
                <a:cs typeface="Times New Roman" panose="02020603050405020304" pitchFamily="18" charset="0"/>
              </a:rPr>
              <a:t>align with?”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5000"/>
              </a:lnSpc>
              <a:spcAft>
                <a:spcPts val="300"/>
              </a:spcAft>
            </a:pPr>
            <a:r>
              <a:rPr lang="en-US" dirty="0">
                <a:effectLst/>
                <a:latin typeface="Calibri" panose="020F0502020204030204" pitchFamily="34" charset="0"/>
                <a:ea typeface="Calibri" panose="020F0502020204030204" pitchFamily="34" charset="0"/>
                <a:cs typeface="Times New Roman" panose="02020603050405020304" pitchFamily="18" charset="0"/>
              </a:rPr>
              <a:t>Before answering question A8, </a:t>
            </a:r>
            <a:r>
              <a:rPr lang="en-US" b="1" dirty="0">
                <a:solidFill>
                  <a:srgbClr val="D60A87"/>
                </a:solidFill>
                <a:effectLst/>
                <a:latin typeface="Calibri" panose="020F0502020204030204" pitchFamily="34" charset="0"/>
                <a:ea typeface="Calibri" panose="020F0502020204030204" pitchFamily="34" charset="0"/>
                <a:cs typeface="Times New Roman" panose="02020603050405020304" pitchFamily="18" charset="0"/>
              </a:rPr>
              <a:t>review the service ladder definitions</a:t>
            </a:r>
            <a:r>
              <a:rPr lang="en-US" dirty="0">
                <a:effectLst/>
                <a:latin typeface="Calibri" panose="020F0502020204030204" pitchFamily="34" charset="0"/>
                <a:ea typeface="Calibri" panose="020F0502020204030204" pitchFamily="34" charset="0"/>
                <a:cs typeface="Times New Roman" panose="02020603050405020304" pitchFamily="18" charset="0"/>
              </a:rPr>
              <a:t> from the WHO/UNICEF Joint </a:t>
            </a:r>
            <a:r>
              <a:rPr lang="en-US" dirty="0">
                <a:latin typeface="Calibri" panose="020F0502020204030204" pitchFamily="34" charset="0"/>
                <a:ea typeface="Calibri" panose="020F0502020204030204" pitchFamily="34" charset="0"/>
                <a:cs typeface="Times New Roman" panose="02020603050405020304" pitchFamily="18" charset="0"/>
              </a:rPr>
              <a:t>Monitoring Programme. </a:t>
            </a:r>
          </a:p>
          <a:p>
            <a:pPr lvl="1" algn="just">
              <a:lnSpc>
                <a:spcPct val="105000"/>
              </a:lnSpc>
              <a:spcAft>
                <a:spcPts val="300"/>
              </a:spcAft>
            </a:pPr>
            <a:r>
              <a:rPr lang="en-US" dirty="0">
                <a:effectLst/>
                <a:latin typeface="Calibri" panose="020F0502020204030204" pitchFamily="34" charset="0"/>
                <a:ea typeface="Calibri" panose="020F0502020204030204" pitchFamily="34" charset="0"/>
                <a:cs typeface="Times New Roman" panose="02020603050405020304" pitchFamily="18" charset="0"/>
              </a:rPr>
              <a:t>Definitions can be found in the </a:t>
            </a:r>
            <a:r>
              <a:rPr lang="en-US" b="1" dirty="0">
                <a:effectLst/>
                <a:latin typeface="Calibri" panose="020F0502020204030204" pitchFamily="34" charset="0"/>
                <a:ea typeface="Calibri" panose="020F0502020204030204" pitchFamily="34" charset="0"/>
                <a:cs typeface="Times New Roman" panose="02020603050405020304" pitchFamily="18" charset="0"/>
              </a:rPr>
              <a:t>survey guidance document </a:t>
            </a:r>
            <a:r>
              <a:rPr lang="en-US" dirty="0">
                <a:effectLst/>
                <a:latin typeface="Calibri" panose="020F0502020204030204" pitchFamily="34" charset="0"/>
                <a:ea typeface="Calibri" panose="020F0502020204030204" pitchFamily="34" charset="0"/>
                <a:cs typeface="Times New Roman" panose="02020603050405020304" pitchFamily="18" charset="0"/>
              </a:rPr>
              <a:t>or </a:t>
            </a:r>
            <a:r>
              <a:rPr lang="en-US" dirty="0">
                <a:effectLst/>
                <a:latin typeface="Calibri" panose="020F0502020204030204" pitchFamily="34" charset="0"/>
                <a:ea typeface="Calibri" panose="020F0502020204030204" pitchFamily="34" charset="0"/>
                <a:cs typeface="Times New Roman" panose="02020603050405020304" pitchFamily="18" charset="0"/>
                <a:hlinkClick r:id="rId3"/>
              </a:rPr>
              <a:t>https://washdata.org/monitoring</a:t>
            </a:r>
            <a:r>
              <a:rPr lang="en-US"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927927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590909" y="1018299"/>
            <a:ext cx="10972800" cy="840218"/>
          </a:xfrm>
        </p:spPr>
        <p:txBody>
          <a:bodyPr>
            <a:normAutofit fontScale="90000"/>
          </a:bodyPr>
          <a:lstStyle/>
          <a:p>
            <a:r>
              <a:rPr lang="en-US" dirty="0"/>
              <a:t>A8: National WASH targets </a:t>
            </a:r>
            <a:br>
              <a:rPr lang="en-US" dirty="0"/>
            </a:br>
            <a:r>
              <a:rPr lang="en-US" dirty="0"/>
              <a:t>Report baseline and latest year/value</a:t>
            </a:r>
          </a:p>
        </p:txBody>
      </p:sp>
      <p:sp>
        <p:nvSpPr>
          <p:cNvPr id="22" name="Content Placeholder 2">
            <a:extLst>
              <a:ext uri="{FF2B5EF4-FFF2-40B4-BE49-F238E27FC236}">
                <a16:creationId xmlns:a16="http://schemas.microsoft.com/office/drawing/2014/main" id="{105057E6-5754-4C22-81C8-DF1659A3B264}"/>
              </a:ext>
            </a:extLst>
          </p:cNvPr>
          <p:cNvSpPr>
            <a:spLocks noGrp="1"/>
          </p:cNvSpPr>
          <p:nvPr>
            <p:ph idx="1"/>
          </p:nvPr>
        </p:nvSpPr>
        <p:spPr>
          <a:xfrm>
            <a:off x="609600" y="2014934"/>
            <a:ext cx="10972800" cy="4843066"/>
          </a:xfrm>
        </p:spPr>
        <p:txBody>
          <a:bodyPr>
            <a:normAutofit fontScale="92500" lnSpcReduction="20000"/>
          </a:bodyPr>
          <a:lstStyle/>
          <a:p>
            <a:pPr algn="just">
              <a:lnSpc>
                <a:spcPct val="105000"/>
              </a:lnSpc>
              <a:spcAft>
                <a:spcPts val="3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targets questions ask for the baseline and most recent (latest) coverage data for the target described to assess progress towards national/urban/rural targets. </a:t>
            </a:r>
          </a:p>
          <a:p>
            <a:pPr marL="342900" lvl="0" indent="-342900" algn="just">
              <a:lnSpc>
                <a:spcPct val="115000"/>
              </a:lnSpc>
              <a:spcAft>
                <a:spcPts val="600"/>
              </a:spcAft>
              <a:buClr>
                <a:srgbClr val="1F497D"/>
              </a:buClr>
              <a:buFont typeface="Wingdings" panose="05000000000000000000" pitchFamily="2" charset="2"/>
              <a:buChar char=""/>
            </a:pPr>
            <a:r>
              <a:rPr lang="en-US" sz="2000" b="1" dirty="0">
                <a:effectLst/>
                <a:latin typeface="Calibri" panose="020F0502020204030204" pitchFamily="34" charset="0"/>
                <a:ea typeface="Calibri" panose="020F0502020204030204" pitchFamily="34" charset="0"/>
                <a:cs typeface="Times New Roman" panose="02020603050405020304" pitchFamily="18" charset="0"/>
              </a:rPr>
              <a:t>Baseline value / Baseline year</a:t>
            </a:r>
            <a:r>
              <a:rPr lang="en-US" sz="2000" dirty="0">
                <a:effectLst/>
                <a:latin typeface="Calibri" panose="020F0502020204030204" pitchFamily="34" charset="0"/>
                <a:ea typeface="Calibri" panose="020F0502020204030204" pitchFamily="34" charset="0"/>
                <a:cs typeface="Times New Roman" panose="02020603050405020304" pitchFamily="18" charset="0"/>
              </a:rPr>
              <a:t>: The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baseline value</a:t>
            </a:r>
            <a:r>
              <a:rPr lang="en-US" sz="2000" dirty="0">
                <a:effectLst/>
                <a:latin typeface="Calibri" panose="020F0502020204030204" pitchFamily="34" charset="0"/>
                <a:ea typeface="Calibri" panose="020F0502020204030204" pitchFamily="34" charset="0"/>
                <a:cs typeface="Times New Roman" panose="02020603050405020304" pitchFamily="18" charset="0"/>
              </a:rPr>
              <a:t> should measure progress towards the reported target. The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baseline yea</a:t>
            </a:r>
            <a:r>
              <a:rPr lang="en-US" sz="2000" dirty="0">
                <a:effectLst/>
                <a:latin typeface="Calibri" panose="020F0502020204030204" pitchFamily="34" charset="0"/>
                <a:ea typeface="Calibri" panose="020F0502020204030204" pitchFamily="34" charset="0"/>
                <a:cs typeface="Times New Roman" panose="02020603050405020304" pitchFamily="18" charset="0"/>
              </a:rPr>
              <a:t>r should be a measurement </a:t>
            </a:r>
            <a:r>
              <a:rPr lang="en-US" sz="2000" u="sng" dirty="0">
                <a:effectLst/>
                <a:latin typeface="Calibri" panose="020F0502020204030204" pitchFamily="34" charset="0"/>
                <a:ea typeface="Calibri" panose="020F0502020204030204" pitchFamily="34" charset="0"/>
                <a:cs typeface="Times New Roman" panose="02020603050405020304" pitchFamily="18" charset="0"/>
              </a:rPr>
              <a:t>taken in the past</a:t>
            </a:r>
            <a:r>
              <a:rPr lang="en-US" sz="2000" dirty="0">
                <a:effectLst/>
                <a:latin typeface="Calibri" panose="020F0502020204030204" pitchFamily="34" charset="0"/>
                <a:ea typeface="Calibri" panose="020F0502020204030204" pitchFamily="34" charset="0"/>
                <a:cs typeface="Times New Roman" panose="02020603050405020304" pitchFamily="18" charset="0"/>
              </a:rPr>
              <a:t> (e.g. 2015) but within the policy period of the target. </a:t>
            </a:r>
          </a:p>
          <a:p>
            <a:pPr marL="800100" lvl="1" indent="-342900" algn="just">
              <a:lnSpc>
                <a:spcPct val="115000"/>
              </a:lnSpc>
              <a:spcAft>
                <a:spcPts val="600"/>
              </a:spcAft>
              <a:buClr>
                <a:srgbClr val="1F497D"/>
              </a:buClr>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Usually a baseline value is established in the document (national policy/plan/strategy) in which the target was defined. For example, in a National WASH Plan 2020-2025, one would expect national targets to be set with baseline values for each target specified for the year 2020 or 2019. </a:t>
            </a:r>
          </a:p>
          <a:p>
            <a:pPr marL="342900" lvl="0" indent="-342900" algn="just">
              <a:lnSpc>
                <a:spcPct val="115000"/>
              </a:lnSpc>
              <a:spcAft>
                <a:spcPts val="1000"/>
              </a:spcAft>
              <a:buClr>
                <a:srgbClr val="1F497D"/>
              </a:buClr>
              <a:buFont typeface="Wingdings" panose="05000000000000000000" pitchFamily="2" charset="2"/>
              <a:buChar char=""/>
            </a:pPr>
            <a:r>
              <a:rPr lang="en-US" sz="2000" b="1" dirty="0">
                <a:effectLst/>
                <a:latin typeface="Calibri" panose="020F0502020204030204" pitchFamily="34" charset="0"/>
                <a:ea typeface="Calibri" panose="020F0502020204030204" pitchFamily="34" charset="0"/>
                <a:cs typeface="Times New Roman" panose="02020603050405020304" pitchFamily="18" charset="0"/>
              </a:rPr>
              <a:t>Latest value / Latest year</a:t>
            </a:r>
            <a:r>
              <a:rPr lang="en-US" sz="2000" dirty="0">
                <a:effectLst/>
                <a:latin typeface="Calibri" panose="020F0502020204030204" pitchFamily="34" charset="0"/>
                <a:ea typeface="Calibri" panose="020F0502020204030204" pitchFamily="34" charset="0"/>
                <a:cs typeface="Times New Roman" panose="02020603050405020304" pitchFamily="18" charset="0"/>
              </a:rPr>
              <a:t>: Report the </a:t>
            </a:r>
            <a:r>
              <a:rPr lang="en-US" sz="2000" u="sng" dirty="0">
                <a:effectLst/>
                <a:latin typeface="Calibri" panose="020F0502020204030204" pitchFamily="34" charset="0"/>
                <a:ea typeface="Calibri" panose="020F0502020204030204" pitchFamily="34" charset="0"/>
                <a:cs typeface="Times New Roman" panose="02020603050405020304" pitchFamily="18" charset="0"/>
              </a:rPr>
              <a:t>most recent</a:t>
            </a:r>
            <a:r>
              <a:rPr lang="en-US" sz="2000" dirty="0">
                <a:effectLst/>
                <a:latin typeface="Calibri" panose="020F0502020204030204" pitchFamily="34" charset="0"/>
                <a:ea typeface="Calibri" panose="020F0502020204030204" pitchFamily="34" charset="0"/>
                <a:cs typeface="Times New Roman" panose="02020603050405020304" pitchFamily="18" charset="0"/>
              </a:rPr>
              <a:t> monitored measurement for the target described. The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latest value</a:t>
            </a:r>
            <a:r>
              <a:rPr lang="en-US" sz="2000" dirty="0">
                <a:effectLst/>
                <a:latin typeface="Calibri" panose="020F0502020204030204" pitchFamily="34" charset="0"/>
                <a:ea typeface="Calibri" panose="020F0502020204030204" pitchFamily="34" charset="0"/>
                <a:cs typeface="Times New Roman" panose="02020603050405020304" pitchFamily="18" charset="0"/>
              </a:rPr>
              <a:t> should measure progress towards the reported target. The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latest year</a:t>
            </a:r>
            <a:r>
              <a:rPr lang="en-US" sz="2000" dirty="0">
                <a:effectLst/>
                <a:latin typeface="Calibri" panose="020F0502020204030204" pitchFamily="34" charset="0"/>
                <a:ea typeface="Calibri" panose="020F0502020204030204" pitchFamily="34" charset="0"/>
                <a:cs typeface="Times New Roman" panose="02020603050405020304" pitchFamily="18" charset="0"/>
              </a:rPr>
              <a:t> should be a measurement </a:t>
            </a:r>
            <a:r>
              <a:rPr lang="en-US" sz="2000" u="sng" dirty="0">
                <a:effectLst/>
                <a:latin typeface="Calibri" panose="020F0502020204030204" pitchFamily="34" charset="0"/>
                <a:ea typeface="Calibri" panose="020F0502020204030204" pitchFamily="34" charset="0"/>
                <a:cs typeface="Times New Roman" panose="02020603050405020304" pitchFamily="18" charset="0"/>
              </a:rPr>
              <a:t>taken in the recent past</a:t>
            </a:r>
            <a:r>
              <a:rPr lang="en-US" sz="2000" dirty="0">
                <a:effectLst/>
                <a:latin typeface="Calibri" panose="020F0502020204030204" pitchFamily="34" charset="0"/>
                <a:ea typeface="Calibri" panose="020F0502020204030204" pitchFamily="34" charset="0"/>
                <a:cs typeface="Times New Roman" panose="02020603050405020304" pitchFamily="18" charset="0"/>
              </a:rPr>
              <a:t> (e.g. 2022). </a:t>
            </a:r>
          </a:p>
          <a:p>
            <a:pPr lvl="1" algn="just">
              <a:lnSpc>
                <a:spcPct val="105000"/>
              </a:lnSpc>
              <a:spcAft>
                <a:spcPts val="10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Example of reporting baseline and latest</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value/year</a:t>
            </a:r>
            <a:r>
              <a:rPr lang="en-US" sz="1600" dirty="0">
                <a:effectLst/>
                <a:latin typeface="Calibri" panose="020F0502020204030204" pitchFamily="34" charset="0"/>
                <a:ea typeface="Calibri" panose="020F0502020204030204" pitchFamily="34" charset="0"/>
                <a:cs typeface="Times New Roman" panose="02020603050405020304" pitchFamily="18" charset="0"/>
              </a:rPr>
              <a:t>: If your target aims for 100% of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total</a:t>
            </a:r>
            <a:r>
              <a:rPr lang="en-US" sz="1600" dirty="0">
                <a:effectLst/>
                <a:latin typeface="Calibri" panose="020F0502020204030204" pitchFamily="34" charset="0"/>
                <a:ea typeface="Calibri" panose="020F0502020204030204" pitchFamily="34" charset="0"/>
                <a:cs typeface="Times New Roman" panose="02020603050405020304" pitchFamily="18" charset="0"/>
              </a:rPr>
              <a:t> population with access to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safely managed sanitation</a:t>
            </a:r>
            <a:r>
              <a:rPr lang="en-US" sz="1600" dirty="0">
                <a:effectLst/>
                <a:latin typeface="Calibri" panose="020F0502020204030204" pitchFamily="34" charset="0"/>
                <a:ea typeface="Calibri" panose="020F0502020204030204" pitchFamily="34" charset="0"/>
                <a:cs typeface="Times New Roman" panose="02020603050405020304" pitchFamily="18" charset="0"/>
              </a:rPr>
              <a:t> by 2030, the baseline value and baseline year should correspond to the first time the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total</a:t>
            </a:r>
            <a:r>
              <a:rPr lang="en-US" sz="1600" dirty="0">
                <a:effectLst/>
                <a:latin typeface="Calibri" panose="020F0502020204030204" pitchFamily="34" charset="0"/>
                <a:ea typeface="Calibri" panose="020F0502020204030204" pitchFamily="34" charset="0"/>
                <a:cs typeface="Times New Roman" panose="02020603050405020304" pitchFamily="18" charset="0"/>
              </a:rPr>
              <a:t> population with access to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safely managed sanitation</a:t>
            </a:r>
            <a:r>
              <a:rPr lang="en-US" sz="1600" dirty="0">
                <a:effectLst/>
                <a:latin typeface="Calibri" panose="020F0502020204030204" pitchFamily="34" charset="0"/>
                <a:ea typeface="Calibri" panose="020F0502020204030204" pitchFamily="34" charset="0"/>
                <a:cs typeface="Times New Roman" panose="02020603050405020304" pitchFamily="18" charset="0"/>
              </a:rPr>
              <a:t> was measured (e.g., 42% in 2015). The latest value and latest year correspond to the most recent measurement of the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total</a:t>
            </a:r>
            <a:r>
              <a:rPr lang="en-US" sz="1600" dirty="0">
                <a:effectLst/>
                <a:latin typeface="Calibri" panose="020F0502020204030204" pitchFamily="34" charset="0"/>
                <a:ea typeface="Calibri" panose="020F0502020204030204" pitchFamily="34" charset="0"/>
                <a:cs typeface="Times New Roman" panose="02020603050405020304" pitchFamily="18" charset="0"/>
              </a:rPr>
              <a:t> population with access to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safely managed sanitation</a:t>
            </a:r>
            <a:r>
              <a:rPr lang="en-US" sz="1600" dirty="0">
                <a:effectLst/>
                <a:latin typeface="Calibri" panose="020F0502020204030204" pitchFamily="34" charset="0"/>
                <a:ea typeface="Calibri" panose="020F0502020204030204" pitchFamily="34" charset="0"/>
                <a:cs typeface="Times New Roman" panose="02020603050405020304" pitchFamily="18" charset="0"/>
              </a:rPr>
              <a:t> (e.g., 75% in 2022). Both baseline and latest year are in the past. </a:t>
            </a:r>
          </a:p>
        </p:txBody>
      </p:sp>
      <p:grpSp>
        <p:nvGrpSpPr>
          <p:cNvPr id="23" name="Group 22">
            <a:extLst>
              <a:ext uri="{FF2B5EF4-FFF2-40B4-BE49-F238E27FC236}">
                <a16:creationId xmlns:a16="http://schemas.microsoft.com/office/drawing/2014/main" id="{EE3BBF29-1BA6-1553-E922-EBEDFCA92CD7}"/>
              </a:ext>
            </a:extLst>
          </p:cNvPr>
          <p:cNvGrpSpPr/>
          <p:nvPr/>
        </p:nvGrpSpPr>
        <p:grpSpPr>
          <a:xfrm>
            <a:off x="114545" y="236264"/>
            <a:ext cx="11925524" cy="432048"/>
            <a:chOff x="114545" y="236264"/>
            <a:chExt cx="11925524" cy="432048"/>
          </a:xfrm>
        </p:grpSpPr>
        <p:sp>
          <p:nvSpPr>
            <p:cNvPr id="7" name="Rounded Rectangle 3">
              <a:extLst>
                <a:ext uri="{FF2B5EF4-FFF2-40B4-BE49-F238E27FC236}">
                  <a16:creationId xmlns:a16="http://schemas.microsoft.com/office/drawing/2014/main" id="{2FC292BD-B8A4-4A49-97B1-64E515B7A081}"/>
                </a:ext>
              </a:extLst>
            </p:cNvPr>
            <p:cNvSpPr/>
            <p:nvPr/>
          </p:nvSpPr>
          <p:spPr>
            <a:xfrm>
              <a:off x="114545"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104737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980213"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913047"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845881"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778715"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71154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6644383"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7577217"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8510051"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9442885"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sp>
          <p:nvSpPr>
            <p:cNvPr id="19" name="Rounded Rectangle 12">
              <a:extLst>
                <a:ext uri="{FF2B5EF4-FFF2-40B4-BE49-F238E27FC236}">
                  <a16:creationId xmlns:a16="http://schemas.microsoft.com/office/drawing/2014/main" id="{5DF67ABF-3727-A266-0F6B-F0121F2C9062}"/>
                </a:ext>
              </a:extLst>
            </p:cNvPr>
            <p:cNvSpPr/>
            <p:nvPr/>
          </p:nvSpPr>
          <p:spPr>
            <a:xfrm>
              <a:off x="1037571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12</a:t>
              </a:r>
            </a:p>
          </p:txBody>
        </p:sp>
        <p:sp>
          <p:nvSpPr>
            <p:cNvPr id="21" name="Rounded Rectangle 12">
              <a:extLst>
                <a:ext uri="{FF2B5EF4-FFF2-40B4-BE49-F238E27FC236}">
                  <a16:creationId xmlns:a16="http://schemas.microsoft.com/office/drawing/2014/main" id="{F9B73BE7-5B79-0C69-B838-1E23BD6C742B}"/>
                </a:ext>
              </a:extLst>
            </p:cNvPr>
            <p:cNvSpPr/>
            <p:nvPr/>
          </p:nvSpPr>
          <p:spPr>
            <a:xfrm>
              <a:off x="1130854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13</a:t>
              </a:r>
            </a:p>
          </p:txBody>
        </p:sp>
      </p:grpSp>
      <p:sp>
        <p:nvSpPr>
          <p:cNvPr id="24" name="Rounded Rectangle 10">
            <a:extLst>
              <a:ext uri="{FF2B5EF4-FFF2-40B4-BE49-F238E27FC236}">
                <a16:creationId xmlns:a16="http://schemas.microsoft.com/office/drawing/2014/main" id="{94E07867-7375-7779-DA72-D3BE42316205}"/>
              </a:ext>
            </a:extLst>
          </p:cNvPr>
          <p:cNvSpPr/>
          <p:nvPr/>
        </p:nvSpPr>
        <p:spPr>
          <a:xfrm>
            <a:off x="6644379" y="236264"/>
            <a:ext cx="731520" cy="432048"/>
          </a:xfrm>
          <a:prstGeom prst="rect">
            <a:avLst/>
          </a:prstGeom>
          <a:solidFill>
            <a:srgbClr val="D60A8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a:t>
            </a:r>
            <a:r>
              <a:rPr lang="en-GB" sz="1800" b="1">
                <a:solidFill>
                  <a:schemeClr val="bg1"/>
                </a:solidFill>
              </a:rPr>
              <a:t>8</a:t>
            </a:r>
          </a:p>
        </p:txBody>
      </p:sp>
    </p:spTree>
    <p:extLst>
      <p:ext uri="{BB962C8B-B14F-4D97-AF65-F5344CB8AC3E}">
        <p14:creationId xmlns:p14="http://schemas.microsoft.com/office/powerpoint/2010/main" val="263015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609600" y="866168"/>
            <a:ext cx="10972800" cy="840218"/>
          </a:xfrm>
        </p:spPr>
        <p:txBody>
          <a:bodyPr>
            <a:noAutofit/>
          </a:bodyPr>
          <a:lstStyle/>
          <a:p>
            <a:r>
              <a:rPr lang="en-US" sz="3200" dirty="0"/>
              <a:t>A13: Community and user participation</a:t>
            </a:r>
          </a:p>
        </p:txBody>
      </p:sp>
      <p:sp>
        <p:nvSpPr>
          <p:cNvPr id="22" name="Content Placeholder 2">
            <a:extLst>
              <a:ext uri="{FF2B5EF4-FFF2-40B4-BE49-F238E27FC236}">
                <a16:creationId xmlns:a16="http://schemas.microsoft.com/office/drawing/2014/main" id="{E7E8BA81-A2FA-4814-88A1-23754DD581FC}"/>
              </a:ext>
            </a:extLst>
          </p:cNvPr>
          <p:cNvSpPr>
            <a:spLocks noGrp="1"/>
          </p:cNvSpPr>
          <p:nvPr>
            <p:ph idx="1"/>
          </p:nvPr>
        </p:nvSpPr>
        <p:spPr>
          <a:xfrm>
            <a:off x="609600" y="1947461"/>
            <a:ext cx="10972800" cy="4505491"/>
          </a:xfrm>
        </p:spPr>
        <p:txBody>
          <a:bodyPr>
            <a:normAutofit/>
          </a:bodyPr>
          <a:lstStyle/>
          <a:p>
            <a:r>
              <a:rPr lang="en-GB" sz="3200" dirty="0"/>
              <a:t>This question is used for monitoring </a:t>
            </a:r>
            <a:r>
              <a:rPr lang="en-GB" sz="3200" b="1" dirty="0"/>
              <a:t>SDG Target 6.b </a:t>
            </a:r>
            <a:r>
              <a:rPr lang="en-GB" sz="3200" dirty="0"/>
              <a:t>on local community participation.</a:t>
            </a:r>
          </a:p>
          <a:p>
            <a:r>
              <a:rPr lang="en-GB" sz="3200" dirty="0"/>
              <a:t>Target 6.b aims to:</a:t>
            </a:r>
          </a:p>
          <a:p>
            <a:pPr marL="914400" lvl="1" indent="-457200"/>
            <a:r>
              <a:rPr lang="en-GB" sz="2800" dirty="0"/>
              <a:t>Support and strengthen the participation of local communities in improving water and sanitation management</a:t>
            </a:r>
            <a:endParaRPr lang="en-US" sz="2800" dirty="0"/>
          </a:p>
        </p:txBody>
      </p:sp>
      <p:grpSp>
        <p:nvGrpSpPr>
          <p:cNvPr id="31" name="Group 30">
            <a:extLst>
              <a:ext uri="{FF2B5EF4-FFF2-40B4-BE49-F238E27FC236}">
                <a16:creationId xmlns:a16="http://schemas.microsoft.com/office/drawing/2014/main" id="{BAD44363-10F0-D662-05DF-6D791A4888EE}"/>
              </a:ext>
            </a:extLst>
          </p:cNvPr>
          <p:cNvGrpSpPr/>
          <p:nvPr/>
        </p:nvGrpSpPr>
        <p:grpSpPr>
          <a:xfrm>
            <a:off x="114545" y="236264"/>
            <a:ext cx="11925524" cy="432048"/>
            <a:chOff x="114545" y="236264"/>
            <a:chExt cx="11925524" cy="432048"/>
          </a:xfrm>
        </p:grpSpPr>
        <p:sp>
          <p:nvSpPr>
            <p:cNvPr id="32" name="Rounded Rectangle 3">
              <a:extLst>
                <a:ext uri="{FF2B5EF4-FFF2-40B4-BE49-F238E27FC236}">
                  <a16:creationId xmlns:a16="http://schemas.microsoft.com/office/drawing/2014/main" id="{1C91A95F-CEA9-AAE9-9B78-B2EECF965843}"/>
                </a:ext>
              </a:extLst>
            </p:cNvPr>
            <p:cNvSpPr/>
            <p:nvPr/>
          </p:nvSpPr>
          <p:spPr>
            <a:xfrm>
              <a:off x="114545"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33" name="Rounded Rectangle 4">
              <a:extLst>
                <a:ext uri="{FF2B5EF4-FFF2-40B4-BE49-F238E27FC236}">
                  <a16:creationId xmlns:a16="http://schemas.microsoft.com/office/drawing/2014/main" id="{C4F0F3F2-7A4D-301F-B030-3AAB55FFCD85}"/>
                </a:ext>
              </a:extLst>
            </p:cNvPr>
            <p:cNvSpPr/>
            <p:nvPr/>
          </p:nvSpPr>
          <p:spPr>
            <a:xfrm>
              <a:off x="104737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34" name="Rounded Rectangle 5">
              <a:extLst>
                <a:ext uri="{FF2B5EF4-FFF2-40B4-BE49-F238E27FC236}">
                  <a16:creationId xmlns:a16="http://schemas.microsoft.com/office/drawing/2014/main" id="{5ABE619F-E34B-2015-61DA-DB0DFDFE86B0}"/>
                </a:ext>
              </a:extLst>
            </p:cNvPr>
            <p:cNvSpPr/>
            <p:nvPr/>
          </p:nvSpPr>
          <p:spPr>
            <a:xfrm>
              <a:off x="1980213"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35" name="Rounded Rectangle 6">
              <a:extLst>
                <a:ext uri="{FF2B5EF4-FFF2-40B4-BE49-F238E27FC236}">
                  <a16:creationId xmlns:a16="http://schemas.microsoft.com/office/drawing/2014/main" id="{27A9CAEC-DFC9-9F90-69B9-ACDA7EC28307}"/>
                </a:ext>
              </a:extLst>
            </p:cNvPr>
            <p:cNvSpPr/>
            <p:nvPr/>
          </p:nvSpPr>
          <p:spPr>
            <a:xfrm>
              <a:off x="2913047"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36" name="Rounded Rectangle 7">
              <a:extLst>
                <a:ext uri="{FF2B5EF4-FFF2-40B4-BE49-F238E27FC236}">
                  <a16:creationId xmlns:a16="http://schemas.microsoft.com/office/drawing/2014/main" id="{A63292A1-FF34-C966-DD9F-4531D8575763}"/>
                </a:ext>
              </a:extLst>
            </p:cNvPr>
            <p:cNvSpPr/>
            <p:nvPr/>
          </p:nvSpPr>
          <p:spPr>
            <a:xfrm>
              <a:off x="3845881"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37" name="Rounded Rectangle 8">
              <a:extLst>
                <a:ext uri="{FF2B5EF4-FFF2-40B4-BE49-F238E27FC236}">
                  <a16:creationId xmlns:a16="http://schemas.microsoft.com/office/drawing/2014/main" id="{98E3DCB9-4155-9837-24C1-7C51DBE016A2}"/>
                </a:ext>
              </a:extLst>
            </p:cNvPr>
            <p:cNvSpPr/>
            <p:nvPr/>
          </p:nvSpPr>
          <p:spPr>
            <a:xfrm>
              <a:off x="4778715"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38" name="Rounded Rectangle 9">
              <a:extLst>
                <a:ext uri="{FF2B5EF4-FFF2-40B4-BE49-F238E27FC236}">
                  <a16:creationId xmlns:a16="http://schemas.microsoft.com/office/drawing/2014/main" id="{7553335F-5611-FE63-D655-9CD497206E1B}"/>
                </a:ext>
              </a:extLst>
            </p:cNvPr>
            <p:cNvSpPr/>
            <p:nvPr/>
          </p:nvSpPr>
          <p:spPr>
            <a:xfrm>
              <a:off x="571154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39" name="Rounded Rectangle 10">
              <a:extLst>
                <a:ext uri="{FF2B5EF4-FFF2-40B4-BE49-F238E27FC236}">
                  <a16:creationId xmlns:a16="http://schemas.microsoft.com/office/drawing/2014/main" id="{F027E213-ADFF-C176-BEFC-7AB07E12F6F8}"/>
                </a:ext>
              </a:extLst>
            </p:cNvPr>
            <p:cNvSpPr/>
            <p:nvPr/>
          </p:nvSpPr>
          <p:spPr>
            <a:xfrm>
              <a:off x="6644383"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40" name="Rounded Rectangle 11">
              <a:extLst>
                <a:ext uri="{FF2B5EF4-FFF2-40B4-BE49-F238E27FC236}">
                  <a16:creationId xmlns:a16="http://schemas.microsoft.com/office/drawing/2014/main" id="{C221BDEB-F8DE-224B-75C4-2CBCB7E46BA2}"/>
                </a:ext>
              </a:extLst>
            </p:cNvPr>
            <p:cNvSpPr/>
            <p:nvPr/>
          </p:nvSpPr>
          <p:spPr>
            <a:xfrm>
              <a:off x="7577217"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41" name="Rounded Rectangle 12">
              <a:extLst>
                <a:ext uri="{FF2B5EF4-FFF2-40B4-BE49-F238E27FC236}">
                  <a16:creationId xmlns:a16="http://schemas.microsoft.com/office/drawing/2014/main" id="{B2FD7B1E-5686-EEFA-0A24-BAD16DC27670}"/>
                </a:ext>
              </a:extLst>
            </p:cNvPr>
            <p:cNvSpPr/>
            <p:nvPr/>
          </p:nvSpPr>
          <p:spPr>
            <a:xfrm>
              <a:off x="8510051"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42" name="Rounded Rectangle 12">
              <a:extLst>
                <a:ext uri="{FF2B5EF4-FFF2-40B4-BE49-F238E27FC236}">
                  <a16:creationId xmlns:a16="http://schemas.microsoft.com/office/drawing/2014/main" id="{58E13C7C-6458-8779-C144-CCD256B8AD60}"/>
                </a:ext>
              </a:extLst>
            </p:cNvPr>
            <p:cNvSpPr/>
            <p:nvPr userDrawn="1"/>
          </p:nvSpPr>
          <p:spPr>
            <a:xfrm>
              <a:off x="9442885"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sp>
          <p:nvSpPr>
            <p:cNvPr id="43" name="Rounded Rectangle 12">
              <a:extLst>
                <a:ext uri="{FF2B5EF4-FFF2-40B4-BE49-F238E27FC236}">
                  <a16:creationId xmlns:a16="http://schemas.microsoft.com/office/drawing/2014/main" id="{787BF248-DAE3-3C81-319B-1B51E11129BA}"/>
                </a:ext>
              </a:extLst>
            </p:cNvPr>
            <p:cNvSpPr/>
            <p:nvPr/>
          </p:nvSpPr>
          <p:spPr>
            <a:xfrm>
              <a:off x="1037571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12</a:t>
              </a:r>
            </a:p>
          </p:txBody>
        </p:sp>
        <p:sp>
          <p:nvSpPr>
            <p:cNvPr id="44" name="Rounded Rectangle 12">
              <a:extLst>
                <a:ext uri="{FF2B5EF4-FFF2-40B4-BE49-F238E27FC236}">
                  <a16:creationId xmlns:a16="http://schemas.microsoft.com/office/drawing/2014/main" id="{910D4434-C3C3-02A0-6AFE-E40D4634E58B}"/>
                </a:ext>
              </a:extLst>
            </p:cNvPr>
            <p:cNvSpPr/>
            <p:nvPr/>
          </p:nvSpPr>
          <p:spPr>
            <a:xfrm>
              <a:off x="1130854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13</a:t>
              </a:r>
            </a:p>
          </p:txBody>
        </p:sp>
      </p:grpSp>
      <p:sp>
        <p:nvSpPr>
          <p:cNvPr id="45" name="Rounded Rectangle 10">
            <a:extLst>
              <a:ext uri="{FF2B5EF4-FFF2-40B4-BE49-F238E27FC236}">
                <a16:creationId xmlns:a16="http://schemas.microsoft.com/office/drawing/2014/main" id="{7D2DA7C1-24C1-2BCE-7DC3-BE169A15B42E}"/>
              </a:ext>
            </a:extLst>
          </p:cNvPr>
          <p:cNvSpPr/>
          <p:nvPr/>
        </p:nvSpPr>
        <p:spPr>
          <a:xfrm>
            <a:off x="11308549" y="221288"/>
            <a:ext cx="731520" cy="432048"/>
          </a:xfrm>
          <a:prstGeom prst="rect">
            <a:avLst/>
          </a:prstGeom>
          <a:solidFill>
            <a:srgbClr val="D60A8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A13</a:t>
            </a:r>
            <a:endParaRPr lang="en-GB" sz="1800" b="1">
              <a:solidFill>
                <a:schemeClr val="bg1"/>
              </a:solidFill>
            </a:endParaRPr>
          </a:p>
        </p:txBody>
      </p:sp>
    </p:spTree>
    <p:extLst>
      <p:ext uri="{BB962C8B-B14F-4D97-AF65-F5344CB8AC3E}">
        <p14:creationId xmlns:p14="http://schemas.microsoft.com/office/powerpoint/2010/main" val="672877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E7E8BA81-A2FA-4814-88A1-23754DD581FC}"/>
              </a:ext>
            </a:extLst>
          </p:cNvPr>
          <p:cNvSpPr>
            <a:spLocks noGrp="1"/>
          </p:cNvSpPr>
          <p:nvPr>
            <p:ph idx="1"/>
          </p:nvPr>
        </p:nvSpPr>
        <p:spPr>
          <a:xfrm>
            <a:off x="609600" y="1790305"/>
            <a:ext cx="10972800" cy="4505491"/>
          </a:xfrm>
        </p:spPr>
        <p:txBody>
          <a:bodyPr>
            <a:normAutofit fontScale="92500" lnSpcReduction="10000"/>
          </a:bodyPr>
          <a:lstStyle/>
          <a:p>
            <a:pPr>
              <a:spcBef>
                <a:spcPts val="600"/>
              </a:spcBef>
              <a:spcAft>
                <a:spcPts val="600"/>
              </a:spcAft>
            </a:pPr>
            <a:r>
              <a:rPr lang="en-US" dirty="0"/>
              <a:t>For each WASH subsector, A13 asks if participation procedures are defined in law or policy. </a:t>
            </a:r>
          </a:p>
          <a:p>
            <a:pPr>
              <a:spcBef>
                <a:spcPts val="600"/>
              </a:spcBef>
              <a:spcAft>
                <a:spcPts val="600"/>
              </a:spcAft>
            </a:pPr>
            <a:r>
              <a:rPr lang="en-US" i="1" dirty="0"/>
              <a:t>Even if your country does not define participation procedures in law or policy</a:t>
            </a:r>
            <a:r>
              <a:rPr lang="en-US" dirty="0"/>
              <a:t>, report levels of participation for users/communities and women. </a:t>
            </a:r>
          </a:p>
          <a:p>
            <a:pPr lvl="1">
              <a:spcBef>
                <a:spcPts val="600"/>
              </a:spcBef>
              <a:spcAft>
                <a:spcPts val="600"/>
              </a:spcAft>
            </a:pPr>
            <a:r>
              <a:rPr lang="en-US" dirty="0"/>
              <a:t>Carefully read the definitions for the levels of participation in the question and note the distinctions to adequately classify the levels of participation for each sector.  </a:t>
            </a:r>
          </a:p>
          <a:p>
            <a:pPr lvl="1">
              <a:spcBef>
                <a:spcPts val="600"/>
              </a:spcBef>
              <a:spcAft>
                <a:spcPts val="600"/>
              </a:spcAft>
            </a:pPr>
            <a:r>
              <a:rPr lang="en-US" b="1" dirty="0">
                <a:solidFill>
                  <a:srgbClr val="D60A87"/>
                </a:solidFill>
              </a:rPr>
              <a:t>Low (2), medium-low (3) and medium high (4) </a:t>
            </a:r>
            <a:r>
              <a:rPr lang="en-US" dirty="0"/>
              <a:t>levels of participation require only </a:t>
            </a:r>
            <a:r>
              <a:rPr lang="en-US" b="1" dirty="0"/>
              <a:t>one-way communication without dialogue or accountability</a:t>
            </a:r>
            <a:r>
              <a:rPr lang="en-US" dirty="0"/>
              <a:t>.  </a:t>
            </a:r>
          </a:p>
          <a:p>
            <a:pPr lvl="1">
              <a:spcBef>
                <a:spcPts val="600"/>
              </a:spcBef>
              <a:spcAft>
                <a:spcPts val="600"/>
              </a:spcAft>
            </a:pPr>
            <a:r>
              <a:rPr lang="en-US" b="1" dirty="0">
                <a:solidFill>
                  <a:srgbClr val="D60A87"/>
                </a:solidFill>
              </a:rPr>
              <a:t>High (5) and very high (6) levels </a:t>
            </a:r>
            <a:r>
              <a:rPr lang="en-US" dirty="0"/>
              <a:t>of participation require </a:t>
            </a:r>
            <a:r>
              <a:rPr lang="en-US" b="1" dirty="0"/>
              <a:t>some form of collaboration, dialogue and accountability</a:t>
            </a:r>
            <a:r>
              <a:rPr lang="en-US" dirty="0"/>
              <a:t> between communities / users and government / service providers. </a:t>
            </a:r>
          </a:p>
        </p:txBody>
      </p:sp>
      <p:grpSp>
        <p:nvGrpSpPr>
          <p:cNvPr id="31" name="Group 30">
            <a:extLst>
              <a:ext uri="{FF2B5EF4-FFF2-40B4-BE49-F238E27FC236}">
                <a16:creationId xmlns:a16="http://schemas.microsoft.com/office/drawing/2014/main" id="{BAD44363-10F0-D662-05DF-6D791A4888EE}"/>
              </a:ext>
            </a:extLst>
          </p:cNvPr>
          <p:cNvGrpSpPr/>
          <p:nvPr/>
        </p:nvGrpSpPr>
        <p:grpSpPr>
          <a:xfrm>
            <a:off x="114545" y="236264"/>
            <a:ext cx="11925524" cy="432048"/>
            <a:chOff x="114545" y="236264"/>
            <a:chExt cx="11925524" cy="432048"/>
          </a:xfrm>
        </p:grpSpPr>
        <p:sp>
          <p:nvSpPr>
            <p:cNvPr id="32" name="Rounded Rectangle 3">
              <a:extLst>
                <a:ext uri="{FF2B5EF4-FFF2-40B4-BE49-F238E27FC236}">
                  <a16:creationId xmlns:a16="http://schemas.microsoft.com/office/drawing/2014/main" id="{1C91A95F-CEA9-AAE9-9B78-B2EECF965843}"/>
                </a:ext>
              </a:extLst>
            </p:cNvPr>
            <p:cNvSpPr/>
            <p:nvPr/>
          </p:nvSpPr>
          <p:spPr>
            <a:xfrm>
              <a:off x="114545"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33" name="Rounded Rectangle 4">
              <a:extLst>
                <a:ext uri="{FF2B5EF4-FFF2-40B4-BE49-F238E27FC236}">
                  <a16:creationId xmlns:a16="http://schemas.microsoft.com/office/drawing/2014/main" id="{C4F0F3F2-7A4D-301F-B030-3AAB55FFCD85}"/>
                </a:ext>
              </a:extLst>
            </p:cNvPr>
            <p:cNvSpPr/>
            <p:nvPr/>
          </p:nvSpPr>
          <p:spPr>
            <a:xfrm>
              <a:off x="104737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34" name="Rounded Rectangle 5">
              <a:extLst>
                <a:ext uri="{FF2B5EF4-FFF2-40B4-BE49-F238E27FC236}">
                  <a16:creationId xmlns:a16="http://schemas.microsoft.com/office/drawing/2014/main" id="{5ABE619F-E34B-2015-61DA-DB0DFDFE86B0}"/>
                </a:ext>
              </a:extLst>
            </p:cNvPr>
            <p:cNvSpPr/>
            <p:nvPr/>
          </p:nvSpPr>
          <p:spPr>
            <a:xfrm>
              <a:off x="1980213"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35" name="Rounded Rectangle 6">
              <a:extLst>
                <a:ext uri="{FF2B5EF4-FFF2-40B4-BE49-F238E27FC236}">
                  <a16:creationId xmlns:a16="http://schemas.microsoft.com/office/drawing/2014/main" id="{27A9CAEC-DFC9-9F90-69B9-ACDA7EC28307}"/>
                </a:ext>
              </a:extLst>
            </p:cNvPr>
            <p:cNvSpPr/>
            <p:nvPr/>
          </p:nvSpPr>
          <p:spPr>
            <a:xfrm>
              <a:off x="2913047"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36" name="Rounded Rectangle 7">
              <a:extLst>
                <a:ext uri="{FF2B5EF4-FFF2-40B4-BE49-F238E27FC236}">
                  <a16:creationId xmlns:a16="http://schemas.microsoft.com/office/drawing/2014/main" id="{A63292A1-FF34-C966-DD9F-4531D8575763}"/>
                </a:ext>
              </a:extLst>
            </p:cNvPr>
            <p:cNvSpPr/>
            <p:nvPr/>
          </p:nvSpPr>
          <p:spPr>
            <a:xfrm>
              <a:off x="3845881"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37" name="Rounded Rectangle 8">
              <a:extLst>
                <a:ext uri="{FF2B5EF4-FFF2-40B4-BE49-F238E27FC236}">
                  <a16:creationId xmlns:a16="http://schemas.microsoft.com/office/drawing/2014/main" id="{98E3DCB9-4155-9837-24C1-7C51DBE016A2}"/>
                </a:ext>
              </a:extLst>
            </p:cNvPr>
            <p:cNvSpPr/>
            <p:nvPr/>
          </p:nvSpPr>
          <p:spPr>
            <a:xfrm>
              <a:off x="4778715"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38" name="Rounded Rectangle 9">
              <a:extLst>
                <a:ext uri="{FF2B5EF4-FFF2-40B4-BE49-F238E27FC236}">
                  <a16:creationId xmlns:a16="http://schemas.microsoft.com/office/drawing/2014/main" id="{7553335F-5611-FE63-D655-9CD497206E1B}"/>
                </a:ext>
              </a:extLst>
            </p:cNvPr>
            <p:cNvSpPr/>
            <p:nvPr/>
          </p:nvSpPr>
          <p:spPr>
            <a:xfrm>
              <a:off x="571154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39" name="Rounded Rectangle 10">
              <a:extLst>
                <a:ext uri="{FF2B5EF4-FFF2-40B4-BE49-F238E27FC236}">
                  <a16:creationId xmlns:a16="http://schemas.microsoft.com/office/drawing/2014/main" id="{F027E213-ADFF-C176-BEFC-7AB07E12F6F8}"/>
                </a:ext>
              </a:extLst>
            </p:cNvPr>
            <p:cNvSpPr/>
            <p:nvPr/>
          </p:nvSpPr>
          <p:spPr>
            <a:xfrm>
              <a:off x="6644383"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40" name="Rounded Rectangle 11">
              <a:extLst>
                <a:ext uri="{FF2B5EF4-FFF2-40B4-BE49-F238E27FC236}">
                  <a16:creationId xmlns:a16="http://schemas.microsoft.com/office/drawing/2014/main" id="{C221BDEB-F8DE-224B-75C4-2CBCB7E46BA2}"/>
                </a:ext>
              </a:extLst>
            </p:cNvPr>
            <p:cNvSpPr/>
            <p:nvPr/>
          </p:nvSpPr>
          <p:spPr>
            <a:xfrm>
              <a:off x="7577217"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41" name="Rounded Rectangle 12">
              <a:extLst>
                <a:ext uri="{FF2B5EF4-FFF2-40B4-BE49-F238E27FC236}">
                  <a16:creationId xmlns:a16="http://schemas.microsoft.com/office/drawing/2014/main" id="{B2FD7B1E-5686-EEFA-0A24-BAD16DC27670}"/>
                </a:ext>
              </a:extLst>
            </p:cNvPr>
            <p:cNvSpPr/>
            <p:nvPr/>
          </p:nvSpPr>
          <p:spPr>
            <a:xfrm>
              <a:off x="8510051"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42" name="Rounded Rectangle 12">
              <a:extLst>
                <a:ext uri="{FF2B5EF4-FFF2-40B4-BE49-F238E27FC236}">
                  <a16:creationId xmlns:a16="http://schemas.microsoft.com/office/drawing/2014/main" id="{58E13C7C-6458-8779-C144-CCD256B8AD60}"/>
                </a:ext>
              </a:extLst>
            </p:cNvPr>
            <p:cNvSpPr/>
            <p:nvPr userDrawn="1"/>
          </p:nvSpPr>
          <p:spPr>
            <a:xfrm>
              <a:off x="9442885"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sp>
          <p:nvSpPr>
            <p:cNvPr id="43" name="Rounded Rectangle 12">
              <a:extLst>
                <a:ext uri="{FF2B5EF4-FFF2-40B4-BE49-F238E27FC236}">
                  <a16:creationId xmlns:a16="http://schemas.microsoft.com/office/drawing/2014/main" id="{787BF248-DAE3-3C81-319B-1B51E11129BA}"/>
                </a:ext>
              </a:extLst>
            </p:cNvPr>
            <p:cNvSpPr/>
            <p:nvPr/>
          </p:nvSpPr>
          <p:spPr>
            <a:xfrm>
              <a:off x="1037571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12</a:t>
              </a:r>
            </a:p>
          </p:txBody>
        </p:sp>
        <p:sp>
          <p:nvSpPr>
            <p:cNvPr id="44" name="Rounded Rectangle 12">
              <a:extLst>
                <a:ext uri="{FF2B5EF4-FFF2-40B4-BE49-F238E27FC236}">
                  <a16:creationId xmlns:a16="http://schemas.microsoft.com/office/drawing/2014/main" id="{910D4434-C3C3-02A0-6AFE-E40D4634E58B}"/>
                </a:ext>
              </a:extLst>
            </p:cNvPr>
            <p:cNvSpPr/>
            <p:nvPr/>
          </p:nvSpPr>
          <p:spPr>
            <a:xfrm>
              <a:off x="1130854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13</a:t>
              </a:r>
            </a:p>
          </p:txBody>
        </p:sp>
      </p:grpSp>
      <p:sp>
        <p:nvSpPr>
          <p:cNvPr id="45" name="Rounded Rectangle 10">
            <a:extLst>
              <a:ext uri="{FF2B5EF4-FFF2-40B4-BE49-F238E27FC236}">
                <a16:creationId xmlns:a16="http://schemas.microsoft.com/office/drawing/2014/main" id="{7D2DA7C1-24C1-2BCE-7DC3-BE169A15B42E}"/>
              </a:ext>
            </a:extLst>
          </p:cNvPr>
          <p:cNvSpPr/>
          <p:nvPr/>
        </p:nvSpPr>
        <p:spPr>
          <a:xfrm>
            <a:off x="11308549" y="221288"/>
            <a:ext cx="731520" cy="432048"/>
          </a:xfrm>
          <a:prstGeom prst="rect">
            <a:avLst/>
          </a:prstGeom>
          <a:solidFill>
            <a:srgbClr val="D60A8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A13</a:t>
            </a:r>
            <a:endParaRPr lang="en-GB" sz="1800" b="1">
              <a:solidFill>
                <a:schemeClr val="bg1"/>
              </a:solidFill>
            </a:endParaRPr>
          </a:p>
        </p:txBody>
      </p:sp>
      <p:sp>
        <p:nvSpPr>
          <p:cNvPr id="2" name="Title 3">
            <a:extLst>
              <a:ext uri="{FF2B5EF4-FFF2-40B4-BE49-F238E27FC236}">
                <a16:creationId xmlns:a16="http://schemas.microsoft.com/office/drawing/2014/main" id="{C19852CE-FC70-BB8B-AC43-4555252094C7}"/>
              </a:ext>
            </a:extLst>
          </p:cNvPr>
          <p:cNvSpPr txBox="1">
            <a:spLocks/>
          </p:cNvSpPr>
          <p:nvPr/>
        </p:nvSpPr>
        <p:spPr>
          <a:xfrm>
            <a:off x="633553" y="938926"/>
            <a:ext cx="11237913" cy="68421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a:lstStyle>
          <a:p>
            <a:r>
              <a:rPr lang="en-US"/>
              <a:t>A13: Community and user participation</a:t>
            </a:r>
          </a:p>
        </p:txBody>
      </p:sp>
    </p:spTree>
    <p:extLst>
      <p:ext uri="{BB962C8B-B14F-4D97-AF65-F5344CB8AC3E}">
        <p14:creationId xmlns:p14="http://schemas.microsoft.com/office/powerpoint/2010/main" val="1486328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C0567-CBB2-4C9B-A3FE-8DE8C9C65539}"/>
              </a:ext>
            </a:extLst>
          </p:cNvPr>
          <p:cNvSpPr>
            <a:spLocks noGrp="1"/>
          </p:cNvSpPr>
          <p:nvPr>
            <p:ph type="ctrTitle"/>
          </p:nvPr>
        </p:nvSpPr>
        <p:spPr>
          <a:xfrm>
            <a:off x="298938" y="1924580"/>
            <a:ext cx="10363200" cy="1982787"/>
          </a:xfrm>
        </p:spPr>
        <p:txBody>
          <a:bodyPr/>
          <a:lstStyle/>
          <a:p>
            <a:pPr algn="l">
              <a:spcAft>
                <a:spcPts val="1000"/>
              </a:spcAft>
            </a:pPr>
            <a:r>
              <a:rPr lang="en-US" sz="2800" i="1">
                <a:cs typeface="Calibri"/>
              </a:rPr>
              <a:t>Tips for success</a:t>
            </a:r>
            <a:br>
              <a:rPr lang="en-US">
                <a:cs typeface="Calibri"/>
              </a:rPr>
            </a:br>
            <a:r>
              <a:rPr lang="en-US">
                <a:cs typeface="Calibri"/>
              </a:rPr>
              <a:t>Section B Monitoring</a:t>
            </a:r>
            <a:br>
              <a:rPr lang="en-US">
                <a:cs typeface="Calibri"/>
              </a:rPr>
            </a:br>
            <a:r>
              <a:rPr lang="en-US" sz="2400">
                <a:cs typeface="Calibri"/>
              </a:rPr>
              <a:t>in the </a:t>
            </a:r>
            <a:r>
              <a:rPr lang="en-US" sz="2400">
                <a:solidFill>
                  <a:schemeClr val="bg1"/>
                </a:solidFill>
                <a:cs typeface="Calibri"/>
              </a:rPr>
              <a:t>GLAAS 2024 country survey</a:t>
            </a:r>
          </a:p>
        </p:txBody>
      </p:sp>
    </p:spTree>
    <p:extLst>
      <p:ext uri="{BB962C8B-B14F-4D97-AF65-F5344CB8AC3E}">
        <p14:creationId xmlns:p14="http://schemas.microsoft.com/office/powerpoint/2010/main" val="2624653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8E767F-1A1A-449D-8F78-F27B0A8C2EAD}"/>
              </a:ext>
            </a:extLst>
          </p:cNvPr>
          <p:cNvSpPr>
            <a:spLocks noGrp="1"/>
          </p:cNvSpPr>
          <p:nvPr>
            <p:ph type="title"/>
          </p:nvPr>
        </p:nvSpPr>
        <p:spPr/>
        <p:txBody>
          <a:bodyPr>
            <a:normAutofit/>
          </a:bodyPr>
          <a:lstStyle/>
          <a:p>
            <a:r>
              <a:rPr lang="en-US" sz="4000"/>
              <a:t>Questions in Section B</a:t>
            </a:r>
          </a:p>
        </p:txBody>
      </p:sp>
      <p:sp>
        <p:nvSpPr>
          <p:cNvPr id="2" name="Content Placeholder 1">
            <a:extLst>
              <a:ext uri="{FF2B5EF4-FFF2-40B4-BE49-F238E27FC236}">
                <a16:creationId xmlns:a16="http://schemas.microsoft.com/office/drawing/2014/main" id="{B1855370-3FBA-4735-8196-5F7511F82910}"/>
              </a:ext>
            </a:extLst>
          </p:cNvPr>
          <p:cNvSpPr>
            <a:spLocks noGrp="1"/>
          </p:cNvSpPr>
          <p:nvPr>
            <p:ph idx="1"/>
          </p:nvPr>
        </p:nvSpPr>
        <p:spPr>
          <a:xfrm>
            <a:off x="609600" y="2153634"/>
            <a:ext cx="10972800" cy="4505491"/>
          </a:xfrm>
        </p:spPr>
        <p:txBody>
          <a:bodyPr vert="horz" lIns="91440" tIns="45720" rIns="91440" bIns="45720" numCol="2" rtlCol="0" anchor="t">
            <a:normAutofit fontScale="92500" lnSpcReduction="10000"/>
          </a:bodyPr>
          <a:lstStyle/>
          <a:p>
            <a:pPr marR="0">
              <a:lnSpc>
                <a:spcPct val="107000"/>
              </a:lnSpc>
              <a:spcBef>
                <a:spcPts val="0"/>
              </a:spcBef>
              <a:spcAft>
                <a:spcPts val="6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B1: </a:t>
            </a:r>
            <a:r>
              <a:rPr lang="en-US" dirty="0">
                <a:effectLst/>
                <a:latin typeface="Calibri" panose="020F0502020204030204" pitchFamily="34" charset="0"/>
                <a:ea typeface="Calibri" panose="020F0502020204030204" pitchFamily="34" charset="0"/>
                <a:cs typeface="Times New Roman" panose="02020603050405020304" pitchFamily="18" charset="0"/>
              </a:rPr>
              <a:t>WASH joint sector reviews</a:t>
            </a:r>
          </a:p>
          <a:p>
            <a:pPr>
              <a:lnSpc>
                <a:spcPct val="107000"/>
              </a:lnSpc>
              <a:spcBef>
                <a:spcPts val="0"/>
              </a:spcBef>
              <a:spcAft>
                <a:spcPts val="600"/>
              </a:spcAft>
            </a:pPr>
            <a:r>
              <a:rPr lang="en-US" b="1" dirty="0">
                <a:effectLst/>
                <a:highlight>
                  <a:srgbClr val="54C6C9"/>
                </a:highlight>
                <a:latin typeface="Calibri"/>
                <a:ea typeface="Calibri" panose="020F0502020204030204" pitchFamily="34" charset="0"/>
                <a:cs typeface="Times New Roman"/>
              </a:rPr>
              <a:t>B2*</a:t>
            </a:r>
            <a:r>
              <a:rPr lang="en-US" b="1" dirty="0">
                <a:effectLst/>
                <a:latin typeface="Calibri"/>
                <a:ea typeface="Calibri" panose="020F0502020204030204" pitchFamily="34" charset="0"/>
                <a:cs typeface="Times New Roman"/>
              </a:rPr>
              <a:t>: </a:t>
            </a:r>
            <a:r>
              <a:rPr lang="en-US" dirty="0">
                <a:effectLst/>
                <a:latin typeface="Calibri"/>
                <a:ea typeface="Calibri" panose="020F0502020204030204" pitchFamily="34" charset="0"/>
                <a:cs typeface="Times New Roman"/>
              </a:rPr>
              <a:t>National monitoring indicators for WASH plans / strategies </a:t>
            </a:r>
          </a:p>
          <a:p>
            <a:pPr>
              <a:lnSpc>
                <a:spcPct val="107000"/>
              </a:lnSpc>
              <a:spcBef>
                <a:spcPts val="0"/>
              </a:spcBef>
              <a:spcAft>
                <a:spcPts val="600"/>
              </a:spcAft>
            </a:pPr>
            <a:r>
              <a:rPr lang="en-US" b="1" dirty="0">
                <a:effectLst/>
                <a:latin typeface="Calibri"/>
                <a:ea typeface="Calibri" panose="020F0502020204030204" pitchFamily="34" charset="0"/>
                <a:cs typeface="Times New Roman"/>
              </a:rPr>
              <a:t>B3: </a:t>
            </a:r>
            <a:r>
              <a:rPr lang="en-US" dirty="0">
                <a:effectLst/>
                <a:latin typeface="Calibri"/>
                <a:ea typeface="Calibri" panose="020F0502020204030204" pitchFamily="34" charset="0"/>
                <a:cs typeface="Times New Roman"/>
              </a:rPr>
              <a:t>Indicator data</a:t>
            </a:r>
          </a:p>
          <a:p>
            <a:pPr>
              <a:lnSpc>
                <a:spcPct val="107000"/>
              </a:lnSpc>
              <a:spcBef>
                <a:spcPts val="0"/>
              </a:spcBef>
              <a:spcAft>
                <a:spcPts val="600"/>
              </a:spcAft>
            </a:pPr>
            <a:r>
              <a:rPr lang="en-US" b="1" dirty="0">
                <a:effectLst/>
                <a:highlight>
                  <a:srgbClr val="54C6C9"/>
                </a:highlight>
                <a:latin typeface="Calibri"/>
                <a:ea typeface="Calibri" panose="020F0502020204030204" pitchFamily="34" charset="0"/>
                <a:cs typeface="Times New Roman"/>
              </a:rPr>
              <a:t>B4*</a:t>
            </a:r>
            <a:r>
              <a:rPr lang="en-US" b="1" dirty="0">
                <a:effectLst/>
                <a:latin typeface="Calibri"/>
                <a:ea typeface="Calibri" panose="020F0502020204030204" pitchFamily="34" charset="0"/>
                <a:cs typeface="Times New Roman"/>
              </a:rPr>
              <a:t>: </a:t>
            </a:r>
            <a:r>
              <a:rPr lang="en-US" dirty="0">
                <a:effectLst/>
                <a:latin typeface="Calibri"/>
                <a:ea typeface="Calibri" panose="020F0502020204030204" pitchFamily="34" charset="0"/>
                <a:cs typeface="Times New Roman"/>
              </a:rPr>
              <a:t>Indicators for monitoring climate resilient WASH</a:t>
            </a:r>
            <a:endParaRPr lang="en-US" b="1" dirty="0">
              <a:effectLst/>
              <a:latin typeface="Calibri"/>
              <a:ea typeface="Calibri" panose="020F0502020204030204" pitchFamily="34" charset="0"/>
              <a:cs typeface="Times New Roman"/>
            </a:endParaRPr>
          </a:p>
          <a:p>
            <a:pPr>
              <a:lnSpc>
                <a:spcPct val="107000"/>
              </a:lnSpc>
              <a:spcBef>
                <a:spcPts val="0"/>
              </a:spcBef>
              <a:spcAft>
                <a:spcPts val="600"/>
              </a:spcAft>
            </a:pPr>
            <a:r>
              <a:rPr lang="en-US" b="1" dirty="0">
                <a:effectLst/>
                <a:highlight>
                  <a:srgbClr val="54C6C9"/>
                </a:highlight>
                <a:latin typeface="Calibri"/>
                <a:ea typeface="Calibri" panose="020F0502020204030204" pitchFamily="34" charset="0"/>
                <a:cs typeface="Times New Roman"/>
              </a:rPr>
              <a:t>B5*</a:t>
            </a:r>
            <a:r>
              <a:rPr lang="en-US" b="1" dirty="0">
                <a:effectLst/>
                <a:latin typeface="Calibri"/>
                <a:ea typeface="Calibri" panose="020F0502020204030204" pitchFamily="34" charset="0"/>
                <a:cs typeface="Times New Roman"/>
              </a:rPr>
              <a:t>:</a:t>
            </a:r>
            <a:r>
              <a:rPr lang="en-US" b="1" dirty="0">
                <a:latin typeface="Calibri"/>
                <a:ea typeface="Calibri" panose="020F0502020204030204" pitchFamily="34" charset="0"/>
                <a:cs typeface="Times New Roman"/>
              </a:rPr>
              <a:t> </a:t>
            </a:r>
            <a:r>
              <a:rPr lang="en-US" dirty="0">
                <a:latin typeface="Calibri"/>
                <a:ea typeface="Calibri" panose="020F0502020204030204" pitchFamily="34" charset="0"/>
                <a:cs typeface="Times New Roman"/>
              </a:rPr>
              <a:t>National management information systems (MISs)</a:t>
            </a:r>
            <a:endParaRPr lang="en-US" dirty="0">
              <a:latin typeface="Calibri"/>
              <a:ea typeface="Calibri" panose="020F0502020204030204" pitchFamily="34" charset="0"/>
              <a:cs typeface="Times New Roman" panose="02020603050405020304" pitchFamily="18" charset="0"/>
            </a:endParaRPr>
          </a:p>
          <a:p>
            <a:pPr marR="0">
              <a:lnSpc>
                <a:spcPct val="107000"/>
              </a:lnSpc>
              <a:spcBef>
                <a:spcPts val="0"/>
              </a:spcBef>
              <a:spcAft>
                <a:spcPts val="600"/>
              </a:spcAft>
            </a:pPr>
            <a:r>
              <a:rPr lang="en-US" b="1" dirty="0">
                <a:effectLst/>
                <a:latin typeface="Calibri"/>
                <a:ea typeface="Calibri" panose="020F0502020204030204" pitchFamily="34" charset="0"/>
                <a:cs typeface="Times New Roman"/>
              </a:rPr>
              <a:t>B6: </a:t>
            </a:r>
            <a:r>
              <a:rPr lang="en-US" dirty="0">
                <a:effectLst/>
                <a:latin typeface="Calibri"/>
                <a:ea typeface="Calibri" panose="020F0502020204030204" pitchFamily="34" charset="0"/>
                <a:cs typeface="Times New Roman"/>
              </a:rPr>
              <a:t>Use of monitoring </a:t>
            </a:r>
            <a:r>
              <a:rPr lang="en-US" dirty="0">
                <a:latin typeface="Calibri"/>
                <a:ea typeface="Calibri" panose="020F0502020204030204" pitchFamily="34" charset="0"/>
                <a:cs typeface="Times New Roman"/>
              </a:rPr>
              <a:t>data</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600"/>
              </a:spcAft>
              <a:buNone/>
            </a:pPr>
            <a:endParaRPr lang="en-US" sz="1000" b="1" dirty="0">
              <a:latin typeface="Calibri"/>
              <a:ea typeface="Calibri" panose="020F0502020204030204" pitchFamily="34" charset="0"/>
              <a:cs typeface="Times New Roman"/>
            </a:endParaRPr>
          </a:p>
          <a:p>
            <a:pPr>
              <a:lnSpc>
                <a:spcPct val="107000"/>
              </a:lnSpc>
              <a:spcBef>
                <a:spcPts val="0"/>
              </a:spcBef>
              <a:spcAft>
                <a:spcPts val="600"/>
              </a:spcAft>
            </a:pPr>
            <a:r>
              <a:rPr lang="en-US" b="1" dirty="0">
                <a:latin typeface="Calibri"/>
                <a:ea typeface="Calibri" panose="020F0502020204030204" pitchFamily="34" charset="0"/>
                <a:cs typeface="Times New Roman"/>
              </a:rPr>
              <a:t>B7:</a:t>
            </a:r>
            <a:r>
              <a:rPr lang="en-US" dirty="0">
                <a:effectLst/>
                <a:latin typeface="Calibri" panose="020F0502020204030204" pitchFamily="34" charset="0"/>
                <a:ea typeface="Calibri" panose="020F0502020204030204" pitchFamily="34" charset="0"/>
                <a:cs typeface="Times New Roman" panose="02020603050405020304" pitchFamily="18" charset="0"/>
              </a:rPr>
              <a:t> Monitoring equity measures</a:t>
            </a:r>
            <a:endParaRPr lang="en-US" b="1" dirty="0">
              <a:latin typeface="Calibri"/>
              <a:ea typeface="Calibri" panose="020F0502020204030204" pitchFamily="34" charset="0"/>
              <a:cs typeface="Times New Roman"/>
            </a:endParaRPr>
          </a:p>
          <a:p>
            <a:pPr>
              <a:lnSpc>
                <a:spcPct val="107000"/>
              </a:lnSpc>
              <a:spcBef>
                <a:spcPts val="0"/>
              </a:spcBef>
              <a:spcAft>
                <a:spcPts val="600"/>
              </a:spcAft>
            </a:pPr>
            <a:r>
              <a:rPr lang="en-US" b="1" dirty="0">
                <a:latin typeface="Calibri"/>
                <a:ea typeface="Calibri" panose="020F0502020204030204" pitchFamily="34" charset="0"/>
                <a:cs typeface="Times New Roman"/>
              </a:rPr>
              <a:t>B8: </a:t>
            </a:r>
            <a:r>
              <a:rPr lang="en-US" dirty="0">
                <a:latin typeface="Calibri"/>
                <a:ea typeface="Calibri" panose="020F0502020204030204" pitchFamily="34" charset="0"/>
                <a:cs typeface="Times New Roman"/>
              </a:rPr>
              <a:t>Regulation of drinking-water</a:t>
            </a:r>
            <a:endParaRPr lang="en-US" b="1" dirty="0">
              <a:latin typeface="Calibri"/>
              <a:ea typeface="Calibri" panose="020F0502020204030204" pitchFamily="34" charset="0"/>
              <a:cs typeface="Times New Roman"/>
            </a:endParaRPr>
          </a:p>
          <a:p>
            <a:pPr>
              <a:lnSpc>
                <a:spcPct val="107000"/>
              </a:lnSpc>
              <a:spcBef>
                <a:spcPts val="0"/>
              </a:spcBef>
              <a:spcAft>
                <a:spcPts val="600"/>
              </a:spcAft>
            </a:pPr>
            <a:r>
              <a:rPr lang="en-US" b="1" dirty="0">
                <a:effectLst/>
                <a:latin typeface="Calibri"/>
                <a:ea typeface="Calibri" panose="020F0502020204030204" pitchFamily="34" charset="0"/>
                <a:cs typeface="Times New Roman"/>
              </a:rPr>
              <a:t>B9: </a:t>
            </a:r>
            <a:r>
              <a:rPr lang="en-US" dirty="0">
                <a:latin typeface="Calibri"/>
                <a:ea typeface="Calibri" panose="020F0502020204030204" pitchFamily="34" charset="0"/>
                <a:cs typeface="Times New Roman"/>
              </a:rPr>
              <a:t>Regulation of sanitation / wastewater</a:t>
            </a:r>
            <a:endParaRPr lang="en-US" dirty="0">
              <a:latin typeface="Calibri"/>
              <a:ea typeface="Calibri" panose="020F0502020204030204" pitchFamily="34" charset="0"/>
              <a:cs typeface="Times New Roman" panose="02020603050405020304" pitchFamily="18" charset="0"/>
            </a:endParaRPr>
          </a:p>
          <a:p>
            <a:pPr>
              <a:lnSpc>
                <a:spcPct val="107000"/>
              </a:lnSpc>
              <a:spcBef>
                <a:spcPts val="0"/>
              </a:spcBef>
              <a:spcAft>
                <a:spcPts val="600"/>
              </a:spcAft>
            </a:pPr>
            <a:r>
              <a:rPr lang="en-US" b="1" dirty="0">
                <a:latin typeface="Calibri"/>
                <a:ea typeface="Calibri" panose="020F0502020204030204" pitchFamily="34" charset="0"/>
                <a:cs typeface="Times New Roman"/>
              </a:rPr>
              <a:t>B10</a:t>
            </a:r>
            <a:r>
              <a:rPr lang="en-US" b="1" dirty="0">
                <a:effectLst/>
                <a:latin typeface="Calibri"/>
                <a:ea typeface="Calibri" panose="020F0502020204030204" pitchFamily="34" charset="0"/>
                <a:cs typeface="Times New Roman"/>
              </a:rPr>
              <a:t>:</a:t>
            </a:r>
            <a:r>
              <a:rPr lang="en-US" b="1" dirty="0">
                <a:latin typeface="Calibri"/>
                <a:ea typeface="Calibri" panose="020F0502020204030204" pitchFamily="34" charset="0"/>
                <a:cs typeface="Times New Roman"/>
              </a:rPr>
              <a:t> </a:t>
            </a:r>
            <a:r>
              <a:rPr lang="en-US" dirty="0">
                <a:latin typeface="Calibri"/>
                <a:ea typeface="Calibri" panose="020F0502020204030204" pitchFamily="34" charset="0"/>
                <a:cs typeface="Times New Roman"/>
              </a:rPr>
              <a:t>Independent drinking-water quality surveillance</a:t>
            </a:r>
            <a:endParaRPr lang="en-US" dirty="0"/>
          </a:p>
          <a:p>
            <a:pPr>
              <a:lnSpc>
                <a:spcPct val="107000"/>
              </a:lnSpc>
              <a:spcBef>
                <a:spcPts val="0"/>
              </a:spcBef>
              <a:spcAft>
                <a:spcPts val="600"/>
              </a:spcAft>
            </a:pPr>
            <a:r>
              <a:rPr lang="en-US" b="1" dirty="0">
                <a:effectLst/>
                <a:latin typeface="Calibri"/>
                <a:ea typeface="Calibri" panose="020F0502020204030204" pitchFamily="34" charset="0"/>
                <a:cs typeface="Times New Roman"/>
              </a:rPr>
              <a:t>B11:</a:t>
            </a:r>
            <a:r>
              <a:rPr lang="en-US" b="1" dirty="0">
                <a:latin typeface="Calibri"/>
                <a:ea typeface="Calibri" panose="020F0502020204030204" pitchFamily="34" charset="0"/>
                <a:cs typeface="Times New Roman"/>
              </a:rPr>
              <a:t> </a:t>
            </a:r>
            <a:r>
              <a:rPr lang="en-US" dirty="0">
                <a:latin typeface="Calibri"/>
                <a:ea typeface="Calibri" panose="020F0502020204030204" pitchFamily="34" charset="0"/>
                <a:cs typeface="Times New Roman"/>
              </a:rPr>
              <a:t>Independent wastewater and sludge treatment surveillance</a:t>
            </a:r>
          </a:p>
        </p:txBody>
      </p:sp>
      <p:sp>
        <p:nvSpPr>
          <p:cNvPr id="5" name="TextBox 4">
            <a:extLst>
              <a:ext uri="{FF2B5EF4-FFF2-40B4-BE49-F238E27FC236}">
                <a16:creationId xmlns:a16="http://schemas.microsoft.com/office/drawing/2014/main" id="{6A53C280-6AF2-1983-7367-F2F46ADBDEEC}"/>
              </a:ext>
            </a:extLst>
          </p:cNvPr>
          <p:cNvSpPr txBox="1"/>
          <p:nvPr/>
        </p:nvSpPr>
        <p:spPr>
          <a:xfrm>
            <a:off x="609600" y="1303976"/>
            <a:ext cx="3373821" cy="584775"/>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b="1" kern="0" dirty="0">
                <a:ln w="3175" cmpd="sng">
                  <a:noFill/>
                </a:ln>
                <a:solidFill>
                  <a:schemeClr val="accent1">
                    <a:lumMod val="50000"/>
                  </a:schemeClr>
                </a:solidFill>
                <a:effectLst/>
                <a:highlight>
                  <a:srgbClr val="54C6C9"/>
                </a:highlight>
              </a:rPr>
              <a:t>Questions covered in this module</a:t>
            </a:r>
          </a:p>
          <a:p>
            <a:pPr marL="0" marR="0" lvl="0" indent="0" defTabSz="914400" eaLnBrk="1" fontAlgn="auto" latinLnBrk="0" hangingPunct="1">
              <a:lnSpc>
                <a:spcPct val="100000"/>
              </a:lnSpc>
              <a:spcBef>
                <a:spcPts val="0"/>
              </a:spcBef>
              <a:spcAft>
                <a:spcPts val="0"/>
              </a:spcAft>
              <a:buClrTx/>
              <a:buSzTx/>
              <a:buFontTx/>
              <a:buNone/>
              <a:tabLst/>
              <a:defRPr/>
            </a:pPr>
            <a:r>
              <a:rPr lang="en-GB" sz="1400" b="1" kern="0" dirty="0">
                <a:ln w="3175" cmpd="sng">
                  <a:noFill/>
                </a:ln>
                <a:solidFill>
                  <a:schemeClr val="accent1">
                    <a:lumMod val="50000"/>
                  </a:schemeClr>
                </a:solidFill>
              </a:rPr>
              <a:t>*New question in the 2024 country survey</a:t>
            </a:r>
            <a:r>
              <a:rPr lang="en-GB" sz="1400" b="1" kern="0" dirty="0">
                <a:ln w="3175" cmpd="sng">
                  <a:noFill/>
                </a:ln>
                <a:solidFill>
                  <a:schemeClr val="accent1">
                    <a:lumMod val="50000"/>
                  </a:schemeClr>
                </a:solidFill>
                <a:effectLst/>
              </a:rPr>
              <a:t>   </a:t>
            </a:r>
            <a:endParaRPr kumimoji="0" lang="en-GB" sz="1400" b="1" i="0" u="none" strike="noStrike" kern="0" cap="none" spc="0" normalizeH="0" baseline="0" noProof="0" dirty="0">
              <a:ln w="3175" cmpd="sng">
                <a:noFill/>
              </a:ln>
              <a:solidFill>
                <a:schemeClr val="accent1">
                  <a:lumMod val="50000"/>
                </a:schemeClr>
              </a:solidFill>
              <a:effectLst/>
              <a:uLnTx/>
              <a:uFillTx/>
            </a:endParaRPr>
          </a:p>
        </p:txBody>
      </p:sp>
      <p:sp>
        <p:nvSpPr>
          <p:cNvPr id="8" name="TextBox 7">
            <a:extLst>
              <a:ext uri="{FF2B5EF4-FFF2-40B4-BE49-F238E27FC236}">
                <a16:creationId xmlns:a16="http://schemas.microsoft.com/office/drawing/2014/main" id="{9F7760CD-2B4E-4085-C065-AFBDD8C40C1F}"/>
              </a:ext>
            </a:extLst>
          </p:cNvPr>
          <p:cNvSpPr txBox="1"/>
          <p:nvPr/>
        </p:nvSpPr>
        <p:spPr>
          <a:xfrm>
            <a:off x="8011428" y="375709"/>
            <a:ext cx="3958596" cy="646331"/>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b="1" i="1" kern="0" dirty="0">
                <a:ln w="3175" cmpd="sng">
                  <a:noFill/>
                </a:ln>
                <a:solidFill>
                  <a:srgbClr val="D60A87"/>
                </a:solidFill>
              </a:rPr>
              <a:t>See</a:t>
            </a:r>
            <a:r>
              <a:rPr lang="en-GB" b="1" i="1" kern="0" dirty="0">
                <a:ln w="3175" cmpd="sng">
                  <a:noFill/>
                </a:ln>
                <a:solidFill>
                  <a:srgbClr val="D60A87"/>
                </a:solidFill>
                <a:effectLst/>
              </a:rPr>
              <a:t> the survey guidance document </a:t>
            </a:r>
          </a:p>
          <a:p>
            <a:pPr marL="0" marR="0" lvl="0" indent="0" defTabSz="914400" eaLnBrk="1" fontAlgn="auto" latinLnBrk="0" hangingPunct="1">
              <a:lnSpc>
                <a:spcPct val="100000"/>
              </a:lnSpc>
              <a:spcBef>
                <a:spcPts val="0"/>
              </a:spcBef>
              <a:spcAft>
                <a:spcPts val="0"/>
              </a:spcAft>
              <a:buClrTx/>
              <a:buSzTx/>
              <a:buFontTx/>
              <a:buNone/>
              <a:tabLst/>
              <a:defRPr/>
            </a:pPr>
            <a:r>
              <a:rPr lang="en-GB" b="1" i="1" kern="0" dirty="0">
                <a:ln w="3175" cmpd="sng">
                  <a:noFill/>
                </a:ln>
                <a:solidFill>
                  <a:srgbClr val="D60A87"/>
                </a:solidFill>
                <a:effectLst/>
              </a:rPr>
              <a:t>for more instructions and definitions </a:t>
            </a:r>
            <a:endParaRPr kumimoji="0" lang="en-GB" sz="1800" b="1" i="1" u="none" strike="noStrike" kern="0" cap="none" spc="0" normalizeH="0" baseline="0" noProof="0" dirty="0">
              <a:ln w="3175" cmpd="sng">
                <a:noFill/>
              </a:ln>
              <a:solidFill>
                <a:srgbClr val="D60A87"/>
              </a:solidFill>
              <a:effectLst/>
              <a:uLnTx/>
              <a:uFillTx/>
            </a:endParaRPr>
          </a:p>
        </p:txBody>
      </p:sp>
    </p:spTree>
    <p:extLst>
      <p:ext uri="{BB962C8B-B14F-4D97-AF65-F5344CB8AC3E}">
        <p14:creationId xmlns:p14="http://schemas.microsoft.com/office/powerpoint/2010/main" val="2671036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595439" y="679529"/>
            <a:ext cx="10972800" cy="840218"/>
          </a:xfrm>
        </p:spPr>
        <p:txBody>
          <a:bodyPr>
            <a:normAutofit fontScale="90000"/>
          </a:bodyPr>
          <a:lstStyle/>
          <a:p>
            <a:r>
              <a:rPr lang="en-US" dirty="0"/>
              <a:t>B2: National monitoring indicators for WASH plans/strategies </a:t>
            </a:r>
          </a:p>
        </p:txBody>
      </p:sp>
      <p:sp>
        <p:nvSpPr>
          <p:cNvPr id="22" name="Content Placeholder 2">
            <a:extLst>
              <a:ext uri="{FF2B5EF4-FFF2-40B4-BE49-F238E27FC236}">
                <a16:creationId xmlns:a16="http://schemas.microsoft.com/office/drawing/2014/main" id="{105057E6-5754-4C22-81C8-DF1659A3B264}"/>
              </a:ext>
            </a:extLst>
          </p:cNvPr>
          <p:cNvSpPr>
            <a:spLocks noGrp="1"/>
          </p:cNvSpPr>
          <p:nvPr>
            <p:ph idx="1"/>
          </p:nvPr>
        </p:nvSpPr>
        <p:spPr>
          <a:xfrm>
            <a:off x="605064" y="1694046"/>
            <a:ext cx="10972800" cy="4484425"/>
          </a:xfrm>
        </p:spPr>
        <p:txBody>
          <a:bodyPr>
            <a:normAutofit/>
          </a:bodyPr>
          <a:lstStyle/>
          <a:p>
            <a:pPr algn="just">
              <a:lnSpc>
                <a:spcPct val="105000"/>
              </a:lnSpc>
              <a:spcAft>
                <a:spcPts val="300"/>
              </a:spcAft>
            </a:pPr>
            <a:r>
              <a:rPr lang="en-US" sz="2000" dirty="0">
                <a:latin typeface="Calibri" panose="020F0502020204030204" pitchFamily="34" charset="0"/>
                <a:ea typeface="Calibri" panose="020F0502020204030204" pitchFamily="34" charset="0"/>
                <a:cs typeface="Times New Roman" panose="02020603050405020304" pitchFamily="18" charset="0"/>
              </a:rPr>
              <a:t>National strategies and plans for WASH will often include a set of indicators that will be monitored to assess progress of the strategy/plan. B2 asks for information about these indicators. </a:t>
            </a:r>
          </a:p>
          <a:p>
            <a:pPr algn="just">
              <a:lnSpc>
                <a:spcPct val="105000"/>
              </a:lnSpc>
              <a:spcAft>
                <a:spcPts val="3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question asks if your country has indicators along the results chain for the WASH system</a:t>
            </a:r>
            <a:r>
              <a:rPr lang="en-US" sz="2000" dirty="0">
                <a:latin typeface="Calibri" panose="020F0502020204030204" pitchFamily="34" charset="0"/>
                <a:ea typeface="Calibri" panose="020F0502020204030204" pitchFamily="34" charset="0"/>
                <a:cs typeface="Times New Roman" panose="02020603050405020304" pitchFamily="18" charset="0"/>
              </a:rPr>
              <a:t>, as shown below. </a:t>
            </a:r>
          </a:p>
          <a:p>
            <a:pPr algn="just">
              <a:lnSpc>
                <a:spcPct val="105000"/>
              </a:lnSpc>
              <a:spcAft>
                <a:spcPts val="3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 results chain is way to show the steps and connections between the steps to achieve a desired result, from the resources needed and the actions taken to achieve the result to its immediate and longer-term effects. </a:t>
            </a:r>
          </a:p>
          <a:p>
            <a:pPr algn="just">
              <a:lnSpc>
                <a:spcPct val="105000"/>
              </a:lnSpc>
              <a:spcAft>
                <a:spcPts val="3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5000"/>
              </a:lnSpc>
              <a:spcAft>
                <a:spcPts val="3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5000"/>
              </a:lnSpc>
              <a:spcAft>
                <a:spcPts val="30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5000"/>
              </a:lnSpc>
              <a:spcAft>
                <a:spcPts val="30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23" name="Group 22">
            <a:extLst>
              <a:ext uri="{FF2B5EF4-FFF2-40B4-BE49-F238E27FC236}">
                <a16:creationId xmlns:a16="http://schemas.microsoft.com/office/drawing/2014/main" id="{EE3BBF29-1BA6-1553-E922-EBEDFCA92CD7}"/>
              </a:ext>
            </a:extLst>
          </p:cNvPr>
          <p:cNvGrpSpPr/>
          <p:nvPr/>
        </p:nvGrpSpPr>
        <p:grpSpPr>
          <a:xfrm>
            <a:off x="114545" y="236264"/>
            <a:ext cx="11953844" cy="432048"/>
            <a:chOff x="114545" y="236264"/>
            <a:chExt cx="11953844" cy="432048"/>
          </a:xfrm>
        </p:grpSpPr>
        <p:sp>
          <p:nvSpPr>
            <p:cNvPr id="7" name="Rounded Rectangle 3">
              <a:extLst>
                <a:ext uri="{FF2B5EF4-FFF2-40B4-BE49-F238E27FC236}">
                  <a16:creationId xmlns:a16="http://schemas.microsoft.com/office/drawing/2014/main" id="{2FC292BD-B8A4-4A49-97B1-64E515B7A081}"/>
                </a:ext>
              </a:extLst>
            </p:cNvPr>
            <p:cNvSpPr/>
            <p:nvPr/>
          </p:nvSpPr>
          <p:spPr>
            <a:xfrm>
              <a:off x="114545"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B1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1227633"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2340721"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B3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3453809"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B4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4566897"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B5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5679985"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6793073"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B7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7906161"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B8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9019249"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10132337"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B10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11245429"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B11</a:t>
              </a:r>
            </a:p>
          </p:txBody>
        </p:sp>
      </p:grpSp>
      <p:sp>
        <p:nvSpPr>
          <p:cNvPr id="24" name="Rounded Rectangle 10">
            <a:extLst>
              <a:ext uri="{FF2B5EF4-FFF2-40B4-BE49-F238E27FC236}">
                <a16:creationId xmlns:a16="http://schemas.microsoft.com/office/drawing/2014/main" id="{94E07867-7375-7779-DA72-D3BE42316205}"/>
              </a:ext>
            </a:extLst>
          </p:cNvPr>
          <p:cNvSpPr/>
          <p:nvPr/>
        </p:nvSpPr>
        <p:spPr>
          <a:xfrm>
            <a:off x="1236703" y="236264"/>
            <a:ext cx="813890" cy="432048"/>
          </a:xfrm>
          <a:prstGeom prst="rect">
            <a:avLst/>
          </a:prstGeom>
          <a:solidFill>
            <a:srgbClr val="D60A8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B2</a:t>
            </a:r>
            <a:endParaRPr lang="en-GB" sz="1800" b="1">
              <a:solidFill>
                <a:schemeClr val="bg1"/>
              </a:solidFill>
            </a:endParaRPr>
          </a:p>
        </p:txBody>
      </p:sp>
      <p:graphicFrame>
        <p:nvGraphicFramePr>
          <p:cNvPr id="2" name="Diagram 1">
            <a:extLst>
              <a:ext uri="{FF2B5EF4-FFF2-40B4-BE49-F238E27FC236}">
                <a16:creationId xmlns:a16="http://schemas.microsoft.com/office/drawing/2014/main" id="{F5F0D1A1-EC6F-FEC3-6D39-5D2E895250D2}"/>
              </a:ext>
            </a:extLst>
          </p:cNvPr>
          <p:cNvGraphicFramePr/>
          <p:nvPr>
            <p:extLst>
              <p:ext uri="{D42A27DB-BD31-4B8C-83A1-F6EECF244321}">
                <p14:modId xmlns:p14="http://schemas.microsoft.com/office/powerpoint/2010/main" val="1553719040"/>
              </p:ext>
            </p:extLst>
          </p:nvPr>
        </p:nvGraphicFramePr>
        <p:xfrm>
          <a:off x="1557294" y="4263349"/>
          <a:ext cx="9398003" cy="1229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BE4C22D6-6703-3EE5-95DB-D1C973EACE64}"/>
              </a:ext>
            </a:extLst>
          </p:cNvPr>
          <p:cNvSpPr txBox="1"/>
          <p:nvPr/>
        </p:nvSpPr>
        <p:spPr>
          <a:xfrm>
            <a:off x="2653412" y="5503616"/>
            <a:ext cx="7284811" cy="662233"/>
          </a:xfrm>
          <a:prstGeom prst="rect">
            <a:avLst/>
          </a:prstGeom>
          <a:noFill/>
        </p:spPr>
        <p:txBody>
          <a:bodyPr wrap="square" anchor="ctr">
            <a:spAutoFit/>
          </a:bodyPr>
          <a:lstStyle/>
          <a:p>
            <a:pPr algn="ctr">
              <a:lnSpc>
                <a:spcPct val="105000"/>
              </a:lnSpc>
              <a:spcAft>
                <a:spcPts val="1000"/>
              </a:spcAft>
            </a:pPr>
            <a:r>
              <a:rPr lang="en-US" sz="1800" b="1" dirty="0">
                <a:solidFill>
                  <a:srgbClr val="D60A87"/>
                </a:solidFill>
                <a:effectLst/>
                <a:latin typeface="Calibri" panose="020F0502020204030204" pitchFamily="34" charset="0"/>
                <a:ea typeface="Calibri" panose="020F0502020204030204" pitchFamily="34" charset="0"/>
                <a:cs typeface="Times New Roman" panose="02020603050405020304" pitchFamily="18" charset="0"/>
              </a:rPr>
              <a:t>This question will contribute to the work on identifying a core set of indicators to monitor the strength of WASH systems. </a:t>
            </a:r>
          </a:p>
        </p:txBody>
      </p:sp>
    </p:spTree>
    <p:extLst>
      <p:ext uri="{BB962C8B-B14F-4D97-AF65-F5344CB8AC3E}">
        <p14:creationId xmlns:p14="http://schemas.microsoft.com/office/powerpoint/2010/main" val="399082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E0539-B895-4201-F5A6-418F81D0454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2D70325-BBDE-9C14-C41C-C62F597CEA13}"/>
              </a:ext>
            </a:extLst>
          </p:cNvPr>
          <p:cNvSpPr>
            <a:spLocks noGrp="1"/>
          </p:cNvSpPr>
          <p:nvPr>
            <p:ph type="title"/>
          </p:nvPr>
        </p:nvSpPr>
        <p:spPr>
          <a:xfrm>
            <a:off x="590909" y="668312"/>
            <a:ext cx="10972800" cy="840218"/>
          </a:xfrm>
        </p:spPr>
        <p:txBody>
          <a:bodyPr>
            <a:normAutofit fontScale="90000"/>
          </a:bodyPr>
          <a:lstStyle/>
          <a:p>
            <a:r>
              <a:rPr lang="en-US"/>
              <a:t>B2: National monitoring indicators for WASH plans/strategies </a:t>
            </a:r>
          </a:p>
        </p:txBody>
      </p:sp>
      <p:grpSp>
        <p:nvGrpSpPr>
          <p:cNvPr id="23" name="Group 22">
            <a:extLst>
              <a:ext uri="{FF2B5EF4-FFF2-40B4-BE49-F238E27FC236}">
                <a16:creationId xmlns:a16="http://schemas.microsoft.com/office/drawing/2014/main" id="{A12780EC-FCAE-B744-ACB9-DEE271651942}"/>
              </a:ext>
            </a:extLst>
          </p:cNvPr>
          <p:cNvGrpSpPr/>
          <p:nvPr/>
        </p:nvGrpSpPr>
        <p:grpSpPr>
          <a:xfrm>
            <a:off x="114545" y="236264"/>
            <a:ext cx="11953844" cy="432048"/>
            <a:chOff x="114545" y="236264"/>
            <a:chExt cx="11953844" cy="432048"/>
          </a:xfrm>
        </p:grpSpPr>
        <p:sp>
          <p:nvSpPr>
            <p:cNvPr id="7" name="Rounded Rectangle 3">
              <a:extLst>
                <a:ext uri="{FF2B5EF4-FFF2-40B4-BE49-F238E27FC236}">
                  <a16:creationId xmlns:a16="http://schemas.microsoft.com/office/drawing/2014/main" id="{215201CC-1E40-DB5E-36EA-3A236A447603}"/>
                </a:ext>
              </a:extLst>
            </p:cNvPr>
            <p:cNvSpPr/>
            <p:nvPr/>
          </p:nvSpPr>
          <p:spPr>
            <a:xfrm>
              <a:off x="114545"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B1</a:t>
              </a:r>
            </a:p>
          </p:txBody>
        </p:sp>
        <p:sp>
          <p:nvSpPr>
            <p:cNvPr id="8" name="Rounded Rectangle 4">
              <a:extLst>
                <a:ext uri="{FF2B5EF4-FFF2-40B4-BE49-F238E27FC236}">
                  <a16:creationId xmlns:a16="http://schemas.microsoft.com/office/drawing/2014/main" id="{A763C21B-E1AC-98B8-F976-5053CAA90359}"/>
                </a:ext>
              </a:extLst>
            </p:cNvPr>
            <p:cNvSpPr/>
            <p:nvPr/>
          </p:nvSpPr>
          <p:spPr>
            <a:xfrm>
              <a:off x="1227633"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2</a:t>
              </a:r>
            </a:p>
          </p:txBody>
        </p:sp>
        <p:sp>
          <p:nvSpPr>
            <p:cNvPr id="9" name="Rounded Rectangle 5">
              <a:extLst>
                <a:ext uri="{FF2B5EF4-FFF2-40B4-BE49-F238E27FC236}">
                  <a16:creationId xmlns:a16="http://schemas.microsoft.com/office/drawing/2014/main" id="{2509201C-A9F5-1E64-1BB1-6FAAF3FE2556}"/>
                </a:ext>
              </a:extLst>
            </p:cNvPr>
            <p:cNvSpPr/>
            <p:nvPr/>
          </p:nvSpPr>
          <p:spPr>
            <a:xfrm>
              <a:off x="2340721"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B3</a:t>
              </a:r>
            </a:p>
          </p:txBody>
        </p:sp>
        <p:sp>
          <p:nvSpPr>
            <p:cNvPr id="10" name="Rounded Rectangle 6">
              <a:extLst>
                <a:ext uri="{FF2B5EF4-FFF2-40B4-BE49-F238E27FC236}">
                  <a16:creationId xmlns:a16="http://schemas.microsoft.com/office/drawing/2014/main" id="{B9109893-6204-353F-C52D-3AF3C23B516E}"/>
                </a:ext>
              </a:extLst>
            </p:cNvPr>
            <p:cNvSpPr/>
            <p:nvPr/>
          </p:nvSpPr>
          <p:spPr>
            <a:xfrm>
              <a:off x="3453809"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B4</a:t>
              </a:r>
            </a:p>
          </p:txBody>
        </p:sp>
        <p:sp>
          <p:nvSpPr>
            <p:cNvPr id="11" name="Rounded Rectangle 7">
              <a:extLst>
                <a:ext uri="{FF2B5EF4-FFF2-40B4-BE49-F238E27FC236}">
                  <a16:creationId xmlns:a16="http://schemas.microsoft.com/office/drawing/2014/main" id="{E57127B6-2B15-6E7D-A9F4-947FA6EAAADD}"/>
                </a:ext>
              </a:extLst>
            </p:cNvPr>
            <p:cNvSpPr/>
            <p:nvPr/>
          </p:nvSpPr>
          <p:spPr>
            <a:xfrm>
              <a:off x="4566897"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B5</a:t>
              </a:r>
            </a:p>
          </p:txBody>
        </p:sp>
        <p:sp>
          <p:nvSpPr>
            <p:cNvPr id="12" name="Rounded Rectangle 8">
              <a:extLst>
                <a:ext uri="{FF2B5EF4-FFF2-40B4-BE49-F238E27FC236}">
                  <a16:creationId xmlns:a16="http://schemas.microsoft.com/office/drawing/2014/main" id="{322C5B34-231A-8009-449B-17F20EC2B3C7}"/>
                </a:ext>
              </a:extLst>
            </p:cNvPr>
            <p:cNvSpPr/>
            <p:nvPr/>
          </p:nvSpPr>
          <p:spPr>
            <a:xfrm>
              <a:off x="5679985"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6</a:t>
              </a:r>
            </a:p>
          </p:txBody>
        </p:sp>
        <p:sp>
          <p:nvSpPr>
            <p:cNvPr id="13" name="Rounded Rectangle 9">
              <a:extLst>
                <a:ext uri="{FF2B5EF4-FFF2-40B4-BE49-F238E27FC236}">
                  <a16:creationId xmlns:a16="http://schemas.microsoft.com/office/drawing/2014/main" id="{7F8A4FDD-C627-2CE7-BF3F-D3933191D103}"/>
                </a:ext>
              </a:extLst>
            </p:cNvPr>
            <p:cNvSpPr/>
            <p:nvPr/>
          </p:nvSpPr>
          <p:spPr>
            <a:xfrm>
              <a:off x="6793073"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B7</a:t>
              </a:r>
            </a:p>
          </p:txBody>
        </p:sp>
        <p:sp>
          <p:nvSpPr>
            <p:cNvPr id="14" name="Rounded Rectangle 10">
              <a:extLst>
                <a:ext uri="{FF2B5EF4-FFF2-40B4-BE49-F238E27FC236}">
                  <a16:creationId xmlns:a16="http://schemas.microsoft.com/office/drawing/2014/main" id="{E2CB827D-084D-3CB6-61B2-59B67AFAB8BB}"/>
                </a:ext>
              </a:extLst>
            </p:cNvPr>
            <p:cNvSpPr/>
            <p:nvPr/>
          </p:nvSpPr>
          <p:spPr>
            <a:xfrm>
              <a:off x="7906161"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B8</a:t>
              </a:r>
            </a:p>
          </p:txBody>
        </p:sp>
        <p:sp>
          <p:nvSpPr>
            <p:cNvPr id="15" name="Rounded Rectangle 11">
              <a:extLst>
                <a:ext uri="{FF2B5EF4-FFF2-40B4-BE49-F238E27FC236}">
                  <a16:creationId xmlns:a16="http://schemas.microsoft.com/office/drawing/2014/main" id="{5AAF4639-BC9F-509E-3D21-8F82486F2979}"/>
                </a:ext>
              </a:extLst>
            </p:cNvPr>
            <p:cNvSpPr/>
            <p:nvPr/>
          </p:nvSpPr>
          <p:spPr>
            <a:xfrm>
              <a:off x="9019249"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9</a:t>
              </a:r>
            </a:p>
          </p:txBody>
        </p:sp>
        <p:sp>
          <p:nvSpPr>
            <p:cNvPr id="16" name="Rounded Rectangle 12">
              <a:extLst>
                <a:ext uri="{FF2B5EF4-FFF2-40B4-BE49-F238E27FC236}">
                  <a16:creationId xmlns:a16="http://schemas.microsoft.com/office/drawing/2014/main" id="{F704CF62-35CC-44B3-20C5-57E5A996DE6B}"/>
                </a:ext>
              </a:extLst>
            </p:cNvPr>
            <p:cNvSpPr/>
            <p:nvPr/>
          </p:nvSpPr>
          <p:spPr>
            <a:xfrm>
              <a:off x="10132337"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B10</a:t>
              </a:r>
            </a:p>
          </p:txBody>
        </p:sp>
        <p:sp>
          <p:nvSpPr>
            <p:cNvPr id="17" name="Rounded Rectangle 12">
              <a:extLst>
                <a:ext uri="{FF2B5EF4-FFF2-40B4-BE49-F238E27FC236}">
                  <a16:creationId xmlns:a16="http://schemas.microsoft.com/office/drawing/2014/main" id="{14919762-DFB0-82AD-7FFA-B1B7637C41B3}"/>
                </a:ext>
              </a:extLst>
            </p:cNvPr>
            <p:cNvSpPr/>
            <p:nvPr userDrawn="1"/>
          </p:nvSpPr>
          <p:spPr>
            <a:xfrm>
              <a:off x="11245429"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B11</a:t>
              </a:r>
            </a:p>
          </p:txBody>
        </p:sp>
      </p:grpSp>
      <p:sp>
        <p:nvSpPr>
          <p:cNvPr id="24" name="Rounded Rectangle 10">
            <a:extLst>
              <a:ext uri="{FF2B5EF4-FFF2-40B4-BE49-F238E27FC236}">
                <a16:creationId xmlns:a16="http://schemas.microsoft.com/office/drawing/2014/main" id="{D6EAC973-2169-8CB9-AA2F-8B0085606CB9}"/>
              </a:ext>
            </a:extLst>
          </p:cNvPr>
          <p:cNvSpPr/>
          <p:nvPr/>
        </p:nvSpPr>
        <p:spPr>
          <a:xfrm>
            <a:off x="1236703" y="236264"/>
            <a:ext cx="813890" cy="432048"/>
          </a:xfrm>
          <a:prstGeom prst="rect">
            <a:avLst/>
          </a:prstGeom>
          <a:solidFill>
            <a:srgbClr val="D60A8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B2</a:t>
            </a:r>
            <a:endParaRPr lang="en-GB" sz="1800" b="1">
              <a:solidFill>
                <a:schemeClr val="bg1"/>
              </a:solidFill>
            </a:endParaRPr>
          </a:p>
        </p:txBody>
      </p:sp>
      <p:graphicFrame>
        <p:nvGraphicFramePr>
          <p:cNvPr id="6" name="Table 5">
            <a:extLst>
              <a:ext uri="{FF2B5EF4-FFF2-40B4-BE49-F238E27FC236}">
                <a16:creationId xmlns:a16="http://schemas.microsoft.com/office/drawing/2014/main" id="{D7F30A63-4215-78AF-3D77-997012230038}"/>
              </a:ext>
            </a:extLst>
          </p:cNvPr>
          <p:cNvGraphicFramePr>
            <a:graphicFrameLocks noGrp="1"/>
          </p:cNvGraphicFramePr>
          <p:nvPr>
            <p:extLst>
              <p:ext uri="{D42A27DB-BD31-4B8C-83A1-F6EECF244321}">
                <p14:modId xmlns:p14="http://schemas.microsoft.com/office/powerpoint/2010/main" val="647786703"/>
              </p:ext>
            </p:extLst>
          </p:nvPr>
        </p:nvGraphicFramePr>
        <p:xfrm>
          <a:off x="590909" y="1508530"/>
          <a:ext cx="11107104" cy="5113191"/>
        </p:xfrm>
        <a:graphic>
          <a:graphicData uri="http://schemas.openxmlformats.org/drawingml/2006/table">
            <a:tbl>
              <a:tblPr firstRow="1" firstCol="1" bandRow="1">
                <a:tableStyleId>{5C22544A-7EE6-4342-B048-85BDC9FD1C3A}</a:tableStyleId>
              </a:tblPr>
              <a:tblGrid>
                <a:gridCol w="1242404">
                  <a:extLst>
                    <a:ext uri="{9D8B030D-6E8A-4147-A177-3AD203B41FA5}">
                      <a16:colId xmlns:a16="http://schemas.microsoft.com/office/drawing/2014/main" val="2925725256"/>
                    </a:ext>
                  </a:extLst>
                </a:gridCol>
                <a:gridCol w="4213039">
                  <a:extLst>
                    <a:ext uri="{9D8B030D-6E8A-4147-A177-3AD203B41FA5}">
                      <a16:colId xmlns:a16="http://schemas.microsoft.com/office/drawing/2014/main" val="929649179"/>
                    </a:ext>
                  </a:extLst>
                </a:gridCol>
                <a:gridCol w="5651661">
                  <a:extLst>
                    <a:ext uri="{9D8B030D-6E8A-4147-A177-3AD203B41FA5}">
                      <a16:colId xmlns:a16="http://schemas.microsoft.com/office/drawing/2014/main" val="2825225876"/>
                    </a:ext>
                  </a:extLst>
                </a:gridCol>
              </a:tblGrid>
              <a:tr h="315583">
                <a:tc>
                  <a:txBody>
                    <a:bodyPr/>
                    <a:lstStyle/>
                    <a:p>
                      <a:pPr algn="l">
                        <a:lnSpc>
                          <a:spcPct val="105000"/>
                        </a:lnSpc>
                        <a:spcAft>
                          <a:spcPts val="1000"/>
                        </a:spcAft>
                      </a:pPr>
                      <a:r>
                        <a:rPr lang="en-GB" sz="1600">
                          <a:effectLst/>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7375E"/>
                    </a:solidFill>
                  </a:tcPr>
                </a:tc>
                <a:tc>
                  <a:txBody>
                    <a:bodyPr/>
                    <a:lstStyle/>
                    <a:p>
                      <a:pPr algn="l">
                        <a:lnSpc>
                          <a:spcPct val="105000"/>
                        </a:lnSpc>
                        <a:spcAft>
                          <a:spcPts val="1000"/>
                        </a:spcAft>
                      </a:pPr>
                      <a:r>
                        <a:rPr lang="en-GB" sz="1800">
                          <a:effectLst/>
                        </a:rPr>
                        <a:t>Definition</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7375E"/>
                    </a:solidFill>
                  </a:tcPr>
                </a:tc>
                <a:tc>
                  <a:txBody>
                    <a:bodyPr/>
                    <a:lstStyle/>
                    <a:p>
                      <a:pPr algn="l">
                        <a:lnSpc>
                          <a:spcPct val="105000"/>
                        </a:lnSpc>
                        <a:spcAft>
                          <a:spcPts val="1000"/>
                        </a:spcAft>
                      </a:pPr>
                      <a:r>
                        <a:rPr lang="en-GB" sz="1800">
                          <a:effectLst/>
                        </a:rPr>
                        <a:t>Example indicator</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7375E"/>
                    </a:solidFill>
                  </a:tcPr>
                </a:tc>
                <a:extLst>
                  <a:ext uri="{0D108BD9-81ED-4DB2-BD59-A6C34878D82A}">
                    <a16:rowId xmlns:a16="http://schemas.microsoft.com/office/drawing/2014/main" val="3225241107"/>
                  </a:ext>
                </a:extLst>
              </a:tr>
              <a:tr h="1130517">
                <a:tc>
                  <a:txBody>
                    <a:bodyPr/>
                    <a:lstStyle/>
                    <a:p>
                      <a:pPr algn="l">
                        <a:lnSpc>
                          <a:spcPct val="105000"/>
                        </a:lnSpc>
                        <a:spcAft>
                          <a:spcPts val="1000"/>
                        </a:spcAft>
                      </a:pPr>
                      <a:r>
                        <a:rPr lang="en-GB" sz="1800">
                          <a:effectLst/>
                        </a:rPr>
                        <a:t>Inputs</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7375E"/>
                    </a:solidFill>
                  </a:tcPr>
                </a:tc>
                <a:tc>
                  <a:txBody>
                    <a:bodyPr/>
                    <a:lstStyle/>
                    <a:p>
                      <a:pPr algn="l">
                        <a:lnSpc>
                          <a:spcPct val="105000"/>
                        </a:lnSpc>
                        <a:spcAft>
                          <a:spcPts val="0"/>
                        </a:spcAft>
                      </a:pPr>
                      <a:r>
                        <a:rPr lang="en-US" sz="1600">
                          <a:effectLst/>
                        </a:rPr>
                        <a:t>Financial, human, and other resources mobilized to support activities undertaken to achieve results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31775" lvl="0" indent="-231775" algn="l">
                        <a:lnSpc>
                          <a:spcPct val="115000"/>
                        </a:lnSpc>
                        <a:spcAft>
                          <a:spcPts val="0"/>
                        </a:spcAft>
                        <a:buClr>
                          <a:srgbClr val="1F497D"/>
                        </a:buClr>
                        <a:buFont typeface="Arial" panose="020B0604020202020204" pitchFamily="34" charset="0"/>
                        <a:buChar char="•"/>
                      </a:pPr>
                      <a:r>
                        <a:rPr lang="en-US" sz="1600">
                          <a:effectLst/>
                        </a:rPr>
                        <a:t>WASH expenditure per capita</a:t>
                      </a:r>
                    </a:p>
                    <a:p>
                      <a:pPr marL="231775" lvl="0" indent="-231775" algn="l">
                        <a:lnSpc>
                          <a:spcPct val="115000"/>
                        </a:lnSpc>
                        <a:spcAft>
                          <a:spcPts val="0"/>
                        </a:spcAft>
                        <a:buClr>
                          <a:srgbClr val="1F497D"/>
                        </a:buClr>
                        <a:buFont typeface="Arial" panose="020B0604020202020204" pitchFamily="34" charset="0"/>
                        <a:buChar char="•"/>
                      </a:pPr>
                      <a:r>
                        <a:rPr lang="en-US" sz="1600">
                          <a:effectLst/>
                        </a:rPr>
                        <a:t>Number of WASH trainees per year</a:t>
                      </a:r>
                    </a:p>
                    <a:p>
                      <a:pPr marL="231775" lvl="0" indent="-231775" algn="l">
                        <a:lnSpc>
                          <a:spcPct val="115000"/>
                        </a:lnSpc>
                        <a:spcAft>
                          <a:spcPts val="0"/>
                        </a:spcAft>
                        <a:buClr>
                          <a:srgbClr val="1F497D"/>
                        </a:buClr>
                        <a:buFont typeface="Arial" panose="020B0604020202020204" pitchFamily="34" charset="0"/>
                        <a:buChar char="•"/>
                      </a:pPr>
                      <a:r>
                        <a:rPr lang="en-US" sz="1600">
                          <a:effectLst/>
                        </a:rPr>
                        <a:t>Existence of a country compact for WASH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90351519"/>
                  </a:ext>
                </a:extLst>
              </a:tr>
              <a:tr h="941890">
                <a:tc>
                  <a:txBody>
                    <a:bodyPr/>
                    <a:lstStyle/>
                    <a:p>
                      <a:pPr algn="l">
                        <a:lnSpc>
                          <a:spcPct val="105000"/>
                        </a:lnSpc>
                        <a:spcAft>
                          <a:spcPts val="1000"/>
                        </a:spcAft>
                      </a:pPr>
                      <a:r>
                        <a:rPr lang="en-GB" sz="1800">
                          <a:effectLst/>
                        </a:rPr>
                        <a:t>Process/ activity</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7375E"/>
                    </a:solidFill>
                  </a:tcPr>
                </a:tc>
                <a:tc>
                  <a:txBody>
                    <a:bodyPr/>
                    <a:lstStyle/>
                    <a:p>
                      <a:pPr algn="l">
                        <a:lnSpc>
                          <a:spcPct val="105000"/>
                        </a:lnSpc>
                        <a:spcAft>
                          <a:spcPts val="0"/>
                        </a:spcAft>
                      </a:pPr>
                      <a:r>
                        <a:rPr lang="en-US" sz="1600">
                          <a:effectLst/>
                        </a:rPr>
                        <a:t>Action taken or work performed by which inputs are converted into specific outputs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31775" lvl="0" indent="-231775" algn="l">
                        <a:lnSpc>
                          <a:spcPct val="115000"/>
                        </a:lnSpc>
                        <a:spcAft>
                          <a:spcPts val="0"/>
                        </a:spcAft>
                        <a:buClr>
                          <a:srgbClr val="1F497D"/>
                        </a:buClr>
                        <a:buFont typeface="Arial" panose="020B0604020202020204" pitchFamily="34" charset="0"/>
                        <a:buChar char="•"/>
                      </a:pPr>
                      <a:r>
                        <a:rPr lang="en-US" sz="1600">
                          <a:effectLst/>
                        </a:rPr>
                        <a:t>% of required water quality testing conducted </a:t>
                      </a:r>
                    </a:p>
                    <a:p>
                      <a:pPr marL="231775" lvl="0" indent="-231775" algn="l">
                        <a:lnSpc>
                          <a:spcPct val="115000"/>
                        </a:lnSpc>
                        <a:spcAft>
                          <a:spcPts val="0"/>
                        </a:spcAft>
                        <a:buClr>
                          <a:srgbClr val="1F497D"/>
                        </a:buClr>
                        <a:buFont typeface="Arial" panose="020B0604020202020204" pitchFamily="34" charset="0"/>
                        <a:buChar char="•"/>
                      </a:pPr>
                      <a:r>
                        <a:rPr lang="en-US" sz="1600">
                          <a:effectLst/>
                        </a:rPr>
                        <a:t>% of community participation meetings with service providers conducted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8522431"/>
                  </a:ext>
                </a:extLst>
              </a:tr>
              <a:tr h="919776">
                <a:tc>
                  <a:txBody>
                    <a:bodyPr/>
                    <a:lstStyle/>
                    <a:p>
                      <a:pPr algn="l">
                        <a:lnSpc>
                          <a:spcPct val="105000"/>
                        </a:lnSpc>
                        <a:spcAft>
                          <a:spcPts val="1000"/>
                        </a:spcAft>
                      </a:pPr>
                      <a:r>
                        <a:rPr lang="en-GB" sz="1800">
                          <a:effectLst/>
                        </a:rPr>
                        <a:t>Outputs</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7375E"/>
                    </a:solidFill>
                  </a:tcPr>
                </a:tc>
                <a:tc>
                  <a:txBody>
                    <a:bodyPr/>
                    <a:lstStyle/>
                    <a:p>
                      <a:pPr algn="l">
                        <a:lnSpc>
                          <a:spcPct val="105000"/>
                        </a:lnSpc>
                        <a:spcAft>
                          <a:spcPts val="0"/>
                        </a:spcAft>
                      </a:pPr>
                      <a:r>
                        <a:rPr lang="en-US" sz="1600">
                          <a:effectLst/>
                        </a:rPr>
                        <a:t>Events, products, capital goods or services that result from an intervention (e.g. process/activity)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31775" lvl="0" indent="-231775" algn="l">
                        <a:lnSpc>
                          <a:spcPct val="115000"/>
                        </a:lnSpc>
                        <a:spcAft>
                          <a:spcPts val="0"/>
                        </a:spcAft>
                        <a:buClr>
                          <a:srgbClr val="1F497D"/>
                        </a:buClr>
                        <a:buFont typeface="Arial" panose="020B0604020202020204" pitchFamily="34" charset="0"/>
                        <a:buChar char="•"/>
                      </a:pPr>
                      <a:r>
                        <a:rPr lang="en-US" sz="1600">
                          <a:effectLst/>
                        </a:rPr>
                        <a:t>Losses in m3/network km per day of non-revenue water</a:t>
                      </a:r>
                    </a:p>
                    <a:p>
                      <a:pPr marL="231775" lvl="0" indent="-231775" algn="l">
                        <a:lnSpc>
                          <a:spcPct val="115000"/>
                        </a:lnSpc>
                        <a:spcAft>
                          <a:spcPts val="0"/>
                        </a:spcAft>
                        <a:buClr>
                          <a:srgbClr val="1F497D"/>
                        </a:buClr>
                        <a:buFont typeface="Arial" panose="020B0604020202020204" pitchFamily="34" charset="0"/>
                        <a:buChar char="•"/>
                      </a:pPr>
                      <a:r>
                        <a:rPr lang="en-US" sz="1600">
                          <a:effectLst/>
                        </a:rPr>
                        <a:t>% of wastewater treated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38620887"/>
                  </a:ext>
                </a:extLst>
              </a:tr>
              <a:tr h="572937">
                <a:tc>
                  <a:txBody>
                    <a:bodyPr/>
                    <a:lstStyle/>
                    <a:p>
                      <a:pPr algn="l">
                        <a:lnSpc>
                          <a:spcPct val="105000"/>
                        </a:lnSpc>
                        <a:spcAft>
                          <a:spcPts val="1000"/>
                        </a:spcAft>
                      </a:pPr>
                      <a:r>
                        <a:rPr lang="en-GB" sz="1800">
                          <a:effectLst/>
                        </a:rPr>
                        <a:t>Outcomes</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7375E"/>
                    </a:solidFill>
                  </a:tcPr>
                </a:tc>
                <a:tc>
                  <a:txBody>
                    <a:bodyPr/>
                    <a:lstStyle/>
                    <a:p>
                      <a:pPr algn="l">
                        <a:lnSpc>
                          <a:spcPct val="105000"/>
                        </a:lnSpc>
                        <a:spcAft>
                          <a:spcPts val="0"/>
                        </a:spcAft>
                      </a:pPr>
                      <a:r>
                        <a:rPr lang="en-US" sz="1600">
                          <a:effectLst/>
                        </a:rPr>
                        <a:t>Uptake, adoption or use of outputs by beneficiaries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31775" lvl="0" indent="-231775" algn="l">
                        <a:lnSpc>
                          <a:spcPct val="115000"/>
                        </a:lnSpc>
                        <a:spcAft>
                          <a:spcPts val="0"/>
                        </a:spcAft>
                        <a:buClr>
                          <a:srgbClr val="1F497D"/>
                        </a:buClr>
                        <a:buFont typeface="Arial" panose="020B0604020202020204" pitchFamily="34" charset="0"/>
                        <a:buChar char="•"/>
                      </a:pPr>
                      <a:r>
                        <a:rPr lang="en-US" sz="1600">
                          <a:effectLst/>
                        </a:rPr>
                        <a:t>% of households with access to basic sanitation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4075216"/>
                  </a:ext>
                </a:extLst>
              </a:tr>
              <a:tr h="1232488">
                <a:tc>
                  <a:txBody>
                    <a:bodyPr/>
                    <a:lstStyle/>
                    <a:p>
                      <a:pPr algn="l">
                        <a:lnSpc>
                          <a:spcPct val="105000"/>
                        </a:lnSpc>
                        <a:spcAft>
                          <a:spcPts val="1000"/>
                        </a:spcAft>
                      </a:pPr>
                      <a:r>
                        <a:rPr lang="en-GB" sz="1800">
                          <a:effectLst/>
                        </a:rPr>
                        <a:t>Impact</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7375E"/>
                    </a:solidFill>
                  </a:tcPr>
                </a:tc>
                <a:tc>
                  <a:txBody>
                    <a:bodyPr/>
                    <a:lstStyle/>
                    <a:p>
                      <a:pPr algn="l">
                        <a:lnSpc>
                          <a:spcPct val="105000"/>
                        </a:lnSpc>
                        <a:spcAft>
                          <a:spcPts val="0"/>
                        </a:spcAft>
                      </a:pPr>
                      <a:r>
                        <a:rPr lang="en-GB" sz="1600">
                          <a:effectLst/>
                        </a:rPr>
                        <a:t>Higher level long-term goals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31775" lvl="0" indent="-231775" algn="l">
                        <a:lnSpc>
                          <a:spcPct val="115000"/>
                        </a:lnSpc>
                        <a:spcAft>
                          <a:spcPts val="0"/>
                        </a:spcAft>
                        <a:buClr>
                          <a:srgbClr val="1F497D"/>
                        </a:buClr>
                        <a:buFont typeface="Arial" panose="020B0604020202020204" pitchFamily="34" charset="0"/>
                        <a:buChar char="•"/>
                      </a:pPr>
                      <a:r>
                        <a:rPr lang="en-US" sz="1600">
                          <a:effectLst/>
                        </a:rPr>
                        <a:t>Number of diarrheal deaths per hundred thousand people</a:t>
                      </a:r>
                    </a:p>
                    <a:p>
                      <a:pPr marL="231775" lvl="0" indent="-231775" algn="l">
                        <a:lnSpc>
                          <a:spcPct val="115000"/>
                        </a:lnSpc>
                        <a:spcAft>
                          <a:spcPts val="0"/>
                        </a:spcAft>
                        <a:buClr>
                          <a:srgbClr val="1F497D"/>
                        </a:buClr>
                        <a:buFont typeface="Arial" panose="020B0604020202020204" pitchFamily="34" charset="0"/>
                        <a:buChar char="•"/>
                      </a:pPr>
                      <a:r>
                        <a:rPr lang="en-US" sz="1600">
                          <a:effectLst/>
                        </a:rPr>
                        <a:t>Proportion of bodies of water with good ambient water quality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42098201"/>
                  </a:ext>
                </a:extLst>
              </a:tr>
            </a:tbl>
          </a:graphicData>
        </a:graphic>
      </p:graphicFrame>
      <p:sp>
        <p:nvSpPr>
          <p:cNvPr id="18" name="Rectangle 1">
            <a:extLst>
              <a:ext uri="{FF2B5EF4-FFF2-40B4-BE49-F238E27FC236}">
                <a16:creationId xmlns:a16="http://schemas.microsoft.com/office/drawing/2014/main" id="{1CBB4F00-8A9E-BEB3-2F5C-2ACDEF0CFCFF}"/>
              </a:ext>
            </a:extLst>
          </p:cNvPr>
          <p:cNvSpPr>
            <a:spLocks noChangeArrowheads="1"/>
          </p:cNvSpPr>
          <p:nvPr/>
        </p:nvSpPr>
        <p:spPr bwMode="auto">
          <a:xfrm>
            <a:off x="2971800" y="243871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LID4096" altLang="LID4096" sz="1800" b="0" i="0" u="none" strike="noStrike" cap="none" normalizeH="0" baseline="0">
                <a:ln>
                  <a:noFill/>
                </a:ln>
                <a:solidFill>
                  <a:schemeClr val="tx1"/>
                </a:solidFill>
                <a:effectLst/>
                <a:latin typeface="Arial" panose="020B0604020202020204" pitchFamily="34" charset="0"/>
              </a:rPr>
            </a:br>
            <a:endParaRPr kumimoji="0" lang="LID4096" altLang="LID4096"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31807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590909" y="668312"/>
            <a:ext cx="10972800" cy="840218"/>
          </a:xfrm>
        </p:spPr>
        <p:txBody>
          <a:bodyPr/>
          <a:lstStyle/>
          <a:p>
            <a:r>
              <a:rPr lang="en-US"/>
              <a:t>B4: Indicators for monitoring climate resilient WASH   </a:t>
            </a:r>
          </a:p>
        </p:txBody>
      </p:sp>
      <p:sp>
        <p:nvSpPr>
          <p:cNvPr id="22" name="Content Placeholder 2">
            <a:extLst>
              <a:ext uri="{FF2B5EF4-FFF2-40B4-BE49-F238E27FC236}">
                <a16:creationId xmlns:a16="http://schemas.microsoft.com/office/drawing/2014/main" id="{105057E6-5754-4C22-81C8-DF1659A3B264}"/>
              </a:ext>
            </a:extLst>
          </p:cNvPr>
          <p:cNvSpPr>
            <a:spLocks noGrp="1"/>
          </p:cNvSpPr>
          <p:nvPr>
            <p:ph idx="1"/>
          </p:nvPr>
        </p:nvSpPr>
        <p:spPr>
          <a:xfrm>
            <a:off x="609600" y="1684197"/>
            <a:ext cx="10972800" cy="4937539"/>
          </a:xfrm>
        </p:spPr>
        <p:txBody>
          <a:bodyPr>
            <a:normAutofit/>
          </a:bodyPr>
          <a:lstStyle/>
          <a:p>
            <a:pPr algn="just">
              <a:lnSpc>
                <a:spcPct val="105000"/>
              </a:lnSpc>
              <a:spcAft>
                <a:spcPts val="300"/>
              </a:spcAft>
            </a:pPr>
            <a:r>
              <a:rPr lang="en-US" sz="2400" b="1" dirty="0">
                <a:solidFill>
                  <a:srgbClr val="D60A87"/>
                </a:solidFill>
                <a:latin typeface="Calibri" panose="020F0502020204030204" pitchFamily="34" charset="0"/>
                <a:ea typeface="Calibri" panose="020F0502020204030204" pitchFamily="34" charset="0"/>
                <a:cs typeface="Times New Roman" panose="02020603050405020304" pitchFamily="18" charset="0"/>
              </a:rPr>
              <a:t>This question will be used to inform the GLAAS and JMP initiative to define indicators for global monitoring of climate resilient WASH. </a:t>
            </a:r>
          </a:p>
          <a:p>
            <a:pPr algn="just">
              <a:lnSpc>
                <a:spcPct val="105000"/>
              </a:lnSpc>
              <a:spcAft>
                <a:spcPts val="300"/>
              </a:spcAft>
            </a:pPr>
            <a:r>
              <a:rPr lang="en-US" sz="2400" dirty="0">
                <a:latin typeface="Calibri" panose="020F0502020204030204" pitchFamily="34" charset="0"/>
                <a:ea typeface="Calibri" panose="020F0502020204030204" pitchFamily="34" charset="0"/>
                <a:cs typeface="Times New Roman" panose="02020603050405020304" pitchFamily="18" charset="0"/>
              </a:rPr>
              <a:t>For each subsector, indicate if indicators exist and list up to three indicators. </a:t>
            </a:r>
          </a:p>
          <a:p>
            <a:pPr algn="just">
              <a:lnSpc>
                <a:spcPct val="105000"/>
              </a:lnSpc>
              <a:spcAft>
                <a:spcPts val="300"/>
              </a:spcAft>
            </a:pPr>
            <a:r>
              <a:rPr lang="en-US" sz="2400" dirty="0">
                <a:latin typeface="Calibri" panose="020F0502020204030204" pitchFamily="34" charset="0"/>
                <a:ea typeface="Calibri" panose="020F0502020204030204" pitchFamily="34" charset="0"/>
                <a:cs typeface="Times New Roman" panose="02020603050405020304" pitchFamily="18" charset="0"/>
              </a:rPr>
              <a:t>Examples of indicators for monitoring climate resilient WASH include :</a:t>
            </a:r>
          </a:p>
          <a:p>
            <a:pPr lvl="1" algn="just">
              <a:lnSpc>
                <a:spcPct val="105000"/>
              </a:lnSpc>
              <a:spcAft>
                <a:spcPts val="300"/>
              </a:spcAft>
            </a:pPr>
            <a:r>
              <a:rPr lang="en-US" sz="1800" dirty="0">
                <a:latin typeface="Calibri" panose="020F0502020204030204" pitchFamily="34" charset="0"/>
                <a:ea typeface="Calibri" panose="020F0502020204030204" pitchFamily="34" charset="0"/>
                <a:cs typeface="Times New Roman" panose="02020603050405020304" pitchFamily="18" charset="0"/>
              </a:rPr>
              <a:t>Percentage of water supply technologies screened according to their suitability to withstand climate-related shocks and stresses</a:t>
            </a:r>
          </a:p>
          <a:p>
            <a:pPr lvl="1" algn="just">
              <a:lnSpc>
                <a:spcPct val="105000"/>
              </a:lnSpc>
              <a:spcAft>
                <a:spcPts val="300"/>
              </a:spcAft>
            </a:pPr>
            <a:r>
              <a:rPr lang="en-US" sz="1800" dirty="0">
                <a:latin typeface="Calibri" panose="020F0502020204030204" pitchFamily="34" charset="0"/>
                <a:ea typeface="Calibri" panose="020F0502020204030204" pitchFamily="34" charset="0"/>
                <a:cs typeface="Times New Roman" panose="02020603050405020304" pitchFamily="18" charset="0"/>
              </a:rPr>
              <a:t>Percentage of latrines that are immediately reconstructed following heavy rains and/or flooding</a:t>
            </a:r>
          </a:p>
          <a:p>
            <a:pPr lvl="1" algn="just">
              <a:lnSpc>
                <a:spcPct val="105000"/>
              </a:lnSpc>
              <a:spcAft>
                <a:spcPts val="300"/>
              </a:spcAft>
            </a:pPr>
            <a:r>
              <a:rPr lang="en-US" sz="1800" dirty="0">
                <a:latin typeface="Calibri" panose="020F0502020204030204" pitchFamily="34" charset="0"/>
                <a:ea typeface="Calibri" panose="020F0502020204030204" pitchFamily="34" charset="0"/>
                <a:cs typeface="Times New Roman" panose="02020603050405020304" pitchFamily="18" charset="0"/>
              </a:rPr>
              <a:t>Percentage of population with access to soap and water at a handwashing facility during a drought period or following a flood</a:t>
            </a:r>
          </a:p>
          <a:p>
            <a:pPr algn="just">
              <a:lnSpc>
                <a:spcPct val="105000"/>
              </a:lnSpc>
              <a:spcAft>
                <a:spcPts val="300"/>
              </a:spcAft>
            </a:pPr>
            <a:r>
              <a:rPr lang="en-US" sz="2400" dirty="0">
                <a:latin typeface="Calibri" panose="020F0502020204030204" pitchFamily="34" charset="0"/>
                <a:ea typeface="Calibri" panose="020F0502020204030204" pitchFamily="34" charset="0"/>
                <a:cs typeface="Times New Roman" panose="02020603050405020304" pitchFamily="18" charset="0"/>
              </a:rPr>
              <a:t>Please also indicate if climate resilient WASH is defined in your country and provide the definition. </a:t>
            </a:r>
          </a:p>
          <a:p>
            <a:pPr algn="just">
              <a:lnSpc>
                <a:spcPct val="105000"/>
              </a:lnSpc>
              <a:spcAft>
                <a:spcPts val="3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3" name="Group 22">
            <a:extLst>
              <a:ext uri="{FF2B5EF4-FFF2-40B4-BE49-F238E27FC236}">
                <a16:creationId xmlns:a16="http://schemas.microsoft.com/office/drawing/2014/main" id="{EE3BBF29-1BA6-1553-E922-EBEDFCA92CD7}"/>
              </a:ext>
            </a:extLst>
          </p:cNvPr>
          <p:cNvGrpSpPr/>
          <p:nvPr/>
        </p:nvGrpSpPr>
        <p:grpSpPr>
          <a:xfrm>
            <a:off x="114545" y="236264"/>
            <a:ext cx="11953844" cy="432048"/>
            <a:chOff x="114545" y="236264"/>
            <a:chExt cx="11953844" cy="432048"/>
          </a:xfrm>
        </p:grpSpPr>
        <p:sp>
          <p:nvSpPr>
            <p:cNvPr id="7" name="Rounded Rectangle 3">
              <a:extLst>
                <a:ext uri="{FF2B5EF4-FFF2-40B4-BE49-F238E27FC236}">
                  <a16:creationId xmlns:a16="http://schemas.microsoft.com/office/drawing/2014/main" id="{2FC292BD-B8A4-4A49-97B1-64E515B7A081}"/>
                </a:ext>
              </a:extLst>
            </p:cNvPr>
            <p:cNvSpPr/>
            <p:nvPr/>
          </p:nvSpPr>
          <p:spPr>
            <a:xfrm>
              <a:off x="114545"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B1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1227633"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2340721"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B3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3453809"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B4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4566897"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B5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5679985"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6793073"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B7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7906161"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B8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9019249"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10132337"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B10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11245429"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B11</a:t>
              </a:r>
            </a:p>
          </p:txBody>
        </p:sp>
      </p:grpSp>
      <p:sp>
        <p:nvSpPr>
          <p:cNvPr id="24" name="Rounded Rectangle 10">
            <a:extLst>
              <a:ext uri="{FF2B5EF4-FFF2-40B4-BE49-F238E27FC236}">
                <a16:creationId xmlns:a16="http://schemas.microsoft.com/office/drawing/2014/main" id="{94E07867-7375-7779-DA72-D3BE42316205}"/>
              </a:ext>
            </a:extLst>
          </p:cNvPr>
          <p:cNvSpPr/>
          <p:nvPr/>
        </p:nvSpPr>
        <p:spPr>
          <a:xfrm>
            <a:off x="3427292" y="236264"/>
            <a:ext cx="813890" cy="432048"/>
          </a:xfrm>
          <a:prstGeom prst="rect">
            <a:avLst/>
          </a:prstGeom>
          <a:solidFill>
            <a:srgbClr val="D60A8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B4</a:t>
            </a:r>
            <a:endParaRPr lang="en-GB" sz="1800" b="1">
              <a:solidFill>
                <a:schemeClr val="bg1"/>
              </a:solidFill>
            </a:endParaRPr>
          </a:p>
        </p:txBody>
      </p:sp>
    </p:spTree>
    <p:extLst>
      <p:ext uri="{BB962C8B-B14F-4D97-AF65-F5344CB8AC3E}">
        <p14:creationId xmlns:p14="http://schemas.microsoft.com/office/powerpoint/2010/main" val="162765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590909" y="668312"/>
            <a:ext cx="10972800" cy="840218"/>
          </a:xfrm>
        </p:spPr>
        <p:txBody>
          <a:bodyPr/>
          <a:lstStyle/>
          <a:p>
            <a:r>
              <a:rPr lang="en-US"/>
              <a:t>B5: National management information systems</a:t>
            </a:r>
          </a:p>
        </p:txBody>
      </p:sp>
      <p:sp>
        <p:nvSpPr>
          <p:cNvPr id="22" name="Content Placeholder 2">
            <a:extLst>
              <a:ext uri="{FF2B5EF4-FFF2-40B4-BE49-F238E27FC236}">
                <a16:creationId xmlns:a16="http://schemas.microsoft.com/office/drawing/2014/main" id="{105057E6-5754-4C22-81C8-DF1659A3B264}"/>
              </a:ext>
            </a:extLst>
          </p:cNvPr>
          <p:cNvSpPr>
            <a:spLocks noGrp="1"/>
          </p:cNvSpPr>
          <p:nvPr>
            <p:ph idx="1"/>
          </p:nvPr>
        </p:nvSpPr>
        <p:spPr>
          <a:xfrm>
            <a:off x="609600" y="1684197"/>
            <a:ext cx="10972800" cy="4937539"/>
          </a:xfrm>
        </p:spPr>
        <p:txBody>
          <a:bodyPr>
            <a:normAutofit/>
          </a:bodyPr>
          <a:lstStyle/>
          <a:p>
            <a:pPr algn="just">
              <a:lnSpc>
                <a:spcPct val="105000"/>
              </a:lnSpc>
              <a:spcAft>
                <a:spcPts val="1000"/>
              </a:spcAft>
            </a:pPr>
            <a:r>
              <a:rPr lang="en-US" sz="2000">
                <a:effectLst/>
                <a:latin typeface="Calibri" panose="020F0502020204030204" pitchFamily="34" charset="0"/>
                <a:ea typeface="Calibri" panose="020F0502020204030204" pitchFamily="34" charset="0"/>
                <a:cs typeface="Times New Roman" panose="02020603050405020304" pitchFamily="18" charset="0"/>
              </a:rPr>
              <a:t>A management information system (MIS) refers to a computer-based or digital system that is updated regularly and forms the basis for management decision-making. This information system should allow relevant stakeholders to report data into the system as per requirements. Countries may have more than one MIS for different purposes. </a:t>
            </a:r>
          </a:p>
          <a:p>
            <a:pPr algn="just">
              <a:lnSpc>
                <a:spcPct val="105000"/>
              </a:lnSpc>
              <a:spcAft>
                <a:spcPts val="600"/>
              </a:spcAft>
            </a:pPr>
            <a:r>
              <a:rPr lang="en-US" sz="2000">
                <a:effectLst/>
                <a:latin typeface="Calibri" panose="020F0502020204030204" pitchFamily="34" charset="0"/>
                <a:ea typeface="Calibri" panose="020F0502020204030204" pitchFamily="34" charset="0"/>
                <a:cs typeface="Times New Roman" panose="02020603050405020304" pitchFamily="18" charset="0"/>
              </a:rPr>
              <a:t>B5 refers to management information systems that hold key WASH data. </a:t>
            </a:r>
          </a:p>
          <a:p>
            <a:pPr marL="800100" lvl="1" indent="-342900" algn="just">
              <a:lnSpc>
                <a:spcPct val="115000"/>
              </a:lnSpc>
              <a:buClr>
                <a:srgbClr val="1F497D"/>
              </a:buClr>
              <a:buFont typeface="Wingdings" panose="05000000000000000000" pitchFamily="2"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If your country </a:t>
            </a:r>
            <a:r>
              <a:rPr lang="en-US" sz="1800" u="sng">
                <a:effectLst/>
                <a:latin typeface="Calibri" panose="020F0502020204030204" pitchFamily="34" charset="0"/>
                <a:ea typeface="Calibri" panose="020F0502020204030204" pitchFamily="34" charset="0"/>
                <a:cs typeface="Times New Roman" panose="02020603050405020304" pitchFamily="18" charset="0"/>
              </a:rPr>
              <a:t>does not</a:t>
            </a:r>
            <a:r>
              <a:rPr lang="en-US" sz="1800">
                <a:effectLst/>
                <a:latin typeface="Calibri" panose="020F0502020204030204" pitchFamily="34" charset="0"/>
                <a:ea typeface="Calibri" panose="020F0502020204030204" pitchFamily="34" charset="0"/>
                <a:cs typeface="Times New Roman" panose="02020603050405020304" pitchFamily="18" charset="0"/>
              </a:rPr>
              <a:t> have </a:t>
            </a:r>
            <a:r>
              <a:rPr lang="en-US" sz="1800" i="1">
                <a:effectLst/>
                <a:latin typeface="Calibri" panose="020F0502020204030204" pitchFamily="34" charset="0"/>
                <a:ea typeface="Calibri" panose="020F0502020204030204" pitchFamily="34" charset="0"/>
                <a:cs typeface="Times New Roman" panose="02020603050405020304" pitchFamily="18" charset="0"/>
              </a:rPr>
              <a:t>any </a:t>
            </a:r>
            <a:r>
              <a:rPr lang="en-US" sz="1800">
                <a:effectLst/>
                <a:latin typeface="Calibri" panose="020F0502020204030204" pitchFamily="34" charset="0"/>
                <a:ea typeface="Calibri" panose="020F0502020204030204" pitchFamily="34" charset="0"/>
                <a:cs typeface="Times New Roman" panose="02020603050405020304" pitchFamily="18" charset="0"/>
              </a:rPr>
              <a:t>MIS with key WASH data, please </a:t>
            </a:r>
            <a:r>
              <a:rPr lang="en-US" sz="1800" b="1">
                <a:effectLst/>
                <a:latin typeface="Calibri" panose="020F0502020204030204" pitchFamily="34" charset="0"/>
                <a:ea typeface="Calibri" panose="020F0502020204030204" pitchFamily="34" charset="0"/>
                <a:cs typeface="Times New Roman" panose="02020603050405020304" pitchFamily="18" charset="0"/>
              </a:rPr>
              <a:t>skip to question B6</a:t>
            </a:r>
            <a:r>
              <a:rPr lang="en-US" sz="180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5000"/>
              </a:lnSpc>
              <a:spcAft>
                <a:spcPts val="1000"/>
              </a:spcAft>
            </a:pPr>
            <a:r>
              <a:rPr lang="en-US" sz="2000">
                <a:effectLst/>
                <a:latin typeface="Calibri" panose="020F0502020204030204" pitchFamily="34" charset="0"/>
                <a:ea typeface="Calibri" panose="020F0502020204030204" pitchFamily="34" charset="0"/>
                <a:cs typeface="Times New Roman" panose="02020603050405020304" pitchFamily="18" charset="0"/>
              </a:rPr>
              <a:t>Write the name of </a:t>
            </a:r>
            <a:r>
              <a:rPr lang="en-US" sz="2000" i="1">
                <a:effectLst/>
                <a:latin typeface="Calibri" panose="020F0502020204030204" pitchFamily="34" charset="0"/>
                <a:ea typeface="Calibri" panose="020F0502020204030204" pitchFamily="34" charset="0"/>
                <a:cs typeface="Times New Roman" panose="02020603050405020304" pitchFamily="18" charset="0"/>
              </a:rPr>
              <a:t>up to three</a:t>
            </a:r>
            <a:r>
              <a:rPr lang="en-US" sz="2000">
                <a:effectLst/>
                <a:latin typeface="Calibri" panose="020F0502020204030204" pitchFamily="34" charset="0"/>
                <a:ea typeface="Calibri" panose="020F0502020204030204" pitchFamily="34" charset="0"/>
                <a:cs typeface="Times New Roman" panose="02020603050405020304" pitchFamily="18" charset="0"/>
              </a:rPr>
              <a:t> MISs with key WASH data. If your country has more than one MIS, please </a:t>
            </a:r>
            <a:r>
              <a:rPr lang="en-US" sz="2000" u="sng">
                <a:effectLst/>
                <a:latin typeface="Calibri" panose="020F0502020204030204" pitchFamily="34" charset="0"/>
                <a:ea typeface="Calibri" panose="020F0502020204030204" pitchFamily="34" charset="0"/>
                <a:cs typeface="Times New Roman" panose="02020603050405020304" pitchFamily="18" charset="0"/>
              </a:rPr>
              <a:t>list the MISs in order of relevance to the WASH sector</a:t>
            </a:r>
            <a:r>
              <a:rPr lang="en-US" sz="2000">
                <a:effectLst/>
                <a:latin typeface="Calibri" panose="020F0502020204030204" pitchFamily="34" charset="0"/>
                <a:ea typeface="Calibri" panose="020F0502020204030204" pitchFamily="34" charset="0"/>
                <a:cs typeface="Times New Roman" panose="02020603050405020304" pitchFamily="18" charset="0"/>
              </a:rPr>
              <a:t>. </a:t>
            </a:r>
          </a:p>
          <a:p>
            <a:pPr lvl="1" algn="just">
              <a:lnSpc>
                <a:spcPct val="105000"/>
              </a:lnSpc>
              <a:spcAft>
                <a:spcPts val="1000"/>
              </a:spcAft>
            </a:pPr>
            <a:r>
              <a:rPr lang="en-US" sz="1800">
                <a:effectLst/>
                <a:latin typeface="Calibri" panose="020F0502020204030204" pitchFamily="34" charset="0"/>
                <a:ea typeface="Calibri" panose="020F0502020204030204" pitchFamily="34" charset="0"/>
                <a:cs typeface="Times New Roman" panose="02020603050405020304" pitchFamily="18" charset="0"/>
              </a:rPr>
              <a:t>For example, if your country has a designated WASH MIS, this MIS should be listed first, followed by any relevant MISs with key WASH data, such as a health MIS. In the second column, include which entity/organization/institution manages the MIS. </a:t>
            </a:r>
          </a:p>
          <a:p>
            <a:pPr algn="just">
              <a:lnSpc>
                <a:spcPct val="105000"/>
              </a:lnSpc>
              <a:spcAft>
                <a:spcPts val="1000"/>
              </a:spcAft>
            </a:pPr>
            <a:r>
              <a:rPr lang="en-US" sz="2000">
                <a:effectLst/>
                <a:latin typeface="Calibri" panose="020F0502020204030204" pitchFamily="34" charset="0"/>
                <a:ea typeface="Calibri" panose="020F0502020204030204" pitchFamily="34" charset="0"/>
                <a:cs typeface="Times New Roman" panose="02020603050405020304" pitchFamily="18" charset="0"/>
              </a:rPr>
              <a:t>The remaining part of the question asks for details about the MIS(s) listed. </a:t>
            </a:r>
          </a:p>
        </p:txBody>
      </p:sp>
      <p:grpSp>
        <p:nvGrpSpPr>
          <p:cNvPr id="23" name="Group 22">
            <a:extLst>
              <a:ext uri="{FF2B5EF4-FFF2-40B4-BE49-F238E27FC236}">
                <a16:creationId xmlns:a16="http://schemas.microsoft.com/office/drawing/2014/main" id="{EE3BBF29-1BA6-1553-E922-EBEDFCA92CD7}"/>
              </a:ext>
            </a:extLst>
          </p:cNvPr>
          <p:cNvGrpSpPr/>
          <p:nvPr/>
        </p:nvGrpSpPr>
        <p:grpSpPr>
          <a:xfrm>
            <a:off x="114545" y="236264"/>
            <a:ext cx="11953844" cy="432048"/>
            <a:chOff x="114545" y="236264"/>
            <a:chExt cx="11953844" cy="432048"/>
          </a:xfrm>
        </p:grpSpPr>
        <p:sp>
          <p:nvSpPr>
            <p:cNvPr id="7" name="Rounded Rectangle 3">
              <a:extLst>
                <a:ext uri="{FF2B5EF4-FFF2-40B4-BE49-F238E27FC236}">
                  <a16:creationId xmlns:a16="http://schemas.microsoft.com/office/drawing/2014/main" id="{2FC292BD-B8A4-4A49-97B1-64E515B7A081}"/>
                </a:ext>
              </a:extLst>
            </p:cNvPr>
            <p:cNvSpPr/>
            <p:nvPr/>
          </p:nvSpPr>
          <p:spPr>
            <a:xfrm>
              <a:off x="114545"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B1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1227633"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2340721"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B3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3453809"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B4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4566897"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B5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5679985"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6793073"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B7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7906161"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B8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9019249"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10132337"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B10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11245429"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B11</a:t>
              </a:r>
            </a:p>
          </p:txBody>
        </p:sp>
      </p:grpSp>
      <p:sp>
        <p:nvSpPr>
          <p:cNvPr id="24" name="Rounded Rectangle 10">
            <a:extLst>
              <a:ext uri="{FF2B5EF4-FFF2-40B4-BE49-F238E27FC236}">
                <a16:creationId xmlns:a16="http://schemas.microsoft.com/office/drawing/2014/main" id="{94E07867-7375-7779-DA72-D3BE42316205}"/>
              </a:ext>
            </a:extLst>
          </p:cNvPr>
          <p:cNvSpPr/>
          <p:nvPr/>
        </p:nvSpPr>
        <p:spPr>
          <a:xfrm>
            <a:off x="4566897" y="236264"/>
            <a:ext cx="813890" cy="432048"/>
          </a:xfrm>
          <a:prstGeom prst="rect">
            <a:avLst/>
          </a:prstGeom>
          <a:solidFill>
            <a:srgbClr val="D60A8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B5</a:t>
            </a:r>
            <a:endParaRPr lang="en-GB" sz="1800" b="1">
              <a:solidFill>
                <a:schemeClr val="bg1"/>
              </a:solidFill>
            </a:endParaRPr>
          </a:p>
        </p:txBody>
      </p:sp>
    </p:spTree>
    <p:extLst>
      <p:ext uri="{BB962C8B-B14F-4D97-AF65-F5344CB8AC3E}">
        <p14:creationId xmlns:p14="http://schemas.microsoft.com/office/powerpoint/2010/main" val="4280651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AEF657-D020-2DE6-7A8A-7539053C4E29}"/>
              </a:ext>
            </a:extLst>
          </p:cNvPr>
          <p:cNvSpPr>
            <a:spLocks noGrp="1"/>
          </p:cNvSpPr>
          <p:nvPr>
            <p:ph type="title"/>
          </p:nvPr>
        </p:nvSpPr>
        <p:spPr/>
        <p:txBody>
          <a:bodyPr/>
          <a:lstStyle/>
          <a:p>
            <a:r>
              <a:rPr lang="en-US"/>
              <a:t>Overview of the survey package</a:t>
            </a:r>
          </a:p>
        </p:txBody>
      </p:sp>
      <p:sp>
        <p:nvSpPr>
          <p:cNvPr id="5" name="Text Placeholder 4">
            <a:extLst>
              <a:ext uri="{FF2B5EF4-FFF2-40B4-BE49-F238E27FC236}">
                <a16:creationId xmlns:a16="http://schemas.microsoft.com/office/drawing/2014/main" id="{08B9D7D7-5423-C637-89C5-C5447CEAE2B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20557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C0567-CBB2-4C9B-A3FE-8DE8C9C65539}"/>
              </a:ext>
            </a:extLst>
          </p:cNvPr>
          <p:cNvSpPr>
            <a:spLocks noGrp="1"/>
          </p:cNvSpPr>
          <p:nvPr>
            <p:ph type="ctrTitle"/>
          </p:nvPr>
        </p:nvSpPr>
        <p:spPr>
          <a:xfrm>
            <a:off x="298938" y="1924580"/>
            <a:ext cx="10363200" cy="1982787"/>
          </a:xfrm>
        </p:spPr>
        <p:txBody>
          <a:bodyPr/>
          <a:lstStyle/>
          <a:p>
            <a:pPr algn="l">
              <a:spcAft>
                <a:spcPts val="1000"/>
              </a:spcAft>
            </a:pPr>
            <a:r>
              <a:rPr lang="en-US" sz="2800" i="1">
                <a:cs typeface="Calibri"/>
              </a:rPr>
              <a:t>Tips for success</a:t>
            </a:r>
            <a:br>
              <a:rPr lang="en-US">
                <a:cs typeface="Calibri"/>
              </a:rPr>
            </a:br>
            <a:r>
              <a:rPr lang="en-US">
                <a:cs typeface="Calibri"/>
              </a:rPr>
              <a:t>Section C Human resources</a:t>
            </a:r>
            <a:br>
              <a:rPr lang="en-US">
                <a:cs typeface="Calibri"/>
              </a:rPr>
            </a:br>
            <a:r>
              <a:rPr lang="en-US" sz="2400">
                <a:cs typeface="Calibri"/>
              </a:rPr>
              <a:t>in the </a:t>
            </a:r>
            <a:r>
              <a:rPr lang="en-US" sz="2400">
                <a:solidFill>
                  <a:schemeClr val="bg1"/>
                </a:solidFill>
                <a:cs typeface="Calibri"/>
              </a:rPr>
              <a:t>GLAAS 2024 country survey</a:t>
            </a:r>
          </a:p>
        </p:txBody>
      </p:sp>
    </p:spTree>
    <p:extLst>
      <p:ext uri="{BB962C8B-B14F-4D97-AF65-F5344CB8AC3E}">
        <p14:creationId xmlns:p14="http://schemas.microsoft.com/office/powerpoint/2010/main" val="20779525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8E767F-1A1A-449D-8F78-F27B0A8C2EAD}"/>
              </a:ext>
            </a:extLst>
          </p:cNvPr>
          <p:cNvSpPr>
            <a:spLocks noGrp="1"/>
          </p:cNvSpPr>
          <p:nvPr>
            <p:ph type="title"/>
          </p:nvPr>
        </p:nvSpPr>
        <p:spPr/>
        <p:txBody>
          <a:bodyPr>
            <a:normAutofit/>
          </a:bodyPr>
          <a:lstStyle/>
          <a:p>
            <a:r>
              <a:rPr lang="en-US" sz="4000" dirty="0"/>
              <a:t>Questions in Section C</a:t>
            </a:r>
          </a:p>
        </p:txBody>
      </p:sp>
      <p:sp>
        <p:nvSpPr>
          <p:cNvPr id="2" name="Content Placeholder 1">
            <a:extLst>
              <a:ext uri="{FF2B5EF4-FFF2-40B4-BE49-F238E27FC236}">
                <a16:creationId xmlns:a16="http://schemas.microsoft.com/office/drawing/2014/main" id="{B1855370-3FBA-4735-8196-5F7511F82910}"/>
              </a:ext>
            </a:extLst>
          </p:cNvPr>
          <p:cNvSpPr>
            <a:spLocks noGrp="1"/>
          </p:cNvSpPr>
          <p:nvPr>
            <p:ph idx="1"/>
          </p:nvPr>
        </p:nvSpPr>
        <p:spPr>
          <a:xfrm>
            <a:off x="609600" y="2170460"/>
            <a:ext cx="10972800" cy="4419594"/>
          </a:xfrm>
        </p:spPr>
        <p:txBody>
          <a:bodyPr numCol="2">
            <a:normAutofit fontScale="85000" lnSpcReduction="20000"/>
          </a:bodyPr>
          <a:lstStyle/>
          <a:p>
            <a:pPr marL="288925" marR="0" indent="-288925">
              <a:lnSpc>
                <a:spcPct val="107000"/>
              </a:lnSpc>
              <a:spcBef>
                <a:spcPts val="0"/>
              </a:spcBef>
              <a:spcAft>
                <a:spcPts val="600"/>
              </a:spcAft>
            </a:pPr>
            <a:r>
              <a:rPr lang="en-GB" sz="3600" b="1" dirty="0">
                <a:effectLst/>
                <a:latin typeface="Calibri" panose="020F0502020204030204" pitchFamily="34" charset="0"/>
                <a:ea typeface="Calibri" panose="020F0502020204030204" pitchFamily="34" charset="0"/>
                <a:cs typeface="Times New Roman" panose="02020603050405020304" pitchFamily="18" charset="0"/>
              </a:rPr>
              <a:t>C1: </a:t>
            </a:r>
            <a:r>
              <a:rPr lang="en-GB" sz="3600" dirty="0">
                <a:effectLst/>
                <a:latin typeface="Calibri" panose="020F0502020204030204" pitchFamily="34" charset="0"/>
                <a:ea typeface="Calibri" panose="020F0502020204030204" pitchFamily="34" charset="0"/>
                <a:cs typeface="Times New Roman" panose="02020603050405020304" pitchFamily="18" charset="0"/>
              </a:rPr>
              <a:t>National plans/strategies for WASH human resources</a:t>
            </a:r>
          </a:p>
          <a:p>
            <a:pPr marL="288925" marR="0" indent="-288925">
              <a:lnSpc>
                <a:spcPct val="107000"/>
              </a:lnSpc>
              <a:spcBef>
                <a:spcPts val="0"/>
              </a:spcBef>
              <a:spcAft>
                <a:spcPts val="600"/>
              </a:spcAft>
            </a:pPr>
            <a:r>
              <a:rPr lang="en-GB" sz="3600" b="1" dirty="0">
                <a:effectLst/>
                <a:latin typeface="Calibri" panose="020F0502020204030204" pitchFamily="34" charset="0"/>
                <a:ea typeface="Calibri" panose="020F0502020204030204" pitchFamily="34" charset="0"/>
                <a:cs typeface="Times New Roman" panose="02020603050405020304" pitchFamily="18" charset="0"/>
              </a:rPr>
              <a:t>C2: </a:t>
            </a:r>
            <a:r>
              <a:rPr lang="en-GB" sz="3600" dirty="0">
                <a:effectLst/>
                <a:latin typeface="Calibri" panose="020F0502020204030204" pitchFamily="34" charset="0"/>
                <a:ea typeface="Calibri" panose="020F0502020204030204" pitchFamily="34" charset="0"/>
                <a:cs typeface="Times New Roman" panose="02020603050405020304" pitchFamily="18" charset="0"/>
              </a:rPr>
              <a:t>Human resources needs assessments</a:t>
            </a:r>
          </a:p>
          <a:p>
            <a:pPr marL="288925" indent="-288925">
              <a:lnSpc>
                <a:spcPct val="107000"/>
              </a:lnSpc>
              <a:spcBef>
                <a:spcPts val="0"/>
              </a:spcBef>
              <a:spcAft>
                <a:spcPts val="600"/>
              </a:spcAft>
            </a:pPr>
            <a:r>
              <a:rPr lang="en-GB" sz="3600" b="1" dirty="0">
                <a:effectLst/>
                <a:latin typeface="Calibri" panose="020F0502020204030204" pitchFamily="34" charset="0"/>
                <a:ea typeface="Calibri" panose="020F0502020204030204" pitchFamily="34" charset="0"/>
                <a:cs typeface="Times New Roman" panose="02020603050405020304" pitchFamily="18" charset="0"/>
              </a:rPr>
              <a:t>C3:</a:t>
            </a:r>
            <a:r>
              <a:rPr lang="en-GB" sz="3600" b="1" dirty="0">
                <a:latin typeface="Calibri" panose="020F0502020204030204" pitchFamily="34" charset="0"/>
                <a:ea typeface="Calibri" panose="020F0502020204030204" pitchFamily="34" charset="0"/>
                <a:cs typeface="Times New Roman" panose="02020603050405020304" pitchFamily="18" charset="0"/>
              </a:rPr>
              <a:t> </a:t>
            </a:r>
            <a:r>
              <a:rPr lang="en-GB" sz="3600" dirty="0">
                <a:effectLst/>
                <a:latin typeface="Calibri" panose="020F0502020204030204" pitchFamily="34" charset="0"/>
                <a:ea typeface="Calibri" panose="020F0502020204030204" pitchFamily="34" charset="0"/>
                <a:cs typeface="Times New Roman" panose="02020603050405020304" pitchFamily="18" charset="0"/>
              </a:rPr>
              <a:t>WASH training institutions</a:t>
            </a:r>
          </a:p>
          <a:p>
            <a:pPr marL="288925" indent="-288925">
              <a:lnSpc>
                <a:spcPct val="107000"/>
              </a:lnSpc>
              <a:spcBef>
                <a:spcPts val="0"/>
              </a:spcBef>
              <a:spcAft>
                <a:spcPts val="600"/>
              </a:spcAft>
            </a:pPr>
            <a:r>
              <a:rPr lang="en-GB" sz="3600" b="1" dirty="0">
                <a:effectLst/>
                <a:latin typeface="Calibri" panose="020F0502020204030204" pitchFamily="34" charset="0"/>
                <a:ea typeface="Calibri" panose="020F0502020204030204" pitchFamily="34" charset="0"/>
                <a:cs typeface="Times New Roman" panose="02020603050405020304" pitchFamily="18" charset="0"/>
              </a:rPr>
              <a:t>C4: </a:t>
            </a:r>
            <a:r>
              <a:rPr lang="en-GB" sz="3600" dirty="0">
                <a:effectLst/>
                <a:latin typeface="Calibri" panose="020F0502020204030204" pitchFamily="34" charset="0"/>
                <a:ea typeface="Calibri" panose="020F0502020204030204" pitchFamily="34" charset="0"/>
                <a:cs typeface="Times New Roman" panose="02020603050405020304" pitchFamily="18" charset="0"/>
              </a:rPr>
              <a:t>Human resources constraints</a:t>
            </a:r>
          </a:p>
          <a:p>
            <a:pPr marL="288925" marR="0" indent="-288925">
              <a:lnSpc>
                <a:spcPct val="107000"/>
              </a:lnSpc>
              <a:spcBef>
                <a:spcPts val="0"/>
              </a:spcBef>
              <a:spcAft>
                <a:spcPts val="600"/>
              </a:spcAft>
            </a:pPr>
            <a:r>
              <a:rPr lang="en-GB" sz="3600" b="1" dirty="0">
                <a:effectLst/>
                <a:latin typeface="Calibri" panose="020F0502020204030204" pitchFamily="34" charset="0"/>
                <a:ea typeface="Calibri" panose="020F0502020204030204" pitchFamily="34" charset="0"/>
                <a:cs typeface="Times New Roman" panose="02020603050405020304" pitchFamily="18" charset="0"/>
              </a:rPr>
              <a:t>C5</a:t>
            </a:r>
            <a:r>
              <a:rPr lang="en-GB" sz="3600" b="1" dirty="0">
                <a:latin typeface="Calibri" panose="020F0502020204030204" pitchFamily="34" charset="0"/>
                <a:ea typeface="Calibri" panose="020F0502020204030204" pitchFamily="34" charset="0"/>
                <a:cs typeface="Times New Roman" panose="02020603050405020304" pitchFamily="18" charset="0"/>
              </a:rPr>
              <a:t>*</a:t>
            </a:r>
            <a:r>
              <a:rPr lang="en-GB" sz="3600" b="1" dirty="0">
                <a:effectLst/>
                <a:latin typeface="Calibri" panose="020F0502020204030204" pitchFamily="34" charset="0"/>
                <a:ea typeface="Calibri" panose="020F0502020204030204" pitchFamily="34" charset="0"/>
                <a:cs typeface="Times New Roman" panose="02020603050405020304" pitchFamily="18" charset="0"/>
              </a:rPr>
              <a:t>: </a:t>
            </a:r>
            <a:r>
              <a:rPr lang="en-GB" sz="3600" dirty="0">
                <a:latin typeface="Calibri" panose="020F0502020204030204" pitchFamily="34" charset="0"/>
                <a:ea typeface="Calibri" panose="020F0502020204030204" pitchFamily="34" charset="0"/>
                <a:cs typeface="Times New Roman" panose="02020603050405020304" pitchFamily="18" charset="0"/>
              </a:rPr>
              <a:t>Attracting people to the WASH workforce</a:t>
            </a:r>
            <a:endParaRPr lang="en-GB" sz="3600" b="1" dirty="0">
              <a:effectLst/>
              <a:latin typeface="Calibri" panose="020F0502020204030204" pitchFamily="34" charset="0"/>
              <a:ea typeface="Calibri" panose="020F0502020204030204" pitchFamily="34" charset="0"/>
              <a:cs typeface="Times New Roman" panose="02020603050405020304" pitchFamily="18" charset="0"/>
            </a:endParaRPr>
          </a:p>
          <a:p>
            <a:pPr marL="288925" marR="0" indent="-288925">
              <a:lnSpc>
                <a:spcPct val="107000"/>
              </a:lnSpc>
              <a:spcBef>
                <a:spcPts val="0"/>
              </a:spcBef>
              <a:spcAft>
                <a:spcPts val="600"/>
              </a:spcAft>
            </a:pPr>
            <a:r>
              <a:rPr lang="en-GB" sz="3600" b="1" dirty="0">
                <a:effectLst/>
                <a:latin typeface="Calibri" panose="020F0502020204030204" pitchFamily="34" charset="0"/>
                <a:ea typeface="Calibri" panose="020F0502020204030204" pitchFamily="34" charset="0"/>
                <a:cs typeface="Times New Roman" panose="02020603050405020304" pitchFamily="18" charset="0"/>
              </a:rPr>
              <a:t>C6</a:t>
            </a:r>
            <a:r>
              <a:rPr lang="en-GB" sz="3600" dirty="0">
                <a:effectLst/>
                <a:latin typeface="Calibri" panose="020F0502020204030204" pitchFamily="34" charset="0"/>
                <a:ea typeface="Calibri" panose="020F0502020204030204" pitchFamily="34" charset="0"/>
                <a:cs typeface="Times New Roman" panose="02020603050405020304" pitchFamily="18" charset="0"/>
              </a:rPr>
              <a:t>*: Women in the WASH workforce</a:t>
            </a:r>
          </a:p>
          <a:p>
            <a:pPr marL="288925" marR="0" indent="-288925">
              <a:lnSpc>
                <a:spcPct val="107000"/>
              </a:lnSpc>
              <a:spcBef>
                <a:spcPts val="0"/>
              </a:spcBef>
              <a:spcAft>
                <a:spcPts val="600"/>
              </a:spcAft>
            </a:pPr>
            <a:r>
              <a:rPr lang="en-GB" sz="3600" b="1" dirty="0">
                <a:effectLst/>
                <a:latin typeface="Calibri" panose="020F0502020204030204" pitchFamily="34" charset="0"/>
                <a:ea typeface="Calibri" panose="020F0502020204030204" pitchFamily="34" charset="0"/>
                <a:cs typeface="Times New Roman" panose="02020603050405020304" pitchFamily="18" charset="0"/>
              </a:rPr>
              <a:t>C7: </a:t>
            </a:r>
            <a:r>
              <a:rPr lang="en-GB" sz="3600" dirty="0">
                <a:effectLst/>
                <a:latin typeface="Calibri" panose="020F0502020204030204" pitchFamily="34" charset="0"/>
                <a:ea typeface="Calibri" panose="020F0502020204030204" pitchFamily="34" charset="0"/>
                <a:cs typeface="Times New Roman" panose="02020603050405020304" pitchFamily="18" charset="0"/>
              </a:rPr>
              <a:t>Sufficiency of human resources for WASH</a:t>
            </a:r>
          </a:p>
          <a:p>
            <a:pPr marL="288925" marR="0" indent="-288925">
              <a:lnSpc>
                <a:spcPct val="107000"/>
              </a:lnSpc>
              <a:spcBef>
                <a:spcPts val="0"/>
              </a:spcBef>
              <a:spcAft>
                <a:spcPts val="600"/>
              </a:spcAft>
            </a:pPr>
            <a:r>
              <a:rPr lang="en-GB" sz="3600" b="1" dirty="0">
                <a:effectLst/>
                <a:highlight>
                  <a:srgbClr val="54C6C9"/>
                </a:highlight>
                <a:latin typeface="Calibri" panose="020F0502020204030204" pitchFamily="34" charset="0"/>
                <a:ea typeface="Calibri" panose="020F0502020204030204" pitchFamily="34" charset="0"/>
                <a:cs typeface="Times New Roman" panose="02020603050405020304" pitchFamily="18" charset="0"/>
              </a:rPr>
              <a:t>C8</a:t>
            </a:r>
            <a:r>
              <a:rPr lang="en-GB" sz="3600" b="1" dirty="0">
                <a:effectLst/>
                <a:latin typeface="Calibri" panose="020F0502020204030204" pitchFamily="34" charset="0"/>
                <a:ea typeface="Calibri" panose="020F0502020204030204" pitchFamily="34" charset="0"/>
                <a:cs typeface="Times New Roman" panose="02020603050405020304" pitchFamily="18" charset="0"/>
              </a:rPr>
              <a:t>: </a:t>
            </a:r>
            <a:r>
              <a:rPr lang="en-GB" sz="3600" dirty="0">
                <a:effectLst/>
                <a:latin typeface="Calibri" panose="020F0502020204030204" pitchFamily="34" charset="0"/>
                <a:ea typeface="Calibri" panose="020F0502020204030204" pitchFamily="34" charset="0"/>
                <a:cs typeface="Times New Roman" panose="02020603050405020304" pitchFamily="18" charset="0"/>
              </a:rPr>
              <a:t>Sufficiency of human resources for environmental health </a:t>
            </a:r>
          </a:p>
          <a:p>
            <a:pPr marL="288925" marR="0" indent="-288925">
              <a:lnSpc>
                <a:spcPct val="107000"/>
              </a:lnSpc>
              <a:spcBef>
                <a:spcPts val="0"/>
              </a:spcBef>
              <a:spcAft>
                <a:spcPts val="600"/>
              </a:spcAft>
            </a:pPr>
            <a:r>
              <a:rPr lang="en-GB" sz="3600" b="1" dirty="0">
                <a:effectLst/>
                <a:highlight>
                  <a:srgbClr val="54C6C9"/>
                </a:highlight>
                <a:latin typeface="Calibri" panose="020F0502020204030204" pitchFamily="34" charset="0"/>
                <a:ea typeface="Calibri" panose="020F0502020204030204" pitchFamily="34" charset="0"/>
                <a:cs typeface="Times New Roman" panose="02020603050405020304" pitchFamily="18" charset="0"/>
              </a:rPr>
              <a:t>C9</a:t>
            </a:r>
            <a:r>
              <a:rPr lang="en-GB" sz="3600" b="1" dirty="0">
                <a:effectLst/>
                <a:latin typeface="Calibri" panose="020F0502020204030204" pitchFamily="34" charset="0"/>
                <a:ea typeface="Calibri" panose="020F0502020204030204" pitchFamily="34" charset="0"/>
                <a:cs typeface="Times New Roman" panose="02020603050405020304" pitchFamily="18" charset="0"/>
              </a:rPr>
              <a:t>: </a:t>
            </a:r>
            <a:r>
              <a:rPr lang="en-GB" sz="3600" dirty="0">
                <a:effectLst/>
                <a:latin typeface="Calibri" panose="020F0502020204030204" pitchFamily="34" charset="0"/>
                <a:ea typeface="Calibri" panose="020F0502020204030204" pitchFamily="34" charset="0"/>
                <a:cs typeface="Times New Roman" panose="02020603050405020304" pitchFamily="18" charset="0"/>
              </a:rPr>
              <a:t>Rights and safety measures for workers</a:t>
            </a:r>
          </a:p>
        </p:txBody>
      </p:sp>
      <p:sp>
        <p:nvSpPr>
          <p:cNvPr id="4" name="TextBox 3">
            <a:extLst>
              <a:ext uri="{FF2B5EF4-FFF2-40B4-BE49-F238E27FC236}">
                <a16:creationId xmlns:a16="http://schemas.microsoft.com/office/drawing/2014/main" id="{E5ED8CF4-A0E3-C4A3-BF40-6A9E1294FAF2}"/>
              </a:ext>
            </a:extLst>
          </p:cNvPr>
          <p:cNvSpPr txBox="1"/>
          <p:nvPr/>
        </p:nvSpPr>
        <p:spPr>
          <a:xfrm>
            <a:off x="609600" y="1303976"/>
            <a:ext cx="3373821" cy="584775"/>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b="1" kern="0" dirty="0">
                <a:ln w="3175" cmpd="sng">
                  <a:noFill/>
                </a:ln>
                <a:solidFill>
                  <a:schemeClr val="accent1">
                    <a:lumMod val="50000"/>
                  </a:schemeClr>
                </a:solidFill>
                <a:effectLst/>
                <a:highlight>
                  <a:srgbClr val="54C6C9"/>
                </a:highlight>
              </a:rPr>
              <a:t>Questions covered in this module</a:t>
            </a:r>
          </a:p>
          <a:p>
            <a:pPr marL="0" marR="0" lvl="0" indent="0" defTabSz="914400" eaLnBrk="1" fontAlgn="auto" latinLnBrk="0" hangingPunct="1">
              <a:lnSpc>
                <a:spcPct val="100000"/>
              </a:lnSpc>
              <a:spcBef>
                <a:spcPts val="0"/>
              </a:spcBef>
              <a:spcAft>
                <a:spcPts val="0"/>
              </a:spcAft>
              <a:buClrTx/>
              <a:buSzTx/>
              <a:buFontTx/>
              <a:buNone/>
              <a:tabLst/>
              <a:defRPr/>
            </a:pPr>
            <a:r>
              <a:rPr lang="en-GB" sz="1400" b="1" kern="0" dirty="0">
                <a:ln w="3175" cmpd="sng">
                  <a:noFill/>
                </a:ln>
                <a:solidFill>
                  <a:schemeClr val="accent1">
                    <a:lumMod val="50000"/>
                  </a:schemeClr>
                </a:solidFill>
              </a:rPr>
              <a:t>*New question in the 2024 country survey</a:t>
            </a:r>
            <a:r>
              <a:rPr lang="en-GB" sz="1400" b="1" kern="0" dirty="0">
                <a:ln w="3175" cmpd="sng">
                  <a:noFill/>
                </a:ln>
                <a:solidFill>
                  <a:schemeClr val="accent1">
                    <a:lumMod val="50000"/>
                  </a:schemeClr>
                </a:solidFill>
                <a:effectLst/>
              </a:rPr>
              <a:t>   </a:t>
            </a:r>
            <a:endParaRPr kumimoji="0" lang="en-GB" sz="1400" b="1" i="0" u="none" strike="noStrike" kern="0" cap="none" spc="0" normalizeH="0" baseline="0" noProof="0" dirty="0">
              <a:ln w="3175" cmpd="sng">
                <a:noFill/>
              </a:ln>
              <a:solidFill>
                <a:schemeClr val="accent1">
                  <a:lumMod val="50000"/>
                </a:schemeClr>
              </a:solidFill>
              <a:effectLst/>
              <a:uLnTx/>
              <a:uFillTx/>
            </a:endParaRPr>
          </a:p>
        </p:txBody>
      </p:sp>
      <p:sp>
        <p:nvSpPr>
          <p:cNvPr id="8" name="TextBox 7">
            <a:extLst>
              <a:ext uri="{FF2B5EF4-FFF2-40B4-BE49-F238E27FC236}">
                <a16:creationId xmlns:a16="http://schemas.microsoft.com/office/drawing/2014/main" id="{19C73CB7-9B95-63C5-C5D1-FA8C1FF08EEB}"/>
              </a:ext>
            </a:extLst>
          </p:cNvPr>
          <p:cNvSpPr txBox="1"/>
          <p:nvPr/>
        </p:nvSpPr>
        <p:spPr>
          <a:xfrm>
            <a:off x="8011428" y="375709"/>
            <a:ext cx="3958596" cy="646331"/>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b="1" i="1" kern="0" dirty="0">
                <a:ln w="3175" cmpd="sng">
                  <a:noFill/>
                </a:ln>
                <a:solidFill>
                  <a:srgbClr val="D60A87"/>
                </a:solidFill>
              </a:rPr>
              <a:t>See</a:t>
            </a:r>
            <a:r>
              <a:rPr lang="en-GB" b="1" i="1" kern="0" dirty="0">
                <a:ln w="3175" cmpd="sng">
                  <a:noFill/>
                </a:ln>
                <a:solidFill>
                  <a:srgbClr val="D60A87"/>
                </a:solidFill>
                <a:effectLst/>
              </a:rPr>
              <a:t> the survey guidance document </a:t>
            </a:r>
          </a:p>
          <a:p>
            <a:pPr marL="0" marR="0" lvl="0" indent="0" defTabSz="914400" eaLnBrk="1" fontAlgn="auto" latinLnBrk="0" hangingPunct="1">
              <a:lnSpc>
                <a:spcPct val="100000"/>
              </a:lnSpc>
              <a:spcBef>
                <a:spcPts val="0"/>
              </a:spcBef>
              <a:spcAft>
                <a:spcPts val="0"/>
              </a:spcAft>
              <a:buClrTx/>
              <a:buSzTx/>
              <a:buFontTx/>
              <a:buNone/>
              <a:tabLst/>
              <a:defRPr/>
            </a:pPr>
            <a:r>
              <a:rPr lang="en-GB" b="1" i="1" kern="0" dirty="0">
                <a:ln w="3175" cmpd="sng">
                  <a:noFill/>
                </a:ln>
                <a:solidFill>
                  <a:srgbClr val="D60A87"/>
                </a:solidFill>
                <a:effectLst/>
              </a:rPr>
              <a:t>for more instructions and definitions </a:t>
            </a:r>
            <a:endParaRPr kumimoji="0" lang="en-GB" sz="1800" b="1" i="1" u="none" strike="noStrike" kern="0" cap="none" spc="0" normalizeH="0" baseline="0" noProof="0" dirty="0">
              <a:ln w="3175" cmpd="sng">
                <a:noFill/>
              </a:ln>
              <a:solidFill>
                <a:srgbClr val="D60A87"/>
              </a:solidFill>
              <a:effectLst/>
              <a:uLnTx/>
              <a:uFillTx/>
            </a:endParaRPr>
          </a:p>
        </p:txBody>
      </p:sp>
    </p:spTree>
    <p:extLst>
      <p:ext uri="{BB962C8B-B14F-4D97-AF65-F5344CB8AC3E}">
        <p14:creationId xmlns:p14="http://schemas.microsoft.com/office/powerpoint/2010/main" val="1157535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AC695-8492-EAA6-110C-5C91793B6B3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CF2B36C-98CD-910F-26FD-1E51D25B36C3}"/>
              </a:ext>
            </a:extLst>
          </p:cNvPr>
          <p:cNvSpPr>
            <a:spLocks noGrp="1"/>
          </p:cNvSpPr>
          <p:nvPr>
            <p:ph type="title"/>
          </p:nvPr>
        </p:nvSpPr>
        <p:spPr>
          <a:xfrm>
            <a:off x="609600" y="668312"/>
            <a:ext cx="10972800" cy="840218"/>
          </a:xfrm>
        </p:spPr>
        <p:txBody>
          <a:bodyPr/>
          <a:lstStyle/>
          <a:p>
            <a:r>
              <a:rPr lang="en-US"/>
              <a:t>C8: </a:t>
            </a:r>
            <a:r>
              <a:rPr lang="en-GB" sz="3200">
                <a:effectLst/>
                <a:latin typeface="Calibri" panose="020F0502020204030204" pitchFamily="34" charset="0"/>
                <a:ea typeface="Calibri" panose="020F0502020204030204" pitchFamily="34" charset="0"/>
                <a:cs typeface="Times New Roman" panose="02020603050405020304" pitchFamily="18" charset="0"/>
              </a:rPr>
              <a:t>Sufficiency of human resources for environmental health </a:t>
            </a:r>
            <a:endParaRPr lang="en-US"/>
          </a:p>
        </p:txBody>
      </p:sp>
      <p:grpSp>
        <p:nvGrpSpPr>
          <p:cNvPr id="6" name="Group 5">
            <a:extLst>
              <a:ext uri="{FF2B5EF4-FFF2-40B4-BE49-F238E27FC236}">
                <a16:creationId xmlns:a16="http://schemas.microsoft.com/office/drawing/2014/main" id="{BF3960DE-F5B4-FDE8-D7D2-A958DA3F1F01}"/>
              </a:ext>
            </a:extLst>
          </p:cNvPr>
          <p:cNvGrpSpPr/>
          <p:nvPr/>
        </p:nvGrpSpPr>
        <p:grpSpPr>
          <a:xfrm>
            <a:off x="114546" y="236264"/>
            <a:ext cx="11847739" cy="432048"/>
            <a:chOff x="131557" y="260648"/>
            <a:chExt cx="8809221"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B6A8B96C-BB6A-98E6-A8D8-79ECA4EA6F87}"/>
                </a:ext>
              </a:extLst>
            </p:cNvPr>
            <p:cNvSpPr/>
            <p:nvPr/>
          </p:nvSpPr>
          <p:spPr>
            <a:xfrm>
              <a:off x="131557" y="260648"/>
              <a:ext cx="747878"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C</a:t>
              </a:r>
              <a:r>
                <a:rPr lang="en-GB" sz="1800" b="1">
                  <a:solidFill>
                    <a:schemeClr val="tx1"/>
                  </a:solidFill>
                </a:rPr>
                <a:t>1</a:t>
              </a:r>
            </a:p>
          </p:txBody>
        </p:sp>
        <p:sp>
          <p:nvSpPr>
            <p:cNvPr id="8" name="Rounded Rectangle 4">
              <a:extLst>
                <a:ext uri="{FF2B5EF4-FFF2-40B4-BE49-F238E27FC236}">
                  <a16:creationId xmlns:a16="http://schemas.microsoft.com/office/drawing/2014/main" id="{75529213-5473-4476-A85B-08F15737393F}"/>
                </a:ext>
              </a:extLst>
            </p:cNvPr>
            <p:cNvSpPr/>
            <p:nvPr/>
          </p:nvSpPr>
          <p:spPr>
            <a:xfrm>
              <a:off x="1139225" y="260648"/>
              <a:ext cx="747878"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C</a:t>
              </a:r>
              <a:r>
                <a:rPr lang="en-GB" sz="1800" b="1">
                  <a:solidFill>
                    <a:schemeClr val="tx1"/>
                  </a:solidFill>
                </a:rPr>
                <a:t>2</a:t>
              </a:r>
            </a:p>
          </p:txBody>
        </p:sp>
        <p:sp>
          <p:nvSpPr>
            <p:cNvPr id="9" name="Rounded Rectangle 5">
              <a:extLst>
                <a:ext uri="{FF2B5EF4-FFF2-40B4-BE49-F238E27FC236}">
                  <a16:creationId xmlns:a16="http://schemas.microsoft.com/office/drawing/2014/main" id="{01073017-A322-3569-64BD-475827B43CF9}"/>
                </a:ext>
              </a:extLst>
            </p:cNvPr>
            <p:cNvSpPr/>
            <p:nvPr/>
          </p:nvSpPr>
          <p:spPr>
            <a:xfrm>
              <a:off x="2146892" y="260648"/>
              <a:ext cx="747878"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C</a:t>
              </a:r>
              <a:r>
                <a:rPr lang="en-GB" sz="1800" b="1">
                  <a:solidFill>
                    <a:schemeClr val="tx1"/>
                  </a:solidFill>
                </a:rPr>
                <a:t>3</a:t>
              </a:r>
            </a:p>
          </p:txBody>
        </p:sp>
        <p:sp>
          <p:nvSpPr>
            <p:cNvPr id="10" name="Rounded Rectangle 6">
              <a:extLst>
                <a:ext uri="{FF2B5EF4-FFF2-40B4-BE49-F238E27FC236}">
                  <a16:creationId xmlns:a16="http://schemas.microsoft.com/office/drawing/2014/main" id="{50A7A6C1-3A51-8B42-1B5F-78FEAC22850D}"/>
                </a:ext>
              </a:extLst>
            </p:cNvPr>
            <p:cNvSpPr/>
            <p:nvPr/>
          </p:nvSpPr>
          <p:spPr>
            <a:xfrm>
              <a:off x="3154560" y="260648"/>
              <a:ext cx="747878"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C</a:t>
              </a:r>
              <a:r>
                <a:rPr lang="en-GB" sz="1800" b="1">
                  <a:solidFill>
                    <a:schemeClr val="tx1"/>
                  </a:solidFill>
                </a:rPr>
                <a:t>4</a:t>
              </a:r>
            </a:p>
          </p:txBody>
        </p:sp>
        <p:sp>
          <p:nvSpPr>
            <p:cNvPr id="11" name="Rounded Rectangle 7">
              <a:extLst>
                <a:ext uri="{FF2B5EF4-FFF2-40B4-BE49-F238E27FC236}">
                  <a16:creationId xmlns:a16="http://schemas.microsoft.com/office/drawing/2014/main" id="{63A7F89F-ED01-D601-D89A-77420C7C8ABA}"/>
                </a:ext>
              </a:extLst>
            </p:cNvPr>
            <p:cNvSpPr/>
            <p:nvPr/>
          </p:nvSpPr>
          <p:spPr>
            <a:xfrm>
              <a:off x="4162227" y="260648"/>
              <a:ext cx="747878"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C</a:t>
              </a:r>
              <a:r>
                <a:rPr lang="en-GB" sz="1800" b="1">
                  <a:solidFill>
                    <a:schemeClr val="tx1"/>
                  </a:solidFill>
                </a:rPr>
                <a:t>5</a:t>
              </a:r>
            </a:p>
          </p:txBody>
        </p:sp>
        <p:sp>
          <p:nvSpPr>
            <p:cNvPr id="12" name="Rounded Rectangle 8">
              <a:extLst>
                <a:ext uri="{FF2B5EF4-FFF2-40B4-BE49-F238E27FC236}">
                  <a16:creationId xmlns:a16="http://schemas.microsoft.com/office/drawing/2014/main" id="{C1F3CCA5-C7A9-3700-CEDA-ADA2D8E8C1EB}"/>
                </a:ext>
              </a:extLst>
            </p:cNvPr>
            <p:cNvSpPr/>
            <p:nvPr/>
          </p:nvSpPr>
          <p:spPr>
            <a:xfrm>
              <a:off x="5169895" y="260648"/>
              <a:ext cx="747878"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C</a:t>
              </a:r>
              <a:r>
                <a:rPr lang="en-GB" sz="1800" b="1">
                  <a:solidFill>
                    <a:schemeClr val="tx1"/>
                  </a:solidFill>
                </a:rPr>
                <a:t>6</a:t>
              </a:r>
            </a:p>
          </p:txBody>
        </p:sp>
        <p:sp>
          <p:nvSpPr>
            <p:cNvPr id="13" name="Rounded Rectangle 9">
              <a:extLst>
                <a:ext uri="{FF2B5EF4-FFF2-40B4-BE49-F238E27FC236}">
                  <a16:creationId xmlns:a16="http://schemas.microsoft.com/office/drawing/2014/main" id="{0B6C3AA5-3727-CF4F-94C3-133CCF389162}"/>
                </a:ext>
              </a:extLst>
            </p:cNvPr>
            <p:cNvSpPr/>
            <p:nvPr/>
          </p:nvSpPr>
          <p:spPr>
            <a:xfrm>
              <a:off x="6177563" y="260648"/>
              <a:ext cx="747878"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C</a:t>
              </a:r>
              <a:r>
                <a:rPr lang="en-GB" sz="1800" b="1">
                  <a:solidFill>
                    <a:schemeClr val="tx1"/>
                  </a:solidFill>
                </a:rPr>
                <a:t>7</a:t>
              </a:r>
            </a:p>
          </p:txBody>
        </p:sp>
        <p:sp>
          <p:nvSpPr>
            <p:cNvPr id="14" name="Rounded Rectangle 10">
              <a:extLst>
                <a:ext uri="{FF2B5EF4-FFF2-40B4-BE49-F238E27FC236}">
                  <a16:creationId xmlns:a16="http://schemas.microsoft.com/office/drawing/2014/main" id="{F9318A53-D814-23AA-E762-4BDB7CC367E6}"/>
                </a:ext>
              </a:extLst>
            </p:cNvPr>
            <p:cNvSpPr/>
            <p:nvPr/>
          </p:nvSpPr>
          <p:spPr>
            <a:xfrm>
              <a:off x="7185230" y="260648"/>
              <a:ext cx="747878"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C</a:t>
              </a:r>
              <a:r>
                <a:rPr lang="en-GB" sz="1800" b="1">
                  <a:solidFill>
                    <a:schemeClr val="tx1"/>
                  </a:solidFill>
                </a:rPr>
                <a:t>8</a:t>
              </a:r>
            </a:p>
          </p:txBody>
        </p:sp>
        <p:sp>
          <p:nvSpPr>
            <p:cNvPr id="15" name="Rounded Rectangle 11">
              <a:extLst>
                <a:ext uri="{FF2B5EF4-FFF2-40B4-BE49-F238E27FC236}">
                  <a16:creationId xmlns:a16="http://schemas.microsoft.com/office/drawing/2014/main" id="{117E4F07-AD4A-C93B-9905-AC55EC745D75}"/>
                </a:ext>
              </a:extLst>
            </p:cNvPr>
            <p:cNvSpPr/>
            <p:nvPr/>
          </p:nvSpPr>
          <p:spPr>
            <a:xfrm>
              <a:off x="8192900" y="260648"/>
              <a:ext cx="747878"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C</a:t>
              </a:r>
              <a:r>
                <a:rPr lang="en-GB" sz="1800" b="1">
                  <a:solidFill>
                    <a:schemeClr val="tx1"/>
                  </a:solidFill>
                </a:rPr>
                <a:t>9</a:t>
              </a:r>
            </a:p>
          </p:txBody>
        </p:sp>
      </p:grpSp>
      <p:sp>
        <p:nvSpPr>
          <p:cNvPr id="18" name="Rounded Rectangle 3">
            <a:extLst>
              <a:ext uri="{FF2B5EF4-FFF2-40B4-BE49-F238E27FC236}">
                <a16:creationId xmlns:a16="http://schemas.microsoft.com/office/drawing/2014/main" id="{2EB349BD-DC86-0079-4CB9-202C08A6AB76}"/>
              </a:ext>
            </a:extLst>
          </p:cNvPr>
          <p:cNvSpPr/>
          <p:nvPr/>
        </p:nvSpPr>
        <p:spPr>
          <a:xfrm>
            <a:off x="9601205" y="236264"/>
            <a:ext cx="1005840" cy="432048"/>
          </a:xfrm>
          <a:prstGeom prst="rect">
            <a:avLst/>
          </a:prstGeom>
          <a:solidFill>
            <a:srgbClr val="D60A8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C8</a:t>
            </a:r>
          </a:p>
        </p:txBody>
      </p:sp>
      <p:sp>
        <p:nvSpPr>
          <p:cNvPr id="2" name="Content Placeholder 2">
            <a:extLst>
              <a:ext uri="{FF2B5EF4-FFF2-40B4-BE49-F238E27FC236}">
                <a16:creationId xmlns:a16="http://schemas.microsoft.com/office/drawing/2014/main" id="{3A134B50-4390-4FA1-72C6-E807C75BF7AA}"/>
              </a:ext>
            </a:extLst>
          </p:cNvPr>
          <p:cNvSpPr>
            <a:spLocks noGrp="1"/>
          </p:cNvSpPr>
          <p:nvPr>
            <p:ph idx="1"/>
          </p:nvPr>
        </p:nvSpPr>
        <p:spPr>
          <a:xfrm>
            <a:off x="664759" y="1744716"/>
            <a:ext cx="10972800" cy="4877019"/>
          </a:xfrm>
        </p:spPr>
        <p:txBody>
          <a:bodyPr>
            <a:normAutofit/>
          </a:bodyPr>
          <a:lstStyle/>
          <a:p>
            <a:r>
              <a:rPr lang="en-US">
                <a:effectLst/>
                <a:latin typeface="Calibri" panose="020F0502020204030204" pitchFamily="34" charset="0"/>
                <a:ea typeface="Calibri" panose="020F0502020204030204" pitchFamily="34" charset="0"/>
                <a:cs typeface="Times New Roman" panose="02020603050405020304" pitchFamily="18" charset="0"/>
              </a:rPr>
              <a:t>The health sector has a role to play in WASH, in particular core environmental health functions. </a:t>
            </a:r>
          </a:p>
          <a:p>
            <a:r>
              <a:rPr lang="en-US">
                <a:effectLst/>
                <a:latin typeface="Calibri" panose="020F0502020204030204" pitchFamily="34" charset="0"/>
                <a:ea typeface="Calibri" panose="020F0502020204030204" pitchFamily="34" charset="0"/>
                <a:cs typeface="Times New Roman" panose="02020603050405020304" pitchFamily="18" charset="0"/>
              </a:rPr>
              <a:t>This question is focused on </a:t>
            </a:r>
            <a:r>
              <a:rPr lang="en-US">
                <a:latin typeface="Calibri" panose="020F0502020204030204" pitchFamily="34" charset="0"/>
                <a:cs typeface="Times New Roman" panose="02020603050405020304" pitchFamily="18" charset="0"/>
              </a:rPr>
              <a:t>human resources </a:t>
            </a:r>
            <a:r>
              <a:rPr lang="en-US" b="1" i="1">
                <a:solidFill>
                  <a:srgbClr val="D60A87"/>
                </a:solidFill>
                <a:effectLst/>
                <a:latin typeface="Calibri" panose="020F0502020204030204" pitchFamily="34" charset="0"/>
                <a:ea typeface="Calibri" panose="020F0502020204030204" pitchFamily="34" charset="0"/>
                <a:cs typeface="Times New Roman" panose="02020603050405020304" pitchFamily="18" charset="0"/>
              </a:rPr>
              <a:t>in the health sector</a:t>
            </a:r>
            <a:r>
              <a:rPr lang="en-US" b="1" i="1">
                <a:solidFill>
                  <a:srgbClr val="D60A87"/>
                </a:solidFill>
                <a:latin typeface="Calibri" panose="020F0502020204030204" pitchFamily="34" charset="0"/>
                <a:ea typeface="Calibri" panose="020F0502020204030204" pitchFamily="34" charset="0"/>
                <a:cs typeface="Times New Roman" panose="02020603050405020304" pitchFamily="18" charset="0"/>
              </a:rPr>
              <a:t>.</a:t>
            </a:r>
            <a:r>
              <a:rPr lang="en-US">
                <a:effectLst/>
                <a:latin typeface="Calibri" panose="020F0502020204030204" pitchFamily="34" charset="0"/>
                <a:ea typeface="Calibri" panose="020F0502020204030204" pitchFamily="34" charset="0"/>
                <a:cs typeface="Times New Roman" panose="02020603050405020304" pitchFamily="18" charset="0"/>
              </a:rPr>
              <a:t> </a:t>
            </a:r>
          </a:p>
          <a:p>
            <a:r>
              <a:rPr lang="en-US" b="1">
                <a:solidFill>
                  <a:srgbClr val="D60A87"/>
                </a:solidFill>
                <a:latin typeface="Calibri" panose="020F0502020204030204" pitchFamily="34" charset="0"/>
                <a:ea typeface="Calibri" panose="020F0502020204030204" pitchFamily="34" charset="0"/>
                <a:cs typeface="Times New Roman" panose="02020603050405020304" pitchFamily="18" charset="0"/>
              </a:rPr>
              <a:t>Consult with c</a:t>
            </a:r>
            <a:r>
              <a:rPr lang="en-US" b="1">
                <a:solidFill>
                  <a:srgbClr val="D60A87"/>
                </a:solidFill>
                <a:effectLst/>
                <a:latin typeface="Calibri" panose="020F0502020204030204" pitchFamily="34" charset="0"/>
                <a:ea typeface="Calibri" panose="020F0502020204030204" pitchFamily="34" charset="0"/>
                <a:cs typeface="Times New Roman" panose="02020603050405020304" pitchFamily="18" charset="0"/>
              </a:rPr>
              <a:t>olleagues from the health sector. </a:t>
            </a:r>
          </a:p>
          <a:p>
            <a:r>
              <a:rPr lang="en-US">
                <a:effectLst/>
                <a:latin typeface="Calibri" panose="020F0502020204030204" pitchFamily="34" charset="0"/>
                <a:ea typeface="Calibri" panose="020F0502020204030204" pitchFamily="34" charset="0"/>
                <a:cs typeface="Times New Roman" panose="02020603050405020304" pitchFamily="18" charset="0"/>
              </a:rPr>
              <a:t>For more information on environmental health authorities and their role in WASH, please see section 4.6 of the </a:t>
            </a:r>
            <a:r>
              <a:rPr lang="en-US"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WHO Guidelines on Sanitation and Health</a:t>
            </a:r>
            <a:r>
              <a:rPr lang="en-US">
                <a:effectLst/>
                <a:latin typeface="Calibri" panose="020F0502020204030204" pitchFamily="34" charset="0"/>
                <a:ea typeface="Calibri" panose="020F0502020204030204" pitchFamily="34" charset="0"/>
                <a:cs typeface="Times New Roman" panose="02020603050405020304" pitchFamily="18" charset="0"/>
              </a:rPr>
              <a:t>. </a:t>
            </a:r>
          </a:p>
          <a:p>
            <a:endParaRPr lang="en-US" sz="4000"/>
          </a:p>
        </p:txBody>
      </p:sp>
    </p:spTree>
    <p:extLst>
      <p:ext uri="{BB962C8B-B14F-4D97-AF65-F5344CB8AC3E}">
        <p14:creationId xmlns:p14="http://schemas.microsoft.com/office/powerpoint/2010/main" val="227845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8EEA5-61D6-E032-35F7-6ADE4CFC598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655646D-711B-1990-ED04-94940FEEE492}"/>
              </a:ext>
            </a:extLst>
          </p:cNvPr>
          <p:cNvSpPr>
            <a:spLocks noGrp="1"/>
          </p:cNvSpPr>
          <p:nvPr>
            <p:ph type="title"/>
          </p:nvPr>
        </p:nvSpPr>
        <p:spPr>
          <a:xfrm>
            <a:off x="609600" y="668312"/>
            <a:ext cx="10972800" cy="840218"/>
          </a:xfrm>
        </p:spPr>
        <p:txBody>
          <a:bodyPr/>
          <a:lstStyle/>
          <a:p>
            <a:r>
              <a:rPr lang="en-US"/>
              <a:t>C9: </a:t>
            </a:r>
            <a:r>
              <a:rPr lang="en-GB" sz="3200">
                <a:effectLst/>
                <a:latin typeface="Calibri" panose="020F0502020204030204" pitchFamily="34" charset="0"/>
                <a:ea typeface="Calibri" panose="020F0502020204030204" pitchFamily="34" charset="0"/>
                <a:cs typeface="Times New Roman" panose="02020603050405020304" pitchFamily="18" charset="0"/>
              </a:rPr>
              <a:t>Rights and safety measures for workers</a:t>
            </a:r>
            <a:endParaRPr lang="en-US"/>
          </a:p>
        </p:txBody>
      </p:sp>
      <p:grpSp>
        <p:nvGrpSpPr>
          <p:cNvPr id="6" name="Group 5">
            <a:extLst>
              <a:ext uri="{FF2B5EF4-FFF2-40B4-BE49-F238E27FC236}">
                <a16:creationId xmlns:a16="http://schemas.microsoft.com/office/drawing/2014/main" id="{B7E74025-86DB-61DD-E1CC-5DEEFC2811FE}"/>
              </a:ext>
            </a:extLst>
          </p:cNvPr>
          <p:cNvGrpSpPr/>
          <p:nvPr/>
        </p:nvGrpSpPr>
        <p:grpSpPr>
          <a:xfrm>
            <a:off x="114546" y="236264"/>
            <a:ext cx="11847739" cy="432048"/>
            <a:chOff x="131557" y="260648"/>
            <a:chExt cx="8809221"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F2989D3C-9E20-310A-8162-CA080FA66303}"/>
                </a:ext>
              </a:extLst>
            </p:cNvPr>
            <p:cNvSpPr/>
            <p:nvPr/>
          </p:nvSpPr>
          <p:spPr>
            <a:xfrm>
              <a:off x="131557" y="260648"/>
              <a:ext cx="747878"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C</a:t>
              </a:r>
              <a:r>
                <a:rPr lang="en-GB" sz="1800" b="1">
                  <a:solidFill>
                    <a:schemeClr val="tx1"/>
                  </a:solidFill>
                </a:rPr>
                <a:t>1</a:t>
              </a:r>
            </a:p>
          </p:txBody>
        </p:sp>
        <p:sp>
          <p:nvSpPr>
            <p:cNvPr id="8" name="Rounded Rectangle 4">
              <a:extLst>
                <a:ext uri="{FF2B5EF4-FFF2-40B4-BE49-F238E27FC236}">
                  <a16:creationId xmlns:a16="http://schemas.microsoft.com/office/drawing/2014/main" id="{9D1B4BD4-F62E-8D11-8A08-85E39F8AF232}"/>
                </a:ext>
              </a:extLst>
            </p:cNvPr>
            <p:cNvSpPr/>
            <p:nvPr/>
          </p:nvSpPr>
          <p:spPr>
            <a:xfrm>
              <a:off x="1139225" y="260648"/>
              <a:ext cx="747878"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C</a:t>
              </a:r>
              <a:r>
                <a:rPr lang="en-GB" sz="1800" b="1">
                  <a:solidFill>
                    <a:schemeClr val="tx1"/>
                  </a:solidFill>
                </a:rPr>
                <a:t>2</a:t>
              </a:r>
            </a:p>
          </p:txBody>
        </p:sp>
        <p:sp>
          <p:nvSpPr>
            <p:cNvPr id="9" name="Rounded Rectangle 5">
              <a:extLst>
                <a:ext uri="{FF2B5EF4-FFF2-40B4-BE49-F238E27FC236}">
                  <a16:creationId xmlns:a16="http://schemas.microsoft.com/office/drawing/2014/main" id="{A695DCBA-953E-377B-9CD2-A1BC820057B6}"/>
                </a:ext>
              </a:extLst>
            </p:cNvPr>
            <p:cNvSpPr/>
            <p:nvPr/>
          </p:nvSpPr>
          <p:spPr>
            <a:xfrm>
              <a:off x="2146892" y="260648"/>
              <a:ext cx="747878"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C</a:t>
              </a:r>
              <a:r>
                <a:rPr lang="en-GB" sz="1800" b="1">
                  <a:solidFill>
                    <a:schemeClr val="tx1"/>
                  </a:solidFill>
                </a:rPr>
                <a:t>3</a:t>
              </a:r>
            </a:p>
          </p:txBody>
        </p:sp>
        <p:sp>
          <p:nvSpPr>
            <p:cNvPr id="10" name="Rounded Rectangle 6">
              <a:extLst>
                <a:ext uri="{FF2B5EF4-FFF2-40B4-BE49-F238E27FC236}">
                  <a16:creationId xmlns:a16="http://schemas.microsoft.com/office/drawing/2014/main" id="{E4398512-EA69-AAB5-F31A-71A4340B961D}"/>
                </a:ext>
              </a:extLst>
            </p:cNvPr>
            <p:cNvSpPr/>
            <p:nvPr/>
          </p:nvSpPr>
          <p:spPr>
            <a:xfrm>
              <a:off x="3154560" y="260648"/>
              <a:ext cx="747878"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C</a:t>
              </a:r>
              <a:r>
                <a:rPr lang="en-GB" sz="1800" b="1">
                  <a:solidFill>
                    <a:schemeClr val="tx1"/>
                  </a:solidFill>
                </a:rPr>
                <a:t>4</a:t>
              </a:r>
            </a:p>
          </p:txBody>
        </p:sp>
        <p:sp>
          <p:nvSpPr>
            <p:cNvPr id="11" name="Rounded Rectangle 7">
              <a:extLst>
                <a:ext uri="{FF2B5EF4-FFF2-40B4-BE49-F238E27FC236}">
                  <a16:creationId xmlns:a16="http://schemas.microsoft.com/office/drawing/2014/main" id="{252F2544-8E9F-F5A8-8F94-3F230B2B6AB9}"/>
                </a:ext>
              </a:extLst>
            </p:cNvPr>
            <p:cNvSpPr/>
            <p:nvPr/>
          </p:nvSpPr>
          <p:spPr>
            <a:xfrm>
              <a:off x="4162227" y="260648"/>
              <a:ext cx="747878"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C</a:t>
              </a:r>
              <a:r>
                <a:rPr lang="en-GB" sz="1800" b="1">
                  <a:solidFill>
                    <a:schemeClr val="tx1"/>
                  </a:solidFill>
                </a:rPr>
                <a:t>5</a:t>
              </a:r>
            </a:p>
          </p:txBody>
        </p:sp>
        <p:sp>
          <p:nvSpPr>
            <p:cNvPr id="12" name="Rounded Rectangle 8">
              <a:extLst>
                <a:ext uri="{FF2B5EF4-FFF2-40B4-BE49-F238E27FC236}">
                  <a16:creationId xmlns:a16="http://schemas.microsoft.com/office/drawing/2014/main" id="{E25E4E4A-CDF4-4E19-7DDF-A214E69BAF6A}"/>
                </a:ext>
              </a:extLst>
            </p:cNvPr>
            <p:cNvSpPr/>
            <p:nvPr/>
          </p:nvSpPr>
          <p:spPr>
            <a:xfrm>
              <a:off x="5169895" y="260648"/>
              <a:ext cx="747878"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C</a:t>
              </a:r>
              <a:r>
                <a:rPr lang="en-GB" sz="1800" b="1">
                  <a:solidFill>
                    <a:schemeClr val="tx1"/>
                  </a:solidFill>
                </a:rPr>
                <a:t>6</a:t>
              </a:r>
            </a:p>
          </p:txBody>
        </p:sp>
        <p:sp>
          <p:nvSpPr>
            <p:cNvPr id="13" name="Rounded Rectangle 9">
              <a:extLst>
                <a:ext uri="{FF2B5EF4-FFF2-40B4-BE49-F238E27FC236}">
                  <a16:creationId xmlns:a16="http://schemas.microsoft.com/office/drawing/2014/main" id="{7F25D652-211D-8F72-2ECC-39A0F84D5F8A}"/>
                </a:ext>
              </a:extLst>
            </p:cNvPr>
            <p:cNvSpPr/>
            <p:nvPr/>
          </p:nvSpPr>
          <p:spPr>
            <a:xfrm>
              <a:off x="6177563" y="260648"/>
              <a:ext cx="747878"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C</a:t>
              </a:r>
              <a:r>
                <a:rPr lang="en-GB" sz="1800" b="1">
                  <a:solidFill>
                    <a:schemeClr val="tx1"/>
                  </a:solidFill>
                </a:rPr>
                <a:t>7</a:t>
              </a:r>
            </a:p>
          </p:txBody>
        </p:sp>
        <p:sp>
          <p:nvSpPr>
            <p:cNvPr id="14" name="Rounded Rectangle 10">
              <a:extLst>
                <a:ext uri="{FF2B5EF4-FFF2-40B4-BE49-F238E27FC236}">
                  <a16:creationId xmlns:a16="http://schemas.microsoft.com/office/drawing/2014/main" id="{B6C6EF83-11CF-987C-D41D-5EAD4A01F218}"/>
                </a:ext>
              </a:extLst>
            </p:cNvPr>
            <p:cNvSpPr/>
            <p:nvPr/>
          </p:nvSpPr>
          <p:spPr>
            <a:xfrm>
              <a:off x="7185230" y="260648"/>
              <a:ext cx="747878"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C</a:t>
              </a:r>
              <a:r>
                <a:rPr lang="en-GB" sz="1800" b="1">
                  <a:solidFill>
                    <a:schemeClr val="tx1"/>
                  </a:solidFill>
                </a:rPr>
                <a:t>8</a:t>
              </a:r>
            </a:p>
          </p:txBody>
        </p:sp>
        <p:sp>
          <p:nvSpPr>
            <p:cNvPr id="15" name="Rounded Rectangle 11">
              <a:extLst>
                <a:ext uri="{FF2B5EF4-FFF2-40B4-BE49-F238E27FC236}">
                  <a16:creationId xmlns:a16="http://schemas.microsoft.com/office/drawing/2014/main" id="{660BE54E-5601-2123-3AB8-6473EC8E55E1}"/>
                </a:ext>
              </a:extLst>
            </p:cNvPr>
            <p:cNvSpPr/>
            <p:nvPr/>
          </p:nvSpPr>
          <p:spPr>
            <a:xfrm>
              <a:off x="8192900" y="260648"/>
              <a:ext cx="747878"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C</a:t>
              </a:r>
              <a:r>
                <a:rPr lang="en-GB" sz="1800" b="1">
                  <a:solidFill>
                    <a:schemeClr val="tx1"/>
                  </a:solidFill>
                </a:rPr>
                <a:t>9</a:t>
              </a:r>
            </a:p>
          </p:txBody>
        </p:sp>
      </p:grpSp>
      <p:sp>
        <p:nvSpPr>
          <p:cNvPr id="18" name="Rounded Rectangle 3">
            <a:extLst>
              <a:ext uri="{FF2B5EF4-FFF2-40B4-BE49-F238E27FC236}">
                <a16:creationId xmlns:a16="http://schemas.microsoft.com/office/drawing/2014/main" id="{970A24AC-8E5F-E4C5-FD66-6C84E783113A}"/>
              </a:ext>
            </a:extLst>
          </p:cNvPr>
          <p:cNvSpPr/>
          <p:nvPr/>
        </p:nvSpPr>
        <p:spPr>
          <a:xfrm>
            <a:off x="10956441" y="236264"/>
            <a:ext cx="1005840" cy="432048"/>
          </a:xfrm>
          <a:prstGeom prst="rect">
            <a:avLst/>
          </a:prstGeom>
          <a:solidFill>
            <a:srgbClr val="D60A8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C9</a:t>
            </a:r>
          </a:p>
        </p:txBody>
      </p:sp>
      <p:sp>
        <p:nvSpPr>
          <p:cNvPr id="2" name="Content Placeholder 2">
            <a:extLst>
              <a:ext uri="{FF2B5EF4-FFF2-40B4-BE49-F238E27FC236}">
                <a16:creationId xmlns:a16="http://schemas.microsoft.com/office/drawing/2014/main" id="{AA8773FA-71E5-8994-66D4-EA13E4131FC5}"/>
              </a:ext>
            </a:extLst>
          </p:cNvPr>
          <p:cNvSpPr>
            <a:spLocks noGrp="1"/>
          </p:cNvSpPr>
          <p:nvPr>
            <p:ph idx="1"/>
          </p:nvPr>
        </p:nvSpPr>
        <p:spPr>
          <a:xfrm>
            <a:off x="664759" y="1702676"/>
            <a:ext cx="10972800" cy="4919060"/>
          </a:xfrm>
        </p:spPr>
        <p:txBody>
          <a:bodyPr>
            <a:normAutofit/>
          </a:bodyPr>
          <a:lstStyle/>
          <a:p>
            <a:pPr algn="just">
              <a:lnSpc>
                <a:spcPct val="105000"/>
              </a:lnSpc>
              <a:spcAft>
                <a:spcPts val="1000"/>
              </a:spcAft>
            </a:pPr>
            <a:r>
              <a:rPr lang="en-US">
                <a:effectLst/>
                <a:latin typeface="Calibri" panose="020F0502020204030204" pitchFamily="34" charset="0"/>
                <a:ea typeface="Calibri" panose="020F0502020204030204" pitchFamily="34" charset="0"/>
                <a:cs typeface="Times New Roman" panose="02020603050405020304" pitchFamily="18" charset="0"/>
              </a:rPr>
              <a:t>This question focuses on the </a:t>
            </a:r>
            <a:r>
              <a:rPr lang="en-US" b="1">
                <a:solidFill>
                  <a:srgbClr val="D60A87"/>
                </a:solidFill>
                <a:effectLst/>
                <a:latin typeface="Calibri" panose="020F0502020204030204" pitchFamily="34" charset="0"/>
                <a:ea typeface="Calibri" panose="020F0502020204030204" pitchFamily="34" charset="0"/>
                <a:cs typeface="Times New Roman" panose="02020603050405020304" pitchFamily="18" charset="0"/>
              </a:rPr>
              <a:t>rights and safety measures for people working in drinking-water and sanitation</a:t>
            </a:r>
            <a:r>
              <a:rPr lang="en-US">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5000"/>
              </a:lnSpc>
              <a:spcAft>
                <a:spcPts val="1000"/>
              </a:spcAft>
            </a:pPr>
            <a:r>
              <a:rPr lang="en-US">
                <a:effectLst/>
                <a:latin typeface="Calibri" panose="020F0502020204030204" pitchFamily="34" charset="0"/>
                <a:ea typeface="Calibri" panose="020F0502020204030204" pitchFamily="34" charset="0"/>
                <a:cs typeface="Times New Roman" panose="02020603050405020304" pitchFamily="18" charset="0"/>
              </a:rPr>
              <a:t>This question is also related to </a:t>
            </a:r>
            <a:r>
              <a:rPr lang="en-US" b="1">
                <a:solidFill>
                  <a:srgbClr val="D60A87"/>
                </a:solidFill>
                <a:effectLst/>
                <a:latin typeface="Calibri" panose="020F0502020204030204" pitchFamily="34" charset="0"/>
                <a:ea typeface="Calibri" panose="020F0502020204030204" pitchFamily="34" charset="0"/>
                <a:cs typeface="Times New Roman" panose="02020603050405020304" pitchFamily="18" charset="0"/>
              </a:rPr>
              <a:t>SDG 8</a:t>
            </a:r>
            <a:r>
              <a:rPr lang="en-US">
                <a:effectLst/>
                <a:latin typeface="Calibri" panose="020F0502020204030204" pitchFamily="34" charset="0"/>
                <a:ea typeface="Calibri" panose="020F0502020204030204" pitchFamily="34" charset="0"/>
                <a:cs typeface="Times New Roman" panose="02020603050405020304" pitchFamily="18" charset="0"/>
              </a:rPr>
              <a:t>, which is </a:t>
            </a:r>
            <a:r>
              <a:rPr lang="en-US" i="1">
                <a:effectLst/>
                <a:latin typeface="Calibri" panose="020F0502020204030204" pitchFamily="34" charset="0"/>
                <a:ea typeface="Calibri" panose="020F0502020204030204" pitchFamily="34" charset="0"/>
                <a:cs typeface="Times New Roman" panose="02020603050405020304" pitchFamily="18" charset="0"/>
              </a:rPr>
              <a:t>promote sustained, inclusive and sustainable economic growth, full and productive employment and decent work for all</a:t>
            </a:r>
            <a:r>
              <a:rPr lang="en-US">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0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More information about sanitation workers can be found at: </a:t>
            </a:r>
            <a:r>
              <a:rPr lang="en-US" sz="24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https://www.who.int/teams/environment-climate-change-and-health/water-sanitation-and-health/sanitation-safety/sanitation-workers</a:t>
            </a:r>
            <a:r>
              <a:rPr lang="en-US" sz="240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45556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C0567-CBB2-4C9B-A3FE-8DE8C9C65539}"/>
              </a:ext>
            </a:extLst>
          </p:cNvPr>
          <p:cNvSpPr>
            <a:spLocks noGrp="1"/>
          </p:cNvSpPr>
          <p:nvPr>
            <p:ph type="ctrTitle"/>
          </p:nvPr>
        </p:nvSpPr>
        <p:spPr>
          <a:xfrm>
            <a:off x="298938" y="1924580"/>
            <a:ext cx="10363200" cy="1982787"/>
          </a:xfrm>
        </p:spPr>
        <p:txBody>
          <a:bodyPr/>
          <a:lstStyle/>
          <a:p>
            <a:pPr algn="l">
              <a:spcAft>
                <a:spcPts val="1000"/>
              </a:spcAft>
            </a:pPr>
            <a:r>
              <a:rPr lang="en-US" sz="2800" i="1">
                <a:cs typeface="Calibri"/>
              </a:rPr>
              <a:t>Tips for success</a:t>
            </a:r>
            <a:br>
              <a:rPr lang="en-US">
                <a:cs typeface="Calibri"/>
              </a:rPr>
            </a:br>
            <a:r>
              <a:rPr lang="en-US">
                <a:cs typeface="Calibri"/>
              </a:rPr>
              <a:t>Section D Financing</a:t>
            </a:r>
            <a:br>
              <a:rPr lang="en-US">
                <a:cs typeface="Calibri"/>
              </a:rPr>
            </a:br>
            <a:r>
              <a:rPr lang="en-US" sz="2400">
                <a:cs typeface="Calibri"/>
              </a:rPr>
              <a:t>in the </a:t>
            </a:r>
            <a:r>
              <a:rPr lang="en-US" sz="2400">
                <a:solidFill>
                  <a:schemeClr val="bg1"/>
                </a:solidFill>
                <a:cs typeface="Calibri"/>
              </a:rPr>
              <a:t>GLAAS 2024 country survey</a:t>
            </a:r>
          </a:p>
        </p:txBody>
      </p:sp>
    </p:spTree>
    <p:extLst>
      <p:ext uri="{BB962C8B-B14F-4D97-AF65-F5344CB8AC3E}">
        <p14:creationId xmlns:p14="http://schemas.microsoft.com/office/powerpoint/2010/main" val="1980563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8E767F-1A1A-449D-8F78-F27B0A8C2EAD}"/>
              </a:ext>
            </a:extLst>
          </p:cNvPr>
          <p:cNvSpPr>
            <a:spLocks noGrp="1"/>
          </p:cNvSpPr>
          <p:nvPr>
            <p:ph type="title"/>
          </p:nvPr>
        </p:nvSpPr>
        <p:spPr/>
        <p:txBody>
          <a:bodyPr>
            <a:normAutofit/>
          </a:bodyPr>
          <a:lstStyle/>
          <a:p>
            <a:r>
              <a:rPr lang="en-US" sz="4000" dirty="0"/>
              <a:t>Questions in Section D</a:t>
            </a:r>
          </a:p>
        </p:txBody>
      </p:sp>
      <p:sp>
        <p:nvSpPr>
          <p:cNvPr id="2" name="Content Placeholder 1">
            <a:extLst>
              <a:ext uri="{FF2B5EF4-FFF2-40B4-BE49-F238E27FC236}">
                <a16:creationId xmlns:a16="http://schemas.microsoft.com/office/drawing/2014/main" id="{B1855370-3FBA-4735-8196-5F7511F82910}"/>
              </a:ext>
            </a:extLst>
          </p:cNvPr>
          <p:cNvSpPr>
            <a:spLocks noGrp="1"/>
          </p:cNvSpPr>
          <p:nvPr>
            <p:ph idx="1"/>
          </p:nvPr>
        </p:nvSpPr>
        <p:spPr>
          <a:xfrm>
            <a:off x="609600" y="2153634"/>
            <a:ext cx="10972800" cy="4505491"/>
          </a:xfrm>
        </p:spPr>
        <p:txBody>
          <a:bodyPr numCol="2">
            <a:normAutofit/>
          </a:bodyPr>
          <a:lstStyle/>
          <a:p>
            <a:pPr marL="292100" marR="0" indent="-292100">
              <a:lnSpc>
                <a:spcPct val="107000"/>
              </a:lnSpc>
              <a:spcBef>
                <a:spcPts val="0"/>
              </a:spcBef>
              <a:spcAft>
                <a:spcPts val="6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D1</a:t>
            </a:r>
            <a:r>
              <a:rPr lang="en-US" sz="3200" dirty="0">
                <a:effectLst/>
                <a:latin typeface="Calibri" panose="020F0502020204030204" pitchFamily="34" charset="0"/>
                <a:ea typeface="Calibri" panose="020F0502020204030204" pitchFamily="34" charset="0"/>
                <a:cs typeface="Times New Roman" panose="02020603050405020304" pitchFamily="18" charset="0"/>
              </a:rPr>
              <a:t>: Financial plans</a:t>
            </a:r>
          </a:p>
          <a:p>
            <a:pPr marL="292100" marR="0" indent="-292100">
              <a:lnSpc>
                <a:spcPct val="107000"/>
              </a:lnSpc>
              <a:spcBef>
                <a:spcPts val="0"/>
              </a:spcBef>
              <a:spcAft>
                <a:spcPts val="600"/>
              </a:spcAft>
            </a:pPr>
            <a:r>
              <a:rPr lang="en-US" sz="3200" b="1" dirty="0">
                <a:effectLst/>
                <a:highlight>
                  <a:srgbClr val="54C6C9"/>
                </a:highlight>
                <a:latin typeface="Calibri" panose="020F0502020204030204" pitchFamily="34" charset="0"/>
                <a:ea typeface="Calibri" panose="020F0502020204030204" pitchFamily="34" charset="0"/>
                <a:cs typeface="Times New Roman" panose="02020603050405020304" pitchFamily="18" charset="0"/>
              </a:rPr>
              <a:t>D2</a:t>
            </a:r>
            <a:r>
              <a:rPr lang="en-US" sz="3200" dirty="0">
                <a:effectLst/>
                <a:latin typeface="Calibri" panose="020F0502020204030204" pitchFamily="34" charset="0"/>
                <a:ea typeface="Calibri" panose="020F0502020204030204" pitchFamily="34" charset="0"/>
                <a:cs typeface="Times New Roman" panose="02020603050405020304" pitchFamily="18" charset="0"/>
              </a:rPr>
              <a:t>: Budgets for WASH</a:t>
            </a:r>
          </a:p>
          <a:p>
            <a:pPr marL="292100" marR="0" indent="-292100">
              <a:lnSpc>
                <a:spcPct val="107000"/>
              </a:lnSpc>
              <a:spcBef>
                <a:spcPts val="0"/>
              </a:spcBef>
              <a:spcAft>
                <a:spcPts val="6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D3</a:t>
            </a:r>
            <a:r>
              <a:rPr lang="en-US" sz="3200" dirty="0">
                <a:effectLst/>
                <a:latin typeface="Calibri" panose="020F0502020204030204" pitchFamily="34" charset="0"/>
                <a:ea typeface="Calibri" panose="020F0502020204030204" pitchFamily="34" charset="0"/>
                <a:cs typeface="Times New Roman" panose="02020603050405020304" pitchFamily="18" charset="0"/>
              </a:rPr>
              <a:t>: Cost recovery </a:t>
            </a:r>
          </a:p>
          <a:p>
            <a:pPr marL="292100" marR="0" indent="-292100">
              <a:lnSpc>
                <a:spcPct val="107000"/>
              </a:lnSpc>
              <a:spcBef>
                <a:spcPts val="0"/>
              </a:spcBef>
              <a:spcAft>
                <a:spcPts val="6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D4</a:t>
            </a:r>
            <a:r>
              <a:rPr lang="en-US" sz="3200" dirty="0">
                <a:effectLst/>
                <a:latin typeface="Calibri" panose="020F0502020204030204" pitchFamily="34" charset="0"/>
                <a:ea typeface="Calibri" panose="020F0502020204030204" pitchFamily="34" charset="0"/>
                <a:cs typeface="Times New Roman" panose="02020603050405020304" pitchFamily="18" charset="0"/>
              </a:rPr>
              <a:t>: Financing for equity measures</a:t>
            </a:r>
          </a:p>
          <a:p>
            <a:pPr marL="292100" marR="0" indent="-292100">
              <a:lnSpc>
                <a:spcPct val="107000"/>
              </a:lnSpc>
              <a:spcBef>
                <a:spcPts val="0"/>
              </a:spcBef>
              <a:spcAft>
                <a:spcPts val="6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D5</a:t>
            </a:r>
            <a:r>
              <a:rPr lang="en-US" sz="3200" dirty="0">
                <a:effectLst/>
                <a:latin typeface="Calibri" panose="020F0502020204030204" pitchFamily="34" charset="0"/>
                <a:ea typeface="Calibri" panose="020F0502020204030204" pitchFamily="34" charset="0"/>
                <a:cs typeface="Times New Roman" panose="02020603050405020304" pitchFamily="18" charset="0"/>
              </a:rPr>
              <a:t>: Affordability</a:t>
            </a:r>
          </a:p>
          <a:p>
            <a:pPr marL="0" marR="0" indent="0">
              <a:lnSpc>
                <a:spcPct val="107000"/>
              </a:lnSpc>
              <a:spcBef>
                <a:spcPts val="0"/>
              </a:spcBef>
              <a:spcAft>
                <a:spcPts val="600"/>
              </a:spcAft>
              <a:buNone/>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292100" marR="0" indent="-292100">
              <a:lnSpc>
                <a:spcPct val="107000"/>
              </a:lnSpc>
              <a:spcBef>
                <a:spcPts val="0"/>
              </a:spcBef>
              <a:spcAft>
                <a:spcPts val="6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D6 – D7</a:t>
            </a:r>
            <a:r>
              <a:rPr lang="en-US" sz="3200" dirty="0">
                <a:effectLst/>
                <a:latin typeface="Calibri" panose="020F0502020204030204" pitchFamily="34" charset="0"/>
                <a:ea typeface="Calibri" panose="020F0502020204030204" pitchFamily="34" charset="0"/>
                <a:cs typeface="Times New Roman" panose="02020603050405020304" pitchFamily="18" charset="0"/>
              </a:rPr>
              <a:t>: Utilization of available funds (absorption)</a:t>
            </a:r>
          </a:p>
          <a:p>
            <a:pPr marL="292100" marR="0" indent="-292100">
              <a:lnSpc>
                <a:spcPct val="107000"/>
              </a:lnSpc>
              <a:spcBef>
                <a:spcPts val="0"/>
              </a:spcBef>
              <a:spcAft>
                <a:spcPts val="600"/>
              </a:spcAft>
            </a:pPr>
            <a:r>
              <a:rPr lang="en-US" sz="3200" b="1" dirty="0">
                <a:highlight>
                  <a:srgbClr val="54C6C9"/>
                </a:highlight>
                <a:latin typeface="Calibri" panose="020F0502020204030204" pitchFamily="34" charset="0"/>
                <a:ea typeface="Calibri" panose="020F0502020204030204" pitchFamily="34" charset="0"/>
                <a:cs typeface="Times New Roman" panose="02020603050405020304" pitchFamily="18" charset="0"/>
              </a:rPr>
              <a:t>D8</a:t>
            </a:r>
            <a:r>
              <a:rPr lang="en-US" sz="3200" dirty="0">
                <a:highlight>
                  <a:srgbClr val="54C6C9"/>
                </a:highlight>
                <a:latin typeface="Calibri" panose="020F0502020204030204" pitchFamily="34" charset="0"/>
                <a:ea typeface="Calibri" panose="020F0502020204030204" pitchFamily="34" charset="0"/>
                <a:cs typeface="Times New Roman" panose="02020603050405020304" pitchFamily="18" charset="0"/>
              </a:rPr>
              <a:t>*</a:t>
            </a:r>
            <a:r>
              <a:rPr lang="en-US" sz="3200" dirty="0">
                <a:latin typeface="Calibri" panose="020F0502020204030204" pitchFamily="34" charset="0"/>
                <a:ea typeface="Calibri" panose="020F0502020204030204" pitchFamily="34" charset="0"/>
                <a:cs typeface="Times New Roman" panose="02020603050405020304" pitchFamily="18" charset="0"/>
              </a:rPr>
              <a:t>: Climate finance for WASH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292100" marR="0" indent="-292100">
              <a:lnSpc>
                <a:spcPct val="107000"/>
              </a:lnSpc>
              <a:spcBef>
                <a:spcPts val="0"/>
              </a:spcBef>
              <a:spcAft>
                <a:spcPts val="600"/>
              </a:spcAft>
            </a:pPr>
            <a:r>
              <a:rPr lang="en-US" sz="3200" b="1" dirty="0">
                <a:effectLst/>
                <a:highlight>
                  <a:srgbClr val="54C6C9"/>
                </a:highlight>
                <a:latin typeface="Calibri" panose="020F0502020204030204" pitchFamily="34" charset="0"/>
                <a:ea typeface="Calibri" panose="020F0502020204030204" pitchFamily="34" charset="0"/>
                <a:cs typeface="Times New Roman" panose="02020603050405020304" pitchFamily="18" charset="0"/>
              </a:rPr>
              <a:t>D9</a:t>
            </a:r>
            <a:r>
              <a:rPr lang="en-US" sz="3200" dirty="0">
                <a:effectLst/>
                <a:latin typeface="Calibri" panose="020F0502020204030204" pitchFamily="34" charset="0"/>
                <a:ea typeface="Calibri" panose="020F0502020204030204" pitchFamily="34" charset="0"/>
                <a:cs typeface="Times New Roman" panose="02020603050405020304" pitchFamily="18" charset="0"/>
              </a:rPr>
              <a:t>: External financing</a:t>
            </a:r>
          </a:p>
          <a:p>
            <a:pPr marL="292100" marR="0" indent="-292100">
              <a:lnSpc>
                <a:spcPct val="107000"/>
              </a:lnSpc>
              <a:spcBef>
                <a:spcPts val="0"/>
              </a:spcBef>
              <a:spcAft>
                <a:spcPts val="6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D10</a:t>
            </a:r>
            <a:r>
              <a:rPr lang="en-US" sz="3200" dirty="0">
                <a:effectLst/>
                <a:latin typeface="Calibri" panose="020F0502020204030204" pitchFamily="34" charset="0"/>
                <a:ea typeface="Calibri" panose="020F0502020204030204" pitchFamily="34" charset="0"/>
                <a:cs typeface="Times New Roman" panose="02020603050405020304" pitchFamily="18" charset="0"/>
              </a:rPr>
              <a:t>: Sufficiency of funding </a:t>
            </a:r>
          </a:p>
          <a:p>
            <a:pPr marL="292100" marR="0" indent="-292100">
              <a:lnSpc>
                <a:spcPct val="107000"/>
              </a:lnSpc>
              <a:spcBef>
                <a:spcPts val="0"/>
              </a:spcBef>
              <a:spcAft>
                <a:spcPts val="600"/>
              </a:spcAft>
            </a:pPr>
            <a:r>
              <a:rPr lang="en-US" sz="3200" b="1" dirty="0">
                <a:effectLst/>
                <a:highlight>
                  <a:srgbClr val="54C6C9"/>
                </a:highlight>
                <a:latin typeface="Calibri" panose="020F0502020204030204" pitchFamily="34" charset="0"/>
                <a:ea typeface="Calibri" panose="020F0502020204030204" pitchFamily="34" charset="0"/>
                <a:cs typeface="Times New Roman" panose="02020603050405020304" pitchFamily="18" charset="0"/>
              </a:rPr>
              <a:t>D11</a:t>
            </a:r>
            <a:r>
              <a:rPr lang="en-US" sz="3200" dirty="0">
                <a:effectLst/>
                <a:latin typeface="Calibri" panose="020F0502020204030204" pitchFamily="34" charset="0"/>
                <a:ea typeface="Calibri" panose="020F0502020204030204" pitchFamily="34" charset="0"/>
                <a:cs typeface="Times New Roman" panose="02020603050405020304" pitchFamily="18" charset="0"/>
              </a:rPr>
              <a:t>: Financial flows</a:t>
            </a:r>
          </a:p>
        </p:txBody>
      </p:sp>
      <p:sp>
        <p:nvSpPr>
          <p:cNvPr id="4" name="TextBox 3">
            <a:extLst>
              <a:ext uri="{FF2B5EF4-FFF2-40B4-BE49-F238E27FC236}">
                <a16:creationId xmlns:a16="http://schemas.microsoft.com/office/drawing/2014/main" id="{F8F9612F-F56A-9255-5E57-9F49B6CAECF1}"/>
              </a:ext>
            </a:extLst>
          </p:cNvPr>
          <p:cNvSpPr txBox="1"/>
          <p:nvPr/>
        </p:nvSpPr>
        <p:spPr>
          <a:xfrm>
            <a:off x="609600" y="1303976"/>
            <a:ext cx="3373821" cy="584775"/>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b="1" kern="0" dirty="0">
                <a:ln w="3175" cmpd="sng">
                  <a:noFill/>
                </a:ln>
                <a:solidFill>
                  <a:schemeClr val="accent1">
                    <a:lumMod val="50000"/>
                  </a:schemeClr>
                </a:solidFill>
                <a:effectLst/>
                <a:highlight>
                  <a:srgbClr val="54C6C9"/>
                </a:highlight>
              </a:rPr>
              <a:t>Questions covered in this module</a:t>
            </a:r>
          </a:p>
          <a:p>
            <a:pPr marL="0" marR="0" lvl="0" indent="0" defTabSz="914400" eaLnBrk="1" fontAlgn="auto" latinLnBrk="0" hangingPunct="1">
              <a:lnSpc>
                <a:spcPct val="100000"/>
              </a:lnSpc>
              <a:spcBef>
                <a:spcPts val="0"/>
              </a:spcBef>
              <a:spcAft>
                <a:spcPts val="0"/>
              </a:spcAft>
              <a:buClrTx/>
              <a:buSzTx/>
              <a:buFontTx/>
              <a:buNone/>
              <a:tabLst/>
              <a:defRPr/>
            </a:pPr>
            <a:r>
              <a:rPr lang="en-GB" sz="1400" b="1" kern="0" dirty="0">
                <a:ln w="3175" cmpd="sng">
                  <a:noFill/>
                </a:ln>
                <a:solidFill>
                  <a:schemeClr val="accent1">
                    <a:lumMod val="50000"/>
                  </a:schemeClr>
                </a:solidFill>
              </a:rPr>
              <a:t>*New question in the 2024 country survey</a:t>
            </a:r>
            <a:r>
              <a:rPr lang="en-GB" sz="1400" b="1" kern="0" dirty="0">
                <a:ln w="3175" cmpd="sng">
                  <a:noFill/>
                </a:ln>
                <a:solidFill>
                  <a:schemeClr val="accent1">
                    <a:lumMod val="50000"/>
                  </a:schemeClr>
                </a:solidFill>
                <a:effectLst/>
              </a:rPr>
              <a:t>   </a:t>
            </a:r>
            <a:endParaRPr kumimoji="0" lang="en-GB" sz="1400" b="1" i="0" u="none" strike="noStrike" kern="0" cap="none" spc="0" normalizeH="0" baseline="0" noProof="0" dirty="0">
              <a:ln w="3175" cmpd="sng">
                <a:noFill/>
              </a:ln>
              <a:solidFill>
                <a:schemeClr val="accent1">
                  <a:lumMod val="50000"/>
                </a:schemeClr>
              </a:solidFill>
              <a:effectLst/>
              <a:uLnTx/>
              <a:uFillTx/>
            </a:endParaRPr>
          </a:p>
        </p:txBody>
      </p:sp>
      <p:sp>
        <p:nvSpPr>
          <p:cNvPr id="7" name="TextBox 6">
            <a:extLst>
              <a:ext uri="{FF2B5EF4-FFF2-40B4-BE49-F238E27FC236}">
                <a16:creationId xmlns:a16="http://schemas.microsoft.com/office/drawing/2014/main" id="{3A2D55F4-E80D-DD01-FC50-B0B349E23E2C}"/>
              </a:ext>
            </a:extLst>
          </p:cNvPr>
          <p:cNvSpPr txBox="1"/>
          <p:nvPr/>
        </p:nvSpPr>
        <p:spPr>
          <a:xfrm>
            <a:off x="8011428" y="375709"/>
            <a:ext cx="3958596" cy="646331"/>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b="1" i="1" kern="0" dirty="0">
                <a:ln w="3175" cmpd="sng">
                  <a:noFill/>
                </a:ln>
                <a:solidFill>
                  <a:srgbClr val="D60A87"/>
                </a:solidFill>
              </a:rPr>
              <a:t>See</a:t>
            </a:r>
            <a:r>
              <a:rPr lang="en-GB" b="1" i="1" kern="0" dirty="0">
                <a:ln w="3175" cmpd="sng">
                  <a:noFill/>
                </a:ln>
                <a:solidFill>
                  <a:srgbClr val="D60A87"/>
                </a:solidFill>
                <a:effectLst/>
              </a:rPr>
              <a:t> the survey guidance document </a:t>
            </a:r>
          </a:p>
          <a:p>
            <a:pPr marL="0" marR="0" lvl="0" indent="0" defTabSz="914400" eaLnBrk="1" fontAlgn="auto" latinLnBrk="0" hangingPunct="1">
              <a:lnSpc>
                <a:spcPct val="100000"/>
              </a:lnSpc>
              <a:spcBef>
                <a:spcPts val="0"/>
              </a:spcBef>
              <a:spcAft>
                <a:spcPts val="0"/>
              </a:spcAft>
              <a:buClrTx/>
              <a:buSzTx/>
              <a:buFontTx/>
              <a:buNone/>
              <a:tabLst/>
              <a:defRPr/>
            </a:pPr>
            <a:r>
              <a:rPr lang="en-GB" b="1" i="1" kern="0" dirty="0">
                <a:ln w="3175" cmpd="sng">
                  <a:noFill/>
                </a:ln>
                <a:solidFill>
                  <a:srgbClr val="D60A87"/>
                </a:solidFill>
                <a:effectLst/>
              </a:rPr>
              <a:t>for more instructions and definitions </a:t>
            </a:r>
            <a:endParaRPr kumimoji="0" lang="en-GB" sz="1800" b="1" i="1" u="none" strike="noStrike" kern="0" cap="none" spc="0" normalizeH="0" baseline="0" noProof="0" dirty="0">
              <a:ln w="3175" cmpd="sng">
                <a:noFill/>
              </a:ln>
              <a:solidFill>
                <a:srgbClr val="D60A87"/>
              </a:solidFill>
              <a:effectLst/>
              <a:uLnTx/>
              <a:uFillTx/>
            </a:endParaRPr>
          </a:p>
        </p:txBody>
      </p:sp>
    </p:spTree>
    <p:extLst>
      <p:ext uri="{BB962C8B-B14F-4D97-AF65-F5344CB8AC3E}">
        <p14:creationId xmlns:p14="http://schemas.microsoft.com/office/powerpoint/2010/main" val="3265899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609600" y="668312"/>
            <a:ext cx="10972800" cy="840218"/>
          </a:xfrm>
        </p:spPr>
        <p:txBody>
          <a:bodyPr/>
          <a:lstStyle/>
          <a:p>
            <a:r>
              <a:rPr lang="en-US"/>
              <a:t>D2: Budgets for WASH</a:t>
            </a:r>
          </a:p>
        </p:txBody>
      </p:sp>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D1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D2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D3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D4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D5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D6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D7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D8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D9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D10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D11</a:t>
              </a:r>
            </a:p>
          </p:txBody>
        </p:sp>
      </p:grpSp>
      <p:sp>
        <p:nvSpPr>
          <p:cNvPr id="18" name="Rounded Rectangle 3">
            <a:extLst>
              <a:ext uri="{FF2B5EF4-FFF2-40B4-BE49-F238E27FC236}">
                <a16:creationId xmlns:a16="http://schemas.microsoft.com/office/drawing/2014/main" id="{8C0CD6AF-B5A7-452A-90B1-10716DB2A8FE}"/>
              </a:ext>
            </a:extLst>
          </p:cNvPr>
          <p:cNvSpPr/>
          <p:nvPr/>
        </p:nvSpPr>
        <p:spPr>
          <a:xfrm>
            <a:off x="1212824" y="236264"/>
            <a:ext cx="878974" cy="432048"/>
          </a:xfrm>
          <a:prstGeom prst="rect">
            <a:avLst/>
          </a:prstGeom>
          <a:solidFill>
            <a:srgbClr val="D60A8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D2</a:t>
            </a:r>
          </a:p>
        </p:txBody>
      </p:sp>
      <p:sp>
        <p:nvSpPr>
          <p:cNvPr id="2" name="Content Placeholder 2">
            <a:extLst>
              <a:ext uri="{FF2B5EF4-FFF2-40B4-BE49-F238E27FC236}">
                <a16:creationId xmlns:a16="http://schemas.microsoft.com/office/drawing/2014/main" id="{747997E5-B404-BA65-1FE7-99C8C4A0EA24}"/>
              </a:ext>
            </a:extLst>
          </p:cNvPr>
          <p:cNvSpPr>
            <a:spLocks noGrp="1"/>
          </p:cNvSpPr>
          <p:nvPr>
            <p:ph idx="1"/>
          </p:nvPr>
        </p:nvSpPr>
        <p:spPr>
          <a:xfrm>
            <a:off x="664759" y="1533656"/>
            <a:ext cx="10972800" cy="5088080"/>
          </a:xfrm>
        </p:spPr>
        <p:txBody>
          <a:bodyPr>
            <a:normAutofit lnSpcReduction="10000"/>
          </a:bodyPr>
          <a:lstStyle/>
          <a:p>
            <a:r>
              <a:rPr lang="en-US"/>
              <a:t>In D2 ministry WASH budgets for water, sanitation and hand hygiene are requested in a disaggregated format. </a:t>
            </a:r>
          </a:p>
          <a:p>
            <a:r>
              <a:rPr lang="en-US"/>
              <a:t>List </a:t>
            </a:r>
            <a:r>
              <a:rPr lang="en-US" b="1">
                <a:solidFill>
                  <a:srgbClr val="D60A87"/>
                </a:solidFill>
              </a:rPr>
              <a:t>all ministries </a:t>
            </a:r>
            <a:r>
              <a:rPr lang="en-US"/>
              <a:t>involved with WASH even if specific budgets are unknown.</a:t>
            </a:r>
          </a:p>
          <a:p>
            <a:pPr lvl="1"/>
            <a:r>
              <a:rPr lang="en-US"/>
              <a:t>The ministries/national institutions should be the same as those listed in </a:t>
            </a:r>
            <a:r>
              <a:rPr lang="en-US" b="1">
                <a:solidFill>
                  <a:srgbClr val="D60A87"/>
                </a:solidFill>
              </a:rPr>
              <a:t>A10</a:t>
            </a:r>
            <a:r>
              <a:rPr lang="en-US"/>
              <a:t>. </a:t>
            </a:r>
          </a:p>
          <a:p>
            <a:r>
              <a:rPr lang="en-US"/>
              <a:t>Budget data can be reported in any currency, but please use only </a:t>
            </a:r>
            <a:r>
              <a:rPr lang="en-US" b="1">
                <a:solidFill>
                  <a:srgbClr val="D60A87"/>
                </a:solidFill>
              </a:rPr>
              <a:t>one currency</a:t>
            </a:r>
            <a:r>
              <a:rPr lang="en-US"/>
              <a:t> in answering the question. </a:t>
            </a:r>
          </a:p>
          <a:p>
            <a:r>
              <a:rPr lang="en-US"/>
              <a:t>If the WASH budget cannot be disaggregated, please list the </a:t>
            </a:r>
            <a:r>
              <a:rPr lang="en-US" b="1">
                <a:solidFill>
                  <a:srgbClr val="D60A87"/>
                </a:solidFill>
              </a:rPr>
              <a:t>total budget</a:t>
            </a:r>
            <a:r>
              <a:rPr lang="en-US"/>
              <a:t>. </a:t>
            </a:r>
          </a:p>
          <a:p>
            <a:r>
              <a:rPr lang="en-US"/>
              <a:t>If able to disaggregate by type of cost (% Capital, % O&amp;M/recurrent, % Other) , the totals </a:t>
            </a:r>
            <a:r>
              <a:rPr lang="en-US" b="1">
                <a:solidFill>
                  <a:srgbClr val="D60A87"/>
                </a:solidFill>
              </a:rPr>
              <a:t>should add up to 100% </a:t>
            </a:r>
            <a:r>
              <a:rPr lang="en-US"/>
              <a:t>for each row. </a:t>
            </a:r>
          </a:p>
        </p:txBody>
      </p:sp>
    </p:spTree>
    <p:extLst>
      <p:ext uri="{BB962C8B-B14F-4D97-AF65-F5344CB8AC3E}">
        <p14:creationId xmlns:p14="http://schemas.microsoft.com/office/powerpoint/2010/main" val="38067207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609600" y="668312"/>
            <a:ext cx="10972800" cy="840218"/>
          </a:xfrm>
        </p:spPr>
        <p:txBody>
          <a:bodyPr/>
          <a:lstStyle/>
          <a:p>
            <a:r>
              <a:rPr lang="en-US"/>
              <a:t>D8: Climate finance for WASH </a:t>
            </a:r>
          </a:p>
        </p:txBody>
      </p:sp>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D1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D2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D3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D4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D5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D6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D7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D8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D9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D10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D11</a:t>
              </a:r>
            </a:p>
          </p:txBody>
        </p:sp>
      </p:grpSp>
      <p:sp>
        <p:nvSpPr>
          <p:cNvPr id="18" name="Rounded Rectangle 3">
            <a:extLst>
              <a:ext uri="{FF2B5EF4-FFF2-40B4-BE49-F238E27FC236}">
                <a16:creationId xmlns:a16="http://schemas.microsoft.com/office/drawing/2014/main" id="{8C0CD6AF-B5A7-452A-90B1-10716DB2A8FE}"/>
              </a:ext>
            </a:extLst>
          </p:cNvPr>
          <p:cNvSpPr/>
          <p:nvPr/>
        </p:nvSpPr>
        <p:spPr>
          <a:xfrm>
            <a:off x="7881166" y="236264"/>
            <a:ext cx="878974" cy="432048"/>
          </a:xfrm>
          <a:prstGeom prst="rect">
            <a:avLst/>
          </a:prstGeom>
          <a:solidFill>
            <a:srgbClr val="D60A8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D8</a:t>
            </a:r>
          </a:p>
        </p:txBody>
      </p:sp>
      <p:sp>
        <p:nvSpPr>
          <p:cNvPr id="2" name="Content Placeholder 2">
            <a:extLst>
              <a:ext uri="{FF2B5EF4-FFF2-40B4-BE49-F238E27FC236}">
                <a16:creationId xmlns:a16="http://schemas.microsoft.com/office/drawing/2014/main" id="{747997E5-B404-BA65-1FE7-99C8C4A0EA24}"/>
              </a:ext>
            </a:extLst>
          </p:cNvPr>
          <p:cNvSpPr>
            <a:spLocks noGrp="1"/>
          </p:cNvSpPr>
          <p:nvPr>
            <p:ph idx="1"/>
          </p:nvPr>
        </p:nvSpPr>
        <p:spPr>
          <a:xfrm>
            <a:off x="664759" y="1533655"/>
            <a:ext cx="10972800" cy="5183233"/>
          </a:xfrm>
        </p:spPr>
        <p:txBody>
          <a:bodyPr>
            <a:normAutofit/>
          </a:bodyPr>
          <a:lstStyle/>
          <a:p>
            <a:r>
              <a:rPr lang="en-US"/>
              <a:t>D8 is a new question in the GLAAS country survey on climate finance.</a:t>
            </a:r>
          </a:p>
          <a:p>
            <a:pPr lvl="1"/>
            <a:r>
              <a:rPr lang="en-US"/>
              <a:t>Climate finance refers to local, national or transnational financing—drawn from public, private and alternative sources of financing—that seeks to support mitigation and adaptation actions that will address climate change. </a:t>
            </a:r>
          </a:p>
          <a:p>
            <a:r>
              <a:rPr lang="en-US"/>
              <a:t>In the first part of the question, indicate if your government has applied for climate finance for WASH from an </a:t>
            </a:r>
            <a:r>
              <a:rPr lang="en-US" b="1">
                <a:solidFill>
                  <a:srgbClr val="D60A87"/>
                </a:solidFill>
              </a:rPr>
              <a:t>external source</a:t>
            </a:r>
            <a:r>
              <a:rPr lang="en-US"/>
              <a:t> such as Green Climate Fund or the Adaptation Fund. </a:t>
            </a:r>
          </a:p>
          <a:p>
            <a:pPr lvl="1"/>
            <a:r>
              <a:rPr lang="en-US"/>
              <a:t>If so, indicate if the application was successful and details about funds received.</a:t>
            </a:r>
          </a:p>
          <a:p>
            <a:r>
              <a:rPr lang="en-US"/>
              <a:t>Part d of the question refers to </a:t>
            </a:r>
            <a:r>
              <a:rPr lang="en-US" b="1">
                <a:solidFill>
                  <a:srgbClr val="D60A87"/>
                </a:solidFill>
              </a:rPr>
              <a:t>domestic resources </a:t>
            </a:r>
            <a:r>
              <a:rPr lang="en-US"/>
              <a:t>for climate mitigation and adaptation actions that will address climate change.</a:t>
            </a:r>
          </a:p>
          <a:p>
            <a:endParaRPr lang="en-US"/>
          </a:p>
        </p:txBody>
      </p:sp>
    </p:spTree>
    <p:extLst>
      <p:ext uri="{BB962C8B-B14F-4D97-AF65-F5344CB8AC3E}">
        <p14:creationId xmlns:p14="http://schemas.microsoft.com/office/powerpoint/2010/main" val="23254080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609600" y="668312"/>
            <a:ext cx="10972800" cy="840218"/>
          </a:xfrm>
        </p:spPr>
        <p:txBody>
          <a:bodyPr/>
          <a:lstStyle/>
          <a:p>
            <a:r>
              <a:rPr lang="en-US"/>
              <a:t>D9: External funding</a:t>
            </a:r>
          </a:p>
        </p:txBody>
      </p:sp>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D1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D2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D3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D4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D5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D6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D7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D8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D9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D10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D11</a:t>
              </a:r>
            </a:p>
          </p:txBody>
        </p:sp>
      </p:grpSp>
      <p:sp>
        <p:nvSpPr>
          <p:cNvPr id="18" name="Rounded Rectangle 3">
            <a:extLst>
              <a:ext uri="{FF2B5EF4-FFF2-40B4-BE49-F238E27FC236}">
                <a16:creationId xmlns:a16="http://schemas.microsoft.com/office/drawing/2014/main" id="{8C0CD6AF-B5A7-452A-90B1-10716DB2A8FE}"/>
              </a:ext>
            </a:extLst>
          </p:cNvPr>
          <p:cNvSpPr/>
          <p:nvPr/>
        </p:nvSpPr>
        <p:spPr>
          <a:xfrm>
            <a:off x="9003512" y="236264"/>
            <a:ext cx="878974" cy="432048"/>
          </a:xfrm>
          <a:prstGeom prst="rect">
            <a:avLst/>
          </a:prstGeom>
          <a:solidFill>
            <a:srgbClr val="D60A8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D9</a:t>
            </a:r>
          </a:p>
        </p:txBody>
      </p:sp>
      <p:sp>
        <p:nvSpPr>
          <p:cNvPr id="2" name="Content Placeholder 2">
            <a:extLst>
              <a:ext uri="{FF2B5EF4-FFF2-40B4-BE49-F238E27FC236}">
                <a16:creationId xmlns:a16="http://schemas.microsoft.com/office/drawing/2014/main" id="{747997E5-B404-BA65-1FE7-99C8C4A0EA24}"/>
              </a:ext>
            </a:extLst>
          </p:cNvPr>
          <p:cNvSpPr>
            <a:spLocks noGrp="1"/>
          </p:cNvSpPr>
          <p:nvPr>
            <p:ph idx="1"/>
          </p:nvPr>
        </p:nvSpPr>
        <p:spPr>
          <a:xfrm>
            <a:off x="664759" y="1533656"/>
            <a:ext cx="10972800" cy="5088080"/>
          </a:xfrm>
        </p:spPr>
        <p:txBody>
          <a:bodyPr vert="horz" lIns="91440" tIns="45720" rIns="91440" bIns="45720" rtlCol="0" anchor="t">
            <a:normAutofit/>
          </a:bodyPr>
          <a:lstStyle/>
          <a:p>
            <a:r>
              <a:rPr lang="en-US" dirty="0"/>
              <a:t>D9 is used for SDG Target 6.a on international water cooperation. </a:t>
            </a:r>
            <a:endParaRPr lang="en-US"/>
          </a:p>
          <a:p>
            <a:pPr lvl="1"/>
            <a:r>
              <a:rPr lang="en-US" dirty="0"/>
              <a:t>Responses are complemented by OECD Data on Official Development Assistance through Creditor Reporting System from DAC data.</a:t>
            </a:r>
            <a:endParaRPr lang="en-US" dirty="0">
              <a:ea typeface="Calibri"/>
              <a:cs typeface="Calibri"/>
            </a:endParaRPr>
          </a:p>
          <a:p>
            <a:r>
              <a:rPr lang="en-US" dirty="0"/>
              <a:t>To answer this question, see detailed </a:t>
            </a:r>
            <a:r>
              <a:rPr lang="en-US" b="1" dirty="0">
                <a:solidFill>
                  <a:srgbClr val="D60A87"/>
                </a:solidFill>
              </a:rPr>
              <a:t>OECD-CRS codes </a:t>
            </a:r>
            <a:r>
              <a:rPr lang="en-US" dirty="0"/>
              <a:t>in the survey guidance document. </a:t>
            </a:r>
          </a:p>
          <a:p>
            <a:r>
              <a:rPr lang="en-US" dirty="0"/>
              <a:t>The question also asks countries to estimate the percentage of total donor expenditure/disbursement that is on-budget</a:t>
            </a:r>
            <a:endParaRPr lang="en-US" dirty="0">
              <a:ea typeface="Calibri"/>
              <a:cs typeface="Calibri"/>
            </a:endParaRPr>
          </a:p>
          <a:p>
            <a:pPr lvl="1"/>
            <a:r>
              <a:rPr lang="en-GB" b="1" dirty="0">
                <a:solidFill>
                  <a:srgbClr val="D60A87"/>
                </a:solidFill>
                <a:effectLst/>
                <a:latin typeface="Calibri"/>
                <a:ea typeface="Calibri"/>
                <a:cs typeface="Times New Roman"/>
              </a:rPr>
              <a:t>On-budget</a:t>
            </a:r>
            <a:r>
              <a:rPr lang="en-GB" dirty="0">
                <a:effectLst/>
                <a:latin typeface="Calibri"/>
                <a:ea typeface="Calibri"/>
                <a:cs typeface="Times New Roman"/>
              </a:rPr>
              <a:t> is funding provided for specific expenditures or lines in national budget, including both funding channelled and not channelled through the treasury.</a:t>
            </a:r>
            <a:r>
              <a:rPr lang="en-GB" dirty="0">
                <a:latin typeface="Calibri"/>
                <a:ea typeface="Calibri"/>
                <a:cs typeface="Times New Roman"/>
              </a:rPr>
              <a:t> </a:t>
            </a:r>
            <a:endParaRPr lang="en-US"/>
          </a:p>
          <a:p>
            <a:endParaRPr lang="en-US"/>
          </a:p>
          <a:p>
            <a:endParaRPr lang="en-US"/>
          </a:p>
        </p:txBody>
      </p:sp>
    </p:spTree>
    <p:extLst>
      <p:ext uri="{BB962C8B-B14F-4D97-AF65-F5344CB8AC3E}">
        <p14:creationId xmlns:p14="http://schemas.microsoft.com/office/powerpoint/2010/main" val="3532861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D1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D2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D3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D4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D5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D6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D7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D8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D9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D10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D11</a:t>
              </a:r>
            </a:p>
          </p:txBody>
        </p:sp>
      </p:grpSp>
      <p:sp>
        <p:nvSpPr>
          <p:cNvPr id="18" name="Rounded Rectangle 3">
            <a:extLst>
              <a:ext uri="{FF2B5EF4-FFF2-40B4-BE49-F238E27FC236}">
                <a16:creationId xmlns:a16="http://schemas.microsoft.com/office/drawing/2014/main" id="{8C0CD6AF-B5A7-452A-90B1-10716DB2A8FE}"/>
              </a:ext>
            </a:extLst>
          </p:cNvPr>
          <p:cNvSpPr/>
          <p:nvPr/>
        </p:nvSpPr>
        <p:spPr>
          <a:xfrm>
            <a:off x="11198072" y="236264"/>
            <a:ext cx="878974" cy="432048"/>
          </a:xfrm>
          <a:prstGeom prst="rect">
            <a:avLst/>
          </a:prstGeom>
          <a:solidFill>
            <a:srgbClr val="D60A8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D11</a:t>
            </a:r>
          </a:p>
        </p:txBody>
      </p:sp>
      <p:sp>
        <p:nvSpPr>
          <p:cNvPr id="3" name="Content Placeholder 2">
            <a:extLst>
              <a:ext uri="{FF2B5EF4-FFF2-40B4-BE49-F238E27FC236}">
                <a16:creationId xmlns:a16="http://schemas.microsoft.com/office/drawing/2014/main" id="{2ADE092A-9340-B1FE-B26C-8770D870D978}"/>
              </a:ext>
            </a:extLst>
          </p:cNvPr>
          <p:cNvSpPr>
            <a:spLocks noGrp="1"/>
          </p:cNvSpPr>
          <p:nvPr>
            <p:ph idx="1"/>
          </p:nvPr>
        </p:nvSpPr>
        <p:spPr>
          <a:xfrm>
            <a:off x="664759" y="1654038"/>
            <a:ext cx="10972800" cy="4342211"/>
          </a:xfrm>
        </p:spPr>
        <p:txBody>
          <a:bodyPr>
            <a:normAutofit fontScale="92500"/>
          </a:bodyPr>
          <a:lstStyle/>
          <a:p>
            <a:r>
              <a:rPr lang="en-US"/>
              <a:t>D11 requests annual WASH expenditure data for the WASH sector nationally. </a:t>
            </a:r>
          </a:p>
          <a:p>
            <a:r>
              <a:rPr lang="en-US"/>
              <a:t>Data are requested </a:t>
            </a:r>
          </a:p>
          <a:p>
            <a:pPr lvl="1"/>
            <a:r>
              <a:rPr lang="en-US"/>
              <a:t>by funding type/revenue source (e.g., households, government, donors); and </a:t>
            </a:r>
          </a:p>
          <a:p>
            <a:pPr lvl="1"/>
            <a:r>
              <a:rPr lang="en-US"/>
              <a:t>by service type (e.g. drinking-water, sanitation, hygiene). </a:t>
            </a:r>
          </a:p>
          <a:p>
            <a:r>
              <a:rPr lang="en-US"/>
              <a:t>Report expenditures for the </a:t>
            </a:r>
            <a:r>
              <a:rPr lang="en-US" b="1">
                <a:solidFill>
                  <a:srgbClr val="D60A87"/>
                </a:solidFill>
              </a:rPr>
              <a:t>most recent fiscal year</a:t>
            </a:r>
            <a:r>
              <a:rPr lang="en-US"/>
              <a:t>. </a:t>
            </a:r>
          </a:p>
          <a:p>
            <a:r>
              <a:rPr lang="en-US"/>
              <a:t>Expenditure data in this question can be reported in any currency, but please use only </a:t>
            </a:r>
            <a:r>
              <a:rPr lang="en-US" b="1">
                <a:solidFill>
                  <a:srgbClr val="D60A87"/>
                </a:solidFill>
              </a:rPr>
              <a:t>one currency </a:t>
            </a:r>
            <a:r>
              <a:rPr lang="en-US"/>
              <a:t>in answering the question. </a:t>
            </a:r>
          </a:p>
          <a:p>
            <a:r>
              <a:rPr lang="en-US"/>
              <a:t>For each funding type, please mention the </a:t>
            </a:r>
            <a:r>
              <a:rPr lang="en-US" b="1">
                <a:solidFill>
                  <a:srgbClr val="D60A87"/>
                </a:solidFill>
              </a:rPr>
              <a:t>source(s) of information </a:t>
            </a:r>
            <a:r>
              <a:rPr lang="en-US"/>
              <a:t>and indicate where </a:t>
            </a:r>
            <a:r>
              <a:rPr lang="en-US" b="1">
                <a:solidFill>
                  <a:srgbClr val="D60A87"/>
                </a:solidFill>
              </a:rPr>
              <a:t>data gaps </a:t>
            </a:r>
            <a:r>
              <a:rPr lang="en-US"/>
              <a:t>exist. </a:t>
            </a:r>
          </a:p>
        </p:txBody>
      </p:sp>
      <p:sp>
        <p:nvSpPr>
          <p:cNvPr id="5" name="Title 3">
            <a:extLst>
              <a:ext uri="{FF2B5EF4-FFF2-40B4-BE49-F238E27FC236}">
                <a16:creationId xmlns:a16="http://schemas.microsoft.com/office/drawing/2014/main" id="{10C8E20B-F0A9-8C5E-D2A3-A601AF031DBE}"/>
              </a:ext>
            </a:extLst>
          </p:cNvPr>
          <p:cNvSpPr txBox="1">
            <a:spLocks/>
          </p:cNvSpPr>
          <p:nvPr/>
        </p:nvSpPr>
        <p:spPr>
          <a:xfrm>
            <a:off x="609600" y="982133"/>
            <a:ext cx="10972800" cy="692748"/>
          </a:xfrm>
          <a:prstGeom prst="rect">
            <a:avLst/>
          </a:prstGeom>
        </p:spPr>
        <p:txBody>
          <a:bodyPr/>
          <a:lst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a:lstStyle>
          <a:p>
            <a:r>
              <a:rPr lang="en-US"/>
              <a:t>D11: Financial flows for WASH</a:t>
            </a:r>
          </a:p>
        </p:txBody>
      </p:sp>
      <p:sp>
        <p:nvSpPr>
          <p:cNvPr id="26" name="TextBox 25">
            <a:extLst>
              <a:ext uri="{FF2B5EF4-FFF2-40B4-BE49-F238E27FC236}">
                <a16:creationId xmlns:a16="http://schemas.microsoft.com/office/drawing/2014/main" id="{EA9FB098-9B90-009B-807E-8DA1A6716881}"/>
              </a:ext>
            </a:extLst>
          </p:cNvPr>
          <p:cNvSpPr txBox="1"/>
          <p:nvPr/>
        </p:nvSpPr>
        <p:spPr>
          <a:xfrm>
            <a:off x="3044807" y="5975405"/>
            <a:ext cx="6096000" cy="707886"/>
          </a:xfrm>
          <a:prstGeom prst="rect">
            <a:avLst/>
          </a:prstGeom>
          <a:noFill/>
        </p:spPr>
        <p:txBody>
          <a:bodyPr wrap="square">
            <a:spAutoFit/>
          </a:bodyPr>
          <a:lstStyle/>
          <a:p>
            <a:pPr marL="0" indent="0" algn="ctr">
              <a:spcAft>
                <a:spcPts val="0"/>
              </a:spcAft>
              <a:buNone/>
            </a:pPr>
            <a:r>
              <a:rPr lang="en-US" sz="2000">
                <a:solidFill>
                  <a:schemeClr val="accent1">
                    <a:lumMod val="50000"/>
                  </a:schemeClr>
                </a:solidFill>
              </a:rPr>
              <a:t>Detailed instructions for this question can be found </a:t>
            </a:r>
          </a:p>
          <a:p>
            <a:pPr marL="0" indent="0" algn="ctr">
              <a:spcAft>
                <a:spcPts val="0"/>
              </a:spcAft>
              <a:buNone/>
            </a:pPr>
            <a:r>
              <a:rPr lang="en-US" sz="2000">
                <a:solidFill>
                  <a:schemeClr val="accent1">
                    <a:lumMod val="50000"/>
                  </a:schemeClr>
                </a:solidFill>
              </a:rPr>
              <a:t>in the</a:t>
            </a:r>
            <a:r>
              <a:rPr lang="en-US" sz="2000"/>
              <a:t> </a:t>
            </a:r>
            <a:r>
              <a:rPr lang="en-US" sz="2000" b="1">
                <a:solidFill>
                  <a:srgbClr val="D60A87"/>
                </a:solidFill>
              </a:rPr>
              <a:t>survey guidance document</a:t>
            </a:r>
            <a:r>
              <a:rPr lang="en-US" sz="2000"/>
              <a:t>. </a:t>
            </a:r>
          </a:p>
        </p:txBody>
      </p:sp>
    </p:spTree>
    <p:extLst>
      <p:ext uri="{BB962C8B-B14F-4D97-AF65-F5344CB8AC3E}">
        <p14:creationId xmlns:p14="http://schemas.microsoft.com/office/powerpoint/2010/main" val="1667464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58ED80-B421-D52F-B94B-4D3203ED158E}"/>
              </a:ext>
            </a:extLst>
          </p:cNvPr>
          <p:cNvSpPr>
            <a:spLocks noGrp="1"/>
          </p:cNvSpPr>
          <p:nvPr>
            <p:ph type="title"/>
          </p:nvPr>
        </p:nvSpPr>
        <p:spPr/>
        <p:txBody>
          <a:bodyPr/>
          <a:lstStyle/>
          <a:p>
            <a:r>
              <a:rPr lang="en-US"/>
              <a:t>The GLAAS survey package</a:t>
            </a:r>
          </a:p>
        </p:txBody>
      </p:sp>
      <p:sp>
        <p:nvSpPr>
          <p:cNvPr id="2" name="Content Placeholder 1">
            <a:extLst>
              <a:ext uri="{FF2B5EF4-FFF2-40B4-BE49-F238E27FC236}">
                <a16:creationId xmlns:a16="http://schemas.microsoft.com/office/drawing/2014/main" id="{D708A49E-C5C0-6D3C-50DE-6D1D0D1AADC2}"/>
              </a:ext>
            </a:extLst>
          </p:cNvPr>
          <p:cNvSpPr>
            <a:spLocks noGrp="1"/>
          </p:cNvSpPr>
          <p:nvPr>
            <p:ph idx="1"/>
          </p:nvPr>
        </p:nvSpPr>
        <p:spPr>
          <a:xfrm>
            <a:off x="609600" y="1280166"/>
            <a:ext cx="10972800" cy="5267390"/>
          </a:xfrm>
        </p:spPr>
        <p:txBody>
          <a:bodyPr>
            <a:normAutofit/>
          </a:bodyPr>
          <a:lstStyle/>
          <a:p>
            <a:r>
              <a:rPr lang="en-US" dirty="0"/>
              <a:t>Deadline for submission: </a:t>
            </a:r>
            <a:r>
              <a:rPr lang="en-US" b="1" dirty="0">
                <a:solidFill>
                  <a:srgbClr val="D60A87"/>
                </a:solidFill>
              </a:rPr>
              <a:t>15 October 2024</a:t>
            </a:r>
          </a:p>
          <a:p>
            <a:r>
              <a:rPr lang="en-US" dirty="0">
                <a:solidFill>
                  <a:srgbClr val="17375E"/>
                </a:solidFill>
              </a:rPr>
              <a:t>Each country should submit </a:t>
            </a:r>
            <a:r>
              <a:rPr lang="en-US" dirty="0">
                <a:solidFill>
                  <a:srgbClr val="D60A87"/>
                </a:solidFill>
              </a:rPr>
              <a:t>one</a:t>
            </a:r>
            <a:r>
              <a:rPr lang="en-US" dirty="0">
                <a:solidFill>
                  <a:srgbClr val="17375E"/>
                </a:solidFill>
              </a:rPr>
              <a:t> </a:t>
            </a:r>
            <a:r>
              <a:rPr lang="en-US" dirty="0">
                <a:solidFill>
                  <a:srgbClr val="D60A87"/>
                </a:solidFill>
              </a:rPr>
              <a:t>each</a:t>
            </a:r>
            <a:r>
              <a:rPr lang="en-US" dirty="0">
                <a:solidFill>
                  <a:srgbClr val="17375E"/>
                </a:solidFill>
              </a:rPr>
              <a:t> of the following: </a:t>
            </a:r>
          </a:p>
          <a:p>
            <a:pPr lvl="1"/>
            <a:r>
              <a:rPr lang="en-US" b="1" dirty="0">
                <a:solidFill>
                  <a:srgbClr val="17375E"/>
                </a:solidFill>
              </a:rPr>
              <a:t>GLAAS 2024 country survey </a:t>
            </a:r>
          </a:p>
          <a:p>
            <a:pPr lvl="1"/>
            <a:r>
              <a:rPr lang="en-US" b="1" dirty="0">
                <a:solidFill>
                  <a:srgbClr val="17375E"/>
                </a:solidFill>
              </a:rPr>
              <a:t>Country feedback form </a:t>
            </a:r>
          </a:p>
          <a:p>
            <a:pPr lvl="1"/>
            <a:r>
              <a:rPr lang="en-US" b="1" dirty="0">
                <a:solidFill>
                  <a:srgbClr val="17375E"/>
                </a:solidFill>
              </a:rPr>
              <a:t>Consent form (</a:t>
            </a:r>
            <a:r>
              <a:rPr lang="en-US" b="1" i="1" dirty="0">
                <a:solidFill>
                  <a:srgbClr val="17375E"/>
                </a:solidFill>
              </a:rPr>
              <a:t>if applicable</a:t>
            </a:r>
            <a:r>
              <a:rPr lang="en-US" b="1" dirty="0">
                <a:solidFill>
                  <a:srgbClr val="17375E"/>
                </a:solidFill>
              </a:rPr>
              <a:t>) </a:t>
            </a:r>
          </a:p>
          <a:p>
            <a:pPr lvl="1"/>
            <a:r>
              <a:rPr lang="en-US" b="1" dirty="0">
                <a:solidFill>
                  <a:srgbClr val="17375E"/>
                </a:solidFill>
              </a:rPr>
              <a:t>Attach additional documents, </a:t>
            </a:r>
            <a:r>
              <a:rPr lang="en-US" dirty="0">
                <a:solidFill>
                  <a:srgbClr val="17375E"/>
                </a:solidFill>
              </a:rPr>
              <a:t>as requested throughout the survey (e.g. national policies)</a:t>
            </a:r>
          </a:p>
          <a:p>
            <a:r>
              <a:rPr lang="en-US" dirty="0">
                <a:solidFill>
                  <a:srgbClr val="17375E"/>
                </a:solidFill>
              </a:rPr>
              <a:t>Use the </a:t>
            </a:r>
            <a:r>
              <a:rPr lang="en-US" b="1" dirty="0">
                <a:solidFill>
                  <a:srgbClr val="17375E"/>
                </a:solidFill>
              </a:rPr>
              <a:t>Country survey guidance </a:t>
            </a:r>
            <a:r>
              <a:rPr lang="en-US" dirty="0">
                <a:solidFill>
                  <a:srgbClr val="17375E"/>
                </a:solidFill>
              </a:rPr>
              <a:t>for instructions and definitions.</a:t>
            </a:r>
            <a:endParaRPr lang="en-US" b="1" dirty="0">
              <a:solidFill>
                <a:srgbClr val="17375E"/>
              </a:solidFill>
            </a:endParaRPr>
          </a:p>
          <a:p>
            <a:r>
              <a:rPr lang="en-US" dirty="0">
                <a:solidFill>
                  <a:srgbClr val="17375E"/>
                </a:solidFill>
              </a:rPr>
              <a:t>From April 1</a:t>
            </a:r>
            <a:r>
              <a:rPr lang="en-US" baseline="30000" dirty="0">
                <a:solidFill>
                  <a:srgbClr val="17375E"/>
                </a:solidFill>
              </a:rPr>
              <a:t>st</a:t>
            </a:r>
            <a:r>
              <a:rPr lang="en-US" dirty="0">
                <a:solidFill>
                  <a:srgbClr val="17375E"/>
                </a:solidFill>
              </a:rPr>
              <a:t> 2024, materials are available here: </a:t>
            </a:r>
            <a:r>
              <a:rPr lang="en-US" dirty="0">
                <a:solidFill>
                  <a:srgbClr val="17375E"/>
                </a:solidFill>
                <a:hlinkClick r:id="rId2"/>
              </a:rPr>
              <a:t>https://glaas.who.int/</a:t>
            </a:r>
            <a:r>
              <a:rPr lang="en-US" dirty="0">
                <a:solidFill>
                  <a:srgbClr val="17375E"/>
                </a:solidFill>
              </a:rPr>
              <a:t> </a:t>
            </a:r>
          </a:p>
          <a:p>
            <a:pPr marL="339725" indent="0">
              <a:spcBef>
                <a:spcPts val="0"/>
              </a:spcBef>
              <a:buNone/>
            </a:pPr>
            <a:endParaRPr lang="en-US" sz="1900" dirty="0"/>
          </a:p>
          <a:p>
            <a:pPr marL="339725" indent="0" algn="ctr">
              <a:spcBef>
                <a:spcPts val="0"/>
              </a:spcBef>
              <a:buNone/>
            </a:pPr>
            <a:r>
              <a:rPr lang="en-US" sz="1900" dirty="0"/>
              <a:t>If you have any questions, please contact </a:t>
            </a:r>
            <a:r>
              <a:rPr lang="en-US" sz="1900" dirty="0">
                <a:hlinkClick r:id="rId3"/>
              </a:rPr>
              <a:t>glaas@who.int</a:t>
            </a:r>
            <a:r>
              <a:rPr lang="en-US" sz="1900" dirty="0"/>
              <a:t>. </a:t>
            </a:r>
            <a:endParaRPr lang="en-US" sz="1900" dirty="0">
              <a:solidFill>
                <a:srgbClr val="17375E"/>
              </a:solidFill>
            </a:endParaRPr>
          </a:p>
        </p:txBody>
      </p:sp>
    </p:spTree>
    <p:extLst>
      <p:ext uri="{BB962C8B-B14F-4D97-AF65-F5344CB8AC3E}">
        <p14:creationId xmlns:p14="http://schemas.microsoft.com/office/powerpoint/2010/main" val="27057018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39BBE1-E561-4CCF-B2AA-7B9942FD23A7}"/>
              </a:ext>
            </a:extLst>
          </p:cNvPr>
          <p:cNvSpPr>
            <a:spLocks noGrp="1"/>
          </p:cNvSpPr>
          <p:nvPr>
            <p:ph type="title"/>
          </p:nvPr>
        </p:nvSpPr>
        <p:spPr/>
        <p:txBody>
          <a:bodyPr/>
          <a:lstStyle/>
          <a:p>
            <a:r>
              <a:rPr lang="en-US"/>
              <a:t>Using WASH accounts to improve answers to D11</a:t>
            </a:r>
          </a:p>
        </p:txBody>
      </p:sp>
      <p:sp>
        <p:nvSpPr>
          <p:cNvPr id="2" name="Content Placeholder 1">
            <a:extLst>
              <a:ext uri="{FF2B5EF4-FFF2-40B4-BE49-F238E27FC236}">
                <a16:creationId xmlns:a16="http://schemas.microsoft.com/office/drawing/2014/main" id="{6964C670-B28C-4732-8761-DF844C061168}"/>
              </a:ext>
            </a:extLst>
          </p:cNvPr>
          <p:cNvSpPr>
            <a:spLocks noGrp="1"/>
          </p:cNvSpPr>
          <p:nvPr>
            <p:ph idx="1"/>
          </p:nvPr>
        </p:nvSpPr>
        <p:spPr/>
        <p:txBody>
          <a:bodyPr>
            <a:normAutofit fontScale="85000" lnSpcReduction="10000"/>
          </a:bodyPr>
          <a:lstStyle/>
          <a:p>
            <a:pPr marL="457200" indent="-457200"/>
            <a:r>
              <a:rPr lang="en-GB" sz="4000" dirty="0"/>
              <a:t>It is acknowledged that the data requested in D11 may not be readily available. </a:t>
            </a:r>
          </a:p>
          <a:p>
            <a:pPr marL="457200" indent="-457200"/>
            <a:r>
              <a:rPr lang="en-GB" sz="4000" dirty="0"/>
              <a:t>To improve information on WASH financial flows, GLAAS has developed the TrackFin methodology, which results in WASH accounts, to improve information on financial flows and expenditures in WASH. </a:t>
            </a:r>
          </a:p>
          <a:p>
            <a:pPr marL="914400" lvl="1" indent="-457200"/>
            <a:r>
              <a:rPr lang="en-GB" sz="3600" b="1" dirty="0">
                <a:solidFill>
                  <a:srgbClr val="D60A87"/>
                </a:solidFill>
              </a:rPr>
              <a:t>For countries that have developed WASH accounts recently</a:t>
            </a:r>
            <a:r>
              <a:rPr lang="en-GB" sz="3600" dirty="0"/>
              <a:t>, the D11 table can be extracted from module 6.4 of the WASH accounts production tool.</a:t>
            </a:r>
            <a:endParaRPr lang="en-US" sz="3600" dirty="0"/>
          </a:p>
        </p:txBody>
      </p:sp>
    </p:spTree>
    <p:extLst>
      <p:ext uri="{BB962C8B-B14F-4D97-AF65-F5344CB8AC3E}">
        <p14:creationId xmlns:p14="http://schemas.microsoft.com/office/powerpoint/2010/main" val="11227744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B993F-875D-4F6D-9930-CE27DBBBC55C}"/>
              </a:ext>
            </a:extLst>
          </p:cNvPr>
          <p:cNvSpPr>
            <a:spLocks noGrp="1"/>
          </p:cNvSpPr>
          <p:nvPr>
            <p:ph type="title"/>
          </p:nvPr>
        </p:nvSpPr>
        <p:spPr/>
        <p:txBody>
          <a:bodyPr/>
          <a:lstStyle/>
          <a:p>
            <a:r>
              <a:rPr lang="en-US"/>
              <a:t>More information on WASH accounts</a:t>
            </a:r>
          </a:p>
        </p:txBody>
      </p:sp>
      <p:sp>
        <p:nvSpPr>
          <p:cNvPr id="3" name="Content Placeholder 2">
            <a:extLst>
              <a:ext uri="{FF2B5EF4-FFF2-40B4-BE49-F238E27FC236}">
                <a16:creationId xmlns:a16="http://schemas.microsoft.com/office/drawing/2014/main" id="{75DD3748-1233-43FD-BD94-545CD53D11CF}"/>
              </a:ext>
            </a:extLst>
          </p:cNvPr>
          <p:cNvSpPr>
            <a:spLocks noGrp="1"/>
          </p:cNvSpPr>
          <p:nvPr>
            <p:ph idx="1"/>
          </p:nvPr>
        </p:nvSpPr>
        <p:spPr/>
        <p:txBody>
          <a:bodyPr>
            <a:normAutofit/>
          </a:bodyPr>
          <a:lstStyle/>
          <a:p>
            <a:r>
              <a:rPr lang="en-GB" sz="3200"/>
              <a:t>If your government is interested in developing WASH accounts using the TrackFin methodology, please contact: </a:t>
            </a:r>
            <a:r>
              <a:rPr lang="en-GB" sz="3200" i="1" u="sng">
                <a:hlinkClick r:id="rId2"/>
              </a:rPr>
              <a:t>glaas@who.int</a:t>
            </a:r>
            <a:endParaRPr lang="en-GB" sz="3200" i="1" u="sng"/>
          </a:p>
          <a:p>
            <a:r>
              <a:rPr lang="en-GB" sz="3200"/>
              <a:t>For more information on WASH accounts, please see: </a:t>
            </a:r>
            <a:r>
              <a:rPr lang="en-GB" u="sng">
                <a:hlinkClick r:id="rId3"/>
              </a:rPr>
              <a:t>https://www.who.int/teams/environment-climate-change-and-health/water-sanitation-and-health/monitoring-and-evidence/wash-systems-monitoring/un-water-global-analysis-and-assessment-of-sanitation-and-drinking-water/wash-accounts</a:t>
            </a:r>
            <a:r>
              <a:rPr lang="en-GB" u="sng"/>
              <a:t> </a:t>
            </a:r>
            <a:endParaRPr lang="en-GB" sz="3200" i="1" u="sng"/>
          </a:p>
        </p:txBody>
      </p:sp>
      <p:pic>
        <p:nvPicPr>
          <p:cNvPr id="5" name="Picture 4" descr="Logo&#10;&#10;Description automatically generated">
            <a:extLst>
              <a:ext uri="{FF2B5EF4-FFF2-40B4-BE49-F238E27FC236}">
                <a16:creationId xmlns:a16="http://schemas.microsoft.com/office/drawing/2014/main" id="{5970187C-E131-B842-A63C-3C636897BF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7303" y="5114510"/>
            <a:ext cx="2237394" cy="926647"/>
          </a:xfrm>
          <a:prstGeom prst="rect">
            <a:avLst/>
          </a:prstGeom>
        </p:spPr>
      </p:pic>
    </p:spTree>
    <p:extLst>
      <p:ext uri="{BB962C8B-B14F-4D97-AF65-F5344CB8AC3E}">
        <p14:creationId xmlns:p14="http://schemas.microsoft.com/office/powerpoint/2010/main" val="2652061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285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44763C-B42D-D411-89BE-0565DE8D2319}"/>
              </a:ext>
            </a:extLst>
          </p:cNvPr>
          <p:cNvSpPr>
            <a:spLocks noGrp="1"/>
          </p:cNvSpPr>
          <p:nvPr>
            <p:ph type="title"/>
          </p:nvPr>
        </p:nvSpPr>
        <p:spPr/>
        <p:txBody>
          <a:bodyPr/>
          <a:lstStyle/>
          <a:p>
            <a:r>
              <a:rPr lang="en-US"/>
              <a:t>Choosing how to complete the country survey: </a:t>
            </a:r>
            <a:br>
              <a:rPr lang="en-US"/>
            </a:br>
            <a:r>
              <a:rPr lang="en-US"/>
              <a:t>PDF or online (eGLAAS)</a:t>
            </a:r>
          </a:p>
        </p:txBody>
      </p:sp>
      <p:sp>
        <p:nvSpPr>
          <p:cNvPr id="5" name="Text Placeholder 4">
            <a:extLst>
              <a:ext uri="{FF2B5EF4-FFF2-40B4-BE49-F238E27FC236}">
                <a16:creationId xmlns:a16="http://schemas.microsoft.com/office/drawing/2014/main" id="{02413A24-3740-B99A-049E-BC215EB6AC8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81064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9A86BC-EA59-7D5C-FD07-273DFB5B213B}"/>
              </a:ext>
            </a:extLst>
          </p:cNvPr>
          <p:cNvSpPr>
            <a:spLocks noGrp="1"/>
          </p:cNvSpPr>
          <p:nvPr>
            <p:ph type="title"/>
          </p:nvPr>
        </p:nvSpPr>
        <p:spPr/>
        <p:txBody>
          <a:bodyPr/>
          <a:lstStyle/>
          <a:p>
            <a:r>
              <a:rPr lang="en-US"/>
              <a:t>Choosing how to complete the country survey </a:t>
            </a:r>
          </a:p>
        </p:txBody>
      </p:sp>
      <p:sp>
        <p:nvSpPr>
          <p:cNvPr id="5" name="Content Placeholder 4">
            <a:extLst>
              <a:ext uri="{FF2B5EF4-FFF2-40B4-BE49-F238E27FC236}">
                <a16:creationId xmlns:a16="http://schemas.microsoft.com/office/drawing/2014/main" id="{970F565D-9448-B70D-4891-119DB7D6DB1C}"/>
              </a:ext>
            </a:extLst>
          </p:cNvPr>
          <p:cNvSpPr>
            <a:spLocks noGrp="1"/>
          </p:cNvSpPr>
          <p:nvPr>
            <p:ph idx="1"/>
          </p:nvPr>
        </p:nvSpPr>
        <p:spPr>
          <a:xfrm>
            <a:off x="609600" y="1280166"/>
            <a:ext cx="10972800" cy="4783750"/>
          </a:xfrm>
        </p:spPr>
        <p:txBody>
          <a:bodyPr>
            <a:normAutofit/>
          </a:bodyPr>
          <a:lstStyle/>
          <a:p>
            <a:pPr algn="just">
              <a:lnSpc>
                <a:spcPct val="100000"/>
              </a:lnSpc>
              <a:spcBef>
                <a:spcPts val="600"/>
              </a:spcBef>
              <a:spcAft>
                <a:spcPts val="6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The GLAAS 2024 country survey is available either as:</a:t>
            </a:r>
          </a:p>
          <a:p>
            <a:pPr lvl="1" algn="just">
              <a:lnSpc>
                <a:spcPct val="100000"/>
              </a:lnSpc>
              <a:spcBef>
                <a:spcPts val="600"/>
              </a:spcBef>
              <a:spcAft>
                <a:spcPts val="6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1) a fillable </a:t>
            </a:r>
            <a:r>
              <a:rPr lang="en-US" sz="2800" b="1" dirty="0">
                <a:solidFill>
                  <a:srgbClr val="D60A87"/>
                </a:solidFill>
                <a:effectLst/>
                <a:latin typeface="Calibri" panose="020F0502020204030204" pitchFamily="34" charset="0"/>
                <a:ea typeface="Calibri" panose="020F0502020204030204" pitchFamily="34" charset="0"/>
                <a:cs typeface="Times New Roman" panose="02020603050405020304" pitchFamily="18" charset="0"/>
              </a:rPr>
              <a:t>PDF</a:t>
            </a:r>
            <a:r>
              <a:rPr lang="en-US" sz="2800" dirty="0">
                <a:effectLst/>
                <a:latin typeface="Calibri" panose="020F0502020204030204" pitchFamily="34" charset="0"/>
                <a:ea typeface="Calibri" panose="020F0502020204030204" pitchFamily="34" charset="0"/>
                <a:cs typeface="Times New Roman" panose="02020603050405020304" pitchFamily="18" charset="0"/>
              </a:rPr>
              <a:t> form; </a:t>
            </a:r>
            <a:r>
              <a:rPr lang="en-US" sz="2800" i="1" dirty="0">
                <a:effectLst/>
                <a:latin typeface="Calibri" panose="020F0502020204030204" pitchFamily="34" charset="0"/>
                <a:ea typeface="Calibri" panose="020F0502020204030204" pitchFamily="34" charset="0"/>
                <a:cs typeface="Times New Roman" panose="02020603050405020304" pitchFamily="18" charset="0"/>
              </a:rPr>
              <a:t>or</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lvl="1" algn="just">
              <a:lnSpc>
                <a:spcPct val="100000"/>
              </a:lnSpc>
              <a:spcBef>
                <a:spcPts val="600"/>
              </a:spcBef>
              <a:spcAft>
                <a:spcPts val="6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2) an online survey called </a:t>
            </a:r>
            <a:r>
              <a:rPr lang="en-US" sz="2800" b="1" dirty="0">
                <a:solidFill>
                  <a:srgbClr val="D60A87"/>
                </a:solidFill>
                <a:effectLst/>
                <a:latin typeface="Calibri" panose="020F0502020204030204" pitchFamily="34" charset="0"/>
                <a:ea typeface="Calibri" panose="020F0502020204030204" pitchFamily="34" charset="0"/>
                <a:cs typeface="Times New Roman" panose="02020603050405020304" pitchFamily="18" charset="0"/>
              </a:rPr>
              <a:t>eGLAAS</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2" algn="just">
              <a:spcBef>
                <a:spcPts val="600"/>
              </a:spcBef>
              <a:spcAft>
                <a:spcPts val="600"/>
              </a:spcAft>
            </a:pPr>
            <a:r>
              <a:rPr lang="en-US" dirty="0">
                <a:effectLst/>
                <a:latin typeface="Calibri" panose="020F0502020204030204" pitchFamily="34" charset="0"/>
                <a:ea typeface="Calibri" panose="020F0502020204030204" pitchFamily="34" charset="0"/>
                <a:cs typeface="Times New Roman" panose="02020603050405020304" pitchFamily="18" charset="0"/>
              </a:rPr>
              <a:t>eGLAAS is developed using REDCap and hosted on WHO’s instance of the platform called Electronic Data Capture REDCap (EDCRC). </a:t>
            </a:r>
          </a:p>
        </p:txBody>
      </p:sp>
      <p:sp>
        <p:nvSpPr>
          <p:cNvPr id="2" name="TextBox 1">
            <a:extLst>
              <a:ext uri="{FF2B5EF4-FFF2-40B4-BE49-F238E27FC236}">
                <a16:creationId xmlns:a16="http://schemas.microsoft.com/office/drawing/2014/main" id="{2FB3D89C-FDCE-AAA1-0E89-5922EFC4B187}"/>
              </a:ext>
            </a:extLst>
          </p:cNvPr>
          <p:cNvSpPr txBox="1"/>
          <p:nvPr/>
        </p:nvSpPr>
        <p:spPr>
          <a:xfrm>
            <a:off x="2398294" y="4308089"/>
            <a:ext cx="7395411" cy="1200329"/>
          </a:xfrm>
          <a:prstGeom prst="rect">
            <a:avLst/>
          </a:prstGeom>
          <a:noFill/>
        </p:spPr>
        <p:txBody>
          <a:bodyPr wrap="square" rtlCol="0">
            <a:spAutoFit/>
          </a:bodyPr>
          <a:lstStyle/>
          <a:p>
            <a:pPr algn="ctr"/>
            <a:r>
              <a:rPr lang="en-US" sz="2400" b="1" dirty="0">
                <a:solidFill>
                  <a:srgbClr val="D60A87"/>
                </a:solidFill>
                <a:effectLst/>
                <a:latin typeface="Calibri" panose="020F0502020204030204" pitchFamily="34" charset="0"/>
                <a:ea typeface="Calibri" panose="020F0502020204030204" pitchFamily="34" charset="0"/>
                <a:cs typeface="Times New Roman" panose="02020603050405020304" pitchFamily="18" charset="0"/>
              </a:rPr>
              <a:t>The focal point, with stakeholders, should decide how best to coordinate the GLAAS process and determine which form (PDF or eGLAAS) will be best for the country.</a:t>
            </a:r>
            <a:endParaRPr lang="en-US" sz="3200" b="1" dirty="0">
              <a:solidFill>
                <a:srgbClr val="D60A87"/>
              </a:solidFill>
            </a:endParaRPr>
          </a:p>
        </p:txBody>
      </p:sp>
    </p:spTree>
    <p:extLst>
      <p:ext uri="{BB962C8B-B14F-4D97-AF65-F5344CB8AC3E}">
        <p14:creationId xmlns:p14="http://schemas.microsoft.com/office/powerpoint/2010/main" val="1971449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2091ED-31F3-B872-B3CE-480CD5892337}"/>
              </a:ext>
            </a:extLst>
          </p:cNvPr>
          <p:cNvSpPr>
            <a:spLocks noGrp="1"/>
          </p:cNvSpPr>
          <p:nvPr>
            <p:ph type="title"/>
          </p:nvPr>
        </p:nvSpPr>
        <p:spPr/>
        <p:txBody>
          <a:bodyPr/>
          <a:lstStyle/>
          <a:p>
            <a:r>
              <a:rPr lang="en-US"/>
              <a:t>User feedback on Pilot of eGLAAS</a:t>
            </a:r>
          </a:p>
        </p:txBody>
      </p:sp>
      <p:sp>
        <p:nvSpPr>
          <p:cNvPr id="2" name="Content Placeholder 1">
            <a:extLst>
              <a:ext uri="{FF2B5EF4-FFF2-40B4-BE49-F238E27FC236}">
                <a16:creationId xmlns:a16="http://schemas.microsoft.com/office/drawing/2014/main" id="{DD3A87A8-3F16-D741-5644-53B1CE120673}"/>
              </a:ext>
            </a:extLst>
          </p:cNvPr>
          <p:cNvSpPr>
            <a:spLocks noGrp="1"/>
          </p:cNvSpPr>
          <p:nvPr>
            <p:ph idx="1"/>
          </p:nvPr>
        </p:nvSpPr>
        <p:spPr/>
        <p:txBody>
          <a:bodyPr>
            <a:normAutofit/>
          </a:bodyPr>
          <a:lstStyle/>
          <a:p>
            <a:r>
              <a:rPr lang="en-US" sz="2800" dirty="0"/>
              <a:t>In the GLAAS 2021/2022 cycle, 11 countries successfully piloted eGLAAS to complete the country survey.</a:t>
            </a:r>
          </a:p>
          <a:p>
            <a:r>
              <a:rPr lang="en-US" sz="2800" dirty="0"/>
              <a:t>Both experienced and first-time GLAAS contributors found the online survey to be user-friendly. </a:t>
            </a:r>
          </a:p>
          <a:p>
            <a:r>
              <a:rPr lang="en-US" sz="2800" dirty="0"/>
              <a:t>Teams found it especially useful that multiple survey contributors could access the platform and contribute responses to survey questions, which saved time and made the process more efficient.  </a:t>
            </a:r>
          </a:p>
        </p:txBody>
      </p:sp>
      <p:sp>
        <p:nvSpPr>
          <p:cNvPr id="4" name="TextBox 3">
            <a:extLst>
              <a:ext uri="{FF2B5EF4-FFF2-40B4-BE49-F238E27FC236}">
                <a16:creationId xmlns:a16="http://schemas.microsoft.com/office/drawing/2014/main" id="{8EB41B0C-73C2-55FC-C730-1040D0E567E1}"/>
              </a:ext>
            </a:extLst>
          </p:cNvPr>
          <p:cNvSpPr txBox="1"/>
          <p:nvPr/>
        </p:nvSpPr>
        <p:spPr>
          <a:xfrm>
            <a:off x="1925615" y="5072798"/>
            <a:ext cx="3056466" cy="923330"/>
          </a:xfrm>
          <a:prstGeom prst="rect">
            <a:avLst/>
          </a:prstGeom>
          <a:noFill/>
        </p:spPr>
        <p:txBody>
          <a:bodyPr wrap="square" rtlCol="0">
            <a:spAutoFit/>
          </a:bodyPr>
          <a:lstStyle/>
          <a:p>
            <a:pPr algn="ctr"/>
            <a:r>
              <a:rPr lang="en-US" sz="1800" b="1" i="1" dirty="0">
                <a:solidFill>
                  <a:srgbClr val="D60A87"/>
                </a:solidFill>
              </a:rPr>
              <a:t>“In general, eGLAAS is user-friendly and facilitates the data collection process.”</a:t>
            </a:r>
            <a:endParaRPr lang="en-US" b="1" i="1" dirty="0">
              <a:solidFill>
                <a:srgbClr val="D60A87"/>
              </a:solidFill>
            </a:endParaRPr>
          </a:p>
        </p:txBody>
      </p:sp>
      <p:sp>
        <p:nvSpPr>
          <p:cNvPr id="5" name="TextBox 4">
            <a:extLst>
              <a:ext uri="{FF2B5EF4-FFF2-40B4-BE49-F238E27FC236}">
                <a16:creationId xmlns:a16="http://schemas.microsoft.com/office/drawing/2014/main" id="{C012962A-B3B3-9928-B45A-5505B16BF7B8}"/>
              </a:ext>
            </a:extLst>
          </p:cNvPr>
          <p:cNvSpPr txBox="1"/>
          <p:nvPr/>
        </p:nvSpPr>
        <p:spPr>
          <a:xfrm>
            <a:off x="5528074" y="4795799"/>
            <a:ext cx="4325311" cy="1477328"/>
          </a:xfrm>
          <a:prstGeom prst="rect">
            <a:avLst/>
          </a:prstGeom>
          <a:noFill/>
        </p:spPr>
        <p:txBody>
          <a:bodyPr wrap="square" rtlCol="0">
            <a:spAutoFit/>
          </a:bodyPr>
          <a:lstStyle/>
          <a:p>
            <a:pPr algn="ctr"/>
            <a:r>
              <a:rPr lang="en-US" sz="1800" b="1" i="1" dirty="0">
                <a:solidFill>
                  <a:srgbClr val="D60A87"/>
                </a:solidFill>
              </a:rPr>
              <a:t>“The process of checking errors and communicating them through eGLAAS platform was excellent. It allowed the reviewers time to consult the country team virtually until a consensus was reached.”</a:t>
            </a:r>
            <a:endParaRPr lang="en-US" b="1" i="1" dirty="0">
              <a:solidFill>
                <a:srgbClr val="D60A87"/>
              </a:solidFill>
            </a:endParaRPr>
          </a:p>
        </p:txBody>
      </p:sp>
    </p:spTree>
    <p:extLst>
      <p:ext uri="{BB962C8B-B14F-4D97-AF65-F5344CB8AC3E}">
        <p14:creationId xmlns:p14="http://schemas.microsoft.com/office/powerpoint/2010/main" val="2773012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1054F1-D21A-C085-DC8B-FA17194EA0E4}"/>
              </a:ext>
            </a:extLst>
          </p:cNvPr>
          <p:cNvSpPr txBox="1"/>
          <p:nvPr/>
        </p:nvSpPr>
        <p:spPr>
          <a:xfrm>
            <a:off x="176392" y="1782395"/>
            <a:ext cx="2244079" cy="1508105"/>
          </a:xfrm>
          <a:prstGeom prst="rect">
            <a:avLst/>
          </a:prstGeom>
          <a:solidFill>
            <a:schemeClr val="accent1">
              <a:lumMod val="50000"/>
            </a:schemeClr>
          </a:solidFill>
        </p:spPr>
        <p:txBody>
          <a:bodyPr wrap="square" rtlCol="0" anchor="ctr">
            <a:spAutoFit/>
          </a:bodyPr>
          <a:lstStyle/>
          <a:p>
            <a:r>
              <a:rPr lang="en-US" sz="2000" dirty="0">
                <a:solidFill>
                  <a:schemeClr val="bg1"/>
                </a:solidFill>
              </a:rPr>
              <a:t>Software and access requirements</a:t>
            </a:r>
          </a:p>
          <a:p>
            <a:endParaRPr lang="en-US" sz="2000" dirty="0">
              <a:solidFill>
                <a:schemeClr val="bg1"/>
              </a:solidFill>
            </a:endParaRPr>
          </a:p>
          <a:p>
            <a:endParaRPr lang="en-US" sz="1200" dirty="0">
              <a:solidFill>
                <a:schemeClr val="bg1"/>
              </a:solidFill>
            </a:endParaRPr>
          </a:p>
        </p:txBody>
      </p:sp>
      <p:sp>
        <p:nvSpPr>
          <p:cNvPr id="16" name="TextBox 15">
            <a:extLst>
              <a:ext uri="{FF2B5EF4-FFF2-40B4-BE49-F238E27FC236}">
                <a16:creationId xmlns:a16="http://schemas.microsoft.com/office/drawing/2014/main" id="{282ADCCE-CC66-DEE3-CAF7-077DBD14F63D}"/>
              </a:ext>
            </a:extLst>
          </p:cNvPr>
          <p:cNvSpPr txBox="1"/>
          <p:nvPr/>
        </p:nvSpPr>
        <p:spPr>
          <a:xfrm>
            <a:off x="176392" y="3271637"/>
            <a:ext cx="2244079" cy="1015663"/>
          </a:xfrm>
          <a:prstGeom prst="rect">
            <a:avLst/>
          </a:prstGeom>
          <a:solidFill>
            <a:schemeClr val="accent1">
              <a:lumMod val="50000"/>
            </a:schemeClr>
          </a:solidFill>
        </p:spPr>
        <p:txBody>
          <a:bodyPr wrap="square" rtlCol="0" anchor="ctr">
            <a:spAutoFit/>
          </a:bodyPr>
          <a:lstStyle/>
          <a:p>
            <a:endParaRPr lang="en-US" sz="1000" dirty="0">
              <a:solidFill>
                <a:schemeClr val="bg1"/>
              </a:solidFill>
            </a:endParaRPr>
          </a:p>
          <a:p>
            <a:r>
              <a:rPr lang="en-US" sz="2000" dirty="0">
                <a:solidFill>
                  <a:schemeClr val="bg1"/>
                </a:solidFill>
              </a:rPr>
              <a:t>Available languages</a:t>
            </a:r>
          </a:p>
          <a:p>
            <a:endParaRPr lang="en-US" sz="2000" dirty="0">
              <a:solidFill>
                <a:schemeClr val="bg1"/>
              </a:solidFill>
            </a:endParaRPr>
          </a:p>
          <a:p>
            <a:endParaRPr lang="en-US" sz="1000" dirty="0">
              <a:solidFill>
                <a:schemeClr val="bg1"/>
              </a:solidFill>
            </a:endParaRPr>
          </a:p>
        </p:txBody>
      </p:sp>
      <p:cxnSp>
        <p:nvCxnSpPr>
          <p:cNvPr id="19" name="Straight Connector 18">
            <a:extLst>
              <a:ext uri="{FF2B5EF4-FFF2-40B4-BE49-F238E27FC236}">
                <a16:creationId xmlns:a16="http://schemas.microsoft.com/office/drawing/2014/main" id="{27915E28-BDC6-9B9C-9245-010A0CBA466B}"/>
              </a:ext>
            </a:extLst>
          </p:cNvPr>
          <p:cNvCxnSpPr>
            <a:cxnSpLocks/>
          </p:cNvCxnSpPr>
          <p:nvPr/>
        </p:nvCxnSpPr>
        <p:spPr>
          <a:xfrm flipH="1">
            <a:off x="176392" y="4275889"/>
            <a:ext cx="11583534" cy="19660"/>
          </a:xfrm>
          <a:prstGeom prst="line">
            <a:avLst/>
          </a:prstGeom>
          <a:ln w="1016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16ABA77-4BD7-CB6E-AEC0-BAFBB2D584F7}"/>
              </a:ext>
            </a:extLst>
          </p:cNvPr>
          <p:cNvCxnSpPr>
            <a:cxnSpLocks/>
          </p:cNvCxnSpPr>
          <p:nvPr/>
        </p:nvCxnSpPr>
        <p:spPr>
          <a:xfrm flipH="1">
            <a:off x="176392" y="3245690"/>
            <a:ext cx="11583534" cy="19661"/>
          </a:xfrm>
          <a:prstGeom prst="line">
            <a:avLst/>
          </a:prstGeom>
          <a:ln w="1016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38C2D90-D1DC-25FE-78A5-3B54A844958C}"/>
              </a:ext>
            </a:extLst>
          </p:cNvPr>
          <p:cNvSpPr>
            <a:spLocks noGrp="1"/>
          </p:cNvSpPr>
          <p:nvPr>
            <p:ph type="title"/>
          </p:nvPr>
        </p:nvSpPr>
        <p:spPr/>
        <p:txBody>
          <a:bodyPr/>
          <a:lstStyle/>
          <a:p>
            <a:pPr algn="ctr"/>
            <a:r>
              <a:rPr lang="en-US" dirty="0"/>
              <a:t>Main differences between fillable PDF and eGLAAS</a:t>
            </a:r>
          </a:p>
        </p:txBody>
      </p:sp>
      <p:sp>
        <p:nvSpPr>
          <p:cNvPr id="5" name="TextBox 4">
            <a:extLst>
              <a:ext uri="{FF2B5EF4-FFF2-40B4-BE49-F238E27FC236}">
                <a16:creationId xmlns:a16="http://schemas.microsoft.com/office/drawing/2014/main" id="{E10DEEAF-C65F-6508-3AC5-B9FA34DE7341}"/>
              </a:ext>
            </a:extLst>
          </p:cNvPr>
          <p:cNvSpPr txBox="1"/>
          <p:nvPr/>
        </p:nvSpPr>
        <p:spPr>
          <a:xfrm>
            <a:off x="2425312" y="1265599"/>
            <a:ext cx="4572000" cy="523220"/>
          </a:xfrm>
          <a:prstGeom prst="rect">
            <a:avLst/>
          </a:prstGeom>
          <a:solidFill>
            <a:schemeClr val="accent1">
              <a:lumMod val="50000"/>
            </a:schemeClr>
          </a:solidFill>
        </p:spPr>
        <p:txBody>
          <a:bodyPr wrap="square" rtlCol="0">
            <a:spAutoFit/>
          </a:bodyPr>
          <a:lstStyle/>
          <a:p>
            <a:pPr algn="ctr"/>
            <a:r>
              <a:rPr lang="en-US" sz="2800" b="1">
                <a:solidFill>
                  <a:schemeClr val="bg1"/>
                </a:solidFill>
              </a:rPr>
              <a:t>PDF</a:t>
            </a:r>
          </a:p>
        </p:txBody>
      </p:sp>
      <p:sp>
        <p:nvSpPr>
          <p:cNvPr id="6" name="TextBox 5">
            <a:extLst>
              <a:ext uri="{FF2B5EF4-FFF2-40B4-BE49-F238E27FC236}">
                <a16:creationId xmlns:a16="http://schemas.microsoft.com/office/drawing/2014/main" id="{6CF71527-59E9-4C64-B009-FD6649471E10}"/>
              </a:ext>
            </a:extLst>
          </p:cNvPr>
          <p:cNvSpPr txBox="1"/>
          <p:nvPr/>
        </p:nvSpPr>
        <p:spPr>
          <a:xfrm>
            <a:off x="7005046" y="1265599"/>
            <a:ext cx="4754880" cy="523220"/>
          </a:xfrm>
          <a:prstGeom prst="rect">
            <a:avLst/>
          </a:prstGeom>
          <a:solidFill>
            <a:schemeClr val="accent1">
              <a:lumMod val="50000"/>
            </a:schemeClr>
          </a:solidFill>
        </p:spPr>
        <p:txBody>
          <a:bodyPr wrap="square" rtlCol="0">
            <a:spAutoFit/>
          </a:bodyPr>
          <a:lstStyle/>
          <a:p>
            <a:pPr algn="ctr"/>
            <a:r>
              <a:rPr lang="en-US" sz="2800" b="1">
                <a:solidFill>
                  <a:schemeClr val="bg1"/>
                </a:solidFill>
              </a:rPr>
              <a:t>eGLAAS</a:t>
            </a:r>
          </a:p>
        </p:txBody>
      </p:sp>
      <p:sp>
        <p:nvSpPr>
          <p:cNvPr id="7" name="TextBox 6">
            <a:extLst>
              <a:ext uri="{FF2B5EF4-FFF2-40B4-BE49-F238E27FC236}">
                <a16:creationId xmlns:a16="http://schemas.microsoft.com/office/drawing/2014/main" id="{C03E8F3E-F9E6-9290-A788-34C60DE5864C}"/>
              </a:ext>
            </a:extLst>
          </p:cNvPr>
          <p:cNvSpPr txBox="1"/>
          <p:nvPr/>
        </p:nvSpPr>
        <p:spPr>
          <a:xfrm>
            <a:off x="176392" y="4344023"/>
            <a:ext cx="2244079" cy="1938992"/>
          </a:xfrm>
          <a:prstGeom prst="rect">
            <a:avLst/>
          </a:prstGeom>
          <a:solidFill>
            <a:schemeClr val="accent1">
              <a:lumMod val="50000"/>
            </a:schemeClr>
          </a:solidFill>
        </p:spPr>
        <p:txBody>
          <a:bodyPr wrap="square" rtlCol="0" anchor="ctr">
            <a:spAutoFit/>
          </a:bodyPr>
          <a:lstStyle/>
          <a:p>
            <a:r>
              <a:rPr lang="en-US" sz="2000" dirty="0">
                <a:solidFill>
                  <a:schemeClr val="bg1"/>
                </a:solidFill>
              </a:rPr>
              <a:t>Multiple user access and compiling responses</a:t>
            </a:r>
          </a:p>
          <a:p>
            <a:endParaRPr lang="en-US" sz="2000" dirty="0">
              <a:solidFill>
                <a:schemeClr val="bg1"/>
              </a:solidFill>
            </a:endParaRPr>
          </a:p>
          <a:p>
            <a:endParaRPr lang="en-US" sz="2000" dirty="0">
              <a:solidFill>
                <a:schemeClr val="bg1"/>
              </a:solidFill>
            </a:endParaRPr>
          </a:p>
        </p:txBody>
      </p:sp>
      <p:sp>
        <p:nvSpPr>
          <p:cNvPr id="9" name="TextBox 8">
            <a:extLst>
              <a:ext uri="{FF2B5EF4-FFF2-40B4-BE49-F238E27FC236}">
                <a16:creationId xmlns:a16="http://schemas.microsoft.com/office/drawing/2014/main" id="{ED5BBE57-5300-AF5B-449F-87455EDE01F0}"/>
              </a:ext>
            </a:extLst>
          </p:cNvPr>
          <p:cNvSpPr txBox="1"/>
          <p:nvPr/>
        </p:nvSpPr>
        <p:spPr>
          <a:xfrm>
            <a:off x="2425642" y="1797784"/>
            <a:ext cx="4463759" cy="1200329"/>
          </a:xfrm>
          <a:prstGeom prst="rect">
            <a:avLst/>
          </a:prstGeom>
          <a:noFill/>
        </p:spPr>
        <p:txBody>
          <a:bodyPr wrap="square" rtlCol="0">
            <a:spAutoFit/>
          </a:bodyPr>
          <a:lstStyle/>
          <a:p>
            <a:pPr lvl="0" defTabSz="914400">
              <a:defRPr/>
            </a:pPr>
            <a:r>
              <a:rPr lang="en-GB" dirty="0">
                <a:latin typeface="Calibri" panose="020F0502020204030204" pitchFamily="34" charset="0"/>
                <a:ea typeface="Calibri" panose="020F0502020204030204" pitchFamily="34" charset="0"/>
                <a:cs typeface="Times New Roman" panose="02020603050405020304" pitchFamily="18" charset="0"/>
              </a:rPr>
              <a:t>Contributors must have an updated version of </a:t>
            </a:r>
            <a:r>
              <a:rPr lang="en-GB"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Adobe Acrobat Reader</a:t>
            </a:r>
            <a:r>
              <a:rPr lang="en-GB" dirty="0">
                <a:latin typeface="Calibri" panose="020F0502020204030204" pitchFamily="34" charset="0"/>
                <a:ea typeface="Calibri" panose="020F0502020204030204" pitchFamily="34" charset="0"/>
                <a:cs typeface="Times New Roman" panose="02020603050405020304" pitchFamily="18" charset="0"/>
              </a:rPr>
              <a:t> installed on their computers. </a:t>
            </a:r>
            <a:r>
              <a:rPr lang="en-GB" b="1" u="sng" dirty="0">
                <a:latin typeface="Calibri" panose="020F0502020204030204" pitchFamily="34" charset="0"/>
                <a:ea typeface="Calibri" panose="020F0502020204030204" pitchFamily="34" charset="0"/>
                <a:cs typeface="Times New Roman" panose="02020603050405020304" pitchFamily="18" charset="0"/>
              </a:rPr>
              <a:t>Internet access is not required</a:t>
            </a:r>
            <a:r>
              <a:rPr lang="en-GB" dirty="0">
                <a:latin typeface="Calibri" panose="020F0502020204030204" pitchFamily="34" charset="0"/>
                <a:ea typeface="Calibri" panose="020F0502020204030204" pitchFamily="34" charset="0"/>
                <a:cs typeface="Times New Roman" panose="02020603050405020304" pitchFamily="18" charset="0"/>
              </a:rPr>
              <a:t> to complete the survey.</a:t>
            </a:r>
            <a:endParaRPr lang="en-US" dirty="0"/>
          </a:p>
        </p:txBody>
      </p:sp>
      <p:sp>
        <p:nvSpPr>
          <p:cNvPr id="10" name="TextBox 9">
            <a:extLst>
              <a:ext uri="{FF2B5EF4-FFF2-40B4-BE49-F238E27FC236}">
                <a16:creationId xmlns:a16="http://schemas.microsoft.com/office/drawing/2014/main" id="{AB9C84F8-B7F9-B8E2-8D3D-3E5015C4FAAD}"/>
              </a:ext>
            </a:extLst>
          </p:cNvPr>
          <p:cNvSpPr txBox="1"/>
          <p:nvPr/>
        </p:nvSpPr>
        <p:spPr>
          <a:xfrm>
            <a:off x="7005046" y="1797784"/>
            <a:ext cx="4754880" cy="1477328"/>
          </a:xfrm>
          <a:prstGeom prst="rect">
            <a:avLst/>
          </a:prstGeom>
          <a:noFill/>
        </p:spPr>
        <p:txBody>
          <a:bodyPr wrap="square" rtlCol="0">
            <a:spAutoFit/>
          </a:bodyPr>
          <a:lstStyle/>
          <a:p>
            <a:pPr lvl="0" defTabSz="914400">
              <a:defRPr/>
            </a:pPr>
            <a:r>
              <a:rPr lang="en-GB" dirty="0">
                <a:latin typeface="Calibri" panose="020F0502020204030204" pitchFamily="34" charset="0"/>
                <a:ea typeface="Calibri" panose="020F0502020204030204" pitchFamily="34" charset="0"/>
                <a:cs typeface="Times New Roman" panose="02020603050405020304" pitchFamily="18" charset="0"/>
              </a:rPr>
              <a:t>Survey contributors </a:t>
            </a:r>
            <a:r>
              <a:rPr lang="en-GB" b="1" u="sng" dirty="0">
                <a:latin typeface="Calibri" panose="020F0502020204030204" pitchFamily="34" charset="0"/>
                <a:ea typeface="Calibri" panose="020F0502020204030204" pitchFamily="34" charset="0"/>
                <a:cs typeface="Times New Roman" panose="02020603050405020304" pitchFamily="18" charset="0"/>
              </a:rPr>
              <a:t>must have access to a web browser with internet </a:t>
            </a:r>
            <a:r>
              <a:rPr lang="en-GB" dirty="0">
                <a:latin typeface="Calibri" panose="020F0502020204030204" pitchFamily="34" charset="0"/>
                <a:ea typeface="Calibri" panose="020F0502020204030204" pitchFamily="34" charset="0"/>
                <a:cs typeface="Times New Roman" panose="02020603050405020304" pitchFamily="18" charset="0"/>
              </a:rPr>
              <a:t>and be registered by the WHO GLAAS team (</a:t>
            </a:r>
            <a:r>
              <a:rPr lang="en-GB"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glaas@who.int</a:t>
            </a:r>
            <a:r>
              <a:rPr lang="en-GB" dirty="0">
                <a:latin typeface="Calibri" panose="020F0502020204030204" pitchFamily="34" charset="0"/>
                <a:ea typeface="Calibri" panose="020F0502020204030204" pitchFamily="34" charset="0"/>
                <a:cs typeface="Times New Roman" panose="02020603050405020304" pitchFamily="18" charset="0"/>
              </a:rPr>
              <a:t>). If country survey is regularly saved, internet cuts should not be an issue. </a:t>
            </a:r>
          </a:p>
        </p:txBody>
      </p:sp>
      <p:cxnSp>
        <p:nvCxnSpPr>
          <p:cNvPr id="11" name="Straight Connector 10">
            <a:extLst>
              <a:ext uri="{FF2B5EF4-FFF2-40B4-BE49-F238E27FC236}">
                <a16:creationId xmlns:a16="http://schemas.microsoft.com/office/drawing/2014/main" id="{8AFF63CF-A07F-E2AA-C547-9816B658E190}"/>
              </a:ext>
            </a:extLst>
          </p:cNvPr>
          <p:cNvCxnSpPr>
            <a:cxnSpLocks/>
          </p:cNvCxnSpPr>
          <p:nvPr/>
        </p:nvCxnSpPr>
        <p:spPr>
          <a:xfrm>
            <a:off x="6953147" y="1265599"/>
            <a:ext cx="0" cy="5017416"/>
          </a:xfrm>
          <a:prstGeom prst="line">
            <a:avLst/>
          </a:prstGeom>
          <a:ln w="1016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823A9F9-0EA9-4C4F-217E-079FAFC1545A}"/>
              </a:ext>
            </a:extLst>
          </p:cNvPr>
          <p:cNvSpPr txBox="1"/>
          <p:nvPr/>
        </p:nvSpPr>
        <p:spPr>
          <a:xfrm>
            <a:off x="2429442" y="3348423"/>
            <a:ext cx="4567870" cy="923330"/>
          </a:xfrm>
          <a:prstGeom prst="rect">
            <a:avLst/>
          </a:prstGeom>
          <a:noFill/>
        </p:spPr>
        <p:txBody>
          <a:bodyPr wrap="square" rtlCol="0">
            <a:spAutoFit/>
          </a:bodyPr>
          <a:lstStyle/>
          <a:p>
            <a:r>
              <a:rPr lang="en-GB" sz="1800" u="sng" dirty="0">
                <a:effectLst/>
                <a:latin typeface="Calibri" panose="020F0502020204030204" pitchFamily="34" charset="0"/>
                <a:ea typeface="Calibri" panose="020F0502020204030204" pitchFamily="34" charset="0"/>
                <a:cs typeface="Times New Roman" panose="02020603050405020304" pitchFamily="18" charset="0"/>
              </a:rPr>
              <a:t>At least seven languages</a:t>
            </a:r>
            <a:r>
              <a:rPr lang="en-GB" sz="1800" dirty="0">
                <a:effectLst/>
                <a:latin typeface="Calibri" panose="020F0502020204030204" pitchFamily="34" charset="0"/>
                <a:ea typeface="Calibri" panose="020F0502020204030204" pitchFamily="34" charset="0"/>
                <a:cs typeface="Times New Roman" panose="02020603050405020304" pitchFamily="18" charset="0"/>
              </a:rPr>
              <a:t>: Arabic, Chinese, English, French, Portuguese, Russian and Spanish.</a:t>
            </a:r>
            <a:endParaRPr lang="en-US" dirty="0"/>
          </a:p>
        </p:txBody>
      </p:sp>
      <p:sp>
        <p:nvSpPr>
          <p:cNvPr id="18" name="TextBox 17">
            <a:extLst>
              <a:ext uri="{FF2B5EF4-FFF2-40B4-BE49-F238E27FC236}">
                <a16:creationId xmlns:a16="http://schemas.microsoft.com/office/drawing/2014/main" id="{534BF5D9-EECD-DACE-0EDA-9692D3967645}"/>
              </a:ext>
            </a:extLst>
          </p:cNvPr>
          <p:cNvSpPr txBox="1"/>
          <p:nvPr/>
        </p:nvSpPr>
        <p:spPr>
          <a:xfrm>
            <a:off x="7005046" y="3348423"/>
            <a:ext cx="4754880" cy="646331"/>
          </a:xfrm>
          <a:prstGeom prst="rect">
            <a:avLst/>
          </a:prstGeom>
          <a:noFill/>
        </p:spPr>
        <p:txBody>
          <a:bodyPr wrap="square" rtlCol="0">
            <a:spAutoFit/>
          </a:bodyPr>
          <a:lstStyle/>
          <a:p>
            <a:r>
              <a:rPr lang="en-GB" sz="1800" u="sng" dirty="0">
                <a:effectLst/>
                <a:latin typeface="Calibri" panose="020F0502020204030204" pitchFamily="34" charset="0"/>
                <a:ea typeface="Calibri" panose="020F0502020204030204" pitchFamily="34" charset="0"/>
                <a:cs typeface="Times New Roman" panose="02020603050405020304" pitchFamily="18" charset="0"/>
              </a:rPr>
              <a:t>Three languages</a:t>
            </a:r>
            <a:r>
              <a:rPr lang="en-GB" sz="1800" dirty="0">
                <a:effectLst/>
                <a:latin typeface="Calibri" panose="020F0502020204030204" pitchFamily="34" charset="0"/>
                <a:ea typeface="Calibri" panose="020F0502020204030204" pitchFamily="34" charset="0"/>
                <a:cs typeface="Times New Roman" panose="02020603050405020304" pitchFamily="18" charset="0"/>
              </a:rPr>
              <a:t>: English, French and Spanish. </a:t>
            </a:r>
            <a:endParaRPr lang="en-US" dirty="0"/>
          </a:p>
        </p:txBody>
      </p:sp>
      <p:sp>
        <p:nvSpPr>
          <p:cNvPr id="20" name="TextBox 19">
            <a:extLst>
              <a:ext uri="{FF2B5EF4-FFF2-40B4-BE49-F238E27FC236}">
                <a16:creationId xmlns:a16="http://schemas.microsoft.com/office/drawing/2014/main" id="{E670E43B-7ADF-5671-81C1-62E13273D839}"/>
              </a:ext>
            </a:extLst>
          </p:cNvPr>
          <p:cNvSpPr txBox="1"/>
          <p:nvPr/>
        </p:nvSpPr>
        <p:spPr>
          <a:xfrm>
            <a:off x="2425642" y="4305988"/>
            <a:ext cx="4463760" cy="1477328"/>
          </a:xfrm>
          <a:prstGeom prst="rect">
            <a:avLst/>
          </a:prstGeom>
          <a:noFill/>
        </p:spPr>
        <p:txBody>
          <a:bodyPr wrap="square" rtlCol="0">
            <a:spAutoFit/>
          </a:bodyPr>
          <a:lstStyle/>
          <a:p>
            <a:pPr lvl="0" defTabSz="914400">
              <a:defRPr/>
            </a:pPr>
            <a:r>
              <a:rPr lang="en-GB" dirty="0">
                <a:latin typeface="Calibri" panose="020F0502020204030204" pitchFamily="34" charset="0"/>
                <a:ea typeface="Calibri" panose="020F0502020204030204" pitchFamily="34" charset="0"/>
                <a:cs typeface="Times New Roman" panose="02020603050405020304" pitchFamily="18" charset="0"/>
              </a:rPr>
              <a:t>Multiple contributors can separately complete their own surveys on saved PDFs and the GLAAS focal point </a:t>
            </a:r>
            <a:r>
              <a:rPr lang="en-GB" b="1" u="sng" dirty="0">
                <a:latin typeface="Calibri" panose="020F0502020204030204" pitchFamily="34" charset="0"/>
                <a:ea typeface="Calibri" panose="020F0502020204030204" pitchFamily="34" charset="0"/>
                <a:cs typeface="Times New Roman" panose="02020603050405020304" pitchFamily="18" charset="0"/>
              </a:rPr>
              <a:t>must reconcile and compile all responses into one final PDF </a:t>
            </a:r>
            <a:r>
              <a:rPr lang="en-GB" dirty="0">
                <a:latin typeface="Calibri" panose="020F0502020204030204" pitchFamily="34" charset="0"/>
                <a:ea typeface="Calibri" panose="020F0502020204030204" pitchFamily="34" charset="0"/>
                <a:cs typeface="Times New Roman" panose="02020603050405020304" pitchFamily="18" charset="0"/>
              </a:rPr>
              <a:t>for submission</a:t>
            </a:r>
            <a:endParaRPr lang="en-US" dirty="0"/>
          </a:p>
        </p:txBody>
      </p:sp>
      <p:sp>
        <p:nvSpPr>
          <p:cNvPr id="21" name="TextBox 20">
            <a:extLst>
              <a:ext uri="{FF2B5EF4-FFF2-40B4-BE49-F238E27FC236}">
                <a16:creationId xmlns:a16="http://schemas.microsoft.com/office/drawing/2014/main" id="{6E7EDB6A-E991-81D9-24D8-A506305DA317}"/>
              </a:ext>
            </a:extLst>
          </p:cNvPr>
          <p:cNvSpPr txBox="1"/>
          <p:nvPr/>
        </p:nvSpPr>
        <p:spPr>
          <a:xfrm>
            <a:off x="7005046" y="4305988"/>
            <a:ext cx="4754880" cy="2031325"/>
          </a:xfrm>
          <a:prstGeom prst="rect">
            <a:avLst/>
          </a:prstGeom>
          <a:noFill/>
        </p:spPr>
        <p:txBody>
          <a:bodyPr wrap="square" rtlCol="0">
            <a:spAutoFit/>
          </a:bodyPr>
          <a:lstStyle/>
          <a:p>
            <a:pPr lvl="0" defTabSz="914400">
              <a:defRPr/>
            </a:pPr>
            <a:r>
              <a:rPr lang="en-GB" dirty="0">
                <a:latin typeface="Calibri" panose="020F0502020204030204" pitchFamily="34" charset="0"/>
                <a:ea typeface="Calibri" panose="020F0502020204030204" pitchFamily="34" charset="0"/>
                <a:cs typeface="Times New Roman" panose="02020603050405020304" pitchFamily="18" charset="0"/>
              </a:rPr>
              <a:t>Multiple contributors can access and complete different questions simultaneously in the country survey on eGLAAS. </a:t>
            </a:r>
            <a:r>
              <a:rPr lang="en-GB" b="1" u="sng" dirty="0">
                <a:latin typeface="Calibri" panose="020F0502020204030204" pitchFamily="34" charset="0"/>
                <a:ea typeface="Calibri" panose="020F0502020204030204" pitchFamily="34" charset="0"/>
                <a:cs typeface="Times New Roman" panose="02020603050405020304" pitchFamily="18" charset="0"/>
              </a:rPr>
              <a:t>Responses do not need to be compiled</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if multiple contributors are given access. Contributors can leave comments for each other in case of conflicting information in a response. </a:t>
            </a:r>
          </a:p>
        </p:txBody>
      </p:sp>
      <p:cxnSp>
        <p:nvCxnSpPr>
          <p:cNvPr id="25" name="Straight Connector 24">
            <a:extLst>
              <a:ext uri="{FF2B5EF4-FFF2-40B4-BE49-F238E27FC236}">
                <a16:creationId xmlns:a16="http://schemas.microsoft.com/office/drawing/2014/main" id="{1D0E7BBC-2074-8B71-76DA-186D3EBA8B0B}"/>
              </a:ext>
            </a:extLst>
          </p:cNvPr>
          <p:cNvCxnSpPr>
            <a:cxnSpLocks/>
          </p:cNvCxnSpPr>
          <p:nvPr/>
        </p:nvCxnSpPr>
        <p:spPr>
          <a:xfrm flipH="1">
            <a:off x="176392" y="6304797"/>
            <a:ext cx="11583534" cy="19660"/>
          </a:xfrm>
          <a:prstGeom prst="line">
            <a:avLst/>
          </a:prstGeom>
          <a:ln w="1016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6" name="CuadroTexto 11">
            <a:extLst>
              <a:ext uri="{FF2B5EF4-FFF2-40B4-BE49-F238E27FC236}">
                <a16:creationId xmlns:a16="http://schemas.microsoft.com/office/drawing/2014/main" id="{A2C47D59-2EC1-8DCA-1536-F9D272F2ECEC}"/>
              </a:ext>
            </a:extLst>
          </p:cNvPr>
          <p:cNvSpPr txBox="1"/>
          <p:nvPr/>
        </p:nvSpPr>
        <p:spPr>
          <a:xfrm>
            <a:off x="176392" y="6461257"/>
            <a:ext cx="11884063" cy="338554"/>
          </a:xfrm>
          <a:prstGeom prst="rect">
            <a:avLst/>
          </a:prstGeom>
          <a:noFill/>
        </p:spPr>
        <p:txBody>
          <a:bodyPr wrap="square">
            <a:spAutoFit/>
          </a:bodyPr>
          <a:lstStyle/>
          <a:p>
            <a:pPr marL="0" lvl="1">
              <a:spcBef>
                <a:spcPts val="600"/>
              </a:spcBef>
              <a:spcAft>
                <a:spcPts val="600"/>
              </a:spcAft>
            </a:pPr>
            <a:r>
              <a:rPr lang="en-US" sz="1600" b="1" dirty="0">
                <a:solidFill>
                  <a:srgbClr val="D60A87"/>
                </a:solidFill>
                <a:latin typeface="Calibri" panose="020F0502020204030204" pitchFamily="34" charset="0"/>
                <a:ea typeface="Calibri" panose="020F0502020204030204" pitchFamily="34" charset="0"/>
                <a:cs typeface="Times New Roman" panose="02020603050405020304" pitchFamily="18" charset="0"/>
              </a:rPr>
              <a:t>See the </a:t>
            </a:r>
            <a:r>
              <a:rPr lang="en-US" sz="1600" b="1" dirty="0">
                <a:solidFill>
                  <a:srgbClr val="D60A87"/>
                </a:solidFill>
                <a:effectLst/>
                <a:latin typeface="Calibri" panose="020F0502020204030204" pitchFamily="34" charset="0"/>
                <a:ea typeface="Calibri" panose="020F0502020204030204" pitchFamily="34" charset="0"/>
                <a:cs typeface="Times New Roman" panose="02020603050405020304" pitchFamily="18" charset="0"/>
              </a:rPr>
              <a:t>survey guidance for more information on the differences between the fillable PDF and eGLAAS. </a:t>
            </a:r>
          </a:p>
        </p:txBody>
      </p:sp>
    </p:spTree>
    <p:extLst>
      <p:ext uri="{BB962C8B-B14F-4D97-AF65-F5344CB8AC3E}">
        <p14:creationId xmlns:p14="http://schemas.microsoft.com/office/powerpoint/2010/main" val="76385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7" grpId="0"/>
      <p:bldP spid="1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9A86BC-EA59-7D5C-FD07-273DFB5B213B}"/>
              </a:ext>
            </a:extLst>
          </p:cNvPr>
          <p:cNvSpPr>
            <a:spLocks noGrp="1"/>
          </p:cNvSpPr>
          <p:nvPr>
            <p:ph type="title"/>
          </p:nvPr>
        </p:nvSpPr>
        <p:spPr/>
        <p:txBody>
          <a:bodyPr/>
          <a:lstStyle/>
          <a:p>
            <a:r>
              <a:rPr lang="en-US"/>
              <a:t>Accessing and using the PDF</a:t>
            </a:r>
          </a:p>
        </p:txBody>
      </p:sp>
      <p:sp>
        <p:nvSpPr>
          <p:cNvPr id="5" name="Content Placeholder 4">
            <a:extLst>
              <a:ext uri="{FF2B5EF4-FFF2-40B4-BE49-F238E27FC236}">
                <a16:creationId xmlns:a16="http://schemas.microsoft.com/office/drawing/2014/main" id="{970F565D-9448-B70D-4891-119DB7D6DB1C}"/>
              </a:ext>
            </a:extLst>
          </p:cNvPr>
          <p:cNvSpPr>
            <a:spLocks noGrp="1"/>
          </p:cNvSpPr>
          <p:nvPr>
            <p:ph idx="1"/>
          </p:nvPr>
        </p:nvSpPr>
        <p:spPr>
          <a:xfrm>
            <a:off x="609600" y="1280166"/>
            <a:ext cx="10972800" cy="4908878"/>
          </a:xfrm>
        </p:spPr>
        <p:txBody>
          <a:bodyPr>
            <a:normAutofit lnSpcReduction="10000"/>
          </a:bodyPr>
          <a:lstStyle/>
          <a:p>
            <a:pPr>
              <a:lnSpc>
                <a:spcPct val="105000"/>
              </a:lnSpc>
              <a:spcBef>
                <a:spcPts val="400"/>
              </a:spcBef>
              <a:spcAft>
                <a:spcPts val="400"/>
              </a:spcAft>
            </a:pPr>
            <a:r>
              <a:rPr lang="en-US" sz="2400" dirty="0">
                <a:effectLst/>
                <a:ea typeface="Calibri" panose="020F0502020204030204" pitchFamily="34" charset="0"/>
                <a:cs typeface="Times New Roman" panose="02020603050405020304" pitchFamily="18" charset="0"/>
              </a:rPr>
              <a:t>Use an updated version of Adobe Acrobat Reader DC:</a:t>
            </a:r>
          </a:p>
          <a:p>
            <a:pPr lvl="1">
              <a:lnSpc>
                <a:spcPct val="105000"/>
              </a:lnSpc>
            </a:pPr>
            <a:r>
              <a:rPr lang="en-US" sz="2000" dirty="0"/>
              <a:t>A free version can be downloaded in English at: </a:t>
            </a:r>
            <a:r>
              <a:rPr lang="en-GB" sz="2000" u="sng" dirty="0">
                <a:hlinkClick r:id="rId2"/>
              </a:rPr>
              <a:t>https://get.adobe.com/reader/</a:t>
            </a:r>
            <a:r>
              <a:rPr lang="en-GB" sz="2000" dirty="0"/>
              <a:t>.</a:t>
            </a:r>
          </a:p>
          <a:p>
            <a:pPr>
              <a:lnSpc>
                <a:spcPct val="105000"/>
              </a:lnSpc>
              <a:spcBef>
                <a:spcPts val="400"/>
              </a:spcBef>
              <a:spcAft>
                <a:spcPts val="400"/>
              </a:spcAft>
            </a:pPr>
            <a:r>
              <a:rPr lang="en-US" sz="2400" dirty="0">
                <a:effectLst/>
                <a:ea typeface="Calibri" panose="020F0502020204030204" pitchFamily="34" charset="0"/>
                <a:cs typeface="Times New Roman" panose="02020603050405020304" pitchFamily="18" charset="0"/>
              </a:rPr>
              <a:t>Complete the survey on a desktop version of Adobe Reader - </a:t>
            </a:r>
            <a:r>
              <a:rPr lang="en-US" sz="2400" i="1" dirty="0">
                <a:effectLst/>
                <a:ea typeface="Calibri" panose="020F0502020204030204" pitchFamily="34" charset="0"/>
                <a:cs typeface="Times New Roman" panose="02020603050405020304" pitchFamily="18" charset="0"/>
              </a:rPr>
              <a:t>not a web browser version</a:t>
            </a:r>
            <a:r>
              <a:rPr lang="en-US" sz="2400" dirty="0">
                <a:effectLst/>
                <a:ea typeface="Calibri" panose="020F0502020204030204" pitchFamily="34" charset="0"/>
                <a:cs typeface="Times New Roman" panose="02020603050405020304" pitchFamily="18" charset="0"/>
              </a:rPr>
              <a:t>. </a:t>
            </a:r>
          </a:p>
          <a:p>
            <a:pPr>
              <a:lnSpc>
                <a:spcPct val="105000"/>
              </a:lnSpc>
              <a:spcBef>
                <a:spcPts val="400"/>
              </a:spcBef>
              <a:spcAft>
                <a:spcPts val="400"/>
              </a:spcAft>
            </a:pPr>
            <a:r>
              <a:rPr lang="en-US" sz="2400" dirty="0">
                <a:effectLst/>
                <a:ea typeface="Calibri" panose="020F0502020204030204" pitchFamily="34" charset="0"/>
                <a:cs typeface="Times New Roman" panose="02020603050405020304" pitchFamily="18" charset="0"/>
              </a:rPr>
              <a:t>Writing in a text response box on the PDF may not be visible on your computer screen or when printed</a:t>
            </a:r>
            <a:r>
              <a:rPr lang="en-US" sz="2400" dirty="0">
                <a:ea typeface="Calibri" panose="020F0502020204030204" pitchFamily="34" charset="0"/>
                <a:cs typeface="Times New Roman" panose="02020603050405020304" pitchFamily="18" charset="0"/>
              </a:rPr>
              <a:t>. U</a:t>
            </a:r>
            <a:r>
              <a:rPr lang="en-US" sz="2400" dirty="0">
                <a:effectLst/>
                <a:ea typeface="Calibri" panose="020F0502020204030204" pitchFamily="34" charset="0"/>
                <a:cs typeface="Times New Roman" panose="02020603050405020304" pitchFamily="18" charset="0"/>
              </a:rPr>
              <a:t>se the arrows on the keyboard to scroll through text entered. </a:t>
            </a:r>
          </a:p>
          <a:p>
            <a:pPr>
              <a:lnSpc>
                <a:spcPct val="105000"/>
              </a:lnSpc>
              <a:spcBef>
                <a:spcPts val="400"/>
              </a:spcBef>
              <a:spcAft>
                <a:spcPts val="400"/>
              </a:spcAft>
            </a:pPr>
            <a:r>
              <a:rPr lang="en-US" sz="2400" dirty="0">
                <a:effectLst/>
                <a:ea typeface="Calibri" panose="020F0502020204030204" pitchFamily="34" charset="0"/>
                <a:cs typeface="Times New Roman" panose="02020603050405020304" pitchFamily="18" charset="0"/>
              </a:rPr>
              <a:t>Save the PDF at regular intervals. If it is not saved, responses will be lost. </a:t>
            </a:r>
          </a:p>
          <a:p>
            <a:pPr>
              <a:lnSpc>
                <a:spcPct val="105000"/>
              </a:lnSpc>
              <a:spcBef>
                <a:spcPts val="400"/>
              </a:spcBef>
              <a:spcAft>
                <a:spcPts val="400"/>
              </a:spcAft>
              <a:tabLst>
                <a:tab pos="2865755" algn="ctr"/>
                <a:tab pos="5731510" algn="r"/>
                <a:tab pos="2545080" algn="l"/>
              </a:tabLst>
            </a:pPr>
            <a:r>
              <a:rPr lang="en-US" sz="2400" dirty="0">
                <a:effectLst/>
                <a:ea typeface="Calibri" panose="020F0502020204030204" pitchFamily="34" charset="0"/>
                <a:cs typeface="Times New Roman" panose="02020603050405020304" pitchFamily="18" charset="0"/>
              </a:rPr>
              <a:t>If multiple respondents in the country provide information in several GLAAS survey forms, the GLAAS focal point is responsible for compiling and reconciling all responses into</a:t>
            </a:r>
            <a:r>
              <a:rPr lang="en-US" sz="2400" b="1" dirty="0">
                <a:solidFill>
                  <a:srgbClr val="D60A87"/>
                </a:solidFill>
                <a:effectLst/>
                <a:ea typeface="Calibri" panose="020F0502020204030204" pitchFamily="34" charset="0"/>
                <a:cs typeface="Times New Roman" panose="02020603050405020304" pitchFamily="18" charset="0"/>
              </a:rPr>
              <a:t> </a:t>
            </a:r>
            <a:r>
              <a:rPr lang="en-US" sz="2400" b="1" u="sng" dirty="0">
                <a:solidFill>
                  <a:srgbClr val="D60A87"/>
                </a:solidFill>
                <a:effectLst/>
                <a:ea typeface="Calibri" panose="020F0502020204030204" pitchFamily="34" charset="0"/>
                <a:cs typeface="Times New Roman" panose="02020603050405020304" pitchFamily="18" charset="0"/>
              </a:rPr>
              <a:t>one</a:t>
            </a:r>
            <a:r>
              <a:rPr lang="en-US" sz="2400" b="1" dirty="0">
                <a:solidFill>
                  <a:srgbClr val="D60A87"/>
                </a:solidFill>
                <a:effectLst/>
                <a:ea typeface="Calibri" panose="020F0502020204030204" pitchFamily="34" charset="0"/>
                <a:cs typeface="Times New Roman" panose="02020603050405020304" pitchFamily="18" charset="0"/>
              </a:rPr>
              <a:t> final country submission</a:t>
            </a:r>
            <a:r>
              <a:rPr lang="en-US" sz="2400" dirty="0">
                <a:solidFill>
                  <a:srgbClr val="D60A87"/>
                </a:solidFill>
                <a:effectLst/>
                <a:ea typeface="Calibri" panose="020F0502020204030204" pitchFamily="34" charset="0"/>
                <a:cs typeface="Times New Roman" panose="02020603050405020304" pitchFamily="18" charset="0"/>
              </a:rPr>
              <a:t> </a:t>
            </a:r>
            <a:r>
              <a:rPr lang="en-US" sz="2400" b="1" dirty="0">
                <a:solidFill>
                  <a:srgbClr val="D60A87"/>
                </a:solidFill>
                <a:effectLst/>
                <a:ea typeface="Calibri" panose="020F0502020204030204" pitchFamily="34" charset="0"/>
                <a:cs typeface="Times New Roman" panose="02020603050405020304" pitchFamily="18" charset="0"/>
              </a:rPr>
              <a:t>in a single PDF survey form</a:t>
            </a:r>
            <a:r>
              <a:rPr lang="en-US" sz="2400" dirty="0">
                <a:effectLst/>
                <a:ea typeface="Calibri" panose="020F0502020204030204" pitchFamily="34" charset="0"/>
                <a:cs typeface="Times New Roman" panose="02020603050405020304" pitchFamily="18" charset="0"/>
              </a:rPr>
              <a:t> before sending to the GLAAS team at WHO. </a:t>
            </a:r>
          </a:p>
        </p:txBody>
      </p:sp>
    </p:spTree>
    <p:extLst>
      <p:ext uri="{BB962C8B-B14F-4D97-AF65-F5344CB8AC3E}">
        <p14:creationId xmlns:p14="http://schemas.microsoft.com/office/powerpoint/2010/main" val="3985738261"/>
      </p:ext>
    </p:extLst>
  </p:cSld>
  <p:clrMapOvr>
    <a:masterClrMapping/>
  </p:clrMapOvr>
</p:sld>
</file>

<file path=ppt/theme/theme1.xml><?xml version="1.0" encoding="utf-8"?>
<a:theme xmlns:a="http://schemas.openxmlformats.org/drawingml/2006/main" name="2_GLAAS Main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GLAAS Main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LAAS 2019 Report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Type xmlns="7da2a9a0-f64b-4550-95b3-c67d34dbd72d">Modules</DocumentType>
    <Language xmlns="7da2a9a0-f64b-4550-95b3-c67d34dbd72d">English</Languag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DC33C4DE855BF469F0AA519760570D6" ma:contentTypeVersion="6" ma:contentTypeDescription="Create a new document." ma:contentTypeScope="" ma:versionID="17bf7935abcde74bc55a7355ccf037ef">
  <xsd:schema xmlns:xsd="http://www.w3.org/2001/XMLSchema" xmlns:xs="http://www.w3.org/2001/XMLSchema" xmlns:p="http://schemas.microsoft.com/office/2006/metadata/properties" xmlns:ns2="7da2a9a0-f64b-4550-95b3-c67d34dbd72d" targetNamespace="http://schemas.microsoft.com/office/2006/metadata/properties" ma:root="true" ma:fieldsID="7a53f7d250534cfe9ebbbacdc52be709" ns2:_="">
    <xsd:import namespace="7da2a9a0-f64b-4550-95b3-c67d34dbd72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anguage" minOccurs="0"/>
                <xsd:element ref="ns2:Document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a2a9a0-f64b-4550-95b3-c67d34dbd7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anguage" ma:index="12" nillable="true" ma:displayName="Language" ma:format="Dropdown" ma:internalName="Language">
      <xsd:simpleType>
        <xsd:restriction base="dms:Choice">
          <xsd:enumeration value="English"/>
          <xsd:enumeration value="French"/>
          <xsd:enumeration value="Spanish"/>
          <xsd:enumeration value="Russian"/>
          <xsd:enumeration value="Arabic"/>
          <xsd:enumeration value="Portuguese "/>
          <xsd:enumeration value="Chinese"/>
        </xsd:restriction>
      </xsd:simpleType>
    </xsd:element>
    <xsd:element name="DocumentType" ma:index="13" nillable="true" ma:displayName="Document Type" ma:format="Dropdown" ma:internalName="DocumentType">
      <xsd:simpleType>
        <xsd:restriction base="dms:Choice">
          <xsd:enumeration value="Country survey"/>
          <xsd:enumeration value="Survey guidance"/>
          <xsd:enumeration value="Modules"/>
          <xsd:enumeration value="Consent"/>
          <xsd:enumeration value="Feedback form"/>
          <xsd:enumeration value="ToR"/>
          <xsd:enumeration value="Data us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D5FE5E-37CC-4CE9-96F5-D43556D39C96}">
  <ds:schemaRefs>
    <ds:schemaRef ds:uri="http://purl.org/dc/terms/"/>
    <ds:schemaRef ds:uri="http://www.w3.org/XML/1998/namespace"/>
    <ds:schemaRef ds:uri="http://schemas.microsoft.com/office/2006/metadata/properties"/>
    <ds:schemaRef ds:uri="db58ddc9-97d8-4c72-bb74-b1fce577a355"/>
    <ds:schemaRef ds:uri="http://purl.org/dc/elements/1.1/"/>
    <ds:schemaRef ds:uri="http://purl.org/dc/dcmitype/"/>
    <ds:schemaRef ds:uri="http://schemas.microsoft.com/office/2006/documentManagement/types"/>
    <ds:schemaRef ds:uri="41ab25e3-02a7-4e62-87a1-2aba457b9e71"/>
    <ds:schemaRef ds:uri="http://schemas.microsoft.com/office/infopath/2007/PartnerControls"/>
    <ds:schemaRef ds:uri="http://schemas.openxmlformats.org/package/2006/metadata/core-properties"/>
    <ds:schemaRef ds:uri="7da2a9a0-f64b-4550-95b3-c67d34dbd72d"/>
  </ds:schemaRefs>
</ds:datastoreItem>
</file>

<file path=customXml/itemProps2.xml><?xml version="1.0" encoding="utf-8"?>
<ds:datastoreItem xmlns:ds="http://schemas.openxmlformats.org/officeDocument/2006/customXml" ds:itemID="{F20DB8DF-40A9-4A6A-BD04-7F2BC63AF984}">
  <ds:schemaRefs>
    <ds:schemaRef ds:uri="http://schemas.microsoft.com/sharepoint/v3/contenttype/forms"/>
  </ds:schemaRefs>
</ds:datastoreItem>
</file>

<file path=customXml/itemProps3.xml><?xml version="1.0" encoding="utf-8"?>
<ds:datastoreItem xmlns:ds="http://schemas.openxmlformats.org/officeDocument/2006/customXml" ds:itemID="{1587EC27-D412-4C6B-BDCE-C71555AF01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a2a9a0-f64b-4550-95b3-c67d34dbd7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418</TotalTime>
  <Words>4254</Words>
  <Application>Microsoft Office PowerPoint</Application>
  <PresentationFormat>Widescreen</PresentationFormat>
  <Paragraphs>499</Paragraphs>
  <Slides>42</Slides>
  <Notes>11</Notes>
  <HiddenSlides>0</HiddenSlides>
  <MMClips>0</MMClips>
  <ScaleCrop>false</ScaleCrop>
  <HeadingPairs>
    <vt:vector size="4" baseType="variant">
      <vt:variant>
        <vt:lpstr>Theme</vt:lpstr>
      </vt:variant>
      <vt:variant>
        <vt:i4>3</vt:i4>
      </vt:variant>
      <vt:variant>
        <vt:lpstr>Slide Titles</vt:lpstr>
      </vt:variant>
      <vt:variant>
        <vt:i4>42</vt:i4>
      </vt:variant>
    </vt:vector>
  </HeadingPairs>
  <TitlesOfParts>
    <vt:vector size="45" baseType="lpstr">
      <vt:lpstr>2_GLAAS Main Template</vt:lpstr>
      <vt:lpstr>1_GLAAS Main Template</vt:lpstr>
      <vt:lpstr>GLAAS 2019 Report Template</vt:lpstr>
      <vt:lpstr>GLAAS information module 4:  Instructions for the GLAAS 2024 country survey</vt:lpstr>
      <vt:lpstr>Information module 4 includes</vt:lpstr>
      <vt:lpstr>Overview of the survey package</vt:lpstr>
      <vt:lpstr>The GLAAS survey package</vt:lpstr>
      <vt:lpstr>Choosing how to complete the country survey:  PDF or online (eGLAAS)</vt:lpstr>
      <vt:lpstr>Choosing how to complete the country survey </vt:lpstr>
      <vt:lpstr>User feedback on Pilot of eGLAAS</vt:lpstr>
      <vt:lpstr>Main differences between fillable PDF and eGLAAS</vt:lpstr>
      <vt:lpstr>Accessing and using the PDF</vt:lpstr>
      <vt:lpstr>Accessing and using eGLAAS (online)</vt:lpstr>
      <vt:lpstr>General instructions for the  GLAAS 2024 country survey</vt:lpstr>
      <vt:lpstr>General instructions for the GLAAS 2024 country survey</vt:lpstr>
      <vt:lpstr>Response requirements for country survey responses</vt:lpstr>
      <vt:lpstr>General tips</vt:lpstr>
      <vt:lpstr>Some questions across the survey are linked or related</vt:lpstr>
      <vt:lpstr>Final tips for filling out the survey</vt:lpstr>
      <vt:lpstr>Tips for success Section A Governance in the GLAAS 2024 country survey</vt:lpstr>
      <vt:lpstr>Questions in Section A</vt:lpstr>
      <vt:lpstr>A8: National WASH targets</vt:lpstr>
      <vt:lpstr>PowerPoint Presentation</vt:lpstr>
      <vt:lpstr>A8: National WASH targets  Report baseline and latest year/value</vt:lpstr>
      <vt:lpstr>A13: Community and user participation</vt:lpstr>
      <vt:lpstr>PowerPoint Presentation</vt:lpstr>
      <vt:lpstr>Tips for success Section B Monitoring in the GLAAS 2024 country survey</vt:lpstr>
      <vt:lpstr>Questions in Section B</vt:lpstr>
      <vt:lpstr>B2: National monitoring indicators for WASH plans/strategies </vt:lpstr>
      <vt:lpstr>B2: National monitoring indicators for WASH plans/strategies </vt:lpstr>
      <vt:lpstr>B4: Indicators for monitoring climate resilient WASH   </vt:lpstr>
      <vt:lpstr>B5: National management information systems</vt:lpstr>
      <vt:lpstr>Tips for success Section C Human resources in the GLAAS 2024 country survey</vt:lpstr>
      <vt:lpstr>Questions in Section C</vt:lpstr>
      <vt:lpstr>C8: Sufficiency of human resources for environmental health </vt:lpstr>
      <vt:lpstr>C9: Rights and safety measures for workers</vt:lpstr>
      <vt:lpstr>Tips for success Section D Financing in the GLAAS 2024 country survey</vt:lpstr>
      <vt:lpstr>Questions in Section D</vt:lpstr>
      <vt:lpstr>D2: Budgets for WASH</vt:lpstr>
      <vt:lpstr>D8: Climate finance for WASH </vt:lpstr>
      <vt:lpstr>D9: External funding</vt:lpstr>
      <vt:lpstr>PowerPoint Presentation</vt:lpstr>
      <vt:lpstr>Using WASH accounts to improve answers to D11</vt:lpstr>
      <vt:lpstr>More information on WASH accounts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Sofia Murad</dc:creator>
  <cp:lastModifiedBy>Betsy Engebretson</cp:lastModifiedBy>
  <cp:revision>6</cp:revision>
  <dcterms:created xsi:type="dcterms:W3CDTF">2019-09-12T12:12:51Z</dcterms:created>
  <dcterms:modified xsi:type="dcterms:W3CDTF">2024-03-13T16:58:44Z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0x0101008DC33C4DE855BF469F0AA519760570D6</vt:lpwstr>
  </property>
</Properties>
</file>