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 id="2147483686" r:id="rId5"/>
  </p:sldMasterIdLst>
  <p:notesMasterIdLst>
    <p:notesMasterId r:id="rId61"/>
  </p:notesMasterIdLst>
  <p:handoutMasterIdLst>
    <p:handoutMasterId r:id="rId62"/>
  </p:handoutMasterIdLst>
  <p:sldIdLst>
    <p:sldId id="256" r:id="rId6"/>
    <p:sldId id="286" r:id="rId7"/>
    <p:sldId id="284" r:id="rId8"/>
    <p:sldId id="285" r:id="rId9"/>
    <p:sldId id="386" r:id="rId10"/>
    <p:sldId id="380" r:id="rId11"/>
    <p:sldId id="287" r:id="rId12"/>
    <p:sldId id="258" r:id="rId13"/>
    <p:sldId id="389" r:id="rId14"/>
    <p:sldId id="324" r:id="rId15"/>
    <p:sldId id="273" r:id="rId16"/>
    <p:sldId id="279" r:id="rId17"/>
    <p:sldId id="275" r:id="rId18"/>
    <p:sldId id="293" r:id="rId19"/>
    <p:sldId id="300" r:id="rId20"/>
    <p:sldId id="259" r:id="rId21"/>
    <p:sldId id="271" r:id="rId22"/>
    <p:sldId id="278" r:id="rId23"/>
    <p:sldId id="326" r:id="rId24"/>
    <p:sldId id="390" r:id="rId25"/>
    <p:sldId id="277" r:id="rId26"/>
    <p:sldId id="391" r:id="rId27"/>
    <p:sldId id="392" r:id="rId28"/>
    <p:sldId id="395" r:id="rId29"/>
    <p:sldId id="393" r:id="rId30"/>
    <p:sldId id="394" r:id="rId31"/>
    <p:sldId id="396" r:id="rId32"/>
    <p:sldId id="398" r:id="rId33"/>
    <p:sldId id="397" r:id="rId34"/>
    <p:sldId id="276" r:id="rId35"/>
    <p:sldId id="325" r:id="rId36"/>
    <p:sldId id="399" r:id="rId37"/>
    <p:sldId id="382" r:id="rId38"/>
    <p:sldId id="340" r:id="rId39"/>
    <p:sldId id="262" r:id="rId40"/>
    <p:sldId id="331" r:id="rId41"/>
    <p:sldId id="387" r:id="rId42"/>
    <p:sldId id="345" r:id="rId43"/>
    <p:sldId id="388" r:id="rId44"/>
    <p:sldId id="342" r:id="rId45"/>
    <p:sldId id="401" r:id="rId46"/>
    <p:sldId id="343" r:id="rId47"/>
    <p:sldId id="404" r:id="rId48"/>
    <p:sldId id="261" r:id="rId49"/>
    <p:sldId id="292" r:id="rId50"/>
    <p:sldId id="329" r:id="rId51"/>
    <p:sldId id="330" r:id="rId52"/>
    <p:sldId id="328" r:id="rId53"/>
    <p:sldId id="283" r:id="rId54"/>
    <p:sldId id="291" r:id="rId55"/>
    <p:sldId id="260" r:id="rId56"/>
    <p:sldId id="334" r:id="rId57"/>
    <p:sldId id="348" r:id="rId58"/>
    <p:sldId id="344" r:id="rId59"/>
    <p:sldId id="337" r:id="rId60"/>
  </p:sldIdLst>
  <p:sldSz cx="12192000" cy="6858000"/>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7C92493-D601-4E61-BA08-3A3C31ADDDAC}">
          <p14:sldIdLst>
            <p14:sldId id="256"/>
            <p14:sldId id="286"/>
          </p14:sldIdLst>
        </p14:section>
        <p14:section name="Introduction to eGLAAS" id="{40DC8FD2-2F43-4E45-985D-CA5C8CC2D7ED}">
          <p14:sldIdLst>
            <p14:sldId id="284"/>
            <p14:sldId id="285"/>
            <p14:sldId id="386"/>
            <p14:sldId id="380"/>
            <p14:sldId id="287"/>
          </p14:sldIdLst>
        </p14:section>
        <p14:section name="Registering and accessing the eGLAAS platform" id="{F242D262-D4D2-49F7-9926-9A1A3FCDE06A}">
          <p14:sldIdLst>
            <p14:sldId id="258"/>
            <p14:sldId id="389"/>
            <p14:sldId id="324"/>
            <p14:sldId id="273"/>
            <p14:sldId id="279"/>
            <p14:sldId id="275"/>
            <p14:sldId id="293"/>
            <p14:sldId id="300"/>
            <p14:sldId id="259"/>
          </p14:sldIdLst>
        </p14:section>
        <p14:section name="eGLAAS terminology and demonstration" id="{9A7A7E81-4B0E-4B63-BF55-B1A190402630}">
          <p14:sldIdLst>
            <p14:sldId id="271"/>
            <p14:sldId id="278"/>
            <p14:sldId id="326"/>
            <p14:sldId id="390"/>
            <p14:sldId id="277"/>
            <p14:sldId id="391"/>
            <p14:sldId id="392"/>
            <p14:sldId id="395"/>
            <p14:sldId id="393"/>
            <p14:sldId id="394"/>
            <p14:sldId id="396"/>
            <p14:sldId id="398"/>
            <p14:sldId id="397"/>
          </p14:sldIdLst>
        </p14:section>
        <p14:section name="The eGLAAS process" id="{74F2877E-DD95-457F-9734-12148B0DB663}">
          <p14:sldIdLst>
            <p14:sldId id="276"/>
            <p14:sldId id="325"/>
            <p14:sldId id="399"/>
            <p14:sldId id="382"/>
            <p14:sldId id="340"/>
            <p14:sldId id="262"/>
            <p14:sldId id="331"/>
            <p14:sldId id="387"/>
            <p14:sldId id="345"/>
            <p14:sldId id="388"/>
            <p14:sldId id="342"/>
            <p14:sldId id="401"/>
            <p14:sldId id="343"/>
            <p14:sldId id="404"/>
            <p14:sldId id="261"/>
            <p14:sldId id="292"/>
            <p14:sldId id="329"/>
            <p14:sldId id="330"/>
          </p14:sldIdLst>
        </p14:section>
        <p14:section name="Additional tips on eGLAAS" id="{BE323123-768E-4A4A-B5A9-2DF5E682D648}">
          <p14:sldIdLst>
            <p14:sldId id="328"/>
            <p14:sldId id="283"/>
            <p14:sldId id="291"/>
            <p14:sldId id="260"/>
            <p14:sldId id="334"/>
          </p14:sldIdLst>
        </p14:section>
        <p14:section name="Final reminders" id="{FD1BA33B-5F2B-4180-B89F-F8D38EDB7B04}">
          <p14:sldIdLst>
            <p14:sldId id="348"/>
            <p14:sldId id="344"/>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49CE6C-7BCA-21CC-44A3-3C9646442C54}" name="TIFFAY, Kathleen" initials="TK" userId="S::tiffayk@who.int::d51f97e3-cd98-49b8-8d5e-1b0d4fc9d868" providerId="AD"/>
  <p188:author id="{401ECE74-F665-8E31-623C-18BFF8BEB5CC}" name="Matthew Damons" initials="MD" userId="S::matthewd@emanti.co.za::19669f30-a18a-499e-986b-677b68080fee" providerId="AD"/>
  <p188:author id="{3F1B4385-1AF2-FFD9-2E10-D3D50A03296D}" name="Philip de Souza" initials="PdS" userId="S::philipds@emanti.co.za::64928ee4-d251-4c06-a927-236682d1b51c" providerId="AD"/>
  <p188:author id="{1B926287-3076-50EA-A243-435638BCBB9B}" name="MURAD, Sofia Jenny Juliette" initials="SM" userId="S::murads@who.int::609d3eb8-04db-4da7-84a5-b39f1996835f" providerId="AD"/>
  <p188:author id="{40C65797-2F8B-EE09-F881-674310DC142A}" name="Claire Preaud" initials="CP" userId="d8d4deb61124c8ed" providerId="Windows Live"/>
  <p188:author id="{E03D54A4-6366-4ABA-8429-E4DA44CEB7A9}" name="MURAD, Sofia Jenny Juliette" initials="MSJJ" userId="MURAD, Sofia Jenny Juliette" providerId="None"/>
  <p188:author id="{68248ECC-ACBF-94BF-071A-AEEFA39AAFE6}" name="HOEKE, Mark" initials="HM" userId="S::hoekem@who.int::933efd3c-cc99-4819-bef5-7c94f874eb0e" providerId="AD"/>
  <p188:author id="{5CA46EDE-4F5C-45F8-DF1F-4B06DB701E81}" name="LARREA, Christian" initials="LC" userId="S::larreac@who.int::1cbcec65-4ef2-4c9d-8acd-f62e48665bf7" providerId="AD"/>
  <p188:author id="{A73CFEE0-E6D2-2B1B-C8E7-3B407D312D87}" name="GORE, Fiona Margaret" initials="GM" userId="S::goref@who.int::8990c2d0-068d-4ea4-a7b0-fc9e7bcf8844" providerId="AD"/>
  <p188:author id="{AA1AD4F5-5A41-3E2D-CD02-B0EC2F63F23E}" name="Heylen, Camille" initials="CH" userId="S::cheyle01@tufts.edu::678493ef-6a2e-480b-838b-efa95ea4c522" providerId="AD"/>
  <p188:author id="{729ACBFA-FDC7-BA5B-B8E4-B00B5A38B2BF}" name="TAKANE, Marina" initials="TM" userId="S::takanem@who.int::0c62abb9-5f1e-4540-b5da-327c1000617a" providerId="AD"/>
  <p188:author id="{D70E98FD-EA60-B6BF-1BC4-2D9E91B71751}" name="Elizabeth ENGEBRETSON" initials="EE" userId="S::engebretsone@who.int::3432f663-7c0c-4f2e-b85b-b6f4c97bdf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fia Murad" initials="SM" lastIdx="9" clrIdx="0">
    <p:extLst>
      <p:ext uri="{19B8F6BF-5375-455C-9EA6-DF929625EA0E}">
        <p15:presenceInfo xmlns:p15="http://schemas.microsoft.com/office/powerpoint/2012/main" userId="e026b1207f6de5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A87"/>
    <a:srgbClr val="375987"/>
    <a:srgbClr val="203864"/>
    <a:srgbClr val="FFFFFF"/>
    <a:srgbClr val="EFF7E8"/>
    <a:srgbClr val="7BD0EF"/>
    <a:srgbClr val="365886"/>
    <a:srgbClr val="39588D"/>
    <a:srgbClr val="608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5"/>
    <p:restoredTop sz="88921"/>
  </p:normalViewPr>
  <p:slideViewPr>
    <p:cSldViewPr snapToGrid="0">
      <p:cViewPr varScale="1">
        <p:scale>
          <a:sx n="102" d="100"/>
          <a:sy n="102" d="100"/>
        </p:scale>
        <p:origin x="1200"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REA, Christian" userId="1cbcec65-4ef2-4c9d-8acd-f62e48665bf7" providerId="ADAL" clId="{20D596C8-74DA-4FBB-BCC5-183576F4E475}"/>
    <pc:docChg chg="mod">
      <pc:chgData name="LARREA, Christian" userId="1cbcec65-4ef2-4c9d-8acd-f62e48665bf7" providerId="ADAL" clId="{20D596C8-74DA-4FBB-BCC5-183576F4E475}" dt="2024-05-06T14:14:06.042" v="0"/>
      <pc:docMkLst>
        <pc:docMk/>
      </pc:docMkLst>
    </pc:docChg>
  </pc:docChgLst>
  <pc:docChgLst>
    <pc:chgData name="Claire Préaud" userId="d8d4deb61124c8ed" providerId="LiveId" clId="{BC76C921-F89D-4193-AD87-FD2077B74759}"/>
    <pc:docChg chg="undo custSel addSld modSld modMainMaster">
      <pc:chgData name="Claire Préaud" userId="d8d4deb61124c8ed" providerId="LiveId" clId="{BC76C921-F89D-4193-AD87-FD2077B74759}" dt="2024-05-03T17:30:57.222" v="386"/>
      <pc:docMkLst>
        <pc:docMk/>
      </pc:docMkLst>
      <pc:sldChg chg="addCm">
        <pc:chgData name="Claire Préaud" userId="d8d4deb61124c8ed" providerId="LiveId" clId="{BC76C921-F89D-4193-AD87-FD2077B74759}" dt="2024-05-01T15:42:37.847" v="0"/>
        <pc:sldMkLst>
          <pc:docMk/>
          <pc:sldMk cId="3309979756" sldId="256"/>
        </pc:sldMkLst>
        <pc:extLst>
          <p:ext xmlns:p="http://schemas.openxmlformats.org/presentationml/2006/main" uri="{D6D511B9-2390-475A-947B-AFAB55BFBCF1}">
            <pc226:cmChg xmlns:pc226="http://schemas.microsoft.com/office/powerpoint/2022/06/main/command" chg="add">
              <pc226:chgData name="Claire Préaud" userId="d8d4deb61124c8ed" providerId="LiveId" clId="{BC76C921-F89D-4193-AD87-FD2077B74759}" dt="2024-05-01T15:42:37.847" v="0"/>
              <pc2:cmMkLst xmlns:pc2="http://schemas.microsoft.com/office/powerpoint/2019/9/main/command">
                <pc:docMk/>
                <pc:sldMk cId="3309979756" sldId="256"/>
                <pc2:cmMk id="{8BDB9395-A62F-4DEB-ADFE-81250C56C577}"/>
              </pc2:cmMkLst>
            </pc226:cmChg>
          </p:ext>
        </pc:extLst>
      </pc:sldChg>
      <pc:sldChg chg="modSp mod">
        <pc:chgData name="Claire Préaud" userId="d8d4deb61124c8ed" providerId="LiveId" clId="{BC76C921-F89D-4193-AD87-FD2077B74759}" dt="2024-05-01T16:10:23.685" v="210" actId="5793"/>
        <pc:sldMkLst>
          <pc:docMk/>
          <pc:sldMk cId="1446751405" sldId="259"/>
        </pc:sldMkLst>
        <pc:spChg chg="mod">
          <ac:chgData name="Claire Préaud" userId="d8d4deb61124c8ed" providerId="LiveId" clId="{BC76C921-F89D-4193-AD87-FD2077B74759}" dt="2024-05-01T16:10:23.685" v="210" actId="5793"/>
          <ac:spMkLst>
            <pc:docMk/>
            <pc:sldMk cId="1446751405" sldId="259"/>
            <ac:spMk id="5" creationId="{F7793C69-EB27-4623-BAEC-EE2B54184B29}"/>
          </ac:spMkLst>
        </pc:spChg>
      </pc:sldChg>
      <pc:sldChg chg="modSp mod">
        <pc:chgData name="Claire Préaud" userId="d8d4deb61124c8ed" providerId="LiveId" clId="{BC76C921-F89D-4193-AD87-FD2077B74759}" dt="2024-05-03T17:26:29.995" v="373" actId="20577"/>
        <pc:sldMkLst>
          <pc:docMk/>
          <pc:sldMk cId="4031880521" sldId="260"/>
        </pc:sldMkLst>
        <pc:spChg chg="mod">
          <ac:chgData name="Claire Préaud" userId="d8d4deb61124c8ed" providerId="LiveId" clId="{BC76C921-F89D-4193-AD87-FD2077B74759}" dt="2024-05-03T17:26:29.995" v="373" actId="20577"/>
          <ac:spMkLst>
            <pc:docMk/>
            <pc:sldMk cId="4031880521" sldId="260"/>
            <ac:spMk id="5" creationId="{738D48D6-5D7F-400D-8022-66551D422B0E}"/>
          </ac:spMkLst>
        </pc:spChg>
      </pc:sldChg>
      <pc:sldChg chg="modSp mod">
        <pc:chgData name="Claire Préaud" userId="d8d4deb61124c8ed" providerId="LiveId" clId="{BC76C921-F89D-4193-AD87-FD2077B74759}" dt="2024-05-01T16:06:25.098" v="172" actId="27636"/>
        <pc:sldMkLst>
          <pc:docMk/>
          <pc:sldMk cId="1138169046" sldId="261"/>
        </pc:sldMkLst>
        <pc:spChg chg="mod">
          <ac:chgData name="Claire Préaud" userId="d8d4deb61124c8ed" providerId="LiveId" clId="{BC76C921-F89D-4193-AD87-FD2077B74759}" dt="2024-05-01T16:06:25.098" v="172" actId="27636"/>
          <ac:spMkLst>
            <pc:docMk/>
            <pc:sldMk cId="1138169046" sldId="261"/>
            <ac:spMk id="2" creationId="{C499148F-699B-76CA-6230-1C122090BB8A}"/>
          </ac:spMkLst>
        </pc:spChg>
      </pc:sldChg>
      <pc:sldChg chg="modSp mod">
        <pc:chgData name="Claire Préaud" userId="d8d4deb61124c8ed" providerId="LiveId" clId="{BC76C921-F89D-4193-AD87-FD2077B74759}" dt="2024-05-01T16:11:03.377" v="214" actId="6549"/>
        <pc:sldMkLst>
          <pc:docMk/>
          <pc:sldMk cId="199453410" sldId="271"/>
        </pc:sldMkLst>
        <pc:spChg chg="mod">
          <ac:chgData name="Claire Préaud" userId="d8d4deb61124c8ed" providerId="LiveId" clId="{BC76C921-F89D-4193-AD87-FD2077B74759}" dt="2024-05-01T16:11:03.377" v="214" actId="6549"/>
          <ac:spMkLst>
            <pc:docMk/>
            <pc:sldMk cId="199453410" sldId="271"/>
            <ac:spMk id="4" creationId="{EEB624C6-8AF0-44C4-83D8-3A2C2CD4ECF7}"/>
          </ac:spMkLst>
        </pc:spChg>
      </pc:sldChg>
      <pc:sldChg chg="modSp mod">
        <pc:chgData name="Claire Préaud" userId="d8d4deb61124c8ed" providerId="LiveId" clId="{BC76C921-F89D-4193-AD87-FD2077B74759}" dt="2024-05-01T16:04:27.100" v="132" actId="20577"/>
        <pc:sldMkLst>
          <pc:docMk/>
          <pc:sldMk cId="2352669271" sldId="273"/>
        </pc:sldMkLst>
        <pc:spChg chg="mod">
          <ac:chgData name="Claire Préaud" userId="d8d4deb61124c8ed" providerId="LiveId" clId="{BC76C921-F89D-4193-AD87-FD2077B74759}" dt="2024-05-01T16:04:27.100" v="132" actId="20577"/>
          <ac:spMkLst>
            <pc:docMk/>
            <pc:sldMk cId="2352669271" sldId="273"/>
            <ac:spMk id="2" creationId="{1EFCAFCA-7F37-4076-9963-016E896B1FF7}"/>
          </ac:spMkLst>
        </pc:spChg>
        <pc:spChg chg="mod">
          <ac:chgData name="Claire Préaud" userId="d8d4deb61124c8ed" providerId="LiveId" clId="{BC76C921-F89D-4193-AD87-FD2077B74759}" dt="2024-05-01T16:03:40.712" v="131" actId="20577"/>
          <ac:spMkLst>
            <pc:docMk/>
            <pc:sldMk cId="2352669271" sldId="273"/>
            <ac:spMk id="6" creationId="{CE6F3813-F6BA-4A98-B075-815894C3A8F6}"/>
          </ac:spMkLst>
        </pc:spChg>
        <pc:spChg chg="mod">
          <ac:chgData name="Claire Préaud" userId="d8d4deb61124c8ed" providerId="LiveId" clId="{BC76C921-F89D-4193-AD87-FD2077B74759}" dt="2024-05-01T16:02:14.876" v="129" actId="5793"/>
          <ac:spMkLst>
            <pc:docMk/>
            <pc:sldMk cId="2352669271" sldId="273"/>
            <ac:spMk id="19" creationId="{006D7106-D5B6-F462-D7D7-9D16D042ABED}"/>
          </ac:spMkLst>
        </pc:spChg>
      </pc:sldChg>
      <pc:sldChg chg="modSp mod">
        <pc:chgData name="Claire Préaud" userId="d8d4deb61124c8ed" providerId="LiveId" clId="{BC76C921-F89D-4193-AD87-FD2077B74759}" dt="2024-05-01T16:07:48.229" v="193" actId="5793"/>
        <pc:sldMkLst>
          <pc:docMk/>
          <pc:sldMk cId="3043564868" sldId="275"/>
        </pc:sldMkLst>
        <pc:spChg chg="mod">
          <ac:chgData name="Claire Préaud" userId="d8d4deb61124c8ed" providerId="LiveId" clId="{BC76C921-F89D-4193-AD87-FD2077B74759}" dt="2024-05-01T16:07:48.229" v="193" actId="5793"/>
          <ac:spMkLst>
            <pc:docMk/>
            <pc:sldMk cId="3043564868" sldId="275"/>
            <ac:spMk id="3" creationId="{812BC7CF-5994-47D4-A4A2-D993E90D6DED}"/>
          </ac:spMkLst>
        </pc:spChg>
      </pc:sldChg>
      <pc:sldChg chg="modSp mod">
        <pc:chgData name="Claire Préaud" userId="d8d4deb61124c8ed" providerId="LiveId" clId="{BC76C921-F89D-4193-AD87-FD2077B74759}" dt="2024-05-03T12:53:31.785" v="303" actId="20577"/>
        <pc:sldMkLst>
          <pc:docMk/>
          <pc:sldMk cId="2874820706" sldId="276"/>
        </pc:sldMkLst>
        <pc:spChg chg="mod">
          <ac:chgData name="Claire Préaud" userId="d8d4deb61124c8ed" providerId="LiveId" clId="{BC76C921-F89D-4193-AD87-FD2077B74759}" dt="2024-05-03T12:53:31.785" v="303" actId="20577"/>
          <ac:spMkLst>
            <pc:docMk/>
            <pc:sldMk cId="2874820706" sldId="276"/>
            <ac:spMk id="2" creationId="{81764924-D3F4-4EB4-90B9-F3F2784B2CDC}"/>
          </ac:spMkLst>
        </pc:spChg>
      </pc:sldChg>
      <pc:sldChg chg="modSp mod addCm delCm modCm">
        <pc:chgData name="Claire Préaud" userId="d8d4deb61124c8ed" providerId="LiveId" clId="{BC76C921-F89D-4193-AD87-FD2077B74759}" dt="2024-05-03T12:41:57.649" v="260"/>
        <pc:sldMkLst>
          <pc:docMk/>
          <pc:sldMk cId="2949932219" sldId="277"/>
        </pc:sldMkLst>
        <pc:spChg chg="mod">
          <ac:chgData name="Claire Préaud" userId="d8d4deb61124c8ed" providerId="LiveId" clId="{BC76C921-F89D-4193-AD87-FD2077B74759}" dt="2024-05-03T12:40:50.207" v="259" actId="20577"/>
          <ac:spMkLst>
            <pc:docMk/>
            <pc:sldMk cId="2949932219" sldId="277"/>
            <ac:spMk id="7" creationId="{EC3C534F-0455-4EC3-9613-E4E8CA9A80B3}"/>
          </ac:spMkLst>
        </pc:spChg>
        <pc:extLst>
          <p:ext xmlns:p="http://schemas.openxmlformats.org/presentationml/2006/main" uri="{D6D511B9-2390-475A-947B-AFAB55BFBCF1}">
            <pc226:cmChg xmlns:pc226="http://schemas.microsoft.com/office/powerpoint/2022/06/main/command" chg="add del mod">
              <pc226:chgData name="Claire Préaud" userId="d8d4deb61124c8ed" providerId="LiveId" clId="{BC76C921-F89D-4193-AD87-FD2077B74759}" dt="2024-05-03T12:41:57.649" v="260"/>
              <pc2:cmMkLst xmlns:pc2="http://schemas.microsoft.com/office/powerpoint/2019/9/main/command">
                <pc:docMk/>
                <pc:sldMk cId="2949932219" sldId="277"/>
                <pc2:cmMk id="{1740C786-5F2C-468D-9738-2C53D0249461}"/>
              </pc2:cmMkLst>
            </pc226:cmChg>
          </p:ext>
        </pc:extLst>
      </pc:sldChg>
      <pc:sldChg chg="modSp mod">
        <pc:chgData name="Claire Préaud" userId="d8d4deb61124c8ed" providerId="LiveId" clId="{BC76C921-F89D-4193-AD87-FD2077B74759}" dt="2024-05-02T14:05:24.652" v="237" actId="6549"/>
        <pc:sldMkLst>
          <pc:docMk/>
          <pc:sldMk cId="1330501593" sldId="278"/>
        </pc:sldMkLst>
        <pc:spChg chg="mod">
          <ac:chgData name="Claire Préaud" userId="d8d4deb61124c8ed" providerId="LiveId" clId="{BC76C921-F89D-4193-AD87-FD2077B74759}" dt="2024-05-02T14:05:24.652" v="237" actId="6549"/>
          <ac:spMkLst>
            <pc:docMk/>
            <pc:sldMk cId="1330501593" sldId="278"/>
            <ac:spMk id="2" creationId="{C2F404E6-C688-43CB-ABC1-73DA5D03D24C}"/>
          </ac:spMkLst>
        </pc:spChg>
      </pc:sldChg>
      <pc:sldChg chg="modSp mod">
        <pc:chgData name="Claire Préaud" userId="d8d4deb61124c8ed" providerId="LiveId" clId="{BC76C921-F89D-4193-AD87-FD2077B74759}" dt="2024-05-01T16:07:22.343" v="188"/>
        <pc:sldMkLst>
          <pc:docMk/>
          <pc:sldMk cId="3620061184" sldId="279"/>
        </pc:sldMkLst>
        <pc:spChg chg="mod">
          <ac:chgData name="Claire Préaud" userId="d8d4deb61124c8ed" providerId="LiveId" clId="{BC76C921-F89D-4193-AD87-FD2077B74759}" dt="2024-05-01T16:07:22.343" v="188"/>
          <ac:spMkLst>
            <pc:docMk/>
            <pc:sldMk cId="3620061184" sldId="279"/>
            <ac:spMk id="3" creationId="{81AA5C1C-5725-4765-9231-D8C0411E7849}"/>
          </ac:spMkLst>
        </pc:spChg>
        <pc:spChg chg="mod">
          <ac:chgData name="Claire Préaud" userId="d8d4deb61124c8ed" providerId="LiveId" clId="{BC76C921-F89D-4193-AD87-FD2077B74759}" dt="2024-05-01T16:06:29.659" v="187" actId="20577"/>
          <ac:spMkLst>
            <pc:docMk/>
            <pc:sldMk cId="3620061184" sldId="279"/>
            <ac:spMk id="6" creationId="{069E3E4B-8E0C-4D04-B7C4-6CF9B30D9CD8}"/>
          </ac:spMkLst>
        </pc:spChg>
      </pc:sldChg>
      <pc:sldChg chg="modSp mod">
        <pc:chgData name="Claire Préaud" userId="d8d4deb61124c8ed" providerId="LiveId" clId="{BC76C921-F89D-4193-AD87-FD2077B74759}" dt="2024-05-01T15:48:04.596" v="94" actId="20577"/>
        <pc:sldMkLst>
          <pc:docMk/>
          <pc:sldMk cId="3815969618" sldId="285"/>
        </pc:sldMkLst>
        <pc:spChg chg="mod">
          <ac:chgData name="Claire Préaud" userId="d8d4deb61124c8ed" providerId="LiveId" clId="{BC76C921-F89D-4193-AD87-FD2077B74759}" dt="2024-05-01T15:45:21.969" v="46" actId="20577"/>
          <ac:spMkLst>
            <pc:docMk/>
            <pc:sldMk cId="3815969618" sldId="285"/>
            <ac:spMk id="4" creationId="{79059C55-7D97-4CC3-8485-01FB9A14A30B}"/>
          </ac:spMkLst>
        </pc:spChg>
        <pc:spChg chg="mod">
          <ac:chgData name="Claire Préaud" userId="d8d4deb61124c8ed" providerId="LiveId" clId="{BC76C921-F89D-4193-AD87-FD2077B74759}" dt="2024-05-01T15:48:04.596" v="94" actId="20577"/>
          <ac:spMkLst>
            <pc:docMk/>
            <pc:sldMk cId="3815969618" sldId="285"/>
            <ac:spMk id="5" creationId="{E03D33BF-C218-4997-B881-E18147FB218E}"/>
          </ac:spMkLst>
        </pc:spChg>
      </pc:sldChg>
      <pc:sldChg chg="modSp mod">
        <pc:chgData name="Claire Préaud" userId="d8d4deb61124c8ed" providerId="LiveId" clId="{BC76C921-F89D-4193-AD87-FD2077B74759}" dt="2024-05-01T15:43:43.178" v="9" actId="20577"/>
        <pc:sldMkLst>
          <pc:docMk/>
          <pc:sldMk cId="3457629187" sldId="286"/>
        </pc:sldMkLst>
        <pc:spChg chg="mod">
          <ac:chgData name="Claire Préaud" userId="d8d4deb61124c8ed" providerId="LiveId" clId="{BC76C921-F89D-4193-AD87-FD2077B74759}" dt="2024-05-01T15:43:43.178" v="9" actId="20577"/>
          <ac:spMkLst>
            <pc:docMk/>
            <pc:sldMk cId="3457629187" sldId="286"/>
            <ac:spMk id="5" creationId="{77703BFA-D8F5-4B59-9E19-A549AEC474A4}"/>
          </ac:spMkLst>
        </pc:spChg>
      </pc:sldChg>
      <pc:sldChg chg="add addCm delCm">
        <pc:chgData name="Claire Préaud" userId="d8d4deb61124c8ed" providerId="LiveId" clId="{BC76C921-F89D-4193-AD87-FD2077B74759}" dt="2024-05-03T17:25:00.909" v="371"/>
        <pc:sldMkLst>
          <pc:docMk/>
          <pc:sldMk cId="2921141759" sldId="291"/>
        </pc:sldMkLst>
        <pc:extLst>
          <p:ext xmlns:p="http://schemas.openxmlformats.org/presentationml/2006/main" uri="{D6D511B9-2390-475A-947B-AFAB55BFBCF1}">
            <pc226:cmChg xmlns:pc226="http://schemas.microsoft.com/office/powerpoint/2022/06/main/command" chg="del">
              <pc226:chgData name="Claire Préaud" userId="d8d4deb61124c8ed" providerId="LiveId" clId="{BC76C921-F89D-4193-AD87-FD2077B74759}" dt="2024-05-03T17:24:35.832" v="370"/>
              <pc2:cmMkLst xmlns:pc2="http://schemas.microsoft.com/office/powerpoint/2019/9/main/command">
                <pc:docMk/>
                <pc:sldMk cId="2921141759" sldId="291"/>
                <pc2:cmMk id="{E2CB9223-697F-4E6B-8215-8FEEB1BE7D90}"/>
              </pc2:cmMkLst>
            </pc226:cmChg>
            <pc226:cmChg xmlns:pc226="http://schemas.microsoft.com/office/powerpoint/2022/06/main/command" chg="add">
              <pc226:chgData name="Claire Préaud" userId="d8d4deb61124c8ed" providerId="LiveId" clId="{BC76C921-F89D-4193-AD87-FD2077B74759}" dt="2024-05-03T17:25:00.909" v="371"/>
              <pc2:cmMkLst xmlns:pc2="http://schemas.microsoft.com/office/powerpoint/2019/9/main/command">
                <pc:docMk/>
                <pc:sldMk cId="2921141759" sldId="291"/>
                <pc2:cmMk id="{D6D4E85A-C934-4C4C-874A-3E2BD1E20E6D}"/>
              </pc2:cmMkLst>
            </pc226:cmChg>
          </p:ext>
        </pc:extLst>
      </pc:sldChg>
      <pc:sldChg chg="modSp mod">
        <pc:chgData name="Claire Préaud" userId="d8d4deb61124c8ed" providerId="LiveId" clId="{BC76C921-F89D-4193-AD87-FD2077B74759}" dt="2024-05-01T16:06:24.960" v="167" actId="27636"/>
        <pc:sldMkLst>
          <pc:docMk/>
          <pc:sldMk cId="72108912" sldId="293"/>
        </pc:sldMkLst>
        <pc:spChg chg="mod">
          <ac:chgData name="Claire Préaud" userId="d8d4deb61124c8ed" providerId="LiveId" clId="{BC76C921-F89D-4193-AD87-FD2077B74759}" dt="2024-05-01T16:06:24.960" v="167" actId="27636"/>
          <ac:spMkLst>
            <pc:docMk/>
            <pc:sldMk cId="72108912" sldId="293"/>
            <ac:spMk id="3" creationId="{885FB4B6-F1D7-441D-8790-E47CD70A8558}"/>
          </ac:spMkLst>
        </pc:spChg>
      </pc:sldChg>
      <pc:sldChg chg="modSp mod">
        <pc:chgData name="Claire Préaud" userId="d8d4deb61124c8ed" providerId="LiveId" clId="{BC76C921-F89D-4193-AD87-FD2077B74759}" dt="2024-05-01T16:10:05.306" v="205" actId="5793"/>
        <pc:sldMkLst>
          <pc:docMk/>
          <pc:sldMk cId="1192987886" sldId="300"/>
        </pc:sldMkLst>
        <pc:spChg chg="mod">
          <ac:chgData name="Claire Préaud" userId="d8d4deb61124c8ed" providerId="LiveId" clId="{BC76C921-F89D-4193-AD87-FD2077B74759}" dt="2024-05-01T16:09:49.281" v="200" actId="5793"/>
          <ac:spMkLst>
            <pc:docMk/>
            <pc:sldMk cId="1192987886" sldId="300"/>
            <ac:spMk id="8" creationId="{CCD4E97B-7255-6F4C-A0D1-60502446C652}"/>
          </ac:spMkLst>
        </pc:spChg>
        <pc:spChg chg="mod">
          <ac:chgData name="Claire Préaud" userId="d8d4deb61124c8ed" providerId="LiveId" clId="{BC76C921-F89D-4193-AD87-FD2077B74759}" dt="2024-05-01T16:10:05.306" v="205" actId="5793"/>
          <ac:spMkLst>
            <pc:docMk/>
            <pc:sldMk cId="1192987886" sldId="300"/>
            <ac:spMk id="10" creationId="{A16DF4BF-F634-2AD7-D02C-CE546BBE7568}"/>
          </ac:spMkLst>
        </pc:spChg>
      </pc:sldChg>
      <pc:sldChg chg="modSp mod">
        <pc:chgData name="Claire Préaud" userId="d8d4deb61124c8ed" providerId="LiveId" clId="{BC76C921-F89D-4193-AD87-FD2077B74759}" dt="2024-05-01T15:56:54.437" v="109" actId="6549"/>
        <pc:sldMkLst>
          <pc:docMk/>
          <pc:sldMk cId="754181024" sldId="324"/>
        </pc:sldMkLst>
        <pc:spChg chg="mod">
          <ac:chgData name="Claire Préaud" userId="d8d4deb61124c8ed" providerId="LiveId" clId="{BC76C921-F89D-4193-AD87-FD2077B74759}" dt="2024-05-01T15:56:54.437" v="109" actId="6549"/>
          <ac:spMkLst>
            <pc:docMk/>
            <pc:sldMk cId="754181024" sldId="324"/>
            <ac:spMk id="5" creationId="{DFA1D984-F70B-15C2-B78B-015D124D6E8A}"/>
          </ac:spMkLst>
        </pc:spChg>
      </pc:sldChg>
      <pc:sldChg chg="modSp mod">
        <pc:chgData name="Claire Préaud" userId="d8d4deb61124c8ed" providerId="LiveId" clId="{BC76C921-F89D-4193-AD87-FD2077B74759}" dt="2024-05-03T12:55:21.655" v="305" actId="255"/>
        <pc:sldMkLst>
          <pc:docMk/>
          <pc:sldMk cId="3665941071" sldId="325"/>
        </pc:sldMkLst>
        <pc:spChg chg="mod">
          <ac:chgData name="Claire Préaud" userId="d8d4deb61124c8ed" providerId="LiveId" clId="{BC76C921-F89D-4193-AD87-FD2077B74759}" dt="2024-05-03T12:55:21.655" v="305" actId="255"/>
          <ac:spMkLst>
            <pc:docMk/>
            <pc:sldMk cId="3665941071" sldId="325"/>
            <ac:spMk id="7" creationId="{4B082FF8-8666-4353-8CA6-BAEECCD9F3AD}"/>
          </ac:spMkLst>
        </pc:spChg>
      </pc:sldChg>
      <pc:sldChg chg="modSp mod">
        <pc:chgData name="Claire Préaud" userId="d8d4deb61124c8ed" providerId="LiveId" clId="{BC76C921-F89D-4193-AD87-FD2077B74759}" dt="2024-05-03T17:21:46.376" v="368" actId="20577"/>
        <pc:sldMkLst>
          <pc:docMk/>
          <pc:sldMk cId="3525678834" sldId="330"/>
        </pc:sldMkLst>
        <pc:spChg chg="mod">
          <ac:chgData name="Claire Préaud" userId="d8d4deb61124c8ed" providerId="LiveId" clId="{BC76C921-F89D-4193-AD87-FD2077B74759}" dt="2024-05-03T17:21:46.376" v="368" actId="20577"/>
          <ac:spMkLst>
            <pc:docMk/>
            <pc:sldMk cId="3525678834" sldId="330"/>
            <ac:spMk id="2" creationId="{2645C72D-430A-4823-91FB-B8A549F7F71D}"/>
          </ac:spMkLst>
        </pc:spChg>
      </pc:sldChg>
      <pc:sldChg chg="modSp mod">
        <pc:chgData name="Claire Préaud" userId="d8d4deb61124c8ed" providerId="LiveId" clId="{BC76C921-F89D-4193-AD87-FD2077B74759}" dt="2024-05-03T17:28:08.069" v="377" actId="20577"/>
        <pc:sldMkLst>
          <pc:docMk/>
          <pc:sldMk cId="1032890760" sldId="334"/>
        </pc:sldMkLst>
        <pc:spChg chg="mod">
          <ac:chgData name="Claire Préaud" userId="d8d4deb61124c8ed" providerId="LiveId" clId="{BC76C921-F89D-4193-AD87-FD2077B74759}" dt="2024-05-01T16:06:25.129" v="173" actId="27636"/>
          <ac:spMkLst>
            <pc:docMk/>
            <pc:sldMk cId="1032890760" sldId="334"/>
            <ac:spMk id="2" creationId="{6880ACF6-5BC3-4797-824D-75A69436E649}"/>
          </ac:spMkLst>
        </pc:spChg>
        <pc:spChg chg="mod">
          <ac:chgData name="Claire Préaud" userId="d8d4deb61124c8ed" providerId="LiveId" clId="{BC76C921-F89D-4193-AD87-FD2077B74759}" dt="2024-05-03T17:28:08.069" v="377" actId="20577"/>
          <ac:spMkLst>
            <pc:docMk/>
            <pc:sldMk cId="1032890760" sldId="334"/>
            <ac:spMk id="3" creationId="{C3C4CF3F-7E13-4BC5-AA08-C4D7C4CB19A9}"/>
          </ac:spMkLst>
        </pc:spChg>
      </pc:sldChg>
      <pc:sldChg chg="delCm">
        <pc:chgData name="Claire Préaud" userId="d8d4deb61124c8ed" providerId="LiveId" clId="{BC76C921-F89D-4193-AD87-FD2077B74759}" dt="2024-05-03T17:30:57.222" v="386"/>
        <pc:sldMkLst>
          <pc:docMk/>
          <pc:sldMk cId="2580069012" sldId="337"/>
        </pc:sldMkLst>
        <pc:extLst>
          <p:ext xmlns:p="http://schemas.openxmlformats.org/presentationml/2006/main" uri="{D6D511B9-2390-475A-947B-AFAB55BFBCF1}">
            <pc226:cmChg xmlns:pc226="http://schemas.microsoft.com/office/powerpoint/2022/06/main/command" chg="del">
              <pc226:chgData name="Claire Préaud" userId="d8d4deb61124c8ed" providerId="LiveId" clId="{BC76C921-F89D-4193-AD87-FD2077B74759}" dt="2024-05-03T17:30:57.222" v="386"/>
              <pc2:cmMkLst xmlns:pc2="http://schemas.microsoft.com/office/powerpoint/2019/9/main/command">
                <pc:docMk/>
                <pc:sldMk cId="2580069012" sldId="337"/>
                <pc2:cmMk id="{FF1AEB17-FE74-F148-8088-F06C2336196D}"/>
              </pc2:cmMkLst>
            </pc226:cmChg>
          </p:ext>
        </pc:extLst>
      </pc:sldChg>
      <pc:sldChg chg="modSp mod">
        <pc:chgData name="Claire Préaud" userId="d8d4deb61124c8ed" providerId="LiveId" clId="{BC76C921-F89D-4193-AD87-FD2077B74759}" dt="2024-05-03T15:40:12.462" v="352" actId="1076"/>
        <pc:sldMkLst>
          <pc:docMk/>
          <pc:sldMk cId="2354613709" sldId="342"/>
        </pc:sldMkLst>
        <pc:spChg chg="mod">
          <ac:chgData name="Claire Préaud" userId="d8d4deb61124c8ed" providerId="LiveId" clId="{BC76C921-F89D-4193-AD87-FD2077B74759}" dt="2024-05-03T15:40:12.462" v="352" actId="1076"/>
          <ac:spMkLst>
            <pc:docMk/>
            <pc:sldMk cId="2354613709" sldId="342"/>
            <ac:spMk id="3" creationId="{923DAC6F-B56D-4547-988C-8FD7EB8ED364}"/>
          </ac:spMkLst>
        </pc:spChg>
        <pc:spChg chg="mod">
          <ac:chgData name="Claire Préaud" userId="d8d4deb61124c8ed" providerId="LiveId" clId="{BC76C921-F89D-4193-AD87-FD2077B74759}" dt="2024-05-03T15:40:10.035" v="351" actId="1036"/>
          <ac:spMkLst>
            <pc:docMk/>
            <pc:sldMk cId="2354613709" sldId="342"/>
            <ac:spMk id="10" creationId="{4B8FABF8-FC8C-7CFC-0E55-6B147CD7D8E6}"/>
          </ac:spMkLst>
        </pc:spChg>
      </pc:sldChg>
      <pc:sldChg chg="modSp mod">
        <pc:chgData name="Claire Préaud" userId="d8d4deb61124c8ed" providerId="LiveId" clId="{BC76C921-F89D-4193-AD87-FD2077B74759}" dt="2024-05-01T16:06:25.145" v="174" actId="27636"/>
        <pc:sldMkLst>
          <pc:docMk/>
          <pc:sldMk cId="1987494503" sldId="344"/>
        </pc:sldMkLst>
        <pc:spChg chg="mod">
          <ac:chgData name="Claire Préaud" userId="d8d4deb61124c8ed" providerId="LiveId" clId="{BC76C921-F89D-4193-AD87-FD2077B74759}" dt="2024-05-01T16:06:25.145" v="174" actId="27636"/>
          <ac:spMkLst>
            <pc:docMk/>
            <pc:sldMk cId="1987494503" sldId="344"/>
            <ac:spMk id="3" creationId="{78A6C814-D0B5-428C-A7E0-1FC5B935E80A}"/>
          </ac:spMkLst>
        </pc:spChg>
      </pc:sldChg>
      <pc:sldChg chg="modSp mod">
        <pc:chgData name="Claire Préaud" userId="d8d4deb61124c8ed" providerId="LiveId" clId="{BC76C921-F89D-4193-AD87-FD2077B74759}" dt="2024-05-03T15:37:07.227" v="335" actId="20577"/>
        <pc:sldMkLst>
          <pc:docMk/>
          <pc:sldMk cId="2451680674" sldId="345"/>
        </pc:sldMkLst>
        <pc:spChg chg="mod">
          <ac:chgData name="Claire Préaud" userId="d8d4deb61124c8ed" providerId="LiveId" clId="{BC76C921-F89D-4193-AD87-FD2077B74759}" dt="2024-05-03T15:37:07.227" v="335" actId="20577"/>
          <ac:spMkLst>
            <pc:docMk/>
            <pc:sldMk cId="2451680674" sldId="345"/>
            <ac:spMk id="2" creationId="{33D564F0-10C3-405A-8135-0F13C6E81AAB}"/>
          </ac:spMkLst>
        </pc:spChg>
      </pc:sldChg>
      <pc:sldChg chg="modSp mod">
        <pc:chgData name="Claire Préaud" userId="d8d4deb61124c8ed" providerId="LiveId" clId="{BC76C921-F89D-4193-AD87-FD2077B74759}" dt="2024-05-01T15:50:46.106" v="108" actId="6549"/>
        <pc:sldMkLst>
          <pc:docMk/>
          <pc:sldMk cId="2773012530" sldId="380"/>
        </pc:sldMkLst>
        <pc:spChg chg="mod">
          <ac:chgData name="Claire Préaud" userId="d8d4deb61124c8ed" providerId="LiveId" clId="{BC76C921-F89D-4193-AD87-FD2077B74759}" dt="2024-05-01T15:50:46.106" v="108" actId="6549"/>
          <ac:spMkLst>
            <pc:docMk/>
            <pc:sldMk cId="2773012530" sldId="380"/>
            <ac:spMk id="2" creationId="{DD3A87A8-3F16-D741-5644-53B1CE120673}"/>
          </ac:spMkLst>
        </pc:spChg>
      </pc:sldChg>
      <pc:sldChg chg="modSp mod">
        <pc:chgData name="Claire Préaud" userId="d8d4deb61124c8ed" providerId="LiveId" clId="{BC76C921-F89D-4193-AD87-FD2077B74759}" dt="2024-05-03T12:58:25.866" v="321" actId="20577"/>
        <pc:sldMkLst>
          <pc:docMk/>
          <pc:sldMk cId="2155290046" sldId="382"/>
        </pc:sldMkLst>
        <pc:spChg chg="mod">
          <ac:chgData name="Claire Préaud" userId="d8d4deb61124c8ed" providerId="LiveId" clId="{BC76C921-F89D-4193-AD87-FD2077B74759}" dt="2024-05-03T12:58:25.866" v="321" actId="20577"/>
          <ac:spMkLst>
            <pc:docMk/>
            <pc:sldMk cId="2155290046" sldId="382"/>
            <ac:spMk id="3" creationId="{7052F33B-2C44-81B7-52D0-76D10E430494}"/>
          </ac:spMkLst>
        </pc:spChg>
      </pc:sldChg>
      <pc:sldChg chg="modSp mod">
        <pc:chgData name="Claire Préaud" userId="d8d4deb61124c8ed" providerId="LiveId" clId="{BC76C921-F89D-4193-AD87-FD2077B74759}" dt="2024-05-03T15:38:26.396" v="337" actId="20577"/>
        <pc:sldMkLst>
          <pc:docMk/>
          <pc:sldMk cId="1177133190" sldId="388"/>
        </pc:sldMkLst>
        <pc:spChg chg="mod">
          <ac:chgData name="Claire Préaud" userId="d8d4deb61124c8ed" providerId="LiveId" clId="{BC76C921-F89D-4193-AD87-FD2077B74759}" dt="2024-05-03T15:38:26.396" v="337" actId="20577"/>
          <ac:spMkLst>
            <pc:docMk/>
            <pc:sldMk cId="1177133190" sldId="388"/>
            <ac:spMk id="2" creationId="{1654D70B-D1D9-463D-8E7D-418F4EED27D0}"/>
          </ac:spMkLst>
        </pc:spChg>
      </pc:sldChg>
      <pc:sldChg chg="modSp mod">
        <pc:chgData name="Claire Préaud" userId="d8d4deb61124c8ed" providerId="LiveId" clId="{BC76C921-F89D-4193-AD87-FD2077B74759}" dt="2024-05-03T12:42:48.605" v="277" actId="6549"/>
        <pc:sldMkLst>
          <pc:docMk/>
          <pc:sldMk cId="4232721536" sldId="391"/>
        </pc:sldMkLst>
        <pc:spChg chg="mod">
          <ac:chgData name="Claire Préaud" userId="d8d4deb61124c8ed" providerId="LiveId" clId="{BC76C921-F89D-4193-AD87-FD2077B74759}" dt="2024-05-03T12:42:48.605" v="277" actId="6549"/>
          <ac:spMkLst>
            <pc:docMk/>
            <pc:sldMk cId="4232721536" sldId="391"/>
            <ac:spMk id="3" creationId="{C2452FE6-FB7F-12C9-96C5-1312FF5B65FC}"/>
          </ac:spMkLst>
        </pc:spChg>
      </pc:sldChg>
      <pc:sldChg chg="modSp mod">
        <pc:chgData name="Claire Préaud" userId="d8d4deb61124c8ed" providerId="LiveId" clId="{BC76C921-F89D-4193-AD87-FD2077B74759}" dt="2024-05-01T16:06:25.032" v="170" actId="27636"/>
        <pc:sldMkLst>
          <pc:docMk/>
          <pc:sldMk cId="2439993920" sldId="395"/>
        </pc:sldMkLst>
        <pc:spChg chg="mod">
          <ac:chgData name="Claire Préaud" userId="d8d4deb61124c8ed" providerId="LiveId" clId="{BC76C921-F89D-4193-AD87-FD2077B74759}" dt="2024-05-01T16:06:25.032" v="170" actId="27636"/>
          <ac:spMkLst>
            <pc:docMk/>
            <pc:sldMk cId="2439993920" sldId="395"/>
            <ac:spMk id="6" creationId="{C145143A-5AEB-FE55-1BE1-2CD13676B031}"/>
          </ac:spMkLst>
        </pc:spChg>
      </pc:sldChg>
      <pc:sldChg chg="modSp mod">
        <pc:chgData name="Claire Préaud" userId="d8d4deb61124c8ed" providerId="LiveId" clId="{BC76C921-F89D-4193-AD87-FD2077B74759}" dt="2024-05-03T17:15:37.838" v="359" actId="20577"/>
        <pc:sldMkLst>
          <pc:docMk/>
          <pc:sldMk cId="3732213854" sldId="396"/>
        </pc:sldMkLst>
        <pc:spChg chg="mod">
          <ac:chgData name="Claire Préaud" userId="d8d4deb61124c8ed" providerId="LiveId" clId="{BC76C921-F89D-4193-AD87-FD2077B74759}" dt="2024-05-03T17:15:37.838" v="359" actId="20577"/>
          <ac:spMkLst>
            <pc:docMk/>
            <pc:sldMk cId="3732213854" sldId="396"/>
            <ac:spMk id="3" creationId="{E3522641-868B-7523-4032-6C64EF2EB84F}"/>
          </ac:spMkLst>
        </pc:spChg>
        <pc:picChg chg="mod">
          <ac:chgData name="Claire Préaud" userId="d8d4deb61124c8ed" providerId="LiveId" clId="{BC76C921-F89D-4193-AD87-FD2077B74759}" dt="2024-05-03T12:48:38.357" v="279" actId="1076"/>
          <ac:picMkLst>
            <pc:docMk/>
            <pc:sldMk cId="3732213854" sldId="396"/>
            <ac:picMk id="4" creationId="{612557B5-5D11-38E4-886B-EDAB7EF83291}"/>
          </ac:picMkLst>
        </pc:picChg>
      </pc:sldChg>
      <pc:sldChg chg="modSp mod">
        <pc:chgData name="Claire Préaud" userId="d8d4deb61124c8ed" providerId="LiveId" clId="{BC76C921-F89D-4193-AD87-FD2077B74759}" dt="2024-05-03T17:14:01.546" v="357" actId="20577"/>
        <pc:sldMkLst>
          <pc:docMk/>
          <pc:sldMk cId="4120012342" sldId="401"/>
        </pc:sldMkLst>
        <pc:spChg chg="mod">
          <ac:chgData name="Claire Préaud" userId="d8d4deb61124c8ed" providerId="LiveId" clId="{BC76C921-F89D-4193-AD87-FD2077B74759}" dt="2024-05-03T17:14:01.546" v="357" actId="20577"/>
          <ac:spMkLst>
            <pc:docMk/>
            <pc:sldMk cId="4120012342" sldId="401"/>
            <ac:spMk id="2" creationId="{1654D70B-D1D9-463D-8E7D-418F4EED27D0}"/>
          </ac:spMkLst>
        </pc:spChg>
      </pc:sldChg>
      <pc:sldMasterChg chg="modSldLayout">
        <pc:chgData name="Claire Préaud" userId="d8d4deb61124c8ed" providerId="LiveId" clId="{BC76C921-F89D-4193-AD87-FD2077B74759}" dt="2024-05-03T17:30:39.705" v="385" actId="14100"/>
        <pc:sldMasterMkLst>
          <pc:docMk/>
          <pc:sldMasterMk cId="4085616488" sldId="2147483758"/>
        </pc:sldMasterMkLst>
        <pc:sldLayoutChg chg="modSp mod">
          <pc:chgData name="Claire Préaud" userId="d8d4deb61124c8ed" providerId="LiveId" clId="{BC76C921-F89D-4193-AD87-FD2077B74759}" dt="2024-05-03T17:30:39.705" v="385" actId="14100"/>
          <pc:sldLayoutMkLst>
            <pc:docMk/>
            <pc:sldMasterMk cId="4085616488" sldId="2147483758"/>
            <pc:sldLayoutMk cId="3738542695" sldId="2147483761"/>
          </pc:sldLayoutMkLst>
          <pc:spChg chg="mod">
            <ac:chgData name="Claire Préaud" userId="d8d4deb61124c8ed" providerId="LiveId" clId="{BC76C921-F89D-4193-AD87-FD2077B74759}" dt="2024-05-03T17:30:39.705" v="385" actId="14100"/>
            <ac:spMkLst>
              <pc:docMk/>
              <pc:sldMasterMk cId="4085616488" sldId="2147483758"/>
              <pc:sldLayoutMk cId="3738542695" sldId="2147483761"/>
              <ac:spMk id="5" creationId="{66B49908-37D1-49C8-A418-4C80D9AB9D8E}"/>
            </ac:spMkLst>
          </pc:spChg>
          <pc:spChg chg="mod">
            <ac:chgData name="Claire Préaud" userId="d8d4deb61124c8ed" providerId="LiveId" clId="{BC76C921-F89D-4193-AD87-FD2077B74759}" dt="2024-05-03T17:29:58.140" v="382" actId="20577"/>
            <ac:spMkLst>
              <pc:docMk/>
              <pc:sldMasterMk cId="4085616488" sldId="2147483758"/>
              <pc:sldLayoutMk cId="3738542695" sldId="2147483761"/>
              <ac:spMk id="6" creationId="{19DCE912-6BB3-420C-9843-E17DC0DD22AA}"/>
            </ac:spMkLst>
          </pc:spChg>
        </pc:sldLayoutChg>
      </pc:sldMasterChg>
    </pc:docChg>
  </pc:docChgLst>
  <pc:docChgLst>
    <pc:chgData name="Camille Heylen" userId="S::camille.heylen_gmail.com#ext#@worldhealthorg.onmicrosoft.com::b06d2ecd-1696-4686-841c-b8b84215f45d" providerId="AD" clId="Web-{53CB50BF-6D50-BB66-4B6A-A593674D4B5F}"/>
    <pc:docChg chg="modSld">
      <pc:chgData name="Camille Heylen" userId="S::camille.heylen_gmail.com#ext#@worldhealthorg.onmicrosoft.com::b06d2ecd-1696-4686-841c-b8b84215f45d" providerId="AD" clId="Web-{53CB50BF-6D50-BB66-4B6A-A593674D4B5F}" dt="2024-04-29T10:02:35.704" v="31" actId="1076"/>
      <pc:docMkLst>
        <pc:docMk/>
      </pc:docMkLst>
      <pc:sldChg chg="addSp delSp modSp">
        <pc:chgData name="Camille Heylen" userId="S::camille.heylen_gmail.com#ext#@worldhealthorg.onmicrosoft.com::b06d2ecd-1696-4686-841c-b8b84215f45d" providerId="AD" clId="Web-{53CB50BF-6D50-BB66-4B6A-A593674D4B5F}" dt="2024-04-29T10:02:35.704" v="31" actId="1076"/>
        <pc:sldMkLst>
          <pc:docMk/>
          <pc:sldMk cId="4232721536" sldId="391"/>
        </pc:sldMkLst>
        <pc:spChg chg="mod">
          <ac:chgData name="Camille Heylen" userId="S::camille.heylen_gmail.com#ext#@worldhealthorg.onmicrosoft.com::b06d2ecd-1696-4686-841c-b8b84215f45d" providerId="AD" clId="Web-{53CB50BF-6D50-BB66-4B6A-A593674D4B5F}" dt="2024-04-29T10:02:35.704" v="31" actId="1076"/>
          <ac:spMkLst>
            <pc:docMk/>
            <pc:sldMk cId="4232721536" sldId="391"/>
            <ac:spMk id="8" creationId="{F92AFEF8-47C1-5B2E-4DA2-3BA7E9AD4565}"/>
          </ac:spMkLst>
        </pc:spChg>
        <pc:spChg chg="mod">
          <ac:chgData name="Camille Heylen" userId="S::camille.heylen_gmail.com#ext#@worldhealthorg.onmicrosoft.com::b06d2ecd-1696-4686-841c-b8b84215f45d" providerId="AD" clId="Web-{53CB50BF-6D50-BB66-4B6A-A593674D4B5F}" dt="2024-04-29T10:02:35.579" v="29" actId="1076"/>
          <ac:spMkLst>
            <pc:docMk/>
            <pc:sldMk cId="4232721536" sldId="391"/>
            <ac:spMk id="10" creationId="{8C6599AF-9F29-5D38-4AC2-0B719B676B76}"/>
          </ac:spMkLst>
        </pc:spChg>
        <pc:picChg chg="del mod">
          <ac:chgData name="Camille Heylen" userId="S::camille.heylen_gmail.com#ext#@worldhealthorg.onmicrosoft.com::b06d2ecd-1696-4686-841c-b8b84215f45d" providerId="AD" clId="Web-{53CB50BF-6D50-BB66-4B6A-A593674D4B5F}" dt="2024-04-29T10:01:10.451" v="7"/>
          <ac:picMkLst>
            <pc:docMk/>
            <pc:sldMk cId="4232721536" sldId="391"/>
            <ac:picMk id="4" creationId="{D8A3DA52-BB52-89BE-DB65-9C6AA5B4B067}"/>
          </ac:picMkLst>
        </pc:picChg>
        <pc:picChg chg="add del mod ord">
          <ac:chgData name="Camille Heylen" userId="S::camille.heylen_gmail.com#ext#@worldhealthorg.onmicrosoft.com::b06d2ecd-1696-4686-841c-b8b84215f45d" providerId="AD" clId="Web-{53CB50BF-6D50-BB66-4B6A-A593674D4B5F}" dt="2024-04-29T10:02:18.782" v="24"/>
          <ac:picMkLst>
            <pc:docMk/>
            <pc:sldMk cId="4232721536" sldId="391"/>
            <ac:picMk id="5" creationId="{9E35BB8E-1F19-70A0-EA26-8FF0C93373AB}"/>
          </ac:picMkLst>
        </pc:picChg>
        <pc:picChg chg="add mod ord">
          <ac:chgData name="Camille Heylen" userId="S::camille.heylen_gmail.com#ext#@worldhealthorg.onmicrosoft.com::b06d2ecd-1696-4686-841c-b8b84215f45d" providerId="AD" clId="Web-{53CB50BF-6D50-BB66-4B6A-A593674D4B5F}" dt="2024-04-29T10:02:35.689" v="30" actId="1076"/>
          <ac:picMkLst>
            <pc:docMk/>
            <pc:sldMk cId="4232721536" sldId="391"/>
            <ac:picMk id="6" creationId="{4B90CEA6-26B5-BFFD-93EA-EBB145B1870D}"/>
          </ac:picMkLst>
        </pc:picChg>
      </pc:sldChg>
    </pc:docChg>
  </pc:docChgLst>
  <pc:docChgLst>
    <pc:chgData name="LARREA, Christian" userId="1cbcec65-4ef2-4c9d-8acd-f62e48665bf7" providerId="ADAL" clId="{94563637-3001-4CA9-8E49-D30186F9ECAE}"/>
    <pc:docChg chg="">
      <pc:chgData name="LARREA, Christian" userId="1cbcec65-4ef2-4c9d-8acd-f62e48665bf7" providerId="ADAL" clId="{94563637-3001-4CA9-8E49-D30186F9ECAE}" dt="2024-05-06T14:07:54.637" v="0"/>
      <pc:docMkLst>
        <pc:docMk/>
      </pc:docMkLst>
      <pc:sldChg chg="delCm">
        <pc:chgData name="LARREA, Christian" userId="1cbcec65-4ef2-4c9d-8acd-f62e48665bf7" providerId="ADAL" clId="{94563637-3001-4CA9-8E49-D30186F9ECAE}" dt="2024-05-06T14:07:54.637" v="0"/>
        <pc:sldMkLst>
          <pc:docMk/>
          <pc:sldMk cId="3309979756" sldId="256"/>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309979756" sldId="256"/>
                <pc2:cmMk id="{718C534A-22AB-4FFC-A52F-ECCBA749DBCE}"/>
              </pc2:cmMkLst>
            </pc226:cmChg>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309979756" sldId="256"/>
                <pc2:cmMk id="{8BDB9395-A62F-4DEB-ADFE-81250C56C577}"/>
              </pc2:cmMkLst>
            </pc226:cmChg>
          </p:ext>
        </pc:extLst>
      </pc:sldChg>
      <pc:sldChg chg="delCm">
        <pc:chgData name="LARREA, Christian" userId="1cbcec65-4ef2-4c9d-8acd-f62e48665bf7" providerId="ADAL" clId="{94563637-3001-4CA9-8E49-D30186F9ECAE}" dt="2024-05-06T14:07:54.637" v="0"/>
        <pc:sldMkLst>
          <pc:docMk/>
          <pc:sldMk cId="4154322372" sldId="258"/>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4154322372" sldId="258"/>
                <pc2:cmMk id="{5CC3F497-13F7-4DA9-A861-F3FB67C82F72}"/>
              </pc2:cmMkLst>
            </pc226:cmChg>
          </p:ext>
        </pc:extLst>
      </pc:sldChg>
      <pc:sldChg chg="delCm">
        <pc:chgData name="LARREA, Christian" userId="1cbcec65-4ef2-4c9d-8acd-f62e48665bf7" providerId="ADAL" clId="{94563637-3001-4CA9-8E49-D30186F9ECAE}" dt="2024-05-06T14:07:54.637" v="0"/>
        <pc:sldMkLst>
          <pc:docMk/>
          <pc:sldMk cId="1446751405" sldId="259"/>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446751405" sldId="259"/>
                <pc2:cmMk id="{1AB6C0D1-862C-4DBF-8437-2C75BB222E3E}"/>
              </pc2:cmMkLst>
            </pc226:cmChg>
          </p:ext>
        </pc:extLst>
      </pc:sldChg>
      <pc:sldChg chg="delCm">
        <pc:chgData name="LARREA, Christian" userId="1cbcec65-4ef2-4c9d-8acd-f62e48665bf7" providerId="ADAL" clId="{94563637-3001-4CA9-8E49-D30186F9ECAE}" dt="2024-05-06T14:07:54.637" v="0"/>
        <pc:sldMkLst>
          <pc:docMk/>
          <pc:sldMk cId="4031880521" sldId="260"/>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4031880521" sldId="260"/>
                <pc2:cmMk id="{EA01B3DA-49A7-4AD9-BE18-088B79C50A19}"/>
              </pc2:cmMkLst>
            </pc226:cmChg>
          </p:ext>
        </pc:extLst>
      </pc:sldChg>
      <pc:sldChg chg="delCm">
        <pc:chgData name="LARREA, Christian" userId="1cbcec65-4ef2-4c9d-8acd-f62e48665bf7" providerId="ADAL" clId="{94563637-3001-4CA9-8E49-D30186F9ECAE}" dt="2024-05-06T14:07:54.637" v="0"/>
        <pc:sldMkLst>
          <pc:docMk/>
          <pc:sldMk cId="1138169046" sldId="261"/>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138169046" sldId="261"/>
                <pc2:cmMk id="{2FF34A74-E3B4-49E1-B24E-FD1A16B2FE3F}"/>
              </pc2:cmMkLst>
            </pc226:cmChg>
          </p:ext>
        </pc:extLst>
      </pc:sldChg>
      <pc:sldChg chg="delCm">
        <pc:chgData name="LARREA, Christian" userId="1cbcec65-4ef2-4c9d-8acd-f62e48665bf7" providerId="ADAL" clId="{94563637-3001-4CA9-8E49-D30186F9ECAE}" dt="2024-05-06T14:07:54.637" v="0"/>
        <pc:sldMkLst>
          <pc:docMk/>
          <pc:sldMk cId="458668476" sldId="262"/>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458668476" sldId="262"/>
                <pc2:cmMk id="{F2D46147-BE2C-461A-8E69-697DD4667274}"/>
              </pc2:cmMkLst>
            </pc226:cmChg>
          </p:ext>
        </pc:extLst>
      </pc:sldChg>
      <pc:sldChg chg="delCm">
        <pc:chgData name="LARREA, Christian" userId="1cbcec65-4ef2-4c9d-8acd-f62e48665bf7" providerId="ADAL" clId="{94563637-3001-4CA9-8E49-D30186F9ECAE}" dt="2024-05-06T14:07:54.637" v="0"/>
        <pc:sldMkLst>
          <pc:docMk/>
          <pc:sldMk cId="199453410" sldId="271"/>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99453410" sldId="271"/>
                <pc2:cmMk id="{5DAC7969-32B5-4C2B-A58F-B5B3CA221F18}"/>
              </pc2:cmMkLst>
            </pc226:cmChg>
          </p:ext>
        </pc:extLst>
      </pc:sldChg>
      <pc:sldChg chg="delCm">
        <pc:chgData name="LARREA, Christian" userId="1cbcec65-4ef2-4c9d-8acd-f62e48665bf7" providerId="ADAL" clId="{94563637-3001-4CA9-8E49-D30186F9ECAE}" dt="2024-05-06T14:07:54.637" v="0"/>
        <pc:sldMkLst>
          <pc:docMk/>
          <pc:sldMk cId="2352669271" sldId="273"/>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2352669271" sldId="273"/>
                <pc2:cmMk id="{E043A396-F814-4A94-810F-7FCB39A53177}"/>
              </pc2:cmMkLst>
            </pc226:cmChg>
          </p:ext>
        </pc:extLst>
      </pc:sldChg>
      <pc:sldChg chg="delCm">
        <pc:chgData name="LARREA, Christian" userId="1cbcec65-4ef2-4c9d-8acd-f62e48665bf7" providerId="ADAL" clId="{94563637-3001-4CA9-8E49-D30186F9ECAE}" dt="2024-05-06T14:07:54.637" v="0"/>
        <pc:sldMkLst>
          <pc:docMk/>
          <pc:sldMk cId="3043564868" sldId="275"/>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043564868" sldId="275"/>
                <pc2:cmMk id="{119C1FA4-5027-445A-B530-81C6E8C4AC83}"/>
              </pc2:cmMkLst>
            </pc226:cmChg>
          </p:ext>
        </pc:extLst>
      </pc:sldChg>
      <pc:sldChg chg="delCm">
        <pc:chgData name="LARREA, Christian" userId="1cbcec65-4ef2-4c9d-8acd-f62e48665bf7" providerId="ADAL" clId="{94563637-3001-4CA9-8E49-D30186F9ECAE}" dt="2024-05-06T14:07:54.637" v="0"/>
        <pc:sldMkLst>
          <pc:docMk/>
          <pc:sldMk cId="2874820706" sldId="276"/>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2874820706" sldId="276"/>
                <pc2:cmMk id="{8F19B075-3337-44D1-B16F-1033FDADA729}"/>
              </pc2:cmMkLst>
            </pc226:cmChg>
          </p:ext>
        </pc:extLst>
      </pc:sldChg>
      <pc:sldChg chg="delCm">
        <pc:chgData name="LARREA, Christian" userId="1cbcec65-4ef2-4c9d-8acd-f62e48665bf7" providerId="ADAL" clId="{94563637-3001-4CA9-8E49-D30186F9ECAE}" dt="2024-05-06T14:07:54.637" v="0"/>
        <pc:sldMkLst>
          <pc:docMk/>
          <pc:sldMk cId="2949932219" sldId="277"/>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2949932219" sldId="277"/>
                <pc2:cmMk id="{2DF37E8B-0CD7-4BA8-B218-18F5FAF6B8F1}"/>
              </pc2:cmMkLst>
            </pc226:cmChg>
          </p:ext>
        </pc:extLst>
      </pc:sldChg>
      <pc:sldChg chg="delCm">
        <pc:chgData name="LARREA, Christian" userId="1cbcec65-4ef2-4c9d-8acd-f62e48665bf7" providerId="ADAL" clId="{94563637-3001-4CA9-8E49-D30186F9ECAE}" dt="2024-05-06T14:07:54.637" v="0"/>
        <pc:sldMkLst>
          <pc:docMk/>
          <pc:sldMk cId="1330501593" sldId="278"/>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330501593" sldId="278"/>
                <pc2:cmMk id="{0ED78E48-318C-4614-953A-34EE388CEA0D}"/>
              </pc2:cmMkLst>
            </pc226:cmChg>
          </p:ext>
        </pc:extLst>
      </pc:sldChg>
      <pc:sldChg chg="delCm">
        <pc:chgData name="LARREA, Christian" userId="1cbcec65-4ef2-4c9d-8acd-f62e48665bf7" providerId="ADAL" clId="{94563637-3001-4CA9-8E49-D30186F9ECAE}" dt="2024-05-06T14:07:54.637" v="0"/>
        <pc:sldMkLst>
          <pc:docMk/>
          <pc:sldMk cId="3620061184" sldId="279"/>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620061184" sldId="279"/>
                <pc2:cmMk id="{891B573B-BEBE-43CE-9968-D4E856189E11}"/>
              </pc2:cmMkLst>
            </pc226:cmChg>
          </p:ext>
        </pc:extLst>
      </pc:sldChg>
      <pc:sldChg chg="delCm">
        <pc:chgData name="LARREA, Christian" userId="1cbcec65-4ef2-4c9d-8acd-f62e48665bf7" providerId="ADAL" clId="{94563637-3001-4CA9-8E49-D30186F9ECAE}" dt="2024-05-06T14:07:54.637" v="0"/>
        <pc:sldMkLst>
          <pc:docMk/>
          <pc:sldMk cId="3900779274" sldId="283"/>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900779274" sldId="283"/>
                <pc2:cmMk id="{D66DEC93-F918-4447-8CA1-76B377B9D25A}"/>
              </pc2:cmMkLst>
            </pc226:cmChg>
          </p:ext>
        </pc:extLst>
      </pc:sldChg>
      <pc:sldChg chg="delCm">
        <pc:chgData name="LARREA, Christian" userId="1cbcec65-4ef2-4c9d-8acd-f62e48665bf7" providerId="ADAL" clId="{94563637-3001-4CA9-8E49-D30186F9ECAE}" dt="2024-05-06T14:07:54.637" v="0"/>
        <pc:sldMkLst>
          <pc:docMk/>
          <pc:sldMk cId="3815969618" sldId="285"/>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815969618" sldId="285"/>
                <pc2:cmMk id="{FDC1DF80-2FAD-472D-AEA0-5CE6CCE8F615}"/>
              </pc2:cmMkLst>
            </pc226:cmChg>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815969618" sldId="285"/>
                <pc2:cmMk id="{EDF7C49E-832F-4F4E-AB51-13C91C54562B}"/>
              </pc2:cmMkLst>
            </pc226:cmChg>
          </p:ext>
        </pc:extLst>
      </pc:sldChg>
      <pc:sldChg chg="delCm">
        <pc:chgData name="LARREA, Christian" userId="1cbcec65-4ef2-4c9d-8acd-f62e48665bf7" providerId="ADAL" clId="{94563637-3001-4CA9-8E49-D30186F9ECAE}" dt="2024-05-06T14:07:54.637" v="0"/>
        <pc:sldMkLst>
          <pc:docMk/>
          <pc:sldMk cId="3457629187" sldId="286"/>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457629187" sldId="286"/>
                <pc2:cmMk id="{D2EC921F-D822-4FAE-965C-D54D59094AFF}"/>
              </pc2:cmMkLst>
            </pc226:cmChg>
          </p:ext>
        </pc:extLst>
      </pc:sldChg>
      <pc:sldChg chg="delCm">
        <pc:chgData name="LARREA, Christian" userId="1cbcec65-4ef2-4c9d-8acd-f62e48665bf7" providerId="ADAL" clId="{94563637-3001-4CA9-8E49-D30186F9ECAE}" dt="2024-05-06T14:07:54.637" v="0"/>
        <pc:sldMkLst>
          <pc:docMk/>
          <pc:sldMk cId="3901756880" sldId="287"/>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901756880" sldId="287"/>
                <pc2:cmMk id="{1220FD19-01B2-4FE1-BB98-F59BB706F666}"/>
              </pc2:cmMkLst>
            </pc226:cmChg>
          </p:ext>
        </pc:extLst>
      </pc:sldChg>
      <pc:sldChg chg="delCm">
        <pc:chgData name="LARREA, Christian" userId="1cbcec65-4ef2-4c9d-8acd-f62e48665bf7" providerId="ADAL" clId="{94563637-3001-4CA9-8E49-D30186F9ECAE}" dt="2024-05-06T14:07:54.637" v="0"/>
        <pc:sldMkLst>
          <pc:docMk/>
          <pc:sldMk cId="2921141759" sldId="291"/>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2921141759" sldId="291"/>
                <pc2:cmMk id="{D6D4E85A-C934-4C4C-874A-3E2BD1E20E6D}"/>
              </pc2:cmMkLst>
            </pc226:cmChg>
          </p:ext>
        </pc:extLst>
      </pc:sldChg>
      <pc:sldChg chg="delCm">
        <pc:chgData name="LARREA, Christian" userId="1cbcec65-4ef2-4c9d-8acd-f62e48665bf7" providerId="ADAL" clId="{94563637-3001-4CA9-8E49-D30186F9ECAE}" dt="2024-05-06T14:07:54.637" v="0"/>
        <pc:sldMkLst>
          <pc:docMk/>
          <pc:sldMk cId="857283839" sldId="292"/>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857283839" sldId="292"/>
                <pc2:cmMk id="{2AEC2B3F-636E-4FF5-AEBE-8766E3423BFD}"/>
              </pc2:cmMkLst>
            </pc226:cmChg>
          </p:ext>
        </pc:extLst>
      </pc:sldChg>
      <pc:sldChg chg="delCm">
        <pc:chgData name="LARREA, Christian" userId="1cbcec65-4ef2-4c9d-8acd-f62e48665bf7" providerId="ADAL" clId="{94563637-3001-4CA9-8E49-D30186F9ECAE}" dt="2024-05-06T14:07:54.637" v="0"/>
        <pc:sldMkLst>
          <pc:docMk/>
          <pc:sldMk cId="72108912" sldId="293"/>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72108912" sldId="293"/>
                <pc2:cmMk id="{A02C6680-A616-43B3-988B-A5F7B870FF39}"/>
              </pc2:cmMkLst>
            </pc226:cmChg>
          </p:ext>
        </pc:extLst>
      </pc:sldChg>
      <pc:sldChg chg="delCm">
        <pc:chgData name="LARREA, Christian" userId="1cbcec65-4ef2-4c9d-8acd-f62e48665bf7" providerId="ADAL" clId="{94563637-3001-4CA9-8E49-D30186F9ECAE}" dt="2024-05-06T14:07:54.637" v="0"/>
        <pc:sldMkLst>
          <pc:docMk/>
          <pc:sldMk cId="1192987886" sldId="300"/>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192987886" sldId="300"/>
                <pc2:cmMk id="{D7AF70E6-C9B3-424C-9E16-410A7A2A1916}"/>
              </pc2:cmMkLst>
            </pc226:cmChg>
          </p:ext>
        </pc:extLst>
      </pc:sldChg>
      <pc:sldChg chg="delCm">
        <pc:chgData name="LARREA, Christian" userId="1cbcec65-4ef2-4c9d-8acd-f62e48665bf7" providerId="ADAL" clId="{94563637-3001-4CA9-8E49-D30186F9ECAE}" dt="2024-05-06T14:07:54.637" v="0"/>
        <pc:sldMkLst>
          <pc:docMk/>
          <pc:sldMk cId="754181024" sldId="324"/>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754181024" sldId="324"/>
                <pc2:cmMk id="{EEF3A3B8-9641-4495-8BB2-DAD0F7C7A865}"/>
              </pc2:cmMkLst>
            </pc226:cmChg>
          </p:ext>
        </pc:extLst>
      </pc:sldChg>
      <pc:sldChg chg="delCm">
        <pc:chgData name="LARREA, Christian" userId="1cbcec65-4ef2-4c9d-8acd-f62e48665bf7" providerId="ADAL" clId="{94563637-3001-4CA9-8E49-D30186F9ECAE}" dt="2024-05-06T14:07:54.637" v="0"/>
        <pc:sldMkLst>
          <pc:docMk/>
          <pc:sldMk cId="3665941071" sldId="325"/>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665941071" sldId="325"/>
                <pc2:cmMk id="{630ABB02-3671-4851-9638-1D458E716F32}"/>
              </pc2:cmMkLst>
            </pc226:cmChg>
          </p:ext>
        </pc:extLst>
      </pc:sldChg>
      <pc:sldChg chg="delCm">
        <pc:chgData name="LARREA, Christian" userId="1cbcec65-4ef2-4c9d-8acd-f62e48665bf7" providerId="ADAL" clId="{94563637-3001-4CA9-8E49-D30186F9ECAE}" dt="2024-05-06T14:07:54.637" v="0"/>
        <pc:sldMkLst>
          <pc:docMk/>
          <pc:sldMk cId="749045161" sldId="328"/>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749045161" sldId="328"/>
                <pc2:cmMk id="{ABC30CD3-3549-4883-90A8-F58D1B1E2401}"/>
              </pc2:cmMkLst>
            </pc226:cmChg>
          </p:ext>
        </pc:extLst>
      </pc:sldChg>
      <pc:sldChg chg="delCm">
        <pc:chgData name="LARREA, Christian" userId="1cbcec65-4ef2-4c9d-8acd-f62e48665bf7" providerId="ADAL" clId="{94563637-3001-4CA9-8E49-D30186F9ECAE}" dt="2024-05-06T14:07:54.637" v="0"/>
        <pc:sldMkLst>
          <pc:docMk/>
          <pc:sldMk cId="1898550142" sldId="329"/>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898550142" sldId="329"/>
                <pc2:cmMk id="{5B043808-E18C-45DF-ACF2-8E44B629C60A}"/>
              </pc2:cmMkLst>
            </pc226:cmChg>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898550142" sldId="329"/>
                <pc2:cmMk id="{E7A779C2-56FF-4A87-AC0C-8AFB00DB14C7}"/>
              </pc2:cmMkLst>
            </pc226:cmChg>
          </p:ext>
        </pc:extLst>
      </pc:sldChg>
      <pc:sldChg chg="delCm">
        <pc:chgData name="LARREA, Christian" userId="1cbcec65-4ef2-4c9d-8acd-f62e48665bf7" providerId="ADAL" clId="{94563637-3001-4CA9-8E49-D30186F9ECAE}" dt="2024-05-06T14:07:54.637" v="0"/>
        <pc:sldMkLst>
          <pc:docMk/>
          <pc:sldMk cId="3525678834" sldId="330"/>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525678834" sldId="330"/>
                <pc2:cmMk id="{CC98B52F-525C-40D5-8F8D-D43A78EEF2C4}"/>
              </pc2:cmMkLst>
            </pc226:cmChg>
          </p:ext>
        </pc:extLst>
      </pc:sldChg>
      <pc:sldChg chg="delCm">
        <pc:chgData name="LARREA, Christian" userId="1cbcec65-4ef2-4c9d-8acd-f62e48665bf7" providerId="ADAL" clId="{94563637-3001-4CA9-8E49-D30186F9ECAE}" dt="2024-05-06T14:07:54.637" v="0"/>
        <pc:sldMkLst>
          <pc:docMk/>
          <pc:sldMk cId="2904026452" sldId="331"/>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2904026452" sldId="331"/>
                <pc2:cmMk id="{57F5F60E-8283-4092-AACE-EF4C64A06288}"/>
              </pc2:cmMkLst>
            </pc226:cmChg>
          </p:ext>
        </pc:extLst>
      </pc:sldChg>
      <pc:sldChg chg="delCm">
        <pc:chgData name="LARREA, Christian" userId="1cbcec65-4ef2-4c9d-8acd-f62e48665bf7" providerId="ADAL" clId="{94563637-3001-4CA9-8E49-D30186F9ECAE}" dt="2024-05-06T14:07:54.637" v="0"/>
        <pc:sldMkLst>
          <pc:docMk/>
          <pc:sldMk cId="1032890760" sldId="334"/>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032890760" sldId="334"/>
                <pc2:cmMk id="{BFEC2F19-0FC5-4767-947A-35DD107E8C40}"/>
              </pc2:cmMkLst>
            </pc226:cmChg>
          </p:ext>
        </pc:extLst>
      </pc:sldChg>
      <pc:sldChg chg="delCm">
        <pc:chgData name="LARREA, Christian" userId="1cbcec65-4ef2-4c9d-8acd-f62e48665bf7" providerId="ADAL" clId="{94563637-3001-4CA9-8E49-D30186F9ECAE}" dt="2024-05-06T14:07:54.637" v="0"/>
        <pc:sldMkLst>
          <pc:docMk/>
          <pc:sldMk cId="852138964" sldId="340"/>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852138964" sldId="340"/>
                <pc2:cmMk id="{B6226129-F0E5-49AB-97ED-D2A3D17124AF}"/>
              </pc2:cmMkLst>
            </pc226:cmChg>
          </p:ext>
        </pc:extLst>
      </pc:sldChg>
      <pc:sldChg chg="delCm">
        <pc:chgData name="LARREA, Christian" userId="1cbcec65-4ef2-4c9d-8acd-f62e48665bf7" providerId="ADAL" clId="{94563637-3001-4CA9-8E49-D30186F9ECAE}" dt="2024-05-06T14:07:54.637" v="0"/>
        <pc:sldMkLst>
          <pc:docMk/>
          <pc:sldMk cId="2354613709" sldId="342"/>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2354613709" sldId="342"/>
                <pc2:cmMk id="{12CC3438-34F7-4DD6-ABD1-0099648CCA65}"/>
              </pc2:cmMkLst>
            </pc226:cmChg>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2354613709" sldId="342"/>
                <pc2:cmMk id="{6059C461-8638-634D-9C60-4E93EFE25744}"/>
              </pc2:cmMkLst>
            </pc226:cmChg>
          </p:ext>
        </pc:extLst>
      </pc:sldChg>
      <pc:sldChg chg="delCm">
        <pc:chgData name="LARREA, Christian" userId="1cbcec65-4ef2-4c9d-8acd-f62e48665bf7" providerId="ADAL" clId="{94563637-3001-4CA9-8E49-D30186F9ECAE}" dt="2024-05-06T14:07:54.637" v="0"/>
        <pc:sldMkLst>
          <pc:docMk/>
          <pc:sldMk cId="3511852821" sldId="343"/>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511852821" sldId="343"/>
                <pc2:cmMk id="{1E892A8F-DAB8-41EB-9544-E858B59FE2D2}"/>
              </pc2:cmMkLst>
            </pc226:cmChg>
          </p:ext>
        </pc:extLst>
      </pc:sldChg>
      <pc:sldChg chg="delCm">
        <pc:chgData name="LARREA, Christian" userId="1cbcec65-4ef2-4c9d-8acd-f62e48665bf7" providerId="ADAL" clId="{94563637-3001-4CA9-8E49-D30186F9ECAE}" dt="2024-05-06T14:07:54.637" v="0"/>
        <pc:sldMkLst>
          <pc:docMk/>
          <pc:sldMk cId="1987494503" sldId="344"/>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987494503" sldId="344"/>
                <pc2:cmMk id="{2AB2ECB5-37D5-CA49-B8FE-FA34EA05B21E}"/>
              </pc2:cmMkLst>
            </pc226:cmChg>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987494503" sldId="344"/>
                <pc2:cmMk id="{7D9D4ABB-A0C5-4FCA-B558-A12CEB5C1066}"/>
              </pc2:cmMkLst>
            </pc226:cmChg>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987494503" sldId="344"/>
                <pc2:cmMk id="{C4551FE4-F989-0246-A2C4-3533C2E105DD}"/>
              </pc2:cmMkLst>
            </pc226:cmChg>
          </p:ext>
        </pc:extLst>
      </pc:sldChg>
      <pc:sldChg chg="delCm">
        <pc:chgData name="LARREA, Christian" userId="1cbcec65-4ef2-4c9d-8acd-f62e48665bf7" providerId="ADAL" clId="{94563637-3001-4CA9-8E49-D30186F9ECAE}" dt="2024-05-06T14:07:54.637" v="0"/>
        <pc:sldMkLst>
          <pc:docMk/>
          <pc:sldMk cId="2451680674" sldId="345"/>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2451680674" sldId="345"/>
                <pc2:cmMk id="{CC4C9B21-4D35-4F5C-B139-2AEA13C54732}"/>
              </pc2:cmMkLst>
            </pc226:cmChg>
          </p:ext>
        </pc:extLst>
      </pc:sldChg>
      <pc:sldChg chg="delCm">
        <pc:chgData name="LARREA, Christian" userId="1cbcec65-4ef2-4c9d-8acd-f62e48665bf7" providerId="ADAL" clId="{94563637-3001-4CA9-8E49-D30186F9ECAE}" dt="2024-05-06T14:07:54.637" v="0"/>
        <pc:sldMkLst>
          <pc:docMk/>
          <pc:sldMk cId="722211423" sldId="348"/>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722211423" sldId="348"/>
                <pc2:cmMk id="{76209C56-8EA2-4CB0-967B-91B8FAB2F0B6}"/>
              </pc2:cmMkLst>
            </pc226:cmChg>
          </p:ext>
        </pc:extLst>
      </pc:sldChg>
      <pc:sldChg chg="delCm">
        <pc:chgData name="LARREA, Christian" userId="1cbcec65-4ef2-4c9d-8acd-f62e48665bf7" providerId="ADAL" clId="{94563637-3001-4CA9-8E49-D30186F9ECAE}" dt="2024-05-06T14:07:54.637" v="0"/>
        <pc:sldMkLst>
          <pc:docMk/>
          <pc:sldMk cId="2773012530" sldId="380"/>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2773012530" sldId="380"/>
                <pc2:cmMk id="{08123F3A-463F-45A8-ACA2-8AC3E666554B}"/>
              </pc2:cmMkLst>
            </pc226:cmChg>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2773012530" sldId="380"/>
                <pc2:cmMk id="{AD255B83-0A40-B94A-BBD6-C234C34FE309}"/>
              </pc2:cmMkLst>
            </pc226:cmChg>
          </p:ext>
        </pc:extLst>
      </pc:sldChg>
      <pc:sldChg chg="delCm">
        <pc:chgData name="LARREA, Christian" userId="1cbcec65-4ef2-4c9d-8acd-f62e48665bf7" providerId="ADAL" clId="{94563637-3001-4CA9-8E49-D30186F9ECAE}" dt="2024-05-06T14:07:54.637" v="0"/>
        <pc:sldMkLst>
          <pc:docMk/>
          <pc:sldMk cId="2266367098" sldId="386"/>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2266367098" sldId="386"/>
                <pc2:cmMk id="{42EFD0BA-E339-41E4-9D6B-C5A87263F72F}"/>
              </pc2:cmMkLst>
            </pc226:cmChg>
          </p:ext>
        </pc:extLst>
      </pc:sldChg>
      <pc:sldChg chg="delCm">
        <pc:chgData name="LARREA, Christian" userId="1cbcec65-4ef2-4c9d-8acd-f62e48665bf7" providerId="ADAL" clId="{94563637-3001-4CA9-8E49-D30186F9ECAE}" dt="2024-05-06T14:07:54.637" v="0"/>
        <pc:sldMkLst>
          <pc:docMk/>
          <pc:sldMk cId="3445153042" sldId="387"/>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445153042" sldId="387"/>
                <pc2:cmMk id="{75BD7D69-50F0-45D3-B07E-DFD30DABD539}"/>
              </pc2:cmMkLst>
            </pc226:cmChg>
          </p:ext>
        </pc:extLst>
      </pc:sldChg>
      <pc:sldChg chg="delCm">
        <pc:chgData name="LARREA, Christian" userId="1cbcec65-4ef2-4c9d-8acd-f62e48665bf7" providerId="ADAL" clId="{94563637-3001-4CA9-8E49-D30186F9ECAE}" dt="2024-05-06T14:07:54.637" v="0"/>
        <pc:sldMkLst>
          <pc:docMk/>
          <pc:sldMk cId="1177133190" sldId="388"/>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177133190" sldId="388"/>
                <pc2:cmMk id="{77853096-A012-4E63-9303-008ACB332110}"/>
              </pc2:cmMkLst>
            </pc226:cmChg>
          </p:ext>
        </pc:extLst>
      </pc:sldChg>
      <pc:sldChg chg="delCm">
        <pc:chgData name="LARREA, Christian" userId="1cbcec65-4ef2-4c9d-8acd-f62e48665bf7" providerId="ADAL" clId="{94563637-3001-4CA9-8E49-D30186F9ECAE}" dt="2024-05-06T14:07:54.637" v="0"/>
        <pc:sldMkLst>
          <pc:docMk/>
          <pc:sldMk cId="1643137969" sldId="389"/>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643137969" sldId="389"/>
                <pc2:cmMk id="{859806CC-F97E-4FF5-BAB5-D94FFF532A7A}"/>
              </pc2:cmMkLst>
            </pc226:cmChg>
          </p:ext>
        </pc:extLst>
      </pc:sldChg>
      <pc:sldChg chg="delCm">
        <pc:chgData name="LARREA, Christian" userId="1cbcec65-4ef2-4c9d-8acd-f62e48665bf7" providerId="ADAL" clId="{94563637-3001-4CA9-8E49-D30186F9ECAE}" dt="2024-05-06T14:07:54.637" v="0"/>
        <pc:sldMkLst>
          <pc:docMk/>
          <pc:sldMk cId="4232721536" sldId="391"/>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4232721536" sldId="391"/>
                <pc2:cmMk id="{59E23FA9-2B6E-4CFC-96FC-52FBB49AC125}"/>
              </pc2:cmMkLst>
            </pc226:cmChg>
          </p:ext>
        </pc:extLst>
      </pc:sldChg>
      <pc:sldChg chg="delCm">
        <pc:chgData name="LARREA, Christian" userId="1cbcec65-4ef2-4c9d-8acd-f62e48665bf7" providerId="ADAL" clId="{94563637-3001-4CA9-8E49-D30186F9ECAE}" dt="2024-05-06T14:07:54.637" v="0"/>
        <pc:sldMkLst>
          <pc:docMk/>
          <pc:sldMk cId="3541329281" sldId="392"/>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3541329281" sldId="392"/>
                <pc2:cmMk id="{7D59B148-E56F-4517-9562-78913E782553}"/>
              </pc2:cmMkLst>
            </pc226:cmChg>
          </p:ext>
        </pc:extLst>
      </pc:sldChg>
      <pc:sldChg chg="delCm">
        <pc:chgData name="LARREA, Christian" userId="1cbcec65-4ef2-4c9d-8acd-f62e48665bf7" providerId="ADAL" clId="{94563637-3001-4CA9-8E49-D30186F9ECAE}" dt="2024-05-06T14:07:54.637" v="0"/>
        <pc:sldMkLst>
          <pc:docMk/>
          <pc:sldMk cId="172070255" sldId="393"/>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72070255" sldId="393"/>
                <pc2:cmMk id="{D4B5FB2F-C4C2-419D-A8C5-64A13D4624EE}"/>
              </pc2:cmMkLst>
            </pc226:cmChg>
          </p:ext>
        </pc:extLst>
      </pc:sldChg>
      <pc:sldChg chg="delCm">
        <pc:chgData name="LARREA, Christian" userId="1cbcec65-4ef2-4c9d-8acd-f62e48665bf7" providerId="ADAL" clId="{94563637-3001-4CA9-8E49-D30186F9ECAE}" dt="2024-05-06T14:07:54.637" v="0"/>
        <pc:sldMkLst>
          <pc:docMk/>
          <pc:sldMk cId="2439993920" sldId="395"/>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2439993920" sldId="395"/>
                <pc2:cmMk id="{3681C581-1A4B-4C26-B0B2-87D1E4A1AE63}"/>
              </pc2:cmMkLst>
            </pc226:cmChg>
          </p:ext>
        </pc:extLst>
      </pc:sldChg>
      <pc:sldChg chg="delCm">
        <pc:chgData name="LARREA, Christian" userId="1cbcec65-4ef2-4c9d-8acd-f62e48665bf7" providerId="ADAL" clId="{94563637-3001-4CA9-8E49-D30186F9ECAE}" dt="2024-05-06T14:07:54.637" v="0"/>
        <pc:sldMkLst>
          <pc:docMk/>
          <pc:sldMk cId="558144543" sldId="397"/>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558144543" sldId="397"/>
                <pc2:cmMk id="{3752B503-2829-4E68-BB7A-19857B1A291A}"/>
              </pc2:cmMkLst>
            </pc226:cmChg>
          </p:ext>
        </pc:extLst>
      </pc:sldChg>
      <pc:sldChg chg="delCm">
        <pc:chgData name="LARREA, Christian" userId="1cbcec65-4ef2-4c9d-8acd-f62e48665bf7" providerId="ADAL" clId="{94563637-3001-4CA9-8E49-D30186F9ECAE}" dt="2024-05-06T14:07:54.637" v="0"/>
        <pc:sldMkLst>
          <pc:docMk/>
          <pc:sldMk cId="2187626142" sldId="398"/>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2187626142" sldId="398"/>
                <pc2:cmMk id="{823B557C-9373-4960-9B1D-DFC7F7ADFB5E}"/>
              </pc2:cmMkLst>
            </pc226:cmChg>
          </p:ext>
        </pc:extLst>
      </pc:sldChg>
      <pc:sldChg chg="delCm">
        <pc:chgData name="LARREA, Christian" userId="1cbcec65-4ef2-4c9d-8acd-f62e48665bf7" providerId="ADAL" clId="{94563637-3001-4CA9-8E49-D30186F9ECAE}" dt="2024-05-06T14:07:54.637" v="0"/>
        <pc:sldMkLst>
          <pc:docMk/>
          <pc:sldMk cId="1041286162" sldId="399"/>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041286162" sldId="399"/>
                <pc2:cmMk id="{FC8CFC53-DE49-4C0D-85E6-1F2B79644F0E}"/>
              </pc2:cmMkLst>
            </pc226:cmChg>
          </p:ext>
        </pc:extLst>
      </pc:sldChg>
      <pc:sldChg chg="delCm">
        <pc:chgData name="LARREA, Christian" userId="1cbcec65-4ef2-4c9d-8acd-f62e48665bf7" providerId="ADAL" clId="{94563637-3001-4CA9-8E49-D30186F9ECAE}" dt="2024-05-06T14:07:54.637" v="0"/>
        <pc:sldMkLst>
          <pc:docMk/>
          <pc:sldMk cId="4120012342" sldId="401"/>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4120012342" sldId="401"/>
                <pc2:cmMk id="{BE3B8BA8-0E0A-457C-9209-723AE9C94B51}"/>
              </pc2:cmMkLst>
            </pc226:cmChg>
          </p:ext>
        </pc:extLst>
      </pc:sldChg>
      <pc:sldChg chg="delCm">
        <pc:chgData name="LARREA, Christian" userId="1cbcec65-4ef2-4c9d-8acd-f62e48665bf7" providerId="ADAL" clId="{94563637-3001-4CA9-8E49-D30186F9ECAE}" dt="2024-05-06T14:07:54.637" v="0"/>
        <pc:sldMkLst>
          <pc:docMk/>
          <pc:sldMk cId="1598643032" sldId="404"/>
        </pc:sldMkLst>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94563637-3001-4CA9-8E49-D30186F9ECAE}" dt="2024-05-06T14:07:54.637" v="0"/>
              <pc2:cmMkLst xmlns:pc2="http://schemas.microsoft.com/office/powerpoint/2019/9/main/command">
                <pc:docMk/>
                <pc:sldMk cId="1598643032" sldId="404"/>
                <pc2:cmMk id="{6F37DB86-0363-E04D-AB7D-14C50155C8D9}"/>
              </pc2:cmMkLst>
            </pc226:cmChg>
          </p:ext>
        </pc:extLst>
      </pc:sldChg>
    </pc:docChg>
  </pc:docChgLst>
  <pc:docChgLst>
    <pc:chgData name="Camille Heylen" userId="S::camille.heylen_gmail.com#ext#@worldhealthorg.onmicrosoft.com::b06d2ecd-1696-4686-841c-b8b84215f45d" providerId="AD" clId="Web-{C9895420-C84F-56D2-4472-8C6B22F67454}"/>
    <pc:docChg chg="modSld">
      <pc:chgData name="Camille Heylen" userId="S::camille.heylen_gmail.com#ext#@worldhealthorg.onmicrosoft.com::b06d2ecd-1696-4686-841c-b8b84215f45d" providerId="AD" clId="Web-{C9895420-C84F-56D2-4472-8C6B22F67454}" dt="2024-04-26T19:21:31.260" v="37" actId="20577"/>
      <pc:docMkLst>
        <pc:docMk/>
      </pc:docMkLst>
      <pc:sldChg chg="modSp">
        <pc:chgData name="Camille Heylen" userId="S::camille.heylen_gmail.com#ext#@worldhealthorg.onmicrosoft.com::b06d2ecd-1696-4686-841c-b8b84215f45d" providerId="AD" clId="Web-{C9895420-C84F-56D2-4472-8C6B22F67454}" dt="2024-04-26T19:20:02.024" v="3" actId="20577"/>
        <pc:sldMkLst>
          <pc:docMk/>
          <pc:sldMk cId="3457629187" sldId="286"/>
        </pc:sldMkLst>
        <pc:spChg chg="mod">
          <ac:chgData name="Camille Heylen" userId="S::camille.heylen_gmail.com#ext#@worldhealthorg.onmicrosoft.com::b06d2ecd-1696-4686-841c-b8b84215f45d" providerId="AD" clId="Web-{C9895420-C84F-56D2-4472-8C6B22F67454}" dt="2024-04-26T19:20:02.024" v="3" actId="20577"/>
          <ac:spMkLst>
            <pc:docMk/>
            <pc:sldMk cId="3457629187" sldId="286"/>
            <ac:spMk id="5" creationId="{77703BFA-D8F5-4B59-9E19-A549AEC474A4}"/>
          </ac:spMkLst>
        </pc:spChg>
      </pc:sldChg>
      <pc:sldChg chg="modSp">
        <pc:chgData name="Camille Heylen" userId="S::camille.heylen_gmail.com#ext#@worldhealthorg.onmicrosoft.com::b06d2ecd-1696-4686-841c-b8b84215f45d" providerId="AD" clId="Web-{C9895420-C84F-56D2-4472-8C6B22F67454}" dt="2024-04-26T19:20:11.149" v="13" actId="20577"/>
        <pc:sldMkLst>
          <pc:docMk/>
          <pc:sldMk cId="749045161" sldId="328"/>
        </pc:sldMkLst>
        <pc:spChg chg="mod">
          <ac:chgData name="Camille Heylen" userId="S::camille.heylen_gmail.com#ext#@worldhealthorg.onmicrosoft.com::b06d2ecd-1696-4686-841c-b8b84215f45d" providerId="AD" clId="Web-{C9895420-C84F-56D2-4472-8C6B22F67454}" dt="2024-04-26T19:20:11.149" v="13" actId="20577"/>
          <ac:spMkLst>
            <pc:docMk/>
            <pc:sldMk cId="749045161" sldId="328"/>
            <ac:spMk id="2" creationId="{9C42C6FD-6E73-4EAE-9216-8B658C7C7097}"/>
          </ac:spMkLst>
        </pc:spChg>
      </pc:sldChg>
      <pc:sldChg chg="modSp">
        <pc:chgData name="Camille Heylen" userId="S::camille.heylen_gmail.com#ext#@worldhealthorg.onmicrosoft.com::b06d2ecd-1696-4686-841c-b8b84215f45d" providerId="AD" clId="Web-{C9895420-C84F-56D2-4472-8C6B22F67454}" dt="2024-04-26T19:21:31.260" v="37" actId="20577"/>
        <pc:sldMkLst>
          <pc:docMk/>
          <pc:sldMk cId="2904026452" sldId="331"/>
        </pc:sldMkLst>
        <pc:spChg chg="mod">
          <ac:chgData name="Camille Heylen" userId="S::camille.heylen_gmail.com#ext#@worldhealthorg.onmicrosoft.com::b06d2ecd-1696-4686-841c-b8b84215f45d" providerId="AD" clId="Web-{C9895420-C84F-56D2-4472-8C6B22F67454}" dt="2024-04-26T19:21:31.260" v="37" actId="20577"/>
          <ac:spMkLst>
            <pc:docMk/>
            <pc:sldMk cId="2904026452" sldId="331"/>
            <ac:spMk id="2" creationId="{1654D70B-D1D9-463D-8E7D-418F4EED27D0}"/>
          </ac:spMkLst>
        </pc:spChg>
      </pc:sldChg>
      <pc:sldChg chg="modSp">
        <pc:chgData name="Camille Heylen" userId="S::camille.heylen_gmail.com#ext#@worldhealthorg.onmicrosoft.com::b06d2ecd-1696-4686-841c-b8b84215f45d" providerId="AD" clId="Web-{C9895420-C84F-56D2-4472-8C6B22F67454}" dt="2024-04-26T19:21:14.634" v="31" actId="20577"/>
        <pc:sldMkLst>
          <pc:docMk/>
          <pc:sldMk cId="1177133190" sldId="388"/>
        </pc:sldMkLst>
        <pc:spChg chg="mod">
          <ac:chgData name="Camille Heylen" userId="S::camille.heylen_gmail.com#ext#@worldhealthorg.onmicrosoft.com::b06d2ecd-1696-4686-841c-b8b84215f45d" providerId="AD" clId="Web-{C9895420-C84F-56D2-4472-8C6B22F67454}" dt="2024-04-26T19:21:14.634" v="31" actId="20577"/>
          <ac:spMkLst>
            <pc:docMk/>
            <pc:sldMk cId="1177133190" sldId="388"/>
            <ac:spMk id="2" creationId="{1654D70B-D1D9-463D-8E7D-418F4EED27D0}"/>
          </ac:spMkLst>
        </pc:spChg>
      </pc:sldChg>
      <pc:sldChg chg="modSp">
        <pc:chgData name="Camille Heylen" userId="S::camille.heylen_gmail.com#ext#@worldhealthorg.onmicrosoft.com::b06d2ecd-1696-4686-841c-b8b84215f45d" providerId="AD" clId="Web-{C9895420-C84F-56D2-4472-8C6B22F67454}" dt="2024-04-26T19:20:56.868" v="25" actId="20577"/>
        <pc:sldMkLst>
          <pc:docMk/>
          <pc:sldMk cId="4120012342" sldId="401"/>
        </pc:sldMkLst>
        <pc:spChg chg="mod">
          <ac:chgData name="Camille Heylen" userId="S::camille.heylen_gmail.com#ext#@worldhealthorg.onmicrosoft.com::b06d2ecd-1696-4686-841c-b8b84215f45d" providerId="AD" clId="Web-{C9895420-C84F-56D2-4472-8C6B22F67454}" dt="2024-04-26T19:20:56.868" v="25" actId="20577"/>
          <ac:spMkLst>
            <pc:docMk/>
            <pc:sldMk cId="4120012342" sldId="401"/>
            <ac:spMk id="2" creationId="{1654D70B-D1D9-463D-8E7D-418F4EED27D0}"/>
          </ac:spMkLst>
        </pc:spChg>
      </pc:sldChg>
      <pc:sldChg chg="modSp">
        <pc:chgData name="Camille Heylen" userId="S::camille.heylen_gmail.com#ext#@worldhealthorg.onmicrosoft.com::b06d2ecd-1696-4686-841c-b8b84215f45d" providerId="AD" clId="Web-{C9895420-C84F-56D2-4472-8C6B22F67454}" dt="2024-04-26T19:20:28.055" v="16" actId="20577"/>
        <pc:sldMkLst>
          <pc:docMk/>
          <pc:sldMk cId="1598643032" sldId="404"/>
        </pc:sldMkLst>
        <pc:spChg chg="mod">
          <ac:chgData name="Camille Heylen" userId="S::camille.heylen_gmail.com#ext#@worldhealthorg.onmicrosoft.com::b06d2ecd-1696-4686-841c-b8b84215f45d" providerId="AD" clId="Web-{C9895420-C84F-56D2-4472-8C6B22F67454}" dt="2024-04-26T19:20:28.055" v="16" actId="20577"/>
          <ac:spMkLst>
            <pc:docMk/>
            <pc:sldMk cId="1598643032" sldId="404"/>
            <ac:spMk id="15" creationId="{0C51A983-D150-B44C-F49A-D312A1DB1A26}"/>
          </ac:spMkLst>
        </pc:spChg>
        <pc:spChg chg="mod">
          <ac:chgData name="Camille Heylen" userId="S::camille.heylen_gmail.com#ext#@worldhealthorg.onmicrosoft.com::b06d2ecd-1696-4686-841c-b8b84215f45d" providerId="AD" clId="Web-{C9895420-C84F-56D2-4472-8C6B22F67454}" dt="2024-04-26T19:20:21.055" v="14" actId="1076"/>
          <ac:spMkLst>
            <pc:docMk/>
            <pc:sldMk cId="1598643032" sldId="404"/>
            <ac:spMk id="16" creationId="{505D3AE4-373E-234D-CA0E-E39A446D9DA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sz="1200"/>
            </a:lvl1pPr>
          </a:lstStyle>
          <a:p>
            <a:fld id="{582B5CE5-A2F4-4ACD-AAB8-0E9DA9DB378F}" type="datetimeFigureOut">
              <a:rPr lang="en-US" smtClean="0"/>
              <a:t>5/7/24</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EC947BD1-EFAB-894F-94ED-9AC825BEEA8A}" type="datetimeFigureOut">
              <a:rPr lang="en-US" smtClean="0"/>
              <a:t>5/7/24</a:t>
            </a:fld>
            <a:endParaRPr lang="en-US"/>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049651AE-2D5E-694B-B1FE-414361A4BFF1}" type="slidenum">
              <a:rPr lang="en-US" smtClean="0"/>
              <a:t>‹#›</a:t>
            </a:fld>
            <a:endParaRPr lang="en-US"/>
          </a:p>
        </p:txBody>
      </p:sp>
    </p:spTree>
    <p:extLst>
      <p:ext uri="{BB962C8B-B14F-4D97-AF65-F5344CB8AC3E}">
        <p14:creationId xmlns:p14="http://schemas.microsoft.com/office/powerpoint/2010/main" val="238958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1</a:t>
            </a:fld>
            <a:endParaRPr lang="en-US"/>
          </a:p>
        </p:txBody>
      </p:sp>
    </p:spTree>
    <p:extLst>
      <p:ext uri="{BB962C8B-B14F-4D97-AF65-F5344CB8AC3E}">
        <p14:creationId xmlns:p14="http://schemas.microsoft.com/office/powerpoint/2010/main" val="1798360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651AE-2D5E-694B-B1FE-414361A4BFF1}" type="slidenum">
              <a:rPr lang="en-US" smtClean="0"/>
              <a:t>25</a:t>
            </a:fld>
            <a:endParaRPr lang="en-US"/>
          </a:p>
        </p:txBody>
      </p:sp>
    </p:spTree>
    <p:extLst>
      <p:ext uri="{BB962C8B-B14F-4D97-AF65-F5344CB8AC3E}">
        <p14:creationId xmlns:p14="http://schemas.microsoft.com/office/powerpoint/2010/main" val="157244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26</a:t>
            </a:fld>
            <a:endParaRPr lang="en-US"/>
          </a:p>
        </p:txBody>
      </p:sp>
    </p:spTree>
    <p:extLst>
      <p:ext uri="{BB962C8B-B14F-4D97-AF65-F5344CB8AC3E}">
        <p14:creationId xmlns:p14="http://schemas.microsoft.com/office/powerpoint/2010/main" val="3678904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27</a:t>
            </a:fld>
            <a:endParaRPr lang="en-US"/>
          </a:p>
        </p:txBody>
      </p:sp>
    </p:spTree>
    <p:extLst>
      <p:ext uri="{BB962C8B-B14F-4D97-AF65-F5344CB8AC3E}">
        <p14:creationId xmlns:p14="http://schemas.microsoft.com/office/powerpoint/2010/main" val="3488271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28</a:t>
            </a:fld>
            <a:endParaRPr lang="en-US"/>
          </a:p>
        </p:txBody>
      </p:sp>
    </p:spTree>
    <p:extLst>
      <p:ext uri="{BB962C8B-B14F-4D97-AF65-F5344CB8AC3E}">
        <p14:creationId xmlns:p14="http://schemas.microsoft.com/office/powerpoint/2010/main" val="3453193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32</a:t>
            </a:fld>
            <a:endParaRPr lang="en-US"/>
          </a:p>
        </p:txBody>
      </p:sp>
    </p:spTree>
    <p:extLst>
      <p:ext uri="{BB962C8B-B14F-4D97-AF65-F5344CB8AC3E}">
        <p14:creationId xmlns:p14="http://schemas.microsoft.com/office/powerpoint/2010/main" val="539549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34</a:t>
            </a:fld>
            <a:endParaRPr lang="en-US"/>
          </a:p>
        </p:txBody>
      </p:sp>
    </p:spTree>
    <p:extLst>
      <p:ext uri="{BB962C8B-B14F-4D97-AF65-F5344CB8AC3E}">
        <p14:creationId xmlns:p14="http://schemas.microsoft.com/office/powerpoint/2010/main" val="3498550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Remarque : Rappel – Il est important d'avoir une communication interne claire entre les collaborateurs concernant les rôles et les responsabilités. </a:t>
            </a:r>
          </a:p>
        </p:txBody>
      </p:sp>
      <p:sp>
        <p:nvSpPr>
          <p:cNvPr id="4" name="Slide Number Placeholder 3"/>
          <p:cNvSpPr>
            <a:spLocks noGrp="1"/>
          </p:cNvSpPr>
          <p:nvPr>
            <p:ph type="sldNum" sz="quarter" idx="5"/>
          </p:nvPr>
        </p:nvSpPr>
        <p:spPr/>
        <p:txBody>
          <a:bodyPr/>
          <a:lstStyle/>
          <a:p>
            <a:fld id="{049651AE-2D5E-694B-B1FE-414361A4BFF1}" type="slidenum">
              <a:rPr lang="en-US" smtClean="0"/>
              <a:t>38</a:t>
            </a:fld>
            <a:endParaRPr lang="en-US"/>
          </a:p>
        </p:txBody>
      </p:sp>
    </p:spTree>
    <p:extLst>
      <p:ext uri="{BB962C8B-B14F-4D97-AF65-F5344CB8AC3E}">
        <p14:creationId xmlns:p14="http://schemas.microsoft.com/office/powerpoint/2010/main" val="189729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049651AE-2D5E-694B-B1FE-414361A4BFF1}" type="slidenum">
              <a:rPr lang="en-US" smtClean="0"/>
              <a:t>39</a:t>
            </a:fld>
            <a:endParaRPr lang="en-US"/>
          </a:p>
        </p:txBody>
      </p:sp>
    </p:spTree>
    <p:extLst>
      <p:ext uri="{BB962C8B-B14F-4D97-AF65-F5344CB8AC3E}">
        <p14:creationId xmlns:p14="http://schemas.microsoft.com/office/powerpoint/2010/main" val="213412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Remarques : Assurez-vous d'être cohérent dans la façon dans le statut des enregistrements des formulaires est classé pour toute l'enquête afin de garantir un flux de travail en interne clair.</a:t>
            </a:r>
            <a:r>
              <a:rPr lang="fr-FR" sz="1800" noProof="0" dirty="0">
                <a:effectLst/>
                <a:latin typeface="Segoe UI" panose="020B0502040204020203" pitchFamily="34" charset="0"/>
              </a:rPr>
              <a:t> </a:t>
            </a:r>
            <a:endParaRPr lang="fr-FR" noProof="0" dirty="0"/>
          </a:p>
        </p:txBody>
      </p:sp>
      <p:sp>
        <p:nvSpPr>
          <p:cNvPr id="4" name="Slide Number Placeholder 3"/>
          <p:cNvSpPr>
            <a:spLocks noGrp="1"/>
          </p:cNvSpPr>
          <p:nvPr>
            <p:ph type="sldNum" sz="quarter" idx="5"/>
          </p:nvPr>
        </p:nvSpPr>
        <p:spPr/>
        <p:txBody>
          <a:bodyPr/>
          <a:lstStyle/>
          <a:p>
            <a:fld id="{049651AE-2D5E-694B-B1FE-414361A4BFF1}" type="slidenum">
              <a:rPr lang="en-US" smtClean="0"/>
              <a:t>40</a:t>
            </a:fld>
            <a:endParaRPr lang="en-US"/>
          </a:p>
        </p:txBody>
      </p:sp>
    </p:spTree>
    <p:extLst>
      <p:ext uri="{BB962C8B-B14F-4D97-AF65-F5344CB8AC3E}">
        <p14:creationId xmlns:p14="http://schemas.microsoft.com/office/powerpoint/2010/main" val="1332600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049651AE-2D5E-694B-B1FE-414361A4BFF1}" type="slidenum">
              <a:rPr lang="en-US" smtClean="0"/>
              <a:t>41</a:t>
            </a:fld>
            <a:endParaRPr lang="en-US"/>
          </a:p>
        </p:txBody>
      </p:sp>
    </p:spTree>
    <p:extLst>
      <p:ext uri="{BB962C8B-B14F-4D97-AF65-F5344CB8AC3E}">
        <p14:creationId xmlns:p14="http://schemas.microsoft.com/office/powerpoint/2010/main" val="125401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Remarque : </a:t>
            </a:r>
          </a:p>
          <a:p>
            <a:pPr marL="171450" indent="-171450">
              <a:buFont typeface="Arial" panose="020B0604020202020204" pitchFamily="34" charset="0"/>
              <a:buChar char="•"/>
            </a:pPr>
            <a:r>
              <a:rPr lang="fr-FR" noProof="0" dirty="0"/>
              <a:t>Les commentaires reçus lors du pilote de l'enquête pays 2021/2022 ont été pris en compte en 2024 pour améliorer l'enquête. </a:t>
            </a:r>
          </a:p>
          <a:p>
            <a:pPr marL="171450" indent="-171450">
              <a:buFont typeface="Arial" panose="020B0604020202020204" pitchFamily="34" charset="0"/>
              <a:buChar char="•"/>
            </a:pPr>
            <a:r>
              <a:rPr lang="fr-FR" noProof="0" dirty="0"/>
              <a:t>Les pays inclus dans le projet pilote</a:t>
            </a:r>
          </a:p>
        </p:txBody>
      </p:sp>
      <p:sp>
        <p:nvSpPr>
          <p:cNvPr id="4" name="Slide Number Placeholder 3"/>
          <p:cNvSpPr>
            <a:spLocks noGrp="1"/>
          </p:cNvSpPr>
          <p:nvPr>
            <p:ph type="sldNum" sz="quarter" idx="5"/>
          </p:nvPr>
        </p:nvSpPr>
        <p:spPr/>
        <p:txBody>
          <a:bodyPr/>
          <a:lstStyle/>
          <a:p>
            <a:fld id="{049651AE-2D5E-694B-B1FE-414361A4BFF1}" type="slidenum">
              <a:rPr lang="en-US" smtClean="0"/>
              <a:t>6</a:t>
            </a:fld>
            <a:endParaRPr lang="en-US"/>
          </a:p>
        </p:txBody>
      </p:sp>
    </p:spTree>
    <p:extLst>
      <p:ext uri="{BB962C8B-B14F-4D97-AF65-F5344CB8AC3E}">
        <p14:creationId xmlns:p14="http://schemas.microsoft.com/office/powerpoint/2010/main" val="2840007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651AE-2D5E-694B-B1FE-414361A4BFF1}" type="slidenum">
              <a:rPr lang="en-US" smtClean="0"/>
              <a:t>42</a:t>
            </a:fld>
            <a:endParaRPr lang="en-US"/>
          </a:p>
        </p:txBody>
      </p:sp>
    </p:spTree>
    <p:extLst>
      <p:ext uri="{BB962C8B-B14F-4D97-AF65-F5344CB8AC3E}">
        <p14:creationId xmlns:p14="http://schemas.microsoft.com/office/powerpoint/2010/main" val="3257745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43</a:t>
            </a:fld>
            <a:endParaRPr lang="en-US"/>
          </a:p>
        </p:txBody>
      </p:sp>
    </p:spTree>
    <p:extLst>
      <p:ext uri="{BB962C8B-B14F-4D97-AF65-F5344CB8AC3E}">
        <p14:creationId xmlns:p14="http://schemas.microsoft.com/office/powerpoint/2010/main" val="3240941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44</a:t>
            </a:fld>
            <a:endParaRPr lang="en-US"/>
          </a:p>
        </p:txBody>
      </p:sp>
    </p:spTree>
    <p:extLst>
      <p:ext uri="{BB962C8B-B14F-4D97-AF65-F5344CB8AC3E}">
        <p14:creationId xmlns:p14="http://schemas.microsoft.com/office/powerpoint/2010/main" val="2906008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45</a:t>
            </a:fld>
            <a:endParaRPr lang="en-US"/>
          </a:p>
        </p:txBody>
      </p:sp>
    </p:spTree>
    <p:extLst>
      <p:ext uri="{BB962C8B-B14F-4D97-AF65-F5344CB8AC3E}">
        <p14:creationId xmlns:p14="http://schemas.microsoft.com/office/powerpoint/2010/main" val="1594836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46</a:t>
            </a:fld>
            <a:endParaRPr lang="en-US"/>
          </a:p>
        </p:txBody>
      </p:sp>
    </p:spTree>
    <p:extLst>
      <p:ext uri="{BB962C8B-B14F-4D97-AF65-F5344CB8AC3E}">
        <p14:creationId xmlns:p14="http://schemas.microsoft.com/office/powerpoint/2010/main" val="2647472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noProof="0" dirty="0"/>
              <a:t>Lors de la présentation de ce module aux utilisateurs, il est suggéré que les « Conseils supplémentaires sur eGLAAS » ne soient présentés que lorsque le temps le permet, sinon ils peuvent être ignorés et indiquer aux utilisateurs que ces diapositives contiennent des informations supplémentaires qui peuvent être utiles lors de l'utilisation de la plateforme.</a:t>
            </a:r>
          </a:p>
        </p:txBody>
      </p:sp>
      <p:sp>
        <p:nvSpPr>
          <p:cNvPr id="4" name="Slide Number Placeholder 3"/>
          <p:cNvSpPr>
            <a:spLocks noGrp="1"/>
          </p:cNvSpPr>
          <p:nvPr>
            <p:ph type="sldNum" sz="quarter" idx="5"/>
          </p:nvPr>
        </p:nvSpPr>
        <p:spPr/>
        <p:txBody>
          <a:bodyPr/>
          <a:lstStyle/>
          <a:p>
            <a:fld id="{049651AE-2D5E-694B-B1FE-414361A4BFF1}" type="slidenum">
              <a:rPr lang="en-US" smtClean="0"/>
              <a:t>48</a:t>
            </a:fld>
            <a:endParaRPr lang="en-US"/>
          </a:p>
        </p:txBody>
      </p:sp>
    </p:spTree>
    <p:extLst>
      <p:ext uri="{BB962C8B-B14F-4D97-AF65-F5344CB8AC3E}">
        <p14:creationId xmlns:p14="http://schemas.microsoft.com/office/powerpoint/2010/main" val="2776355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Remarque – Les alertes sont les mêmes que celles présentées dans le PDF à remplir de l'enquête pays GLAAS.</a:t>
            </a:r>
          </a:p>
        </p:txBody>
      </p:sp>
      <p:sp>
        <p:nvSpPr>
          <p:cNvPr id="4" name="Slide Number Placeholder 3"/>
          <p:cNvSpPr>
            <a:spLocks noGrp="1"/>
          </p:cNvSpPr>
          <p:nvPr>
            <p:ph type="sldNum" sz="quarter" idx="5"/>
          </p:nvPr>
        </p:nvSpPr>
        <p:spPr/>
        <p:txBody>
          <a:bodyPr/>
          <a:lstStyle/>
          <a:p>
            <a:fld id="{049651AE-2D5E-694B-B1FE-414361A4BFF1}" type="slidenum">
              <a:rPr lang="en-US" smtClean="0"/>
              <a:t>49</a:t>
            </a:fld>
            <a:endParaRPr lang="en-US"/>
          </a:p>
        </p:txBody>
      </p:sp>
    </p:spTree>
    <p:extLst>
      <p:ext uri="{BB962C8B-B14F-4D97-AF65-F5344CB8AC3E}">
        <p14:creationId xmlns:p14="http://schemas.microsoft.com/office/powerpoint/2010/main" val="4062312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51</a:t>
            </a:fld>
            <a:endParaRPr lang="en-US"/>
          </a:p>
        </p:txBody>
      </p:sp>
    </p:spTree>
    <p:extLst>
      <p:ext uri="{BB962C8B-B14F-4D97-AF65-F5344CB8AC3E}">
        <p14:creationId xmlns:p14="http://schemas.microsoft.com/office/powerpoint/2010/main" val="1003732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651AE-2D5E-694B-B1FE-414361A4BFF1}" type="slidenum">
              <a:rPr lang="en-US" smtClean="0"/>
              <a:t>52</a:t>
            </a:fld>
            <a:endParaRPr lang="en-US"/>
          </a:p>
        </p:txBody>
      </p:sp>
    </p:spTree>
    <p:extLst>
      <p:ext uri="{BB962C8B-B14F-4D97-AF65-F5344CB8AC3E}">
        <p14:creationId xmlns:p14="http://schemas.microsoft.com/office/powerpoint/2010/main" val="4105961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54</a:t>
            </a:fld>
            <a:endParaRPr lang="en-US"/>
          </a:p>
        </p:txBody>
      </p:sp>
    </p:spTree>
    <p:extLst>
      <p:ext uri="{BB962C8B-B14F-4D97-AF65-F5344CB8AC3E}">
        <p14:creationId xmlns:p14="http://schemas.microsoft.com/office/powerpoint/2010/main" val="193267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dirty="0"/>
              <a:t>Veuillez remarquer que davantage d'utilisateurs peuvent être enregistrés ultérieurement. Toutefois, pour limiter le nombre de courriers électroniques envoyés, nous vous recommandons de dresser une liste complète des utilisateurs d'eGLAAS dès que possible. </a:t>
            </a:r>
          </a:p>
          <a:p>
            <a:pPr marL="171450" indent="-171450">
              <a:buFont typeface="Arial" panose="020B0604020202020204" pitchFamily="34" charset="0"/>
              <a:buChar char="•"/>
            </a:pPr>
            <a:r>
              <a:rPr lang="fr-FR" noProof="0" dirty="0"/>
              <a:t>Assurez-vous qu'il n'y ait pas de fautes d'orthographe dans les adresses électroniques envoyées. </a:t>
            </a:r>
          </a:p>
          <a:p>
            <a:pPr marL="171450" indent="-171450">
              <a:buFont typeface="Arial" panose="020B0604020202020204" pitchFamily="34" charset="0"/>
              <a:buChar char="•"/>
            </a:pPr>
            <a:r>
              <a:rPr lang="fr-FR" noProof="0" dirty="0"/>
              <a:t>La configuration de l'accès à eGLAAS peut prendre jusqu'à quelques jours. </a:t>
            </a:r>
          </a:p>
        </p:txBody>
      </p:sp>
      <p:sp>
        <p:nvSpPr>
          <p:cNvPr id="4" name="Slide Number Placeholder 3"/>
          <p:cNvSpPr>
            <a:spLocks noGrp="1"/>
          </p:cNvSpPr>
          <p:nvPr>
            <p:ph type="sldNum" sz="quarter" idx="5"/>
          </p:nvPr>
        </p:nvSpPr>
        <p:spPr/>
        <p:txBody>
          <a:bodyPr/>
          <a:lstStyle/>
          <a:p>
            <a:fld id="{049651AE-2D5E-694B-B1FE-414361A4BFF1}" type="slidenum">
              <a:rPr lang="en-US" smtClean="0"/>
              <a:t>10</a:t>
            </a:fld>
            <a:endParaRPr lang="en-US"/>
          </a:p>
        </p:txBody>
      </p:sp>
    </p:spTree>
    <p:extLst>
      <p:ext uri="{BB962C8B-B14F-4D97-AF65-F5344CB8AC3E}">
        <p14:creationId xmlns:p14="http://schemas.microsoft.com/office/powerpoint/2010/main" val="246751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Remarque : Le message sera reçu en anglais. Cliquez sur accepter quelle que soit la langue que vous préférez.</a:t>
            </a:r>
          </a:p>
        </p:txBody>
      </p:sp>
      <p:sp>
        <p:nvSpPr>
          <p:cNvPr id="4" name="Slide Number Placeholder 3"/>
          <p:cNvSpPr>
            <a:spLocks noGrp="1"/>
          </p:cNvSpPr>
          <p:nvPr>
            <p:ph type="sldNum" sz="quarter" idx="5"/>
          </p:nvPr>
        </p:nvSpPr>
        <p:spPr/>
        <p:txBody>
          <a:bodyPr/>
          <a:lstStyle/>
          <a:p>
            <a:fld id="{049651AE-2D5E-694B-B1FE-414361A4BFF1}" type="slidenum">
              <a:rPr lang="en-US" smtClean="0"/>
              <a:t>11</a:t>
            </a:fld>
            <a:endParaRPr lang="en-US"/>
          </a:p>
        </p:txBody>
      </p:sp>
    </p:spTree>
    <p:extLst>
      <p:ext uri="{BB962C8B-B14F-4D97-AF65-F5344CB8AC3E}">
        <p14:creationId xmlns:p14="http://schemas.microsoft.com/office/powerpoint/2010/main" val="49931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Remarque : </a:t>
            </a:r>
            <a:r>
              <a:rPr lang="en-US" dirty="0" err="1"/>
              <a:t>Ces</a:t>
            </a:r>
            <a:r>
              <a:rPr lang="en-US" dirty="0"/>
              <a:t> pages </a:t>
            </a:r>
            <a:r>
              <a:rPr lang="en-US" dirty="0" err="1"/>
              <a:t>pourraient</a:t>
            </a:r>
            <a:r>
              <a:rPr lang="en-US" dirty="0"/>
              <a:t> </a:t>
            </a:r>
            <a:r>
              <a:rPr lang="en-US" dirty="0" err="1"/>
              <a:t>n'être</a:t>
            </a:r>
            <a:r>
              <a:rPr lang="en-US" dirty="0"/>
              <a:t> </a:t>
            </a:r>
            <a:r>
              <a:rPr lang="en-US" dirty="0" err="1"/>
              <a:t>qu'en</a:t>
            </a:r>
            <a:r>
              <a:rPr lang="en-US" dirty="0"/>
              <a:t> </a:t>
            </a:r>
            <a:r>
              <a:rPr lang="en-US" dirty="0" err="1"/>
              <a:t>anglais</a:t>
            </a:r>
            <a:r>
              <a:rPr lang="en-US" dirty="0"/>
              <a:t>. </a:t>
            </a:r>
          </a:p>
        </p:txBody>
      </p:sp>
      <p:sp>
        <p:nvSpPr>
          <p:cNvPr id="4" name="Slide Number Placeholder 3"/>
          <p:cNvSpPr>
            <a:spLocks noGrp="1"/>
          </p:cNvSpPr>
          <p:nvPr>
            <p:ph type="sldNum" sz="quarter" idx="5"/>
          </p:nvPr>
        </p:nvSpPr>
        <p:spPr/>
        <p:txBody>
          <a:bodyPr/>
          <a:lstStyle/>
          <a:p>
            <a:fld id="{049651AE-2D5E-694B-B1FE-414361A4BFF1}" type="slidenum">
              <a:rPr lang="en-US" smtClean="0"/>
              <a:t>12</a:t>
            </a:fld>
            <a:endParaRPr lang="en-US"/>
          </a:p>
        </p:txBody>
      </p:sp>
    </p:spTree>
    <p:extLst>
      <p:ext uri="{BB962C8B-B14F-4D97-AF65-F5344CB8AC3E}">
        <p14:creationId xmlns:p14="http://schemas.microsoft.com/office/powerpoint/2010/main" val="22875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Remarque : </a:t>
            </a:r>
            <a:r>
              <a:rPr lang="en-US" dirty="0" err="1"/>
              <a:t>Ces</a:t>
            </a:r>
            <a:r>
              <a:rPr lang="en-US" dirty="0"/>
              <a:t> pages </a:t>
            </a:r>
            <a:r>
              <a:rPr lang="en-US" dirty="0" err="1"/>
              <a:t>pourraient</a:t>
            </a:r>
            <a:r>
              <a:rPr lang="en-US" dirty="0"/>
              <a:t> </a:t>
            </a:r>
            <a:r>
              <a:rPr lang="en-US" dirty="0" err="1"/>
              <a:t>n'être</a:t>
            </a:r>
            <a:r>
              <a:rPr lang="en-US" dirty="0"/>
              <a:t> </a:t>
            </a:r>
            <a:r>
              <a:rPr lang="en-US" dirty="0" err="1"/>
              <a:t>qu'en</a:t>
            </a:r>
            <a:r>
              <a:rPr lang="en-US" dirty="0"/>
              <a:t> </a:t>
            </a:r>
            <a:r>
              <a:rPr lang="en-US" dirty="0" err="1"/>
              <a:t>anglais</a:t>
            </a:r>
            <a:r>
              <a:rPr lang="en-US" dirty="0"/>
              <a:t>. </a:t>
            </a:r>
          </a:p>
        </p:txBody>
      </p:sp>
      <p:sp>
        <p:nvSpPr>
          <p:cNvPr id="4" name="Slide Number Placeholder 3"/>
          <p:cNvSpPr>
            <a:spLocks noGrp="1"/>
          </p:cNvSpPr>
          <p:nvPr>
            <p:ph type="sldNum" sz="quarter" idx="5"/>
          </p:nvPr>
        </p:nvSpPr>
        <p:spPr/>
        <p:txBody>
          <a:bodyPr/>
          <a:lstStyle/>
          <a:p>
            <a:fld id="{049651AE-2D5E-694B-B1FE-414361A4BFF1}" type="slidenum">
              <a:rPr lang="en-US" smtClean="0"/>
              <a:t>14</a:t>
            </a:fld>
            <a:endParaRPr lang="en-US"/>
          </a:p>
        </p:txBody>
      </p:sp>
    </p:spTree>
    <p:extLst>
      <p:ext uri="{BB962C8B-B14F-4D97-AF65-F5344CB8AC3E}">
        <p14:creationId xmlns:p14="http://schemas.microsoft.com/office/powerpoint/2010/main" val="113007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18</a:t>
            </a:fld>
            <a:endParaRPr lang="en-US"/>
          </a:p>
        </p:txBody>
      </p:sp>
    </p:spTree>
    <p:extLst>
      <p:ext uri="{BB962C8B-B14F-4D97-AF65-F5344CB8AC3E}">
        <p14:creationId xmlns:p14="http://schemas.microsoft.com/office/powerpoint/2010/main" val="424716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noProof="0" dirty="0"/>
              <a:t>Si vous présentez ce module, il est recommandé de démontrer ces fonctionnalités sur la plateforme eGLAAS, plutôt que de présenter cette diapositive. </a:t>
            </a:r>
          </a:p>
        </p:txBody>
      </p:sp>
      <p:sp>
        <p:nvSpPr>
          <p:cNvPr id="4" name="Slide Number Placeholder 3"/>
          <p:cNvSpPr>
            <a:spLocks noGrp="1"/>
          </p:cNvSpPr>
          <p:nvPr>
            <p:ph type="sldNum" sz="quarter" idx="5"/>
          </p:nvPr>
        </p:nvSpPr>
        <p:spPr/>
        <p:txBody>
          <a:bodyPr/>
          <a:lstStyle/>
          <a:p>
            <a:fld id="{049651AE-2D5E-694B-B1FE-414361A4BFF1}" type="slidenum">
              <a:rPr lang="en-US" smtClean="0"/>
              <a:t>21</a:t>
            </a:fld>
            <a:endParaRPr lang="en-US"/>
          </a:p>
        </p:txBody>
      </p:sp>
    </p:spTree>
    <p:extLst>
      <p:ext uri="{BB962C8B-B14F-4D97-AF65-F5344CB8AC3E}">
        <p14:creationId xmlns:p14="http://schemas.microsoft.com/office/powerpoint/2010/main" val="1469946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49651AE-2D5E-694B-B1FE-414361A4BFF1}" type="slidenum">
              <a:rPr lang="en-US" smtClean="0"/>
              <a:t>24</a:t>
            </a:fld>
            <a:endParaRPr lang="en-US"/>
          </a:p>
        </p:txBody>
      </p:sp>
    </p:spTree>
    <p:extLst>
      <p:ext uri="{BB962C8B-B14F-4D97-AF65-F5344CB8AC3E}">
        <p14:creationId xmlns:p14="http://schemas.microsoft.com/office/powerpoint/2010/main" val="20453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50151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54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3677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966056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222736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87684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72179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097983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a:solidFill>
                  <a:schemeClr val="accent1">
                    <a:lumMod val="50000"/>
                  </a:schemeClr>
                </a:solidFill>
              </a:rPr>
              <a:t>NATIONAL SYSTEMS TO </a:t>
            </a:r>
          </a:p>
          <a:p>
            <a:r>
              <a:rPr lang="en-US" sz="2800" b="1">
                <a:solidFill>
                  <a:schemeClr val="accent1">
                    <a:lumMod val="50000"/>
                  </a:schemeClr>
                </a:solidFill>
              </a:rPr>
              <a:t>SUPPORT DRINKING-WATER, </a:t>
            </a:r>
          </a:p>
          <a:p>
            <a:pPr>
              <a:spcAft>
                <a:spcPts val="600"/>
              </a:spcAft>
            </a:pPr>
            <a:r>
              <a:rPr lang="en-US" sz="2800" b="1" spc="40" baseline="0">
                <a:solidFill>
                  <a:schemeClr val="accent1">
                    <a:lumMod val="50000"/>
                  </a:schemeClr>
                </a:solidFill>
              </a:rPr>
              <a:t>SANITATION AND HYGIENE:</a:t>
            </a:r>
          </a:p>
          <a:p>
            <a:r>
              <a:rPr lang="en-US" sz="2800" b="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a:solidFill>
                  <a:schemeClr val="accent1">
                    <a:lumMod val="50000"/>
                  </a:schemeClr>
                </a:solidFill>
              </a:rPr>
              <a:t>UN-WATER GLOBAL </a:t>
            </a:r>
          </a:p>
          <a:p>
            <a:r>
              <a:rPr lang="en-US" sz="1600" b="1">
                <a:solidFill>
                  <a:schemeClr val="accent1">
                    <a:lumMod val="50000"/>
                  </a:schemeClr>
                </a:solidFill>
              </a:rPr>
              <a:t>ANALYSIS AND ASSESSMENT </a:t>
            </a:r>
          </a:p>
          <a:p>
            <a:r>
              <a:rPr lang="en-US" sz="1600" b="1">
                <a:solidFill>
                  <a:schemeClr val="accent1">
                    <a:lumMod val="50000"/>
                  </a:schemeClr>
                </a:solidFill>
              </a:rPr>
              <a:t>OF SANITATION AND</a:t>
            </a:r>
          </a:p>
          <a:p>
            <a:pPr>
              <a:spcAft>
                <a:spcPts val="600"/>
              </a:spcAft>
            </a:pPr>
            <a:r>
              <a:rPr lang="en-US" sz="1600" b="1">
                <a:solidFill>
                  <a:schemeClr val="accent1">
                    <a:lumMod val="50000"/>
                  </a:schemeClr>
                </a:solidFill>
              </a:rPr>
              <a:t>DRINKING-WATER </a:t>
            </a:r>
          </a:p>
          <a:p>
            <a:r>
              <a:rPr lang="en-US" sz="1600" b="1">
                <a:solidFill>
                  <a:srgbClr val="107AA4"/>
                </a:solidFill>
              </a:rPr>
              <a:t>GLAAS 2019 REPORT</a:t>
            </a:r>
            <a:endParaRPr lang="en-US" sz="1600" b="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316615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a:solidFill>
                  <a:schemeClr val="accent1">
                    <a:lumMod val="50000"/>
                  </a:schemeClr>
                </a:solidFill>
              </a:rPr>
              <a:t>NATIONAL SYSTEMS TO </a:t>
            </a:r>
          </a:p>
          <a:p>
            <a:r>
              <a:rPr lang="en-US" sz="2000" b="1">
                <a:solidFill>
                  <a:schemeClr val="accent1">
                    <a:lumMod val="50000"/>
                  </a:schemeClr>
                </a:solidFill>
              </a:rPr>
              <a:t>SUPPORT DRINKING-WATER, </a:t>
            </a:r>
          </a:p>
          <a:p>
            <a:pPr>
              <a:spcAft>
                <a:spcPts val="600"/>
              </a:spcAft>
            </a:pPr>
            <a:r>
              <a:rPr lang="en-US" sz="2000" b="1" spc="40" baseline="0">
                <a:solidFill>
                  <a:schemeClr val="accent1">
                    <a:lumMod val="50000"/>
                  </a:schemeClr>
                </a:solidFill>
              </a:rPr>
              <a:t>SANITATION AND HYGIENE:</a:t>
            </a:r>
          </a:p>
          <a:p>
            <a:r>
              <a:rPr lang="en-US" sz="2000" b="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a:solidFill>
                  <a:schemeClr val="accent1">
                    <a:lumMod val="50000"/>
                  </a:schemeClr>
                </a:solidFill>
              </a:rPr>
              <a:t>For </a:t>
            </a:r>
            <a:r>
              <a:rPr lang="en-GB" sz="2000" b="0" i="1">
                <a:solidFill>
                  <a:schemeClr val="accent1">
                    <a:lumMod val="50000"/>
                  </a:schemeClr>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09999" y="3953470"/>
            <a:ext cx="5316415" cy="707886"/>
          </a:xfrm>
          <a:prstGeom prst="rect">
            <a:avLst/>
          </a:prstGeom>
          <a:noFill/>
        </p:spPr>
        <p:txBody>
          <a:bodyPr wrap="square" rtlCol="0">
            <a:spAutoFit/>
          </a:bodyPr>
          <a:lstStyle/>
          <a:p>
            <a:pPr algn="ctr"/>
            <a:r>
              <a:rPr lang="fr-FR" sz="2000" b="0" i="1" dirty="0">
                <a:solidFill>
                  <a:schemeClr val="bg1"/>
                </a:solidFill>
              </a:rPr>
              <a:t>Pour plus d'informations, veuillez contacter</a:t>
            </a:r>
          </a:p>
          <a:p>
            <a:pPr algn="ctr"/>
            <a:r>
              <a:rPr lang="en-GB" sz="2000" b="0" i="1" dirty="0">
                <a:solidFill>
                  <a:schemeClr val="bg1"/>
                </a:solidFill>
                <a:hlinkClick r:id="rId2">
                  <a:extLst>
                    <a:ext uri="{A12FA001-AC4F-418D-AE19-62706E023703}">
                      <ahyp:hlinkClr xmlns:ahyp="http://schemas.microsoft.com/office/drawing/2018/hyperlinkcolor" val="tx"/>
                    </a:ext>
                  </a:extLst>
                </a:hlinkClick>
              </a:rPr>
              <a:t>glaas@who.int</a:t>
            </a:r>
            <a:endParaRPr lang="en-GB" sz="2000" b="0" i="1" dirty="0">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dirty="0">
                <a:solidFill>
                  <a:schemeClr val="bg1"/>
                </a:solidFill>
              </a:rPr>
              <a:t>Merci!</a:t>
            </a:r>
            <a:endParaRPr lang="en-GB" sz="5400" b="1" i="0" dirty="0">
              <a:solidFill>
                <a:schemeClr val="bg1"/>
              </a:solidFill>
            </a:endParaRPr>
          </a:p>
        </p:txBody>
      </p:sp>
    </p:spTree>
    <p:extLst>
      <p:ext uri="{BB962C8B-B14F-4D97-AF65-F5344CB8AC3E}">
        <p14:creationId xmlns:p14="http://schemas.microsoft.com/office/powerpoint/2010/main" val="3738542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27957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76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323734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852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24361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177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7.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cstate="email">
              <a:biLevel thresh="25000"/>
              <a:extLst>
                <a:ext uri="{28A0092B-C50C-407E-A947-70E740481C1C}">
                  <a14:useLocalDpi xmlns:a14="http://schemas.microsoft.com/office/drawing/2010/main"/>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D60A87"/>
              </a:gs>
              <a:gs pos="10000">
                <a:srgbClr val="00AAA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8561648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a:t>Click to edit Master text styles I need to see what happens with text here on the blue and if it’s in the legible or if you need to keep fixing the gradient at is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extranet.who.int/edcrc"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hyperlink" Target="https://extranet.who.int/edcr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xtranet.who.int/edcrc/"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914400" y="1446213"/>
            <a:ext cx="10363200" cy="1982787"/>
          </a:xfrm>
        </p:spPr>
        <p:txBody>
          <a:bodyPr>
            <a:normAutofit/>
          </a:bodyPr>
          <a:lstStyle/>
          <a:p>
            <a:pPr algn="l"/>
            <a:r>
              <a:rPr lang="fr-FR" sz="2800">
                <a:cs typeface="Calibri"/>
              </a:rPr>
              <a:t>Module d'information</a:t>
            </a:r>
            <a:br>
              <a:rPr lang="fr-FR">
                <a:cs typeface="Calibri"/>
              </a:rPr>
            </a:br>
            <a:r>
              <a:rPr lang="fr-FR">
                <a:cs typeface="Calibri"/>
              </a:rPr>
              <a:t>Enquête pays eGLAAS 2024</a:t>
            </a:r>
          </a:p>
        </p:txBody>
      </p:sp>
      <p:sp>
        <p:nvSpPr>
          <p:cNvPr id="3" name="Subtitle 2">
            <a:extLst>
              <a:ext uri="{FF2B5EF4-FFF2-40B4-BE49-F238E27FC236}">
                <a16:creationId xmlns:a16="http://schemas.microsoft.com/office/drawing/2014/main" id="{916C14A8-A87F-4CBB-8FBA-566C682C53C4}"/>
              </a:ext>
            </a:extLst>
          </p:cNvPr>
          <p:cNvSpPr>
            <a:spLocks noGrp="1"/>
          </p:cNvSpPr>
          <p:nvPr>
            <p:ph type="subTitle" idx="1"/>
          </p:nvPr>
        </p:nvSpPr>
        <p:spPr>
          <a:xfrm>
            <a:off x="914400" y="4598894"/>
            <a:ext cx="7398327" cy="988842"/>
          </a:xfrm>
        </p:spPr>
        <p:txBody>
          <a:bodyPr/>
          <a:lstStyle/>
          <a:p>
            <a:r>
              <a:rPr lang="fr-FR" i="0" dirty="0"/>
              <a:t>Équipe GLAAS</a:t>
            </a:r>
          </a:p>
          <a:p>
            <a:r>
              <a:rPr lang="fr-FR" i="0" dirty="0"/>
              <a:t>Eau, Assainissement, Hygiène &amp; Santé</a:t>
            </a:r>
          </a:p>
          <a:p>
            <a:r>
              <a:rPr lang="fr-FR" i="0" dirty="0"/>
              <a:t>Organisation Mondiale de la Santé (OMS)</a:t>
            </a:r>
          </a:p>
        </p:txBody>
      </p:sp>
    </p:spTree>
    <p:extLst>
      <p:ext uri="{BB962C8B-B14F-4D97-AF65-F5344CB8AC3E}">
        <p14:creationId xmlns:p14="http://schemas.microsoft.com/office/powerpoint/2010/main" val="330997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B577-40E0-4999-9B63-FD7BA5793D7D}"/>
              </a:ext>
            </a:extLst>
          </p:cNvPr>
          <p:cNvSpPr>
            <a:spLocks noGrp="1"/>
          </p:cNvSpPr>
          <p:nvPr>
            <p:ph type="title"/>
          </p:nvPr>
        </p:nvSpPr>
        <p:spPr/>
        <p:txBody>
          <a:bodyPr/>
          <a:lstStyle/>
          <a:p>
            <a:r>
              <a:rPr lang="fr-FR" dirty="0"/>
              <a:t>Inscription et accès à la plateforme eGLAAS</a:t>
            </a:r>
          </a:p>
        </p:txBody>
      </p:sp>
      <p:sp>
        <p:nvSpPr>
          <p:cNvPr id="3" name="Content Placeholder 2">
            <a:extLst>
              <a:ext uri="{FF2B5EF4-FFF2-40B4-BE49-F238E27FC236}">
                <a16:creationId xmlns:a16="http://schemas.microsoft.com/office/drawing/2014/main" id="{1C95F44C-E5A1-487D-B22F-6DF2DF867C90}"/>
              </a:ext>
            </a:extLst>
          </p:cNvPr>
          <p:cNvSpPr>
            <a:spLocks noGrp="1"/>
          </p:cNvSpPr>
          <p:nvPr>
            <p:ph idx="1"/>
          </p:nvPr>
        </p:nvSpPr>
        <p:spPr>
          <a:xfrm>
            <a:off x="609600" y="1280166"/>
            <a:ext cx="10972800" cy="4319186"/>
          </a:xfrm>
        </p:spPr>
        <p:txBody>
          <a:bodyPr vert="horz" lIns="91440" tIns="45720" rIns="91440" bIns="45720" rtlCol="0" anchor="t">
            <a:normAutofit/>
          </a:bodyPr>
          <a:lstStyle/>
          <a:p>
            <a:pPr>
              <a:lnSpc>
                <a:spcPct val="100000"/>
              </a:lnSpc>
            </a:pPr>
            <a:r>
              <a:rPr lang="fr-FR" sz="2600" dirty="0"/>
              <a:t>Pour accéder à l'enquête pays </a:t>
            </a:r>
            <a:r>
              <a:rPr lang="fr-FR" sz="2600" dirty="0" err="1"/>
              <a:t>eGLAAS</a:t>
            </a:r>
            <a:r>
              <a:rPr lang="fr-FR" sz="2600" dirty="0"/>
              <a:t>, chaque utilisateur doit être enregistré par l'OMS. </a:t>
            </a:r>
          </a:p>
          <a:p>
            <a:pPr>
              <a:lnSpc>
                <a:spcPct val="100000"/>
              </a:lnSpc>
            </a:pPr>
            <a:r>
              <a:rPr lang="fr-FR" sz="2600" dirty="0"/>
              <a:t>Pour s'inscrire, </a:t>
            </a:r>
            <a:r>
              <a:rPr lang="fr-FR" sz="2600" b="1" dirty="0">
                <a:solidFill>
                  <a:srgbClr val="D60A87"/>
                </a:solidFill>
              </a:rPr>
              <a:t>le point focal GLAAS </a:t>
            </a:r>
            <a:r>
              <a:rPr lang="fr-FR" sz="2600" dirty="0"/>
              <a:t>doit envoyer au bureau régional de l'OMS et à l'équipe GLAAS (</a:t>
            </a:r>
            <a:r>
              <a:rPr lang="fr-FR" sz="2600" dirty="0">
                <a:hlinkClick r:id="rId3"/>
              </a:rPr>
              <a:t>glaas@who.int</a:t>
            </a:r>
            <a:r>
              <a:rPr lang="fr-FR" sz="2600" dirty="0"/>
              <a:t>) la </a:t>
            </a:r>
            <a:r>
              <a:rPr lang="fr-FR" sz="2600" b="1" dirty="0">
                <a:solidFill>
                  <a:srgbClr val="D60A87"/>
                </a:solidFill>
              </a:rPr>
              <a:t>liste des adresses électroniques </a:t>
            </a:r>
            <a:r>
              <a:rPr lang="fr-FR" sz="2600" dirty="0"/>
              <a:t>des contributeurs de l'enquête </a:t>
            </a:r>
            <a:r>
              <a:rPr lang="fr-FR" sz="2600" b="1" dirty="0"/>
              <a:t>le plus rapidement possible. </a:t>
            </a:r>
          </a:p>
          <a:p>
            <a:pPr>
              <a:lnSpc>
                <a:spcPct val="100000"/>
              </a:lnSpc>
            </a:pPr>
            <a:r>
              <a:rPr lang="fr-FR" sz="2600" dirty="0"/>
              <a:t>Les étapes décrites dans les diapositives suivantes sont celles que </a:t>
            </a:r>
            <a:r>
              <a:rPr lang="fr-FR" sz="2600" b="1" dirty="0">
                <a:solidFill>
                  <a:srgbClr val="D60A87"/>
                </a:solidFill>
              </a:rPr>
              <a:t>chaque contributeur </a:t>
            </a:r>
            <a:r>
              <a:rPr lang="fr-FR" sz="2600" dirty="0"/>
              <a:t>doit suivre pour accéder à l'enquête </a:t>
            </a:r>
            <a:r>
              <a:rPr lang="fr-FR" sz="2600" dirty="0" err="1"/>
              <a:t>eGLAAS</a:t>
            </a:r>
            <a:r>
              <a:rPr lang="fr-FR" sz="2600" dirty="0"/>
              <a:t>.</a:t>
            </a:r>
            <a:endParaRPr lang="fr-FR" i="1" dirty="0"/>
          </a:p>
          <a:p>
            <a:pPr lvl="1">
              <a:lnSpc>
                <a:spcPct val="100000"/>
              </a:lnSpc>
            </a:pPr>
            <a:r>
              <a:rPr lang="fr-FR" sz="2200" b="1" dirty="0"/>
              <a:t>Remarque</a:t>
            </a:r>
            <a:r>
              <a:rPr lang="fr-FR" sz="2200" i="1" dirty="0"/>
              <a:t>: Les écrans qui s'affichent varient en fonction de votre fournisseur de messagerie principal et de ses exigences de vérification. </a:t>
            </a:r>
            <a:endParaRPr lang="fr-FR" sz="2200" i="1">
              <a:ea typeface="Calibri"/>
              <a:cs typeface="Calibri"/>
            </a:endParaRPr>
          </a:p>
        </p:txBody>
      </p:sp>
      <p:sp>
        <p:nvSpPr>
          <p:cNvPr id="5" name="TextBox 4">
            <a:extLst>
              <a:ext uri="{FF2B5EF4-FFF2-40B4-BE49-F238E27FC236}">
                <a16:creationId xmlns:a16="http://schemas.microsoft.com/office/drawing/2014/main" id="{DFA1D984-F70B-15C2-B78B-015D124D6E8A}"/>
              </a:ext>
            </a:extLst>
          </p:cNvPr>
          <p:cNvSpPr txBox="1"/>
          <p:nvPr/>
        </p:nvSpPr>
        <p:spPr>
          <a:xfrm>
            <a:off x="2657605" y="5619684"/>
            <a:ext cx="6876790" cy="923330"/>
          </a:xfrm>
          <a:prstGeom prst="rect">
            <a:avLst/>
          </a:prstGeom>
          <a:noFill/>
        </p:spPr>
        <p:txBody>
          <a:bodyPr wrap="square">
            <a:spAutoFit/>
          </a:bodyPr>
          <a:lstStyle/>
          <a:p>
            <a:pPr algn="ctr"/>
            <a:r>
              <a:rPr lang="fr-FR" b="1" dirty="0">
                <a:solidFill>
                  <a:schemeClr val="accent1">
                    <a:lumMod val="50000"/>
                  </a:schemeClr>
                </a:solidFill>
              </a:rPr>
              <a:t>Si vous avez suivi les étapes présentées sur les diapositives suivantes et que vous rencontrez toujours des problèmes pour accéder à la plateforme </a:t>
            </a:r>
            <a:r>
              <a:rPr lang="fr-FR" b="1" dirty="0" err="1">
                <a:solidFill>
                  <a:schemeClr val="accent1">
                    <a:lumMod val="50000"/>
                  </a:schemeClr>
                </a:solidFill>
              </a:rPr>
              <a:t>eGLAAS</a:t>
            </a:r>
            <a:r>
              <a:rPr lang="fr-FR" b="1" dirty="0">
                <a:solidFill>
                  <a:schemeClr val="accent1">
                    <a:lumMod val="50000"/>
                  </a:schemeClr>
                </a:solidFill>
              </a:rPr>
              <a:t>, veuillez contacter </a:t>
            </a:r>
            <a:r>
              <a:rPr lang="fr-FR" sz="1800" b="1" dirty="0">
                <a:solidFill>
                  <a:schemeClr val="accent1">
                    <a:lumMod val="50000"/>
                  </a:schemeClr>
                </a:solidFill>
                <a:hlinkClick r:id="rId3">
                  <a:extLst>
                    <a:ext uri="{A12FA001-AC4F-418D-AE19-62706E023703}">
                      <ahyp:hlinkClr xmlns:ahyp="http://schemas.microsoft.com/office/drawing/2018/hyperlinkcolor" val="tx"/>
                    </a:ext>
                  </a:extLst>
                </a:hlinkClick>
              </a:rPr>
              <a:t>glaas@who.int</a:t>
            </a:r>
            <a:r>
              <a:rPr lang="fr-FR" sz="1800" b="1" dirty="0">
                <a:solidFill>
                  <a:schemeClr val="accent1">
                    <a:lumMod val="50000"/>
                  </a:schemeClr>
                </a:solidFill>
              </a:rPr>
              <a:t>. </a:t>
            </a:r>
          </a:p>
        </p:txBody>
      </p:sp>
    </p:spTree>
    <p:extLst>
      <p:ext uri="{BB962C8B-B14F-4D97-AF65-F5344CB8AC3E}">
        <p14:creationId xmlns:p14="http://schemas.microsoft.com/office/powerpoint/2010/main" val="75418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C1C31E1-3EA3-A968-883A-677FDA6CD3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39201" y="1443123"/>
            <a:ext cx="5533755" cy="5149045"/>
          </a:xfrm>
          <a:prstGeom prst="rect">
            <a:avLst/>
          </a:prstGeom>
          <a:ln>
            <a:solidFill>
              <a:schemeClr val="tx1"/>
            </a:solidFill>
          </a:ln>
        </p:spPr>
      </p:pic>
      <p:sp>
        <p:nvSpPr>
          <p:cNvPr id="6" name="Title 5">
            <a:extLst>
              <a:ext uri="{FF2B5EF4-FFF2-40B4-BE49-F238E27FC236}">
                <a16:creationId xmlns:a16="http://schemas.microsoft.com/office/drawing/2014/main" id="{CE6F3813-F6BA-4A98-B075-815894C3A8F6}"/>
              </a:ext>
            </a:extLst>
          </p:cNvPr>
          <p:cNvSpPr>
            <a:spLocks noGrp="1"/>
          </p:cNvSpPr>
          <p:nvPr>
            <p:ph type="title"/>
          </p:nvPr>
        </p:nvSpPr>
        <p:spPr>
          <a:xfrm>
            <a:off x="609600" y="198873"/>
            <a:ext cx="11074400" cy="840218"/>
          </a:xfrm>
        </p:spPr>
        <p:txBody>
          <a:bodyPr>
            <a:noAutofit/>
          </a:bodyPr>
          <a:lstStyle/>
          <a:p>
            <a:r>
              <a:rPr lang="fr-FR" sz="3200" dirty="0"/>
              <a:t>Étape 1. Acceptez l'invitation par courrier électronique de l'OMS</a:t>
            </a:r>
          </a:p>
        </p:txBody>
      </p:sp>
      <p:sp>
        <p:nvSpPr>
          <p:cNvPr id="2" name="Content Placeholder 1">
            <a:extLst>
              <a:ext uri="{FF2B5EF4-FFF2-40B4-BE49-F238E27FC236}">
                <a16:creationId xmlns:a16="http://schemas.microsoft.com/office/drawing/2014/main" id="{1EFCAFCA-7F37-4076-9963-016E896B1FF7}"/>
              </a:ext>
            </a:extLst>
          </p:cNvPr>
          <p:cNvSpPr>
            <a:spLocks noGrp="1"/>
          </p:cNvSpPr>
          <p:nvPr>
            <p:ph idx="1"/>
          </p:nvPr>
        </p:nvSpPr>
        <p:spPr>
          <a:xfrm>
            <a:off x="584547" y="1117326"/>
            <a:ext cx="5003256" cy="5477987"/>
          </a:xfrm>
        </p:spPr>
        <p:txBody>
          <a:bodyPr>
            <a:normAutofit fontScale="92500" lnSpcReduction="20000"/>
          </a:bodyPr>
          <a:lstStyle/>
          <a:p>
            <a:pPr marL="0" indent="0">
              <a:buNone/>
            </a:pPr>
            <a:r>
              <a:rPr lang="fr-FR" dirty="0"/>
              <a:t>Pour commencer votre inscription auprès de l'OMS, </a:t>
            </a:r>
            <a:r>
              <a:rPr lang="fr-FR" b="1" dirty="0"/>
              <a:t>vous allez recevoir un courrier électronique comme sur cette page</a:t>
            </a:r>
            <a:r>
              <a:rPr lang="fr-FR" dirty="0"/>
              <a:t>. </a:t>
            </a:r>
          </a:p>
          <a:p>
            <a:pPr marL="0" indent="0">
              <a:buNone/>
            </a:pPr>
            <a:r>
              <a:rPr lang="fr-FR" b="1" dirty="0"/>
              <a:t>Si vous n'avez </a:t>
            </a:r>
            <a:r>
              <a:rPr lang="fr-FR" b="1" u="sng" dirty="0"/>
              <a:t>PAS</a:t>
            </a:r>
            <a:r>
              <a:rPr lang="fr-FR" b="1" dirty="0"/>
              <a:t> reçu de courrier électronique :</a:t>
            </a:r>
          </a:p>
          <a:p>
            <a:pPr marL="457200" indent="-457200">
              <a:buFont typeface="+mj-lt"/>
              <a:buAutoNum type="arabicPeriod"/>
            </a:pPr>
            <a:r>
              <a:rPr lang="fr-FR" sz="1900" b="1" dirty="0"/>
              <a:t>Vérifiez le dossier indésirable dans votre boite de réception de courrier électronique.</a:t>
            </a:r>
            <a:r>
              <a:rPr lang="fr-FR" sz="1900" dirty="0"/>
              <a:t> Il est possible que le courrier électronique ait été automatiquement classé comme courrier indésirable par votre fournisseur de messagerie. </a:t>
            </a:r>
          </a:p>
          <a:p>
            <a:pPr marL="457200" indent="-457200">
              <a:buFont typeface="+mj-lt"/>
              <a:buAutoNum type="arabicPeriod"/>
            </a:pPr>
            <a:r>
              <a:rPr lang="fr-FR" sz="1900" b="1" dirty="0"/>
              <a:t>Vous êtes peut-être déjà inscrit dans le système de l'OMS. </a:t>
            </a:r>
            <a:r>
              <a:rPr lang="fr-FR" sz="1900" dirty="0"/>
              <a:t>Passez à l'étape 4 (diapositive 14) et suivez les instructions dans l'encadré rose. </a:t>
            </a:r>
          </a:p>
          <a:p>
            <a:pPr marL="0" indent="0">
              <a:buNone/>
            </a:pPr>
            <a:r>
              <a:rPr lang="fr-FR" b="1" dirty="0"/>
              <a:t>Une fois que vous avez ouvert le courrier électronique, cliquez sur </a:t>
            </a:r>
            <a:r>
              <a:rPr lang="fr-FR" b="1" i="1" dirty="0"/>
              <a:t>'</a:t>
            </a:r>
            <a:r>
              <a:rPr lang="fr-FR" b="1" i="1" dirty="0" err="1"/>
              <a:t>Accept</a:t>
            </a:r>
            <a:r>
              <a:rPr lang="fr-FR" b="1" i="1" dirty="0"/>
              <a:t> invitation' </a:t>
            </a:r>
            <a:r>
              <a:rPr lang="fr-FR" b="1" dirty="0"/>
              <a:t>[Accepter l'invitation] </a:t>
            </a:r>
            <a:r>
              <a:rPr lang="fr-FR" dirty="0"/>
              <a:t>pour être redirigé(e) vers la page d'inscription de l'OMS où vous serez invité(e) à suivre les étapes de connexion. </a:t>
            </a:r>
          </a:p>
        </p:txBody>
      </p:sp>
      <p:sp>
        <p:nvSpPr>
          <p:cNvPr id="10" name="Rectangle 9">
            <a:extLst>
              <a:ext uri="{FF2B5EF4-FFF2-40B4-BE49-F238E27FC236}">
                <a16:creationId xmlns:a16="http://schemas.microsoft.com/office/drawing/2014/main" id="{570F6C4B-D24B-8B97-9096-AC755867D6F7}"/>
              </a:ext>
            </a:extLst>
          </p:cNvPr>
          <p:cNvSpPr/>
          <p:nvPr/>
        </p:nvSpPr>
        <p:spPr>
          <a:xfrm>
            <a:off x="5695778" y="3513665"/>
            <a:ext cx="5294564" cy="1631809"/>
          </a:xfrm>
          <a:prstGeom prst="rect">
            <a:avLst/>
          </a:prstGeom>
          <a:noFill/>
          <a:ln w="38100">
            <a:solidFill>
              <a:srgbClr val="D60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CDD496EB-E853-6B63-BC12-6860D0121B2B}"/>
              </a:ext>
            </a:extLst>
          </p:cNvPr>
          <p:cNvSpPr/>
          <p:nvPr/>
        </p:nvSpPr>
        <p:spPr>
          <a:xfrm>
            <a:off x="7392942" y="5954635"/>
            <a:ext cx="1734124" cy="530900"/>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reeform 24">
            <a:extLst>
              <a:ext uri="{FF2B5EF4-FFF2-40B4-BE49-F238E27FC236}">
                <a16:creationId xmlns:a16="http://schemas.microsoft.com/office/drawing/2014/main" id="{64832BD4-68E7-D152-9FAE-793C8DA3E293}"/>
              </a:ext>
            </a:extLst>
          </p:cNvPr>
          <p:cNvSpPr/>
          <p:nvPr/>
        </p:nvSpPr>
        <p:spPr>
          <a:xfrm rot="5400000" flipH="1" flipV="1">
            <a:off x="10271812" y="3444209"/>
            <a:ext cx="1836786" cy="39972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prstClr val="white"/>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03281727-0B8D-9052-686D-398361EAC907}"/>
              </a:ext>
            </a:extLst>
          </p:cNvPr>
          <p:cNvSpPr txBox="1"/>
          <p:nvPr/>
        </p:nvSpPr>
        <p:spPr>
          <a:xfrm>
            <a:off x="9923567" y="1202577"/>
            <a:ext cx="2122273" cy="1569660"/>
          </a:xfrm>
          <a:prstGeom prst="rect">
            <a:avLst/>
          </a:prstGeom>
          <a:solidFill>
            <a:schemeClr val="bg1"/>
          </a:solidFill>
          <a:ln w="28575">
            <a:solidFill>
              <a:srgbClr val="D60A87"/>
            </a:solidFill>
          </a:ln>
        </p:spPr>
        <p:txBody>
          <a:bodyPr wrap="square" rtlCol="0">
            <a:spAutoFit/>
          </a:bodyPr>
          <a:lstStyle/>
          <a:p>
            <a:pPr algn="ctr"/>
            <a:r>
              <a:rPr lang="fr-FR" sz="1600" b="1" dirty="0">
                <a:solidFill>
                  <a:schemeClr val="accent1">
                    <a:lumMod val="50000"/>
                  </a:schemeClr>
                </a:solidFill>
              </a:rPr>
              <a:t>Le message ressemblera à celui-ci, de la part de Marina </a:t>
            </a:r>
            <a:r>
              <a:rPr lang="fr-FR" sz="1600" b="1" dirty="0" err="1">
                <a:solidFill>
                  <a:schemeClr val="accent1">
                    <a:lumMod val="50000"/>
                  </a:schemeClr>
                </a:solidFill>
              </a:rPr>
              <a:t>Takane</a:t>
            </a:r>
            <a:r>
              <a:rPr lang="fr-FR" sz="1600" b="1" dirty="0">
                <a:solidFill>
                  <a:schemeClr val="accent1">
                    <a:lumMod val="50000"/>
                  </a:schemeClr>
                </a:solidFill>
              </a:rPr>
              <a:t> vous souhaitant la bienvenue à eGLAAS. </a:t>
            </a:r>
          </a:p>
        </p:txBody>
      </p:sp>
      <p:sp>
        <p:nvSpPr>
          <p:cNvPr id="18" name="Freeform 24">
            <a:extLst>
              <a:ext uri="{FF2B5EF4-FFF2-40B4-BE49-F238E27FC236}">
                <a16:creationId xmlns:a16="http://schemas.microsoft.com/office/drawing/2014/main" id="{D998B50C-C48B-5643-9C8E-A86AB791DAD8}"/>
              </a:ext>
            </a:extLst>
          </p:cNvPr>
          <p:cNvSpPr/>
          <p:nvPr/>
        </p:nvSpPr>
        <p:spPr>
          <a:xfrm rot="5400000" flipH="1" flipV="1">
            <a:off x="9203334" y="5738751"/>
            <a:ext cx="311741" cy="49430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prstClr val="white"/>
              </a:solidFill>
              <a:effectLst/>
              <a:uLnTx/>
              <a:uFillTx/>
              <a:latin typeface="Calibri"/>
              <a:ea typeface="+mn-ea"/>
              <a:cs typeface="+mn-cs"/>
            </a:endParaRPr>
          </a:p>
        </p:txBody>
      </p:sp>
      <p:sp>
        <p:nvSpPr>
          <p:cNvPr id="19" name="TextBox 16">
            <a:extLst>
              <a:ext uri="{FF2B5EF4-FFF2-40B4-BE49-F238E27FC236}">
                <a16:creationId xmlns:a16="http://schemas.microsoft.com/office/drawing/2014/main" id="{006D7106-D5B6-F462-D7D7-9D16D042ABED}"/>
              </a:ext>
            </a:extLst>
          </p:cNvPr>
          <p:cNvSpPr txBox="1"/>
          <p:nvPr/>
        </p:nvSpPr>
        <p:spPr>
          <a:xfrm>
            <a:off x="9589424" y="5388557"/>
            <a:ext cx="2473349" cy="1323439"/>
          </a:xfrm>
          <a:prstGeom prst="rect">
            <a:avLst/>
          </a:prstGeom>
          <a:solidFill>
            <a:schemeClr val="bg1"/>
          </a:solidFill>
          <a:ln w="28575">
            <a:solidFill>
              <a:srgbClr val="D60A87"/>
            </a:solidFill>
          </a:ln>
        </p:spPr>
        <p:txBody>
          <a:bodyPr wrap="square" rtlCol="0">
            <a:spAutoFit/>
          </a:bodyPr>
          <a:lstStyle/>
          <a:p>
            <a:pPr algn="ctr"/>
            <a:r>
              <a:rPr lang="fr-FR" sz="1600" b="1" dirty="0">
                <a:solidFill>
                  <a:schemeClr val="accent1">
                    <a:lumMod val="50000"/>
                  </a:schemeClr>
                </a:solidFill>
              </a:rPr>
              <a:t>En cliquant sur </a:t>
            </a:r>
            <a:r>
              <a:rPr lang="fr-FR" sz="1600" b="1" i="1" dirty="0">
                <a:solidFill>
                  <a:schemeClr val="accent1">
                    <a:lumMod val="50000"/>
                  </a:schemeClr>
                </a:solidFill>
              </a:rPr>
              <a:t>‘</a:t>
            </a:r>
            <a:r>
              <a:rPr lang="fr-FR" sz="1600" b="1" i="1" dirty="0" err="1">
                <a:solidFill>
                  <a:schemeClr val="accent1">
                    <a:lumMod val="50000"/>
                  </a:schemeClr>
                </a:solidFill>
              </a:rPr>
              <a:t>Accept</a:t>
            </a:r>
            <a:r>
              <a:rPr lang="fr-FR" sz="1600" b="1" i="1" dirty="0">
                <a:solidFill>
                  <a:schemeClr val="accent1">
                    <a:lumMod val="50000"/>
                  </a:schemeClr>
                </a:solidFill>
              </a:rPr>
              <a:t> invitation’</a:t>
            </a:r>
            <a:r>
              <a:rPr lang="fr-FR" sz="1600" b="1" dirty="0">
                <a:solidFill>
                  <a:schemeClr val="accent1">
                    <a:lumMod val="50000"/>
                  </a:schemeClr>
                </a:solidFill>
              </a:rPr>
              <a:t> [Accepter l'invitation] vous serez redirigé(e) vers la page d'inscription de l'OMS. </a:t>
            </a:r>
          </a:p>
        </p:txBody>
      </p:sp>
      <p:sp>
        <p:nvSpPr>
          <p:cNvPr id="20" name="Rectangle 19">
            <a:extLst>
              <a:ext uri="{FF2B5EF4-FFF2-40B4-BE49-F238E27FC236}">
                <a16:creationId xmlns:a16="http://schemas.microsoft.com/office/drawing/2014/main" id="{A1ED67B7-BEC0-258D-49D6-5CBE3B278360}"/>
              </a:ext>
            </a:extLst>
          </p:cNvPr>
          <p:cNvSpPr/>
          <p:nvPr/>
        </p:nvSpPr>
        <p:spPr>
          <a:xfrm>
            <a:off x="6314739" y="1785769"/>
            <a:ext cx="2797313" cy="1613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2669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204C-5C0F-48E0-AE31-0B2117A1F441}"/>
              </a:ext>
            </a:extLst>
          </p:cNvPr>
          <p:cNvSpPr>
            <a:spLocks noGrp="1"/>
          </p:cNvSpPr>
          <p:nvPr>
            <p:ph type="title"/>
          </p:nvPr>
        </p:nvSpPr>
        <p:spPr/>
        <p:txBody>
          <a:bodyPr>
            <a:normAutofit fontScale="90000"/>
          </a:bodyPr>
          <a:lstStyle/>
          <a:p>
            <a:r>
              <a:rPr lang="fr-FR" dirty="0"/>
              <a:t>Étape 2. Suivez le lien et connectez-vous en utilisant vos identifiants de messagerie</a:t>
            </a:r>
          </a:p>
        </p:txBody>
      </p:sp>
      <p:sp>
        <p:nvSpPr>
          <p:cNvPr id="3" name="Content Placeholder 2">
            <a:extLst>
              <a:ext uri="{FF2B5EF4-FFF2-40B4-BE49-F238E27FC236}">
                <a16:creationId xmlns:a16="http://schemas.microsoft.com/office/drawing/2014/main" id="{81AA5C1C-5725-4765-9231-D8C0411E7849}"/>
              </a:ext>
            </a:extLst>
          </p:cNvPr>
          <p:cNvSpPr>
            <a:spLocks noGrp="1"/>
          </p:cNvSpPr>
          <p:nvPr>
            <p:ph idx="1"/>
          </p:nvPr>
        </p:nvSpPr>
        <p:spPr>
          <a:xfrm>
            <a:off x="613751" y="1283120"/>
            <a:ext cx="3884846" cy="4812903"/>
          </a:xfrm>
        </p:spPr>
        <p:txBody>
          <a:bodyPr vert="horz" lIns="91440" tIns="45720" rIns="91440" bIns="45720" rtlCol="0" anchor="t">
            <a:noAutofit/>
          </a:bodyPr>
          <a:lstStyle/>
          <a:p>
            <a:r>
              <a:rPr kumimoji="0" lang="fr-FR" altLang="en-US" sz="22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En cliquant sur </a:t>
            </a:r>
            <a:r>
              <a:rPr kumimoji="0" lang="fr-FR" altLang="en-US" sz="22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en-US" sz="2200" b="1" i="1"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Accept</a:t>
            </a:r>
            <a:r>
              <a:rPr kumimoji="0" lang="fr-FR" altLang="en-US" sz="22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invitation'</a:t>
            </a:r>
            <a:r>
              <a:rPr kumimoji="0" lang="fr-FR" altLang="en-US" sz="22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[Accepter l'invitation], vous serez redirigé(e) vers une page de connexion. </a:t>
            </a:r>
          </a:p>
          <a:p>
            <a:r>
              <a:rPr kumimoji="0" lang="fr-FR" altLang="en-US" sz="22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Pour les utilisateurs </a:t>
            </a:r>
            <a:r>
              <a:rPr kumimoji="0" lang="fr-FR" altLang="en-US" sz="2200" b="1" i="0"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externes</a:t>
            </a:r>
            <a:r>
              <a:rPr kumimoji="0" lang="fr-FR" altLang="en-US" sz="22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(non-OMS) :</a:t>
            </a:r>
            <a:r>
              <a:rPr kumimoji="0" lang="fr-FR" altLang="en-US" sz="2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Cliquez sur </a:t>
            </a:r>
            <a:r>
              <a:rPr lang="fr-FR" altLang="en-US" sz="2200" b="1" dirty="0">
                <a:latin typeface="Calibri" panose="020F0502020204030204" pitchFamily="34" charset="0"/>
                <a:ea typeface="Calibri" panose="020F0502020204030204" pitchFamily="34" charset="0"/>
                <a:cs typeface="Times New Roman" panose="02020603050405020304" pitchFamily="18" charset="0"/>
              </a:rPr>
              <a:t>Partenaire externe. </a:t>
            </a:r>
            <a:r>
              <a:rPr kumimoji="0" lang="fr-FR" altLang="en-US" sz="220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Suivez les instructions pour vous connecter un utilisant le mot de passe de votre compte de messagerie. </a:t>
            </a:r>
          </a:p>
          <a:p>
            <a:pPr>
              <a:defRPr/>
            </a:pPr>
            <a:r>
              <a:rPr kumimoji="0" lang="fr-FR" altLang="en-US" sz="2200" b="1" i="0" u="none" strike="noStrike" kern="1200" cap="none" spc="0" normalizeH="0" baseline="0" noProof="0" dirty="0">
                <a:ln>
                  <a:noFill/>
                </a:ln>
                <a:solidFill>
                  <a:srgbClr val="203864"/>
                </a:solidFill>
                <a:effectLst/>
                <a:uLnTx/>
                <a:uFillTx/>
                <a:latin typeface="Calibri"/>
                <a:ea typeface="Calibri"/>
                <a:cs typeface="Times New Roman"/>
              </a:rPr>
              <a:t>Pour les utilisateurs </a:t>
            </a:r>
            <a:r>
              <a:rPr lang="fr-FR" altLang="en-US" sz="2200" b="1" u="sng" dirty="0">
                <a:solidFill>
                  <a:srgbClr val="203864"/>
                </a:solidFill>
                <a:latin typeface="Calibri"/>
                <a:ea typeface="Calibri"/>
                <a:cs typeface="Times New Roman"/>
              </a:rPr>
              <a:t>internes</a:t>
            </a:r>
            <a:r>
              <a:rPr lang="fr-FR" altLang="en-US" sz="2200" u="sng" dirty="0">
                <a:solidFill>
                  <a:srgbClr val="203864"/>
                </a:solidFill>
                <a:latin typeface="Calibri"/>
                <a:ea typeface="Calibri"/>
                <a:cs typeface="Times New Roman"/>
              </a:rPr>
              <a:t> </a:t>
            </a:r>
            <a:r>
              <a:rPr kumimoji="0" lang="fr-FR" altLang="en-US" sz="2200" b="1" i="0" u="none" strike="noStrike" kern="1200" cap="none" spc="0" normalizeH="0" baseline="0" noProof="0" dirty="0">
                <a:ln>
                  <a:noFill/>
                </a:ln>
                <a:solidFill>
                  <a:srgbClr val="203864"/>
                </a:solidFill>
                <a:effectLst/>
                <a:uLnTx/>
                <a:uFillTx/>
                <a:latin typeface="Calibri"/>
                <a:ea typeface="Calibri"/>
                <a:cs typeface="Times New Roman"/>
              </a:rPr>
              <a:t>(adresse électronique OMS) : </a:t>
            </a:r>
            <a:r>
              <a:rPr kumimoji="0" lang="fr-FR" altLang="en-US" sz="2200" i="0" u="none" strike="noStrike" kern="1200" cap="none" spc="0" normalizeH="0" baseline="0" noProof="0" dirty="0">
                <a:ln>
                  <a:noFill/>
                </a:ln>
                <a:solidFill>
                  <a:srgbClr val="203864"/>
                </a:solidFill>
                <a:effectLst/>
                <a:uLnTx/>
                <a:uFillTx/>
                <a:latin typeface="Calibri"/>
                <a:ea typeface="Calibri"/>
                <a:cs typeface="Times New Roman"/>
              </a:rPr>
              <a:t>Connectez-vous en utilisant votre compte WIMS avec votre </a:t>
            </a:r>
            <a:r>
              <a:rPr lang="fr-FR" altLang="en-US" sz="2200" dirty="0">
                <a:solidFill>
                  <a:srgbClr val="203864"/>
                </a:solidFill>
                <a:latin typeface="Calibri"/>
                <a:ea typeface="Calibri"/>
                <a:cs typeface="Times New Roman"/>
              </a:rPr>
              <a:t>authentificateur</a:t>
            </a:r>
            <a:r>
              <a:rPr kumimoji="0" lang="fr-FR" altLang="en-US" sz="2200" i="0" u="none" strike="noStrike" kern="1200" cap="none" spc="0" normalizeH="0" baseline="0" noProof="0" dirty="0">
                <a:ln>
                  <a:noFill/>
                </a:ln>
                <a:solidFill>
                  <a:srgbClr val="203864"/>
                </a:solidFill>
                <a:effectLst/>
                <a:uLnTx/>
                <a:uFillTx/>
                <a:latin typeface="Calibri"/>
                <a:ea typeface="Calibri"/>
                <a:cs typeface="Times New Roman"/>
              </a:rPr>
              <a:t>.</a:t>
            </a:r>
            <a:r>
              <a:rPr lang="fr-FR" altLang="en-US" sz="2200" dirty="0">
                <a:solidFill>
                  <a:srgbClr val="203864"/>
                </a:solidFill>
                <a:latin typeface="Calibri"/>
                <a:ea typeface="Calibri"/>
                <a:cs typeface="Times New Roman"/>
              </a:rPr>
              <a:t> </a:t>
            </a:r>
            <a:endParaRPr lang="fr-FR" altLang="en-US" sz="2200" b="0" i="0" u="none" strike="noStrike" cap="none" normalizeH="0" baseline="0" dirty="0">
              <a:ln>
                <a:noFill/>
              </a:ln>
              <a:solidFill>
                <a:srgbClr val="203864"/>
              </a:solidFill>
              <a:effectLst/>
              <a:highlight>
                <a:srgbClr val="FFFF00"/>
              </a:highlight>
              <a:ea typeface="Calibri"/>
              <a:cs typeface="Calibri"/>
            </a:endParaRPr>
          </a:p>
        </p:txBody>
      </p:sp>
      <p:pic>
        <p:nvPicPr>
          <p:cNvPr id="2049" name="Picture 6" descr="Screenshot%202021-02-19%20at%2010.33.42.png">
            <a:extLst>
              <a:ext uri="{FF2B5EF4-FFF2-40B4-BE49-F238E27FC236}">
                <a16:creationId xmlns:a16="http://schemas.microsoft.com/office/drawing/2014/main" id="{F4FAEF1F-D22D-4245-BF08-78249966960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40817" y="1860564"/>
            <a:ext cx="5698696" cy="3136872"/>
          </a:xfrm>
          <a:prstGeom prst="rect">
            <a:avLst/>
          </a:prstGeom>
          <a:noFill/>
          <a:ln>
            <a:solidFill>
              <a:schemeClr val="tx1"/>
            </a:solidFill>
          </a:ln>
          <a:effectLst>
            <a:glow rad="101600">
              <a:srgbClr val="D60A87">
                <a:alpha val="60000"/>
              </a:srgbClr>
            </a:glow>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7FD4D9B-9456-4321-9A42-C33F65F3E9D2}"/>
              </a:ext>
            </a:extLst>
          </p:cNvPr>
          <p:cNvSpPr>
            <a:spLocks noChangeArrowheads="1"/>
          </p:cNvSpPr>
          <p:nvPr/>
        </p:nvSpPr>
        <p:spPr bwMode="auto">
          <a:xfrm>
            <a:off x="1942012" y="224067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8" name="Rounded Rectangle 7">
            <a:extLst>
              <a:ext uri="{FF2B5EF4-FFF2-40B4-BE49-F238E27FC236}">
                <a16:creationId xmlns:a16="http://schemas.microsoft.com/office/drawing/2014/main" id="{BFCA7F40-4086-4684-B46E-D7254DE8AFC0}"/>
              </a:ext>
            </a:extLst>
          </p:cNvPr>
          <p:cNvSpPr/>
          <p:nvPr/>
        </p:nvSpPr>
        <p:spPr>
          <a:xfrm>
            <a:off x="8730120" y="2799259"/>
            <a:ext cx="1551603" cy="666704"/>
          </a:xfrm>
          <a:prstGeom prst="roundRect">
            <a:avLst/>
          </a:prstGeom>
          <a:noFill/>
          <a:ln w="25400" cap="flat" cmpd="sng" algn="ctr">
            <a:solidFill>
              <a:srgbClr val="D60A87"/>
            </a:solidFill>
            <a:prstDash val="solid"/>
          </a:ln>
          <a:effectLst>
            <a:glow rad="101600">
              <a:srgbClr val="D60A87">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Freeform 24">
            <a:extLst>
              <a:ext uri="{FF2B5EF4-FFF2-40B4-BE49-F238E27FC236}">
                <a16:creationId xmlns:a16="http://schemas.microsoft.com/office/drawing/2014/main" id="{0337CC23-291E-4054-AC9D-62D556250B76}"/>
              </a:ext>
            </a:extLst>
          </p:cNvPr>
          <p:cNvSpPr/>
          <p:nvPr/>
        </p:nvSpPr>
        <p:spPr>
          <a:xfrm rot="4509098" flipH="1" flipV="1">
            <a:off x="10238166" y="2949457"/>
            <a:ext cx="265839" cy="21692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069E3E4B-8E0C-4D04-B7C4-6CF9B30D9CD8}"/>
              </a:ext>
            </a:extLst>
          </p:cNvPr>
          <p:cNvSpPr txBox="1"/>
          <p:nvPr/>
        </p:nvSpPr>
        <p:spPr>
          <a:xfrm>
            <a:off x="10371085" y="2285327"/>
            <a:ext cx="1551603" cy="1077218"/>
          </a:xfrm>
          <a:prstGeom prst="rect">
            <a:avLst/>
          </a:prstGeom>
          <a:solidFill>
            <a:schemeClr val="bg1"/>
          </a:solidFill>
          <a:ln w="28575">
            <a:solidFill>
              <a:srgbClr val="D60A87"/>
            </a:solidFill>
          </a:ln>
        </p:spPr>
        <p:txBody>
          <a:bodyPr wrap="square" rtlCol="0">
            <a:spAutoFit/>
          </a:bodyPr>
          <a:lstStyle/>
          <a:p>
            <a:pPr algn="ctr"/>
            <a:r>
              <a:rPr lang="fr-FR" sz="1600" b="1" dirty="0">
                <a:solidFill>
                  <a:schemeClr val="accent1">
                    <a:lumMod val="50000"/>
                  </a:schemeClr>
                </a:solidFill>
              </a:rPr>
              <a:t>Uniquement pour le personnel OMS ou PAHO</a:t>
            </a:r>
          </a:p>
        </p:txBody>
      </p:sp>
      <p:sp>
        <p:nvSpPr>
          <p:cNvPr id="10" name="Rounded Rectangle 7">
            <a:extLst>
              <a:ext uri="{FF2B5EF4-FFF2-40B4-BE49-F238E27FC236}">
                <a16:creationId xmlns:a16="http://schemas.microsoft.com/office/drawing/2014/main" id="{572B0548-57E8-4555-AE5E-776C537AD6DA}"/>
              </a:ext>
            </a:extLst>
          </p:cNvPr>
          <p:cNvSpPr/>
          <p:nvPr/>
        </p:nvSpPr>
        <p:spPr>
          <a:xfrm>
            <a:off x="8730120" y="3506532"/>
            <a:ext cx="1551603" cy="333352"/>
          </a:xfrm>
          <a:prstGeom prst="roundRect">
            <a:avLst/>
          </a:prstGeom>
          <a:noFill/>
          <a:ln w="25400" cap="flat" cmpd="sng" algn="ctr">
            <a:solidFill>
              <a:srgbClr val="D60A87"/>
            </a:solidFill>
            <a:prstDash val="solid"/>
          </a:ln>
          <a:effectLst>
            <a:glow rad="101600">
              <a:srgbClr val="D60A87">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 name="Freeform 24">
            <a:extLst>
              <a:ext uri="{FF2B5EF4-FFF2-40B4-BE49-F238E27FC236}">
                <a16:creationId xmlns:a16="http://schemas.microsoft.com/office/drawing/2014/main" id="{10892E12-CC3F-40C7-BB47-D9C49D8C87AA}"/>
              </a:ext>
            </a:extLst>
          </p:cNvPr>
          <p:cNvSpPr/>
          <p:nvPr/>
        </p:nvSpPr>
        <p:spPr>
          <a:xfrm rot="12069179" flipH="1" flipV="1">
            <a:off x="10238166" y="3656730"/>
            <a:ext cx="265839" cy="21692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5352019-9FD0-4372-97AE-2CACAF910E47}"/>
              </a:ext>
            </a:extLst>
          </p:cNvPr>
          <p:cNvSpPr txBox="1"/>
          <p:nvPr/>
        </p:nvSpPr>
        <p:spPr>
          <a:xfrm>
            <a:off x="10371085" y="3807635"/>
            <a:ext cx="1551603" cy="1323439"/>
          </a:xfrm>
          <a:prstGeom prst="rect">
            <a:avLst/>
          </a:prstGeom>
          <a:solidFill>
            <a:schemeClr val="bg1"/>
          </a:solidFill>
          <a:ln w="28575">
            <a:solidFill>
              <a:srgbClr val="D60A87"/>
            </a:solidFill>
          </a:ln>
        </p:spPr>
        <p:txBody>
          <a:bodyPr wrap="square" rtlCol="0">
            <a:spAutoFit/>
          </a:bodyPr>
          <a:lstStyle/>
          <a:p>
            <a:pPr algn="ctr"/>
            <a:r>
              <a:rPr lang="fr-FR" sz="1600" b="1" dirty="0">
                <a:solidFill>
                  <a:schemeClr val="accent1">
                    <a:lumMod val="50000"/>
                  </a:schemeClr>
                </a:solidFill>
              </a:rPr>
              <a:t>Pour les utilisateurs externes (comptes personnels)</a:t>
            </a:r>
          </a:p>
        </p:txBody>
      </p:sp>
      <p:sp>
        <p:nvSpPr>
          <p:cNvPr id="4" name="TextBox 3">
            <a:extLst>
              <a:ext uri="{FF2B5EF4-FFF2-40B4-BE49-F238E27FC236}">
                <a16:creationId xmlns:a16="http://schemas.microsoft.com/office/drawing/2014/main" id="{543FA475-F00F-4E1A-B457-25844BDAE8EA}"/>
              </a:ext>
            </a:extLst>
          </p:cNvPr>
          <p:cNvSpPr txBox="1"/>
          <p:nvPr/>
        </p:nvSpPr>
        <p:spPr>
          <a:xfrm>
            <a:off x="5768329" y="5316897"/>
            <a:ext cx="4370264" cy="1323439"/>
          </a:xfrm>
          <a:prstGeom prst="rect">
            <a:avLst/>
          </a:prstGeom>
          <a:noFill/>
        </p:spPr>
        <p:txBody>
          <a:bodyPr wrap="square" rtlCol="0">
            <a:spAutoFit/>
          </a:bodyPr>
          <a:lstStyle/>
          <a:p>
            <a:pPr algn="ctr"/>
            <a:r>
              <a:rPr lang="fr-FR" sz="1600" b="1" dirty="0">
                <a:solidFill>
                  <a:srgbClr val="D60A87"/>
                </a:solidFill>
              </a:rPr>
              <a:t>Si vous utilisez un compte Gmail ou Microsoft Outlook, vous utilisez vos informations de connexion pour ces comptes. Si vous disposez d'un autre type de compte de messagerie, la procédure peut être légèrement différente. </a:t>
            </a:r>
          </a:p>
        </p:txBody>
      </p:sp>
      <p:sp>
        <p:nvSpPr>
          <p:cNvPr id="13" name="Freeform 24">
            <a:extLst>
              <a:ext uri="{FF2B5EF4-FFF2-40B4-BE49-F238E27FC236}">
                <a16:creationId xmlns:a16="http://schemas.microsoft.com/office/drawing/2014/main" id="{A4602611-5206-43E0-9CBE-0A5C8AF23252}"/>
              </a:ext>
            </a:extLst>
          </p:cNvPr>
          <p:cNvSpPr/>
          <p:nvPr/>
        </p:nvSpPr>
        <p:spPr>
          <a:xfrm rot="11729325" flipH="1" flipV="1">
            <a:off x="3991104" y="3484192"/>
            <a:ext cx="2269675" cy="1820691"/>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200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10" grpId="0" animBg="1"/>
      <p:bldP spid="11" grpId="0" animBg="1"/>
      <p:bldP spid="7" grpId="0" animBg="1"/>
      <p:bldP spid="4"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4D1C86F-107D-447A-9FC4-A007CB84F37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47745" y="1249686"/>
            <a:ext cx="7785187" cy="5120091"/>
          </a:xfrm>
          <a:prstGeom prst="rect">
            <a:avLst/>
          </a:prstGeom>
          <a:ln>
            <a:solidFill>
              <a:schemeClr val="accent1">
                <a:shade val="15000"/>
              </a:schemeClr>
            </a:solidFill>
          </a:ln>
        </p:spPr>
      </p:pic>
      <p:sp>
        <p:nvSpPr>
          <p:cNvPr id="2" name="Title 1">
            <a:extLst>
              <a:ext uri="{FF2B5EF4-FFF2-40B4-BE49-F238E27FC236}">
                <a16:creationId xmlns:a16="http://schemas.microsoft.com/office/drawing/2014/main" id="{65CEDE11-A5C3-42EB-89FF-AA5C5E4B596B}"/>
              </a:ext>
            </a:extLst>
          </p:cNvPr>
          <p:cNvSpPr>
            <a:spLocks noGrp="1"/>
          </p:cNvSpPr>
          <p:nvPr>
            <p:ph type="title"/>
          </p:nvPr>
        </p:nvSpPr>
        <p:spPr/>
        <p:txBody>
          <a:bodyPr>
            <a:normAutofit fontScale="90000"/>
          </a:bodyPr>
          <a:lstStyle/>
          <a:p>
            <a:r>
              <a:rPr lang="fr-FR" dirty="0"/>
              <a:t>Étape 3. Vérifiez votre courrier électronique dans le système de l'OMS en cliquant sur </a:t>
            </a:r>
            <a:r>
              <a:rPr lang="fr-FR" i="1" dirty="0"/>
              <a:t>'Accepter'</a:t>
            </a:r>
          </a:p>
        </p:txBody>
      </p:sp>
      <p:sp>
        <p:nvSpPr>
          <p:cNvPr id="3" name="Content Placeholder 2">
            <a:extLst>
              <a:ext uri="{FF2B5EF4-FFF2-40B4-BE49-F238E27FC236}">
                <a16:creationId xmlns:a16="http://schemas.microsoft.com/office/drawing/2014/main" id="{812BC7CF-5994-47D4-A4A2-D993E90D6DED}"/>
              </a:ext>
            </a:extLst>
          </p:cNvPr>
          <p:cNvSpPr>
            <a:spLocks noGrp="1"/>
          </p:cNvSpPr>
          <p:nvPr>
            <p:ph idx="1"/>
          </p:nvPr>
        </p:nvSpPr>
        <p:spPr>
          <a:xfrm>
            <a:off x="609600" y="1280166"/>
            <a:ext cx="3335383" cy="4200417"/>
          </a:xfrm>
        </p:spPr>
        <p:txBody>
          <a:bodyPr>
            <a:noAutofit/>
          </a:bodyPr>
          <a:lstStyle/>
          <a:p>
            <a:r>
              <a:rPr lang="fr-FR" sz="2200" dirty="0"/>
              <a:t>Suivez les instructions pour vérifier </a:t>
            </a:r>
            <a:r>
              <a:rPr lang="fr-FR" sz="2200" b="1" dirty="0">
                <a:solidFill>
                  <a:srgbClr val="D60A87"/>
                </a:solidFill>
              </a:rPr>
              <a:t>votre adresse électronique </a:t>
            </a:r>
            <a:r>
              <a:rPr lang="fr-FR" sz="2200" dirty="0"/>
              <a:t>à l'aide de votre adresse électronique et de votre mot de passe dans le système de l'OMS. </a:t>
            </a:r>
          </a:p>
          <a:p>
            <a:r>
              <a:rPr lang="fr-FR" sz="2200" dirty="0"/>
              <a:t>Vous devez accepter les conditions et autorisations de l'OMS.</a:t>
            </a:r>
          </a:p>
          <a:p>
            <a:r>
              <a:rPr lang="fr-FR" sz="2200" dirty="0"/>
              <a:t>Cliquez sur </a:t>
            </a:r>
            <a:r>
              <a:rPr lang="fr-FR" sz="2200" i="1" dirty="0"/>
              <a:t>'</a:t>
            </a:r>
            <a:r>
              <a:rPr lang="fr-FR" sz="2200" b="1" i="1" dirty="0"/>
              <a:t>Accepter' </a:t>
            </a:r>
            <a:r>
              <a:rPr lang="fr-FR" sz="2200" dirty="0"/>
              <a:t>lorsque vous y êtes invité(e). </a:t>
            </a:r>
          </a:p>
        </p:txBody>
      </p:sp>
      <p:sp>
        <p:nvSpPr>
          <p:cNvPr id="6" name="Rectangle 5">
            <a:extLst>
              <a:ext uri="{FF2B5EF4-FFF2-40B4-BE49-F238E27FC236}">
                <a16:creationId xmlns:a16="http://schemas.microsoft.com/office/drawing/2014/main" id="{9E3E0426-FF03-425A-AA19-19C76DFB1A73}"/>
              </a:ext>
            </a:extLst>
          </p:cNvPr>
          <p:cNvSpPr/>
          <p:nvPr/>
        </p:nvSpPr>
        <p:spPr>
          <a:xfrm>
            <a:off x="7351288" y="3017520"/>
            <a:ext cx="2524232" cy="335280"/>
          </a:xfrm>
          <a:prstGeom prst="rect">
            <a:avLst/>
          </a:prstGeom>
          <a:solidFill>
            <a:srgbClr val="D60A87"/>
          </a:solidFill>
          <a:ln w="38100">
            <a:solidFill>
              <a:srgbClr val="D60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Votre adresse électronique sera présente ici</a:t>
            </a:r>
          </a:p>
        </p:txBody>
      </p:sp>
      <p:sp>
        <p:nvSpPr>
          <p:cNvPr id="9" name="Rectangle 8">
            <a:extLst>
              <a:ext uri="{FF2B5EF4-FFF2-40B4-BE49-F238E27FC236}">
                <a16:creationId xmlns:a16="http://schemas.microsoft.com/office/drawing/2014/main" id="{CB9971A6-3058-B5DF-F0C8-14846108E4B4}"/>
              </a:ext>
            </a:extLst>
          </p:cNvPr>
          <p:cNvSpPr/>
          <p:nvPr/>
        </p:nvSpPr>
        <p:spPr>
          <a:xfrm>
            <a:off x="8879696" y="5672533"/>
            <a:ext cx="925876" cy="456846"/>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reeform 24">
            <a:extLst>
              <a:ext uri="{FF2B5EF4-FFF2-40B4-BE49-F238E27FC236}">
                <a16:creationId xmlns:a16="http://schemas.microsoft.com/office/drawing/2014/main" id="{D304C7AD-04BF-9849-4148-F0A379D94D54}"/>
              </a:ext>
            </a:extLst>
          </p:cNvPr>
          <p:cNvSpPr/>
          <p:nvPr/>
        </p:nvSpPr>
        <p:spPr>
          <a:xfrm rot="1544383" flipH="1">
            <a:off x="6638899" y="5616039"/>
            <a:ext cx="2241175" cy="56332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prstClr val="white"/>
              </a:solidFill>
              <a:effectLst/>
              <a:uLnTx/>
              <a:uFillTx/>
              <a:latin typeface="Calibri"/>
              <a:ea typeface="+mn-ea"/>
              <a:cs typeface="+mn-cs"/>
            </a:endParaRPr>
          </a:p>
        </p:txBody>
      </p:sp>
      <p:sp>
        <p:nvSpPr>
          <p:cNvPr id="13" name="TextBox 10">
            <a:extLst>
              <a:ext uri="{FF2B5EF4-FFF2-40B4-BE49-F238E27FC236}">
                <a16:creationId xmlns:a16="http://schemas.microsoft.com/office/drawing/2014/main" id="{65B6D01C-DA76-7077-0D90-C2D905E8518B}"/>
              </a:ext>
            </a:extLst>
          </p:cNvPr>
          <p:cNvSpPr txBox="1"/>
          <p:nvPr/>
        </p:nvSpPr>
        <p:spPr>
          <a:xfrm>
            <a:off x="5006975" y="4925018"/>
            <a:ext cx="1645953" cy="830997"/>
          </a:xfrm>
          <a:prstGeom prst="rect">
            <a:avLst/>
          </a:prstGeom>
          <a:solidFill>
            <a:schemeClr val="bg1"/>
          </a:solidFill>
          <a:ln w="28575">
            <a:solidFill>
              <a:srgbClr val="D60A87"/>
            </a:solidFill>
          </a:ln>
        </p:spPr>
        <p:txBody>
          <a:bodyPr wrap="square" rtlCol="0">
            <a:spAutoFit/>
          </a:bodyPr>
          <a:lstStyle/>
          <a:p>
            <a:pPr algn="ctr"/>
            <a:r>
              <a:rPr lang="fr-FR" sz="1600" b="1">
                <a:solidFill>
                  <a:schemeClr val="accent1">
                    <a:lumMod val="50000"/>
                  </a:schemeClr>
                </a:solidFill>
              </a:rPr>
              <a:t>Acceptez les termes pour continuer</a:t>
            </a:r>
          </a:p>
        </p:txBody>
      </p:sp>
      <p:sp>
        <p:nvSpPr>
          <p:cNvPr id="14" name="Rectangle 13">
            <a:extLst>
              <a:ext uri="{FF2B5EF4-FFF2-40B4-BE49-F238E27FC236}">
                <a16:creationId xmlns:a16="http://schemas.microsoft.com/office/drawing/2014/main" id="{37E27B5C-D8D4-05BD-E7E8-A7D4FCC0634C}"/>
              </a:ext>
            </a:extLst>
          </p:cNvPr>
          <p:cNvSpPr/>
          <p:nvPr/>
        </p:nvSpPr>
        <p:spPr>
          <a:xfrm>
            <a:off x="4293465" y="1813560"/>
            <a:ext cx="6526935" cy="198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D6F07B4-7209-B06B-263D-57EF1BB4FD9F}"/>
              </a:ext>
            </a:extLst>
          </p:cNvPr>
          <p:cNvSpPr/>
          <p:nvPr/>
        </p:nvSpPr>
        <p:spPr>
          <a:xfrm>
            <a:off x="10363200" y="1588402"/>
            <a:ext cx="1661161" cy="4232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4356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DC55-6ED9-44D7-A7E2-B01D49DF4B86}"/>
              </a:ext>
            </a:extLst>
          </p:cNvPr>
          <p:cNvSpPr>
            <a:spLocks noGrp="1"/>
          </p:cNvSpPr>
          <p:nvPr>
            <p:ph type="title"/>
          </p:nvPr>
        </p:nvSpPr>
        <p:spPr/>
        <p:txBody>
          <a:bodyPr>
            <a:normAutofit/>
          </a:bodyPr>
          <a:lstStyle/>
          <a:p>
            <a:r>
              <a:rPr lang="fr-FR"/>
              <a:t>Étape 4. Inscrivez-vous sur la plateforme eGLAAS</a:t>
            </a:r>
          </a:p>
        </p:txBody>
      </p:sp>
      <p:sp>
        <p:nvSpPr>
          <p:cNvPr id="3" name="Content Placeholder 2">
            <a:extLst>
              <a:ext uri="{FF2B5EF4-FFF2-40B4-BE49-F238E27FC236}">
                <a16:creationId xmlns:a16="http://schemas.microsoft.com/office/drawing/2014/main" id="{885FB4B6-F1D7-441D-8790-E47CD70A8558}"/>
              </a:ext>
            </a:extLst>
          </p:cNvPr>
          <p:cNvSpPr>
            <a:spLocks noGrp="1"/>
          </p:cNvSpPr>
          <p:nvPr>
            <p:ph idx="1"/>
          </p:nvPr>
        </p:nvSpPr>
        <p:spPr>
          <a:xfrm>
            <a:off x="609599" y="1280167"/>
            <a:ext cx="4789120" cy="4168671"/>
          </a:xfrm>
        </p:spPr>
        <p:txBody>
          <a:bodyPr>
            <a:normAutofit fontScale="85000" lnSpcReduction="10000"/>
          </a:bodyPr>
          <a:lstStyle/>
          <a:p>
            <a:pPr>
              <a:spcBef>
                <a:spcPts val="1200"/>
              </a:spcBef>
            </a:pPr>
            <a:r>
              <a:rPr lang="fr-FR" dirty="0"/>
              <a:t>Après avoir vérifié votre adresse électronique dans le système de l'OMS, accédez à la page web : </a:t>
            </a:r>
            <a:r>
              <a:rPr lang="fr-FR" dirty="0">
                <a:hlinkClick r:id="rId3"/>
              </a:rPr>
              <a:t>http://extranet.who.int/edcrc</a:t>
            </a:r>
            <a:r>
              <a:rPr lang="fr-FR" dirty="0"/>
              <a:t> </a:t>
            </a:r>
          </a:p>
          <a:p>
            <a:pPr>
              <a:spcBef>
                <a:spcPts val="1200"/>
              </a:spcBef>
            </a:pPr>
            <a:r>
              <a:rPr lang="fr-FR" dirty="0"/>
              <a:t>Suivez les instructions sur </a:t>
            </a:r>
            <a:r>
              <a:rPr lang="fr-FR" dirty="0" err="1"/>
              <a:t>REDCap</a:t>
            </a:r>
            <a:r>
              <a:rPr lang="fr-FR" dirty="0"/>
              <a:t> pour vous inscrire sur la plateforme eGLAAS.</a:t>
            </a:r>
          </a:p>
          <a:p>
            <a:pPr>
              <a:spcBef>
                <a:spcPts val="1200"/>
              </a:spcBef>
            </a:pPr>
            <a:r>
              <a:rPr lang="fr-FR" dirty="0"/>
              <a:t>Utilisez la même adresse électronique que celle à laquelle vous avez reçu le courrier électronique initial de Marina </a:t>
            </a:r>
            <a:r>
              <a:rPr lang="fr-FR" dirty="0" err="1"/>
              <a:t>Takane</a:t>
            </a:r>
            <a:r>
              <a:rPr lang="fr-FR" dirty="0"/>
              <a:t>. </a:t>
            </a:r>
          </a:p>
          <a:p>
            <a:pPr>
              <a:spcBef>
                <a:spcPts val="1200"/>
              </a:spcBef>
            </a:pPr>
            <a:r>
              <a:rPr lang="fr-FR" dirty="0"/>
              <a:t>Cliquez sur </a:t>
            </a:r>
            <a:r>
              <a:rPr lang="fr-FR" i="1" dirty="0"/>
              <a:t>'</a:t>
            </a:r>
            <a:r>
              <a:rPr lang="fr-FR" b="1" i="1" dirty="0" err="1"/>
              <a:t>Submit</a:t>
            </a:r>
            <a:r>
              <a:rPr lang="fr-FR" b="1" i="1" dirty="0"/>
              <a:t>'</a:t>
            </a:r>
            <a:r>
              <a:rPr lang="fr-FR" dirty="0"/>
              <a:t> [Soumettre].</a:t>
            </a:r>
          </a:p>
          <a:p>
            <a:pPr>
              <a:spcBef>
                <a:spcPts val="1200"/>
              </a:spcBef>
            </a:pPr>
            <a:r>
              <a:rPr lang="fr-FR" dirty="0"/>
              <a:t>Vous recevrez un courrier électronique pour vérifier votre compte (passez à l'étape 5).</a:t>
            </a:r>
          </a:p>
        </p:txBody>
      </p:sp>
      <p:grpSp>
        <p:nvGrpSpPr>
          <p:cNvPr id="16" name="Group 15">
            <a:extLst>
              <a:ext uri="{FF2B5EF4-FFF2-40B4-BE49-F238E27FC236}">
                <a16:creationId xmlns:a16="http://schemas.microsoft.com/office/drawing/2014/main" id="{B97BCF63-59B4-E196-33D6-61D27F7B1BD3}"/>
              </a:ext>
            </a:extLst>
          </p:cNvPr>
          <p:cNvGrpSpPr/>
          <p:nvPr/>
        </p:nvGrpSpPr>
        <p:grpSpPr>
          <a:xfrm>
            <a:off x="5584147" y="1324337"/>
            <a:ext cx="6130829" cy="2556795"/>
            <a:chOff x="5584147" y="1324337"/>
            <a:chExt cx="6130829" cy="2556795"/>
          </a:xfrm>
          <a:effectLst/>
        </p:grpSpPr>
        <p:grpSp>
          <p:nvGrpSpPr>
            <p:cNvPr id="5" name="Group 4">
              <a:extLst>
                <a:ext uri="{FF2B5EF4-FFF2-40B4-BE49-F238E27FC236}">
                  <a16:creationId xmlns:a16="http://schemas.microsoft.com/office/drawing/2014/main" id="{BBF95593-C9F1-708B-30AF-8841083C24B0}"/>
                </a:ext>
              </a:extLst>
            </p:cNvPr>
            <p:cNvGrpSpPr/>
            <p:nvPr/>
          </p:nvGrpSpPr>
          <p:grpSpPr>
            <a:xfrm>
              <a:off x="5584147" y="1324337"/>
              <a:ext cx="6130829" cy="2556795"/>
              <a:chOff x="4367014" y="1205423"/>
              <a:chExt cx="6130829" cy="2556795"/>
            </a:xfrm>
          </p:grpSpPr>
          <p:pic>
            <p:nvPicPr>
              <p:cNvPr id="6" name="Content Placeholder 4" descr="Graphical user interface, text, application, email&#10;&#10;Description automatically generated">
                <a:extLst>
                  <a:ext uri="{FF2B5EF4-FFF2-40B4-BE49-F238E27FC236}">
                    <a16:creationId xmlns:a16="http://schemas.microsoft.com/office/drawing/2014/main" id="{B3B26A57-6505-4780-A3D6-13AB54BC9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67014" y="1205423"/>
                <a:ext cx="6130829" cy="2556795"/>
              </a:xfrm>
              <a:prstGeom prst="rect">
                <a:avLst/>
              </a:prstGeom>
              <a:ln>
                <a:solidFill>
                  <a:schemeClr val="tx1"/>
                </a:solidFill>
              </a:ln>
              <a:effectLst>
                <a:outerShdw blurRad="63500" sx="102000" sy="102000" algn="ctr" rotWithShape="0">
                  <a:prstClr val="black">
                    <a:alpha val="40000"/>
                  </a:prstClr>
                </a:outerShdw>
              </a:effectLst>
            </p:spPr>
          </p:pic>
          <p:sp>
            <p:nvSpPr>
              <p:cNvPr id="7" name="Freeform 24">
                <a:extLst>
                  <a:ext uri="{FF2B5EF4-FFF2-40B4-BE49-F238E27FC236}">
                    <a16:creationId xmlns:a16="http://schemas.microsoft.com/office/drawing/2014/main" id="{32668870-F955-409F-B8C8-2F85A7CD3F45}"/>
                  </a:ext>
                </a:extLst>
              </p:cNvPr>
              <p:cNvSpPr/>
              <p:nvPr/>
            </p:nvSpPr>
            <p:spPr>
              <a:xfrm rot="5400000" flipV="1">
                <a:off x="6893909" y="3086802"/>
                <a:ext cx="182076" cy="76200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2E3DA122-F288-4109-9269-A70C6E10A27C}"/>
                  </a:ext>
                </a:extLst>
              </p:cNvPr>
              <p:cNvSpPr txBox="1"/>
              <p:nvPr/>
            </p:nvSpPr>
            <p:spPr>
              <a:xfrm>
                <a:off x="4471314" y="3019372"/>
                <a:ext cx="2132629" cy="584775"/>
              </a:xfrm>
              <a:prstGeom prst="rect">
                <a:avLst/>
              </a:prstGeom>
              <a:solidFill>
                <a:schemeClr val="bg1"/>
              </a:solidFill>
              <a:ln w="28575">
                <a:solidFill>
                  <a:srgbClr val="D60A87"/>
                </a:solidFill>
              </a:ln>
            </p:spPr>
            <p:txBody>
              <a:bodyPr wrap="square" rtlCol="0">
                <a:spAutoFit/>
              </a:bodyPr>
              <a:lstStyle/>
              <a:p>
                <a:pPr algn="ctr"/>
                <a:r>
                  <a:rPr lang="fr-FR" sz="1600" b="1" dirty="0">
                    <a:solidFill>
                      <a:schemeClr val="accent1">
                        <a:lumMod val="50000"/>
                      </a:schemeClr>
                    </a:solidFill>
                  </a:rPr>
                  <a:t>Cliquez sur </a:t>
                </a:r>
                <a:r>
                  <a:rPr lang="fr-FR" sz="1600" b="1" i="1" dirty="0">
                    <a:solidFill>
                      <a:schemeClr val="accent1">
                        <a:lumMod val="50000"/>
                      </a:schemeClr>
                    </a:solidFill>
                  </a:rPr>
                  <a:t>'</a:t>
                </a:r>
                <a:r>
                  <a:rPr lang="fr-FR" sz="1600" b="1" i="1" dirty="0" err="1">
                    <a:solidFill>
                      <a:schemeClr val="accent1">
                        <a:lumMod val="50000"/>
                      </a:schemeClr>
                    </a:solidFill>
                  </a:rPr>
                  <a:t>Submit</a:t>
                </a:r>
                <a:r>
                  <a:rPr lang="fr-FR" sz="1600" b="1" i="1" dirty="0">
                    <a:solidFill>
                      <a:schemeClr val="accent1">
                        <a:lumMod val="50000"/>
                      </a:schemeClr>
                    </a:solidFill>
                  </a:rPr>
                  <a:t>'</a:t>
                </a:r>
                <a:r>
                  <a:rPr lang="fr-FR" sz="1600" b="1" dirty="0">
                    <a:solidFill>
                      <a:schemeClr val="accent1">
                        <a:lumMod val="50000"/>
                      </a:schemeClr>
                    </a:solidFill>
                  </a:rPr>
                  <a:t> [Soumettre]</a:t>
                </a:r>
              </a:p>
            </p:txBody>
          </p:sp>
          <p:sp>
            <p:nvSpPr>
              <p:cNvPr id="9" name="Rounded Rectangle 7">
                <a:extLst>
                  <a:ext uri="{FF2B5EF4-FFF2-40B4-BE49-F238E27FC236}">
                    <a16:creationId xmlns:a16="http://schemas.microsoft.com/office/drawing/2014/main" id="{86C8FA1F-9A73-43E6-8B36-33B0A0D8F79D}"/>
                  </a:ext>
                </a:extLst>
              </p:cNvPr>
              <p:cNvSpPr/>
              <p:nvPr/>
            </p:nvSpPr>
            <p:spPr>
              <a:xfrm>
                <a:off x="7365950" y="3446930"/>
                <a:ext cx="587050" cy="223824"/>
              </a:xfrm>
              <a:prstGeom prst="roundRect">
                <a:avLst/>
              </a:prstGeom>
              <a:noFill/>
              <a:ln w="25400" cap="flat" cmpd="sng" algn="ctr">
                <a:solidFill>
                  <a:srgbClr val="D60A87"/>
                </a:solidFill>
                <a:prstDash val="solid"/>
              </a:ln>
              <a:effectLst>
                <a:glow rad="101600">
                  <a:srgbClr val="D60A87">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prstClr val="black"/>
                  </a:solidFill>
                  <a:effectLst/>
                  <a:uLnTx/>
                  <a:uFillTx/>
                  <a:latin typeface="Calibri"/>
                  <a:ea typeface="+mn-ea"/>
                  <a:cs typeface="+mn-cs"/>
                </a:endParaRPr>
              </a:p>
            </p:txBody>
          </p:sp>
        </p:grpSp>
        <p:sp>
          <p:nvSpPr>
            <p:cNvPr id="10" name="Rectangle 9">
              <a:extLst>
                <a:ext uri="{FF2B5EF4-FFF2-40B4-BE49-F238E27FC236}">
                  <a16:creationId xmlns:a16="http://schemas.microsoft.com/office/drawing/2014/main" id="{52EF4492-C135-409C-BE1C-79FF033293C4}"/>
                </a:ext>
              </a:extLst>
            </p:cNvPr>
            <p:cNvSpPr/>
            <p:nvPr/>
          </p:nvSpPr>
          <p:spPr>
            <a:xfrm>
              <a:off x="7494786" y="2420658"/>
              <a:ext cx="1675347" cy="18207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a:solidFill>
                    <a:schemeClr val="tx1"/>
                  </a:solidFill>
                </a:rPr>
                <a:t>Your email will appear here</a:t>
              </a:r>
            </a:p>
          </p:txBody>
        </p:sp>
      </p:grpSp>
      <p:grpSp>
        <p:nvGrpSpPr>
          <p:cNvPr id="4" name="Group 3">
            <a:extLst>
              <a:ext uri="{FF2B5EF4-FFF2-40B4-BE49-F238E27FC236}">
                <a16:creationId xmlns:a16="http://schemas.microsoft.com/office/drawing/2014/main" id="{91EB3906-82B3-49C6-94CF-1E8E63D1D3DC}"/>
              </a:ext>
            </a:extLst>
          </p:cNvPr>
          <p:cNvGrpSpPr/>
          <p:nvPr/>
        </p:nvGrpSpPr>
        <p:grpSpPr>
          <a:xfrm>
            <a:off x="5012401" y="4105590"/>
            <a:ext cx="6702575" cy="1798708"/>
            <a:chOff x="8101338" y="4607494"/>
            <a:chExt cx="6702575" cy="1798708"/>
          </a:xfrm>
        </p:grpSpPr>
        <p:pic>
          <p:nvPicPr>
            <p:cNvPr id="12" name="Content Placeholder 4">
              <a:extLst>
                <a:ext uri="{FF2B5EF4-FFF2-40B4-BE49-F238E27FC236}">
                  <a16:creationId xmlns:a16="http://schemas.microsoft.com/office/drawing/2014/main" id="{09739377-90DE-4EDA-B9FF-C1534BDBBE9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73084" y="4607494"/>
              <a:ext cx="6130829" cy="1798708"/>
            </a:xfrm>
            <a:prstGeom prst="rect">
              <a:avLst/>
            </a:prstGeom>
            <a:ln>
              <a:solidFill>
                <a:schemeClr val="tx1"/>
              </a:solidFill>
            </a:ln>
            <a:effectLst>
              <a:outerShdw blurRad="63500" sx="102000" sy="102000" algn="ctr" rotWithShape="0">
                <a:prstClr val="black">
                  <a:alpha val="40000"/>
                </a:prstClr>
              </a:outerShdw>
            </a:effectLst>
          </p:spPr>
        </p:pic>
        <p:sp>
          <p:nvSpPr>
            <p:cNvPr id="13" name="TextBox 12">
              <a:extLst>
                <a:ext uri="{FF2B5EF4-FFF2-40B4-BE49-F238E27FC236}">
                  <a16:creationId xmlns:a16="http://schemas.microsoft.com/office/drawing/2014/main" id="{69ACAEE3-AA7F-4147-9445-4DB4E9888DB7}"/>
                </a:ext>
              </a:extLst>
            </p:cNvPr>
            <p:cNvSpPr txBox="1"/>
            <p:nvPr/>
          </p:nvSpPr>
          <p:spPr>
            <a:xfrm>
              <a:off x="8101338" y="4868446"/>
              <a:ext cx="1955327" cy="1077218"/>
            </a:xfrm>
            <a:prstGeom prst="rect">
              <a:avLst/>
            </a:prstGeom>
            <a:solidFill>
              <a:schemeClr val="bg1"/>
            </a:solidFill>
            <a:ln w="28575">
              <a:solidFill>
                <a:srgbClr val="D60A87"/>
              </a:solidFill>
            </a:ln>
          </p:spPr>
          <p:txBody>
            <a:bodyPr wrap="square" rtlCol="0">
              <a:spAutoFit/>
            </a:bodyPr>
            <a:lstStyle/>
            <a:p>
              <a:r>
                <a:rPr lang="fr-FR" sz="1600" b="1" dirty="0">
                  <a:solidFill>
                    <a:schemeClr val="accent1">
                      <a:lumMod val="50000"/>
                    </a:schemeClr>
                  </a:solidFill>
                </a:rPr>
                <a:t>Cette fenêtre apparaitra lorsque vous cliquerez sur </a:t>
              </a:r>
              <a:r>
                <a:rPr lang="fr-FR" sz="1600" b="1" i="1" dirty="0">
                  <a:solidFill>
                    <a:schemeClr val="accent1">
                      <a:lumMod val="50000"/>
                    </a:schemeClr>
                  </a:solidFill>
                </a:rPr>
                <a:t>'</a:t>
              </a:r>
              <a:r>
                <a:rPr lang="fr-FR" sz="1600" b="1" i="1" dirty="0" err="1">
                  <a:solidFill>
                    <a:schemeClr val="accent1">
                      <a:lumMod val="50000"/>
                    </a:schemeClr>
                  </a:solidFill>
                </a:rPr>
                <a:t>Submit</a:t>
              </a:r>
              <a:r>
                <a:rPr lang="fr-FR" sz="1600" b="1" i="1" dirty="0">
                  <a:solidFill>
                    <a:schemeClr val="accent1">
                      <a:lumMod val="50000"/>
                    </a:schemeClr>
                  </a:solidFill>
                </a:rPr>
                <a:t>' </a:t>
              </a:r>
              <a:r>
                <a:rPr lang="fr-FR" sz="1600" b="1" dirty="0">
                  <a:solidFill>
                    <a:schemeClr val="accent1">
                      <a:lumMod val="50000"/>
                    </a:schemeClr>
                  </a:solidFill>
                </a:rPr>
                <a:t>[Soumettre]</a:t>
              </a:r>
            </a:p>
          </p:txBody>
        </p:sp>
        <p:sp>
          <p:nvSpPr>
            <p:cNvPr id="14" name="Rectangle 13">
              <a:extLst>
                <a:ext uri="{FF2B5EF4-FFF2-40B4-BE49-F238E27FC236}">
                  <a16:creationId xmlns:a16="http://schemas.microsoft.com/office/drawing/2014/main" id="{BA4ED049-BEA8-4068-8253-15D5AC355193}"/>
                </a:ext>
              </a:extLst>
            </p:cNvPr>
            <p:cNvSpPr/>
            <p:nvPr/>
          </p:nvSpPr>
          <p:spPr>
            <a:xfrm>
              <a:off x="10588073" y="6171138"/>
              <a:ext cx="1995383" cy="196960"/>
            </a:xfrm>
            <a:prstGeom prst="rect">
              <a:avLst/>
            </a:prstGeom>
            <a:solidFill>
              <a:srgbClr val="EFF7E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i="1" dirty="0">
                  <a:solidFill>
                    <a:schemeClr val="tx1"/>
                  </a:solidFill>
                </a:rPr>
                <a:t>Votre adresse électronique sera présente ici</a:t>
              </a:r>
            </a:p>
          </p:txBody>
        </p:sp>
        <p:sp>
          <p:nvSpPr>
            <p:cNvPr id="15" name="Rectangle 14">
              <a:extLst>
                <a:ext uri="{FF2B5EF4-FFF2-40B4-BE49-F238E27FC236}">
                  <a16:creationId xmlns:a16="http://schemas.microsoft.com/office/drawing/2014/main" id="{60D2AE8B-EE96-42AD-A8A3-50592E0A7E12}"/>
                </a:ext>
              </a:extLst>
            </p:cNvPr>
            <p:cNvSpPr/>
            <p:nvPr/>
          </p:nvSpPr>
          <p:spPr>
            <a:xfrm>
              <a:off x="10497843" y="5876512"/>
              <a:ext cx="658368" cy="91440"/>
            </a:xfrm>
            <a:prstGeom prst="rect">
              <a:avLst/>
            </a:prstGeom>
            <a:solidFill>
              <a:srgbClr val="EFF7E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i="1" dirty="0" err="1">
                  <a:solidFill>
                    <a:schemeClr val="tx1"/>
                  </a:solidFill>
                </a:rPr>
                <a:t>Your</a:t>
              </a:r>
              <a:r>
                <a:rPr lang="fr-FR" sz="700" i="1" dirty="0">
                  <a:solidFill>
                    <a:schemeClr val="tx1"/>
                  </a:solidFill>
                </a:rPr>
                <a:t> email</a:t>
              </a:r>
            </a:p>
          </p:txBody>
        </p:sp>
      </p:grpSp>
      <p:sp>
        <p:nvSpPr>
          <p:cNvPr id="11" name="Rectangle 10">
            <a:extLst>
              <a:ext uri="{FF2B5EF4-FFF2-40B4-BE49-F238E27FC236}">
                <a16:creationId xmlns:a16="http://schemas.microsoft.com/office/drawing/2014/main" id="{98E57DFE-136D-4042-9366-73C84C89D46A}"/>
              </a:ext>
            </a:extLst>
          </p:cNvPr>
          <p:cNvSpPr/>
          <p:nvPr/>
        </p:nvSpPr>
        <p:spPr>
          <a:xfrm>
            <a:off x="1654257" y="6073317"/>
            <a:ext cx="8883485" cy="632760"/>
          </a:xfrm>
          <a:prstGeom prst="rect">
            <a:avLst/>
          </a:prstGeom>
          <a:solidFill>
            <a:srgbClr val="D60A87"/>
          </a:solidFill>
          <a:ln w="38100">
            <a:solidFill>
              <a:srgbClr val="D60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Si vous avez passé les étapes 1-3, vous pouvez accéder immédiatement à la plateforme eGLAAS en allant sur :  http://</a:t>
            </a:r>
            <a:r>
              <a:rPr lang="fr-FR" sz="1600" b="1" dirty="0" err="1">
                <a:solidFill>
                  <a:schemeClr val="bg1"/>
                </a:solidFill>
              </a:rPr>
              <a:t>extranet.who.int</a:t>
            </a:r>
            <a:r>
              <a:rPr lang="fr-FR" sz="1600" b="1" dirty="0">
                <a:solidFill>
                  <a:schemeClr val="bg1"/>
                </a:solidFill>
              </a:rPr>
              <a:t>/</a:t>
            </a:r>
            <a:r>
              <a:rPr lang="fr-FR" sz="1600" b="1" dirty="0" err="1">
                <a:solidFill>
                  <a:schemeClr val="bg1"/>
                </a:solidFill>
              </a:rPr>
              <a:t>edcrc</a:t>
            </a:r>
            <a:r>
              <a:rPr lang="fr-FR" sz="1600" b="1" dirty="0">
                <a:solidFill>
                  <a:schemeClr val="bg1"/>
                </a:solidFill>
              </a:rPr>
              <a:t> et en suivant les étapes de cette diapositive.  </a:t>
            </a:r>
          </a:p>
        </p:txBody>
      </p:sp>
    </p:spTree>
    <p:extLst>
      <p:ext uri="{BB962C8B-B14F-4D97-AF65-F5344CB8AC3E}">
        <p14:creationId xmlns:p14="http://schemas.microsoft.com/office/powerpoint/2010/main" val="7210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01B492-4906-4CA1-9E17-5153C6042C0E}"/>
              </a:ext>
            </a:extLst>
          </p:cNvPr>
          <p:cNvSpPr>
            <a:spLocks noGrp="1"/>
          </p:cNvSpPr>
          <p:nvPr>
            <p:ph type="title"/>
          </p:nvPr>
        </p:nvSpPr>
        <p:spPr/>
        <p:txBody>
          <a:bodyPr>
            <a:normAutofit fontScale="90000"/>
          </a:bodyPr>
          <a:lstStyle/>
          <a:p>
            <a:r>
              <a:rPr lang="fr-FR" dirty="0"/>
              <a:t>Étape 5. Accédez à votre compte de messagerie et vérifiez votre courrier électronique</a:t>
            </a:r>
          </a:p>
        </p:txBody>
      </p:sp>
      <p:sp>
        <p:nvSpPr>
          <p:cNvPr id="8" name="Content Placeholder 7">
            <a:extLst>
              <a:ext uri="{FF2B5EF4-FFF2-40B4-BE49-F238E27FC236}">
                <a16:creationId xmlns:a16="http://schemas.microsoft.com/office/drawing/2014/main" id="{CCD4E97B-7255-6F4C-A0D1-60502446C652}"/>
              </a:ext>
            </a:extLst>
          </p:cNvPr>
          <p:cNvSpPr>
            <a:spLocks noGrp="1"/>
          </p:cNvSpPr>
          <p:nvPr>
            <p:ph idx="1"/>
          </p:nvPr>
        </p:nvSpPr>
        <p:spPr>
          <a:xfrm>
            <a:off x="603732" y="1216357"/>
            <a:ext cx="3985002" cy="4505491"/>
          </a:xfrm>
        </p:spPr>
        <p:txBody>
          <a:bodyPr>
            <a:normAutofit fontScale="92500" lnSpcReduction="10000"/>
          </a:bodyPr>
          <a:lstStyle/>
          <a:p>
            <a:r>
              <a:rPr lang="fr-FR" dirty="0"/>
              <a:t>Recherchez </a:t>
            </a:r>
            <a:r>
              <a:rPr lang="fr-FR" b="1" dirty="0">
                <a:solidFill>
                  <a:srgbClr val="D60A87"/>
                </a:solidFill>
              </a:rPr>
              <a:t>l'objet du courrier électronique </a:t>
            </a:r>
            <a:r>
              <a:rPr lang="fr-FR" dirty="0"/>
              <a:t>‘</a:t>
            </a:r>
            <a:r>
              <a:rPr lang="fr-FR" i="1" dirty="0"/>
              <a:t>[</a:t>
            </a:r>
            <a:r>
              <a:rPr lang="fr-FR" i="1" dirty="0" err="1"/>
              <a:t>REDCap</a:t>
            </a:r>
            <a:r>
              <a:rPr lang="fr-FR" i="1" dirty="0"/>
              <a:t>] </a:t>
            </a:r>
            <a:r>
              <a:rPr lang="fr-FR" i="1" dirty="0" err="1"/>
              <a:t>Verify</a:t>
            </a:r>
            <a:r>
              <a:rPr lang="fr-FR" i="1" dirty="0"/>
              <a:t> your email address</a:t>
            </a:r>
            <a:r>
              <a:rPr lang="fr-FR" dirty="0"/>
              <a:t>’ [ [</a:t>
            </a:r>
            <a:r>
              <a:rPr lang="fr-FR" dirty="0" err="1"/>
              <a:t>REDCap</a:t>
            </a:r>
            <a:r>
              <a:rPr lang="fr-FR" dirty="0"/>
              <a:t>] Vérifiez votre adresse électronique] </a:t>
            </a:r>
          </a:p>
          <a:p>
            <a:endParaRPr lang="fr-FR" dirty="0"/>
          </a:p>
          <a:p>
            <a:r>
              <a:rPr lang="fr-FR" dirty="0"/>
              <a:t>Cliquez sur ‘</a:t>
            </a:r>
            <a:r>
              <a:rPr lang="fr-FR" i="1" dirty="0"/>
              <a:t>Click here to confirm your email address’ </a:t>
            </a:r>
            <a:r>
              <a:rPr lang="fr-FR" dirty="0"/>
              <a:t>[Cliquer ici pour confirmer votre adresse électronique]. </a:t>
            </a:r>
          </a:p>
          <a:p>
            <a:endParaRPr lang="fr-FR" dirty="0"/>
          </a:p>
          <a:p>
            <a:r>
              <a:rPr lang="fr-FR" dirty="0"/>
              <a:t>Vous devriez être redirigé(e) vers la plateforme </a:t>
            </a:r>
            <a:r>
              <a:rPr lang="fr-FR" dirty="0" err="1"/>
              <a:t>eGLAAS</a:t>
            </a:r>
            <a:r>
              <a:rPr lang="fr-FR" dirty="0"/>
              <a:t> / </a:t>
            </a:r>
            <a:r>
              <a:rPr lang="fr-FR" dirty="0" err="1"/>
              <a:t>REDCap</a:t>
            </a:r>
            <a:r>
              <a:rPr lang="fr-FR" dirty="0"/>
              <a:t>. </a:t>
            </a:r>
          </a:p>
          <a:p>
            <a:endParaRPr lang="fr-FR" sz="2600" dirty="0"/>
          </a:p>
        </p:txBody>
      </p:sp>
      <p:sp>
        <p:nvSpPr>
          <p:cNvPr id="6" name="Content Placeholder 2">
            <a:extLst>
              <a:ext uri="{FF2B5EF4-FFF2-40B4-BE49-F238E27FC236}">
                <a16:creationId xmlns:a16="http://schemas.microsoft.com/office/drawing/2014/main" id="{73608D61-B115-4E1D-A039-EAF7217AC599}"/>
              </a:ext>
            </a:extLst>
          </p:cNvPr>
          <p:cNvSpPr txBox="1">
            <a:spLocks/>
          </p:cNvSpPr>
          <p:nvPr/>
        </p:nvSpPr>
        <p:spPr>
          <a:xfrm>
            <a:off x="537032" y="1473564"/>
            <a:ext cx="3924300" cy="4200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400" b="1"/>
          </a:p>
        </p:txBody>
      </p:sp>
      <p:pic>
        <p:nvPicPr>
          <p:cNvPr id="15" name="Picture 4">
            <a:extLst>
              <a:ext uri="{FF2B5EF4-FFF2-40B4-BE49-F238E27FC236}">
                <a16:creationId xmlns:a16="http://schemas.microsoft.com/office/drawing/2014/main" id="{CF4F8DAC-A903-40EA-A044-F17E8A065F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09055" y="3892925"/>
            <a:ext cx="5601395" cy="1397006"/>
          </a:xfrm>
          <a:prstGeom prst="rect">
            <a:avLst/>
          </a:prstGeom>
          <a:ln>
            <a:solidFill>
              <a:schemeClr val="tx1"/>
            </a:solidFill>
          </a:ln>
          <a:effectLst>
            <a:outerShdw blurRad="50800" dist="38100" dir="5400000" algn="t" rotWithShape="0">
              <a:prstClr val="black">
                <a:alpha val="40000"/>
              </a:prstClr>
            </a:outerShdw>
          </a:effectLst>
        </p:spPr>
      </p:pic>
      <p:grpSp>
        <p:nvGrpSpPr>
          <p:cNvPr id="5" name="Group 4">
            <a:extLst>
              <a:ext uri="{FF2B5EF4-FFF2-40B4-BE49-F238E27FC236}">
                <a16:creationId xmlns:a16="http://schemas.microsoft.com/office/drawing/2014/main" id="{611A4929-4224-44AA-879D-E1CDF2A5BB6D}"/>
              </a:ext>
            </a:extLst>
          </p:cNvPr>
          <p:cNvGrpSpPr/>
          <p:nvPr/>
        </p:nvGrpSpPr>
        <p:grpSpPr>
          <a:xfrm>
            <a:off x="4609055" y="1473564"/>
            <a:ext cx="7493832" cy="1795096"/>
            <a:chOff x="4609055" y="1473564"/>
            <a:chExt cx="7493832" cy="1795096"/>
          </a:xfrm>
        </p:grpSpPr>
        <p:grpSp>
          <p:nvGrpSpPr>
            <p:cNvPr id="18" name="Group 17">
              <a:extLst>
                <a:ext uri="{FF2B5EF4-FFF2-40B4-BE49-F238E27FC236}">
                  <a16:creationId xmlns:a16="http://schemas.microsoft.com/office/drawing/2014/main" id="{6E8E26E3-BE80-4C95-B727-792137ACCE83}"/>
                </a:ext>
              </a:extLst>
            </p:cNvPr>
            <p:cNvGrpSpPr/>
            <p:nvPr/>
          </p:nvGrpSpPr>
          <p:grpSpPr>
            <a:xfrm>
              <a:off x="4609056" y="1473564"/>
              <a:ext cx="7493831" cy="1795096"/>
              <a:chOff x="4996899" y="3574926"/>
              <a:chExt cx="7493831" cy="1795096"/>
            </a:xfrm>
          </p:grpSpPr>
          <p:pic>
            <p:nvPicPr>
              <p:cNvPr id="4" name="Picture 3">
                <a:extLst>
                  <a:ext uri="{FF2B5EF4-FFF2-40B4-BE49-F238E27FC236}">
                    <a16:creationId xmlns:a16="http://schemas.microsoft.com/office/drawing/2014/main" id="{101543F8-8273-4EFC-9C8F-569470E27F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96899" y="3574926"/>
                <a:ext cx="7493831" cy="1795096"/>
              </a:xfrm>
              <a:prstGeom prst="rect">
                <a:avLst/>
              </a:prstGeom>
              <a:ln>
                <a:solidFill>
                  <a:schemeClr val="tx1"/>
                </a:solidFill>
              </a:ln>
              <a:effectLst>
                <a:outerShdw blurRad="50800" dist="38100" dir="5400000" algn="t" rotWithShape="0">
                  <a:prstClr val="black">
                    <a:alpha val="40000"/>
                  </a:prstClr>
                </a:outerShdw>
              </a:effectLst>
            </p:spPr>
          </p:pic>
          <p:sp>
            <p:nvSpPr>
              <p:cNvPr id="7" name="Rounded Rectangle 7">
                <a:extLst>
                  <a:ext uri="{FF2B5EF4-FFF2-40B4-BE49-F238E27FC236}">
                    <a16:creationId xmlns:a16="http://schemas.microsoft.com/office/drawing/2014/main" id="{4E5D21BB-5576-4B8E-8255-3CC4609241C2}"/>
                  </a:ext>
                </a:extLst>
              </p:cNvPr>
              <p:cNvSpPr/>
              <p:nvPr/>
            </p:nvSpPr>
            <p:spPr>
              <a:xfrm>
                <a:off x="4996899" y="4861285"/>
                <a:ext cx="1580903" cy="307127"/>
              </a:xfrm>
              <a:prstGeom prst="roundRect">
                <a:avLst/>
              </a:prstGeom>
              <a:noFill/>
              <a:ln w="25400" cap="flat" cmpd="sng" algn="ctr">
                <a:solidFill>
                  <a:srgbClr val="D60A87"/>
                </a:solidFill>
                <a:prstDash val="solid"/>
              </a:ln>
              <a:effectLst>
                <a:glow rad="101600">
                  <a:srgbClr val="D60A87">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prstClr val="black"/>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1CD79349-AC09-45BE-B8C1-63AE8705A167}"/>
                  </a:ext>
                </a:extLst>
              </p:cNvPr>
              <p:cNvSpPr/>
              <p:nvPr/>
            </p:nvSpPr>
            <p:spPr>
              <a:xfrm>
                <a:off x="8925103" y="4528242"/>
                <a:ext cx="974601" cy="17968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i="1">
                    <a:solidFill>
                      <a:schemeClr val="tx1"/>
                    </a:solidFill>
                  </a:rPr>
                  <a:t>Your email here</a:t>
                </a:r>
              </a:p>
            </p:txBody>
          </p:sp>
        </p:grpSp>
        <p:sp>
          <p:nvSpPr>
            <p:cNvPr id="2" name="Rectangle 1">
              <a:extLst>
                <a:ext uri="{FF2B5EF4-FFF2-40B4-BE49-F238E27FC236}">
                  <a16:creationId xmlns:a16="http://schemas.microsoft.com/office/drawing/2014/main" id="{52F6D5CD-D23E-4D3C-94EC-EE9EA2371D64}"/>
                </a:ext>
              </a:extLst>
            </p:cNvPr>
            <p:cNvSpPr/>
            <p:nvPr/>
          </p:nvSpPr>
          <p:spPr>
            <a:xfrm>
              <a:off x="4609055" y="1870841"/>
              <a:ext cx="1266228" cy="249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TextBox 9">
            <a:extLst>
              <a:ext uri="{FF2B5EF4-FFF2-40B4-BE49-F238E27FC236}">
                <a16:creationId xmlns:a16="http://schemas.microsoft.com/office/drawing/2014/main" id="{A16DF4BF-F634-2AD7-D02C-CE546BBE7568}"/>
              </a:ext>
            </a:extLst>
          </p:cNvPr>
          <p:cNvSpPr txBox="1"/>
          <p:nvPr/>
        </p:nvSpPr>
        <p:spPr>
          <a:xfrm>
            <a:off x="5250211" y="5562287"/>
            <a:ext cx="6211519" cy="1015663"/>
          </a:xfrm>
          <a:prstGeom prst="rect">
            <a:avLst/>
          </a:prstGeom>
          <a:noFill/>
        </p:spPr>
        <p:txBody>
          <a:bodyPr wrap="square">
            <a:spAutoFit/>
          </a:bodyPr>
          <a:lstStyle/>
          <a:p>
            <a:pPr algn="ctr"/>
            <a:r>
              <a:rPr lang="fr-FR" sz="2000" b="1" dirty="0">
                <a:solidFill>
                  <a:srgbClr val="D60A87"/>
                </a:solidFill>
              </a:rPr>
              <a:t>Une fois inscrit(e), vous pouvez accéder à la plateforme à tout moment en allant sur :  </a:t>
            </a:r>
            <a:r>
              <a:rPr lang="fr-FR" sz="2000" b="1" dirty="0">
                <a:solidFill>
                  <a:srgbClr val="D60A87"/>
                </a:solidFill>
                <a:hlinkClick r:id="rId4">
                  <a:extLst>
                    <a:ext uri="{A12FA001-AC4F-418D-AE19-62706E023703}">
                      <ahyp:hlinkClr xmlns:ahyp="http://schemas.microsoft.com/office/drawing/2018/hyperlinkcolor" val="tx"/>
                    </a:ext>
                  </a:extLst>
                </a:hlinkClick>
              </a:rPr>
              <a:t>https://extranet.who.int/edcrc/</a:t>
            </a:r>
            <a:r>
              <a:rPr lang="fr-FR" sz="2000" b="1" dirty="0">
                <a:solidFill>
                  <a:srgbClr val="D60A87"/>
                </a:solidFill>
              </a:rPr>
              <a:t> </a:t>
            </a:r>
          </a:p>
        </p:txBody>
      </p:sp>
    </p:spTree>
    <p:extLst>
      <p:ext uri="{BB962C8B-B14F-4D97-AF65-F5344CB8AC3E}">
        <p14:creationId xmlns:p14="http://schemas.microsoft.com/office/powerpoint/2010/main" val="1192987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C5AEF8-52FD-44D6-A51A-2A55036EF610}"/>
              </a:ext>
            </a:extLst>
          </p:cNvPr>
          <p:cNvSpPr>
            <a:spLocks noGrp="1"/>
          </p:cNvSpPr>
          <p:nvPr>
            <p:ph type="title"/>
          </p:nvPr>
        </p:nvSpPr>
        <p:spPr/>
        <p:txBody>
          <a:bodyPr/>
          <a:lstStyle/>
          <a:p>
            <a:r>
              <a:rPr lang="fr-FR"/>
              <a:t>Accédez à la plateforme eGLAAS à tout moment</a:t>
            </a:r>
          </a:p>
        </p:txBody>
      </p:sp>
      <p:sp>
        <p:nvSpPr>
          <p:cNvPr id="5" name="Content Placeholder 4">
            <a:extLst>
              <a:ext uri="{FF2B5EF4-FFF2-40B4-BE49-F238E27FC236}">
                <a16:creationId xmlns:a16="http://schemas.microsoft.com/office/drawing/2014/main" id="{F7793C69-EB27-4623-BAEC-EE2B54184B29}"/>
              </a:ext>
            </a:extLst>
          </p:cNvPr>
          <p:cNvSpPr>
            <a:spLocks noGrp="1"/>
          </p:cNvSpPr>
          <p:nvPr>
            <p:ph idx="1"/>
          </p:nvPr>
        </p:nvSpPr>
        <p:spPr>
          <a:xfrm>
            <a:off x="609600" y="1280167"/>
            <a:ext cx="4744453" cy="2148834"/>
          </a:xfrm>
        </p:spPr>
        <p:txBody>
          <a:bodyPr>
            <a:noAutofit/>
          </a:bodyPr>
          <a:lstStyle/>
          <a:p>
            <a:r>
              <a:rPr lang="fr-FR" dirty="0"/>
              <a:t>Une fois inscrit(e) en suivant les étapes 1-4, vous pouvez accéder à la plateforme </a:t>
            </a:r>
            <a:r>
              <a:rPr lang="fr-FR" dirty="0" err="1"/>
              <a:t>eGLAAS</a:t>
            </a:r>
            <a:r>
              <a:rPr lang="fr-FR" dirty="0"/>
              <a:t> avec votre adresse électronique et votre mot de passe via ce lien :</a:t>
            </a:r>
          </a:p>
          <a:p>
            <a:pPr marL="0" indent="0" algn="ctr">
              <a:buNone/>
            </a:pPr>
            <a:r>
              <a:rPr lang="fr-FR" b="1" dirty="0">
                <a:hlinkClick r:id="rId2"/>
              </a:rPr>
              <a:t>https://extranet.who.int/edcrc/</a:t>
            </a:r>
            <a:endParaRPr lang="fr-FR" b="1" dirty="0"/>
          </a:p>
        </p:txBody>
      </p:sp>
      <p:sp>
        <p:nvSpPr>
          <p:cNvPr id="6" name="Rectangle 5">
            <a:extLst>
              <a:ext uri="{FF2B5EF4-FFF2-40B4-BE49-F238E27FC236}">
                <a16:creationId xmlns:a16="http://schemas.microsoft.com/office/drawing/2014/main" id="{30BECE65-5B4A-43DF-8DF0-251A411E77AD}"/>
              </a:ext>
            </a:extLst>
          </p:cNvPr>
          <p:cNvSpPr/>
          <p:nvPr/>
        </p:nvSpPr>
        <p:spPr>
          <a:xfrm>
            <a:off x="3684734" y="5490741"/>
            <a:ext cx="4822531" cy="946154"/>
          </a:xfrm>
          <a:prstGeom prst="rect">
            <a:avLst/>
          </a:prstGeom>
          <a:solidFill>
            <a:srgbClr val="D60A87"/>
          </a:solidFill>
          <a:ln w="38100">
            <a:solidFill>
              <a:srgbClr val="D60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Veuillez contacter </a:t>
            </a:r>
            <a:r>
              <a:rPr lang="fr-FR" b="1" i="1" u="sng" dirty="0" err="1">
                <a:solidFill>
                  <a:schemeClr val="bg1"/>
                </a:solidFill>
              </a:rPr>
              <a:t>glaas@who.int</a:t>
            </a:r>
            <a:r>
              <a:rPr lang="fr-FR" b="1" i="1" u="sng" dirty="0">
                <a:solidFill>
                  <a:schemeClr val="bg1"/>
                </a:solidFill>
              </a:rPr>
              <a:t> </a:t>
            </a:r>
            <a:r>
              <a:rPr lang="fr-FR" b="1" dirty="0">
                <a:solidFill>
                  <a:schemeClr val="bg1"/>
                </a:solidFill>
              </a:rPr>
              <a:t>si vous rencontrez des problèmes pour vous inscrire ou accéder à la plateforme eGLAAS.</a:t>
            </a:r>
          </a:p>
        </p:txBody>
      </p:sp>
      <p:sp>
        <p:nvSpPr>
          <p:cNvPr id="2" name="Content Placeholder 4">
            <a:extLst>
              <a:ext uri="{FF2B5EF4-FFF2-40B4-BE49-F238E27FC236}">
                <a16:creationId xmlns:a16="http://schemas.microsoft.com/office/drawing/2014/main" id="{A41327D7-8D42-C081-9C36-284E3134DCC6}"/>
              </a:ext>
            </a:extLst>
          </p:cNvPr>
          <p:cNvSpPr txBox="1">
            <a:spLocks/>
          </p:cNvSpPr>
          <p:nvPr/>
        </p:nvSpPr>
        <p:spPr>
          <a:xfrm>
            <a:off x="609600" y="3911153"/>
            <a:ext cx="4876800" cy="1472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Il est recommandé d'accéder à la plateforme à l'aide d'un ordinateur de bureau ou portable plutôt que d'un appareil mobile. </a:t>
            </a:r>
          </a:p>
        </p:txBody>
      </p:sp>
      <p:pic>
        <p:nvPicPr>
          <p:cNvPr id="7" name="Picture 6">
            <a:extLst>
              <a:ext uri="{FF2B5EF4-FFF2-40B4-BE49-F238E27FC236}">
                <a16:creationId xmlns:a16="http://schemas.microsoft.com/office/drawing/2014/main" id="{16BBCC5E-D35C-5347-1CB9-694D0EA9FF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86399" y="1490004"/>
            <a:ext cx="6096000" cy="3356811"/>
          </a:xfrm>
          <a:prstGeom prst="rect">
            <a:avLst/>
          </a:prstGeom>
          <a:ln>
            <a:solidFill>
              <a:schemeClr val="tx1"/>
            </a:solidFill>
          </a:ln>
        </p:spPr>
      </p:pic>
    </p:spTree>
    <p:extLst>
      <p:ext uri="{BB962C8B-B14F-4D97-AF65-F5344CB8AC3E}">
        <p14:creationId xmlns:p14="http://schemas.microsoft.com/office/powerpoint/2010/main" val="144675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624C6-8AF0-44C4-83D8-3A2C2CD4ECF7}"/>
              </a:ext>
            </a:extLst>
          </p:cNvPr>
          <p:cNvSpPr>
            <a:spLocks noGrp="1"/>
          </p:cNvSpPr>
          <p:nvPr>
            <p:ph type="title"/>
          </p:nvPr>
        </p:nvSpPr>
        <p:spPr/>
        <p:txBody>
          <a:bodyPr/>
          <a:lstStyle/>
          <a:p>
            <a:r>
              <a:rPr lang="fr-FR" dirty="0"/>
              <a:t>Démonstration et terminologie d’</a:t>
            </a:r>
            <a:r>
              <a:rPr lang="fr-FR" dirty="0" err="1"/>
              <a:t>eGLAAS</a:t>
            </a:r>
            <a:endParaRPr lang="fr-FR" dirty="0"/>
          </a:p>
        </p:txBody>
      </p:sp>
      <p:sp>
        <p:nvSpPr>
          <p:cNvPr id="5" name="Text Placeholder 4">
            <a:extLst>
              <a:ext uri="{FF2B5EF4-FFF2-40B4-BE49-F238E27FC236}">
                <a16:creationId xmlns:a16="http://schemas.microsoft.com/office/drawing/2014/main" id="{9E5C23A2-9DA1-4069-8112-EC9C16E18BEF}"/>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9945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DBCB65-1707-4704-B6A0-B6D42162A4B4}"/>
              </a:ext>
            </a:extLst>
          </p:cNvPr>
          <p:cNvSpPr>
            <a:spLocks noGrp="1"/>
          </p:cNvSpPr>
          <p:nvPr>
            <p:ph type="title"/>
          </p:nvPr>
        </p:nvSpPr>
        <p:spPr/>
        <p:txBody>
          <a:bodyPr/>
          <a:lstStyle/>
          <a:p>
            <a:r>
              <a:rPr lang="fr-FR"/>
              <a:t>Terminologie utilisée dans eGLAAS</a:t>
            </a:r>
          </a:p>
        </p:txBody>
      </p:sp>
      <p:sp>
        <p:nvSpPr>
          <p:cNvPr id="2" name="Content Placeholder 1">
            <a:extLst>
              <a:ext uri="{FF2B5EF4-FFF2-40B4-BE49-F238E27FC236}">
                <a16:creationId xmlns:a16="http://schemas.microsoft.com/office/drawing/2014/main" id="{C2F404E6-C688-43CB-ABC1-73DA5D03D24C}"/>
              </a:ext>
            </a:extLst>
          </p:cNvPr>
          <p:cNvSpPr>
            <a:spLocks noGrp="1"/>
          </p:cNvSpPr>
          <p:nvPr>
            <p:ph idx="1"/>
          </p:nvPr>
        </p:nvSpPr>
        <p:spPr>
          <a:xfrm>
            <a:off x="609600" y="1242588"/>
            <a:ext cx="10972800" cy="5378961"/>
          </a:xfrm>
        </p:spPr>
        <p:txBody>
          <a:bodyPr vert="horz" lIns="91440" tIns="45720" rIns="91440" bIns="45720" rtlCol="0" anchor="t">
            <a:normAutofit lnSpcReduction="10000"/>
          </a:bodyPr>
          <a:lstStyle/>
          <a:p>
            <a:r>
              <a:rPr lang="fr-FR" sz="2200" b="1" dirty="0"/>
              <a:t>Projet</a:t>
            </a:r>
            <a:r>
              <a:rPr lang="fr-FR" sz="2200" dirty="0"/>
              <a:t>: Un outil de collecte de données. Dans notre cas, il s’agit de l’enquête pays </a:t>
            </a:r>
            <a:r>
              <a:rPr lang="fr-FR" sz="2200" dirty="0" err="1"/>
              <a:t>eGLAAS</a:t>
            </a:r>
            <a:r>
              <a:rPr lang="fr-FR" sz="2200" dirty="0"/>
              <a:t> 2024.</a:t>
            </a:r>
          </a:p>
          <a:p>
            <a:r>
              <a:rPr lang="fr-FR" sz="2200" b="1" dirty="0"/>
              <a:t>Enregistrement</a:t>
            </a:r>
            <a:r>
              <a:rPr lang="fr-FR" sz="2200" dirty="0"/>
              <a:t> : Copie électronique individuelle de l'enquête complétée par chaque pays. Dans notre cas, chaque pays/territoire a son propre dossier.</a:t>
            </a:r>
          </a:p>
          <a:p>
            <a:pPr lvl="1"/>
            <a:r>
              <a:rPr lang="fr-FR" sz="1800" dirty="0"/>
              <a:t>Par exemple, dans </a:t>
            </a:r>
            <a:r>
              <a:rPr lang="fr-FR" sz="1800" dirty="0" err="1"/>
              <a:t>eGLAAS</a:t>
            </a:r>
            <a:r>
              <a:rPr lang="fr-FR" sz="1800" dirty="0"/>
              <a:t>, il existe une enquête </a:t>
            </a:r>
            <a:r>
              <a:rPr lang="fr-FR" sz="1800" dirty="0" err="1"/>
              <a:t>eGLAAS</a:t>
            </a:r>
            <a:r>
              <a:rPr lang="fr-FR" sz="1800" dirty="0"/>
              <a:t> pour la Serbie et tous les membres du </a:t>
            </a:r>
            <a:r>
              <a:rPr lang="fr-FR" sz="1800" i="1" dirty="0"/>
              <a:t>groupe d'accès aux données sur la Serbie </a:t>
            </a:r>
            <a:r>
              <a:rPr lang="fr-FR" sz="1800" dirty="0"/>
              <a:t>peuvent accéder au dossier sur la Serbie.</a:t>
            </a:r>
          </a:p>
          <a:p>
            <a:r>
              <a:rPr lang="fr-FR" sz="2200" b="1" dirty="0"/>
              <a:t>Instrument</a:t>
            </a:r>
            <a:r>
              <a:rPr lang="fr-FR" sz="2200" dirty="0"/>
              <a:t> : Au sein d’un projet, il existe de nombreux instruments (formulaires) qui permettent de collecter des données sur différents sujets. </a:t>
            </a:r>
          </a:p>
          <a:p>
            <a:pPr lvl="1"/>
            <a:r>
              <a:rPr lang="fr-FR" sz="1800" dirty="0"/>
              <a:t>Pour </a:t>
            </a:r>
            <a:r>
              <a:rPr lang="fr-FR" sz="1800" dirty="0" err="1"/>
              <a:t>eGLAAS</a:t>
            </a:r>
            <a:r>
              <a:rPr lang="fr-FR" sz="1800" dirty="0"/>
              <a:t>, chaque question de l’enquête pays GLAAS est un instrument. Par exemple, la question A1 sur les droits fondamentaux à l’eau et à l’assainissement est un instrument. La question A2 sur les réglementations et normes nationales est un autre instrument.</a:t>
            </a:r>
          </a:p>
          <a:p>
            <a:r>
              <a:rPr lang="fr-FR" sz="2200" b="1" dirty="0"/>
              <a:t>Groupe d'accès aux données </a:t>
            </a:r>
            <a:r>
              <a:rPr lang="fr-FR" sz="2200" dirty="0"/>
              <a:t>: Groupe d'individus qui ont accès au même enregistrement.</a:t>
            </a:r>
          </a:p>
          <a:p>
            <a:pPr lvl="1"/>
            <a:r>
              <a:rPr lang="fr-FR" sz="1800" dirty="0"/>
              <a:t>Par exemple, le </a:t>
            </a:r>
            <a:r>
              <a:rPr lang="fr-FR" sz="1800" i="1" dirty="0"/>
              <a:t>groupe d'accès aux données de Serbie </a:t>
            </a:r>
            <a:r>
              <a:rPr lang="fr-FR" sz="1800" dirty="0"/>
              <a:t>est composé d'utilisateurs individuels qui ont accès aux données </a:t>
            </a:r>
            <a:r>
              <a:rPr lang="fr-FR" sz="1800" dirty="0" err="1"/>
              <a:t>eGLAAS</a:t>
            </a:r>
            <a:r>
              <a:rPr lang="fr-FR" sz="1800" dirty="0"/>
              <a:t> de la Serbie.</a:t>
            </a:r>
          </a:p>
          <a:p>
            <a:r>
              <a:rPr lang="fr-FR" sz="2200" b="1" dirty="0"/>
              <a:t>Module de résolution de données </a:t>
            </a:r>
            <a:r>
              <a:rPr lang="fr-FR" sz="2200" dirty="0"/>
              <a:t>: Il permet aux utilisateurs de laisser des commentaires sur une question en cliquant sur l'icône en forme de bulle de discussion à côté de la question.</a:t>
            </a:r>
          </a:p>
        </p:txBody>
      </p:sp>
    </p:spTree>
    <p:extLst>
      <p:ext uri="{BB962C8B-B14F-4D97-AF65-F5344CB8AC3E}">
        <p14:creationId xmlns:p14="http://schemas.microsoft.com/office/powerpoint/2010/main" val="1330501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22A91C-1DA2-447C-8F83-FED98A275EF3}"/>
              </a:ext>
            </a:extLst>
          </p:cNvPr>
          <p:cNvSpPr>
            <a:spLocks noGrp="1"/>
          </p:cNvSpPr>
          <p:nvPr>
            <p:ph type="title"/>
          </p:nvPr>
        </p:nvSpPr>
        <p:spPr/>
        <p:txBody>
          <a:bodyPr/>
          <a:lstStyle/>
          <a:p>
            <a:r>
              <a:rPr lang="fr-FR"/>
              <a:t>Démonstration d'eGLAAS </a:t>
            </a:r>
          </a:p>
        </p:txBody>
      </p:sp>
    </p:spTree>
    <p:extLst>
      <p:ext uri="{BB962C8B-B14F-4D97-AF65-F5344CB8AC3E}">
        <p14:creationId xmlns:p14="http://schemas.microsoft.com/office/powerpoint/2010/main" val="355452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4D6C6-5F53-45ED-85F1-3A85FF01CE68}"/>
              </a:ext>
            </a:extLst>
          </p:cNvPr>
          <p:cNvSpPr>
            <a:spLocks noGrp="1"/>
          </p:cNvSpPr>
          <p:nvPr>
            <p:ph type="title"/>
          </p:nvPr>
        </p:nvSpPr>
        <p:spPr/>
        <p:txBody>
          <a:bodyPr/>
          <a:lstStyle/>
          <a:p>
            <a:r>
              <a:rPr lang="fr-FR" dirty="0"/>
              <a:t>Aperçu du module</a:t>
            </a:r>
          </a:p>
        </p:txBody>
      </p:sp>
      <p:sp>
        <p:nvSpPr>
          <p:cNvPr id="5" name="Content Placeholder 4">
            <a:extLst>
              <a:ext uri="{FF2B5EF4-FFF2-40B4-BE49-F238E27FC236}">
                <a16:creationId xmlns:a16="http://schemas.microsoft.com/office/drawing/2014/main" id="{77703BFA-D8F5-4B59-9E19-A549AEC474A4}"/>
              </a:ext>
            </a:extLst>
          </p:cNvPr>
          <p:cNvSpPr>
            <a:spLocks noGrp="1"/>
          </p:cNvSpPr>
          <p:nvPr>
            <p:ph idx="1"/>
          </p:nvPr>
        </p:nvSpPr>
        <p:spPr/>
        <p:txBody>
          <a:bodyPr vert="horz" lIns="91440" tIns="45720" rIns="91440" bIns="45720" rtlCol="0" anchor="t">
            <a:normAutofit/>
          </a:bodyPr>
          <a:lstStyle/>
          <a:p>
            <a:pPr marL="406400" indent="-406400"/>
            <a:r>
              <a:rPr lang="fr-FR" sz="3600" dirty="0"/>
              <a:t>Introduction à </a:t>
            </a:r>
            <a:r>
              <a:rPr lang="fr-FR" sz="3600" dirty="0" err="1"/>
              <a:t>eGLAAS</a:t>
            </a:r>
            <a:endParaRPr lang="fr-FR" sz="3600" dirty="0"/>
          </a:p>
          <a:p>
            <a:pPr marL="406400" indent="-406400"/>
            <a:r>
              <a:rPr lang="fr-FR" sz="3600" dirty="0"/>
              <a:t>Inscription et accès à la plateforme </a:t>
            </a:r>
            <a:r>
              <a:rPr lang="fr-FR" sz="3600" dirty="0" err="1"/>
              <a:t>eGLAAS</a:t>
            </a:r>
            <a:r>
              <a:rPr lang="fr-FR" sz="3600" dirty="0"/>
              <a:t> </a:t>
            </a:r>
          </a:p>
          <a:p>
            <a:pPr marL="406400" indent="-406400"/>
            <a:r>
              <a:rPr lang="fr-FR" sz="3600" dirty="0"/>
              <a:t>Démonstration et terminologie d’</a:t>
            </a:r>
            <a:r>
              <a:rPr lang="fr-FR" sz="3600" dirty="0" err="1"/>
              <a:t>eGLAAS</a:t>
            </a:r>
            <a:endParaRPr lang="fr-FR" sz="3600" dirty="0"/>
          </a:p>
          <a:p>
            <a:pPr marL="406400" indent="-406400"/>
            <a:r>
              <a:rPr lang="fr-FR" sz="3600" dirty="0"/>
              <a:t>Processus </a:t>
            </a:r>
            <a:r>
              <a:rPr lang="fr-FR" sz="3600" dirty="0" err="1"/>
              <a:t>eGLAAS</a:t>
            </a:r>
            <a:endParaRPr lang="fr-FR" sz="3600" dirty="0"/>
          </a:p>
          <a:p>
            <a:pPr marL="406400" indent="-406400"/>
            <a:r>
              <a:rPr lang="fr-FR" sz="3600" dirty="0"/>
              <a:t>Conseils supplémentaires sur </a:t>
            </a:r>
            <a:r>
              <a:rPr lang="fr-FR" sz="3600" dirty="0" err="1"/>
              <a:t>eGLAAS</a:t>
            </a:r>
            <a:endParaRPr lang="fr-FR" sz="3600" dirty="0">
              <a:cs typeface="Calibri"/>
            </a:endParaRPr>
          </a:p>
          <a:p>
            <a:pPr marL="406400" indent="-406400"/>
            <a:r>
              <a:rPr lang="fr-FR" sz="3600" dirty="0"/>
              <a:t>Derniers rappels</a:t>
            </a:r>
          </a:p>
        </p:txBody>
      </p:sp>
    </p:spTree>
    <p:extLst>
      <p:ext uri="{BB962C8B-B14F-4D97-AF65-F5344CB8AC3E}">
        <p14:creationId xmlns:p14="http://schemas.microsoft.com/office/powerpoint/2010/main" val="3457629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4E59-7825-6F35-12A9-48775A77E10E}"/>
              </a:ext>
            </a:extLst>
          </p:cNvPr>
          <p:cNvSpPr>
            <a:spLocks noGrp="1"/>
          </p:cNvSpPr>
          <p:nvPr>
            <p:ph type="title"/>
          </p:nvPr>
        </p:nvSpPr>
        <p:spPr/>
        <p:txBody>
          <a:bodyPr/>
          <a:lstStyle/>
          <a:p>
            <a:r>
              <a:rPr lang="fr-FR"/>
              <a:t>Aperçu des fonctionnalités d'eGLAAS</a:t>
            </a:r>
          </a:p>
        </p:txBody>
      </p:sp>
      <p:sp>
        <p:nvSpPr>
          <p:cNvPr id="3" name="Text Placeholder 2">
            <a:extLst>
              <a:ext uri="{FF2B5EF4-FFF2-40B4-BE49-F238E27FC236}">
                <a16:creationId xmlns:a16="http://schemas.microsoft.com/office/drawing/2014/main" id="{34D4E94E-F933-6C82-601D-E48FBCA575B9}"/>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51368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D3E4C6-1C93-4AE7-AF9F-24405CA75A6E}"/>
              </a:ext>
            </a:extLst>
          </p:cNvPr>
          <p:cNvSpPr>
            <a:spLocks noGrp="1"/>
          </p:cNvSpPr>
          <p:nvPr>
            <p:ph type="title"/>
          </p:nvPr>
        </p:nvSpPr>
        <p:spPr/>
        <p:txBody>
          <a:bodyPr>
            <a:normAutofit/>
          </a:bodyPr>
          <a:lstStyle/>
          <a:p>
            <a:r>
              <a:rPr lang="fr-FR"/>
              <a:t>Aperçu des fonctionnalités d'</a:t>
            </a:r>
            <a:r>
              <a:rPr lang="fr-FR" dirty="0" err="1"/>
              <a:t>eGLAAS</a:t>
            </a:r>
            <a:endParaRPr lang="fr-FR"/>
          </a:p>
        </p:txBody>
      </p:sp>
      <p:sp>
        <p:nvSpPr>
          <p:cNvPr id="7" name="Content Placeholder 6">
            <a:extLst>
              <a:ext uri="{FF2B5EF4-FFF2-40B4-BE49-F238E27FC236}">
                <a16:creationId xmlns:a16="http://schemas.microsoft.com/office/drawing/2014/main" id="{EC3C534F-0455-4EC3-9613-E4E8CA9A80B3}"/>
              </a:ext>
            </a:extLst>
          </p:cNvPr>
          <p:cNvSpPr>
            <a:spLocks noGrp="1"/>
          </p:cNvSpPr>
          <p:nvPr>
            <p:ph idx="1"/>
          </p:nvPr>
        </p:nvSpPr>
        <p:spPr>
          <a:xfrm>
            <a:off x="609600" y="1280166"/>
            <a:ext cx="10972800" cy="4968234"/>
          </a:xfrm>
        </p:spPr>
        <p:txBody>
          <a:bodyPr vert="horz" lIns="91440" tIns="45720" rIns="91440" bIns="45720" rtlCol="0" anchor="t">
            <a:noAutofit/>
          </a:bodyPr>
          <a:lstStyle/>
          <a:p>
            <a:r>
              <a:rPr lang="fr-FR" sz="2200" b="1" dirty="0"/>
              <a:t>My </a:t>
            </a:r>
            <a:r>
              <a:rPr lang="fr-FR" sz="2200" b="1" dirty="0" err="1"/>
              <a:t>Projects</a:t>
            </a:r>
            <a:r>
              <a:rPr lang="fr-FR" sz="2200" b="1" dirty="0"/>
              <a:t> [Mes projets] </a:t>
            </a:r>
            <a:r>
              <a:rPr lang="fr-FR" sz="2200" dirty="0"/>
              <a:t>: Indique les projets en cours auxquels vous avez accès, y compris </a:t>
            </a:r>
            <a:r>
              <a:rPr lang="fr-FR" sz="2200" b="1" dirty="0"/>
              <a:t>l'</a:t>
            </a:r>
            <a:r>
              <a:rPr lang="fr-FR" sz="2200" b="1" dirty="0">
                <a:solidFill>
                  <a:srgbClr val="D60A87"/>
                </a:solidFill>
              </a:rPr>
              <a:t>Enquête pays </a:t>
            </a:r>
            <a:r>
              <a:rPr lang="fr-FR" sz="2200" b="1" dirty="0" err="1">
                <a:solidFill>
                  <a:srgbClr val="D60A87"/>
                </a:solidFill>
              </a:rPr>
              <a:t>eGLAAS</a:t>
            </a:r>
            <a:r>
              <a:rPr lang="fr-FR" sz="2200" b="1" dirty="0">
                <a:solidFill>
                  <a:srgbClr val="D60A87"/>
                </a:solidFill>
              </a:rPr>
              <a:t> 2024</a:t>
            </a:r>
            <a:r>
              <a:rPr lang="fr-FR" sz="2200" dirty="0"/>
              <a:t> (si vous ne voyez pas </a:t>
            </a:r>
            <a:r>
              <a:rPr lang="fr-FR" sz="2200" i="1" dirty="0"/>
              <a:t>'Enquête pays </a:t>
            </a:r>
            <a:r>
              <a:rPr lang="fr-FR" sz="2200" i="1" dirty="0" err="1"/>
              <a:t>eGLAAS</a:t>
            </a:r>
            <a:r>
              <a:rPr lang="fr-FR" sz="2200" i="1" dirty="0"/>
              <a:t> 2024'</a:t>
            </a:r>
            <a:r>
              <a:rPr lang="fr-FR" sz="2200" dirty="0"/>
              <a:t>, veuillez contacter glaas@who.int).</a:t>
            </a:r>
            <a:endParaRPr lang="fr-FR" sz="2200" dirty="0">
              <a:ea typeface="Calibri"/>
              <a:cs typeface="Calibri"/>
            </a:endParaRPr>
          </a:p>
          <a:p>
            <a:r>
              <a:rPr lang="fr-FR" sz="2200" b="1" dirty="0"/>
              <a:t>Accueil Projet </a:t>
            </a:r>
            <a:r>
              <a:rPr lang="fr-FR" sz="2200" dirty="0"/>
              <a:t>: La page d'accueil fournit un aperçu du projet </a:t>
            </a:r>
            <a:r>
              <a:rPr lang="fr-FR" sz="2200" dirty="0" err="1"/>
              <a:t>eGLAAS</a:t>
            </a:r>
            <a:r>
              <a:rPr lang="fr-FR" sz="2200" dirty="0"/>
              <a:t>.</a:t>
            </a:r>
            <a:endParaRPr lang="fr-FR" sz="2200" dirty="0">
              <a:ea typeface="Calibri"/>
              <a:cs typeface="Calibri"/>
            </a:endParaRPr>
          </a:p>
          <a:p>
            <a:r>
              <a:rPr lang="fr-FR" sz="2200" b="1" dirty="0"/>
              <a:t>Tableau de bord </a:t>
            </a:r>
            <a:r>
              <a:rPr lang="fr-FR" sz="2200" dirty="0"/>
              <a:t>: Il montre l'état de chaque instrument (formulaire) de l'enquête pays </a:t>
            </a:r>
            <a:r>
              <a:rPr lang="fr-FR" sz="2200" dirty="0" err="1"/>
              <a:t>eGLAAS</a:t>
            </a:r>
            <a:r>
              <a:rPr lang="fr-FR" sz="2200" dirty="0"/>
              <a:t>. Vous pouvez accéder à l'enquête de votre pays à partir de cette page.</a:t>
            </a:r>
            <a:endParaRPr lang="fr-FR" sz="2200" dirty="0">
              <a:ea typeface="Calibri"/>
              <a:cs typeface="Calibri"/>
            </a:endParaRPr>
          </a:p>
          <a:p>
            <a:r>
              <a:rPr lang="fr-FR" sz="2200" b="1" dirty="0"/>
              <a:t>Voir/Modifier les enregistrements</a:t>
            </a:r>
            <a:r>
              <a:rPr lang="en-US" sz="2200" b="1" dirty="0"/>
              <a:t> </a:t>
            </a:r>
            <a:r>
              <a:rPr lang="fr-FR" sz="2200" dirty="0"/>
              <a:t>: C'est ici que vous accédez à votre enquête pays </a:t>
            </a:r>
            <a:r>
              <a:rPr lang="fr-FR" sz="2200" dirty="0" err="1"/>
              <a:t>eGLAAS</a:t>
            </a:r>
            <a:r>
              <a:rPr lang="fr-FR" sz="2200" dirty="0"/>
              <a:t>.</a:t>
            </a:r>
            <a:endParaRPr lang="fr-FR" sz="2200" dirty="0">
              <a:ea typeface="Calibri"/>
              <a:cs typeface="Calibri"/>
            </a:endParaRPr>
          </a:p>
          <a:p>
            <a:r>
              <a:rPr lang="en-US" sz="2200" b="1" dirty="0"/>
              <a:t>Rapports et exportations </a:t>
            </a:r>
            <a:r>
              <a:rPr lang="fr-FR" sz="2200" dirty="0"/>
              <a:t>: C'est ici que vous pouvez exporter vos données vers Excel.</a:t>
            </a:r>
            <a:endParaRPr lang="fr-FR" sz="2200" dirty="0">
              <a:ea typeface="Calibri"/>
              <a:cs typeface="Calibri"/>
            </a:endParaRPr>
          </a:p>
          <a:p>
            <a:r>
              <a:rPr lang="fr-FR" sz="2200" b="1" dirty="0"/>
              <a:t>Résoudre les problèmes </a:t>
            </a:r>
            <a:r>
              <a:rPr lang="fr-FR" sz="2200" dirty="0"/>
              <a:t>: Ajoutez ou lisez les requêtes/commentaires d'autres utilisateurs sur les réponses à vos questions sur l'enquête </a:t>
            </a:r>
            <a:r>
              <a:rPr lang="fr-FR" sz="2200" dirty="0" err="1"/>
              <a:t>eGLAAS</a:t>
            </a:r>
            <a:r>
              <a:rPr lang="fr-FR" sz="2200" dirty="0"/>
              <a:t>.</a:t>
            </a:r>
            <a:endParaRPr lang="fr-FR" sz="2200" dirty="0">
              <a:ea typeface="Calibri"/>
              <a:cs typeface="Calibri"/>
            </a:endParaRPr>
          </a:p>
          <a:p>
            <a:r>
              <a:rPr lang="fr-FR" sz="2200" b="1" dirty="0"/>
              <a:t>Signets Projets</a:t>
            </a:r>
            <a:r>
              <a:rPr lang="en-US" sz="2200" b="1" dirty="0"/>
              <a:t> </a:t>
            </a:r>
            <a:r>
              <a:rPr lang="fr-FR" sz="2200" dirty="0"/>
              <a:t>: Trouvez des liens vers des informations et des ressources importantes sur le cycle GLAAS 2024/2025.</a:t>
            </a:r>
            <a:endParaRPr lang="fr-FR" sz="2200" dirty="0">
              <a:ea typeface="Calibri"/>
              <a:cs typeface="Calibri"/>
            </a:endParaRPr>
          </a:p>
          <a:p>
            <a:endParaRPr lang="fr-FR" sz="2200" dirty="0">
              <a:ea typeface="Calibri"/>
              <a:cs typeface="Calibri"/>
            </a:endParaRPr>
          </a:p>
        </p:txBody>
      </p:sp>
    </p:spTree>
    <p:extLst>
      <p:ext uri="{BB962C8B-B14F-4D97-AF65-F5344CB8AC3E}">
        <p14:creationId xmlns:p14="http://schemas.microsoft.com/office/powerpoint/2010/main" val="294993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affichage, Police&#10;&#10;Description générée automatiquement">
            <a:extLst>
              <a:ext uri="{FF2B5EF4-FFF2-40B4-BE49-F238E27FC236}">
                <a16:creationId xmlns:a16="http://schemas.microsoft.com/office/drawing/2014/main" id="{4B90CEA6-26B5-BFFD-93EA-EBB145B187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666" y="3425660"/>
            <a:ext cx="11023600" cy="2682145"/>
          </a:xfrm>
          <a:prstGeom prst="rect">
            <a:avLst/>
          </a:prstGeom>
          <a:ln>
            <a:solidFill>
              <a:schemeClr val="tx1"/>
            </a:solidFill>
          </a:ln>
        </p:spPr>
      </p:pic>
      <p:sp>
        <p:nvSpPr>
          <p:cNvPr id="2" name="Title 1">
            <a:extLst>
              <a:ext uri="{FF2B5EF4-FFF2-40B4-BE49-F238E27FC236}">
                <a16:creationId xmlns:a16="http://schemas.microsoft.com/office/drawing/2014/main" id="{528576D5-1DEA-3444-0A73-9CD3F6FD3D9C}"/>
              </a:ext>
            </a:extLst>
          </p:cNvPr>
          <p:cNvSpPr>
            <a:spLocks noGrp="1"/>
          </p:cNvSpPr>
          <p:nvPr>
            <p:ph type="title"/>
          </p:nvPr>
        </p:nvSpPr>
        <p:spPr/>
        <p:txBody>
          <a:bodyPr/>
          <a:lstStyle/>
          <a:p>
            <a:r>
              <a:rPr lang="fr-FR" dirty="0" err="1"/>
              <a:t>My</a:t>
            </a:r>
            <a:r>
              <a:rPr lang="fr-FR" dirty="0"/>
              <a:t> </a:t>
            </a:r>
            <a:r>
              <a:rPr lang="fr-FR" dirty="0" err="1"/>
              <a:t>Projects</a:t>
            </a:r>
            <a:r>
              <a:rPr lang="fr-FR" dirty="0"/>
              <a:t> [Mes projets]</a:t>
            </a:r>
          </a:p>
        </p:txBody>
      </p:sp>
      <p:sp>
        <p:nvSpPr>
          <p:cNvPr id="3" name="Content Placeholder 2">
            <a:extLst>
              <a:ext uri="{FF2B5EF4-FFF2-40B4-BE49-F238E27FC236}">
                <a16:creationId xmlns:a16="http://schemas.microsoft.com/office/drawing/2014/main" id="{C2452FE6-FB7F-12C9-96C5-1312FF5B65FC}"/>
              </a:ext>
            </a:extLst>
          </p:cNvPr>
          <p:cNvSpPr>
            <a:spLocks noGrp="1"/>
          </p:cNvSpPr>
          <p:nvPr>
            <p:ph idx="1"/>
          </p:nvPr>
        </p:nvSpPr>
        <p:spPr>
          <a:xfrm>
            <a:off x="609600" y="1280167"/>
            <a:ext cx="10972800" cy="2006260"/>
          </a:xfrm>
        </p:spPr>
        <p:txBody>
          <a:bodyPr vert="horz" lIns="91440" tIns="45720" rIns="91440" bIns="45720" rtlCol="0" anchor="t">
            <a:normAutofit/>
          </a:bodyPr>
          <a:lstStyle/>
          <a:p>
            <a:r>
              <a:rPr lang="fr-FR" dirty="0"/>
              <a:t>Lorsque vous vous connectez à la plateforme </a:t>
            </a:r>
            <a:r>
              <a:rPr lang="fr-FR" dirty="0" err="1"/>
              <a:t>eGLAAS</a:t>
            </a:r>
            <a:r>
              <a:rPr lang="fr-FR" dirty="0"/>
              <a:t>, cliquez sur '</a:t>
            </a:r>
            <a:r>
              <a:rPr lang="fr-FR" i="1" dirty="0"/>
              <a:t>My </a:t>
            </a:r>
            <a:r>
              <a:rPr lang="fr-FR" i="1" dirty="0" err="1"/>
              <a:t>Projects</a:t>
            </a:r>
            <a:r>
              <a:rPr lang="fr-FR" i="1" dirty="0"/>
              <a:t>' </a:t>
            </a:r>
            <a:r>
              <a:rPr lang="fr-FR" dirty="0"/>
              <a:t>[Mes projet] en haut</a:t>
            </a:r>
            <a:endParaRPr lang="fr-FR" dirty="0">
              <a:ea typeface="Calibri"/>
              <a:cs typeface="Calibri"/>
            </a:endParaRPr>
          </a:p>
          <a:p>
            <a:r>
              <a:rPr lang="fr-FR" dirty="0"/>
              <a:t>Cette page montre les projets auxquels vous avez accès dans la plateforme </a:t>
            </a:r>
            <a:r>
              <a:rPr lang="fr-FR" dirty="0" err="1"/>
              <a:t>eGLAAS</a:t>
            </a:r>
            <a:r>
              <a:rPr lang="fr-FR" dirty="0"/>
              <a:t> (</a:t>
            </a:r>
            <a:r>
              <a:rPr lang="fr-FR" dirty="0" err="1"/>
              <a:t>REDCap</a:t>
            </a:r>
            <a:r>
              <a:rPr lang="fr-FR" dirty="0"/>
              <a:t>). </a:t>
            </a:r>
          </a:p>
          <a:p>
            <a:r>
              <a:rPr lang="fr-FR" dirty="0"/>
              <a:t>Cliquez sur '</a:t>
            </a:r>
            <a:r>
              <a:rPr lang="fr-FR" i="1" dirty="0"/>
              <a:t>Enquête pays </a:t>
            </a:r>
            <a:r>
              <a:rPr lang="fr-FR" i="1" dirty="0" err="1"/>
              <a:t>eGLAAS</a:t>
            </a:r>
            <a:r>
              <a:rPr lang="fr-FR" i="1" dirty="0"/>
              <a:t> 2024' </a:t>
            </a:r>
            <a:r>
              <a:rPr lang="fr-FR" dirty="0"/>
              <a:t>pour accéder à l'enquête. </a:t>
            </a:r>
            <a:endParaRPr lang="fr-FR" dirty="0">
              <a:ea typeface="Calibri"/>
              <a:cs typeface="Calibri"/>
            </a:endParaRPr>
          </a:p>
        </p:txBody>
      </p:sp>
      <p:sp>
        <p:nvSpPr>
          <p:cNvPr id="8" name="Rectangle 7">
            <a:extLst>
              <a:ext uri="{FF2B5EF4-FFF2-40B4-BE49-F238E27FC236}">
                <a16:creationId xmlns:a16="http://schemas.microsoft.com/office/drawing/2014/main" id="{F92AFEF8-47C1-5B2E-4DA2-3BA7E9AD4565}"/>
              </a:ext>
            </a:extLst>
          </p:cNvPr>
          <p:cNvSpPr/>
          <p:nvPr/>
        </p:nvSpPr>
        <p:spPr>
          <a:xfrm>
            <a:off x="4092030" y="5430270"/>
            <a:ext cx="1881175" cy="301274"/>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C6599AF-9F29-5D38-4AC2-0B719B676B76}"/>
              </a:ext>
            </a:extLst>
          </p:cNvPr>
          <p:cNvSpPr/>
          <p:nvPr/>
        </p:nvSpPr>
        <p:spPr>
          <a:xfrm>
            <a:off x="2527905" y="3429001"/>
            <a:ext cx="912507" cy="391616"/>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2721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76D5-1DEA-3444-0A73-9CD3F6FD3D9C}"/>
              </a:ext>
            </a:extLst>
          </p:cNvPr>
          <p:cNvSpPr>
            <a:spLocks noGrp="1"/>
          </p:cNvSpPr>
          <p:nvPr>
            <p:ph type="title"/>
          </p:nvPr>
        </p:nvSpPr>
        <p:spPr/>
        <p:txBody>
          <a:bodyPr>
            <a:normAutofit/>
          </a:bodyPr>
          <a:lstStyle/>
          <a:p>
            <a:r>
              <a:rPr lang="fr-FR" dirty="0"/>
              <a:t>A</a:t>
            </a:r>
            <a:r>
              <a:rPr lang="fr-FR" b="1" dirty="0"/>
              <a:t>ccueil </a:t>
            </a:r>
            <a:r>
              <a:rPr lang="fr-FR" dirty="0"/>
              <a:t>P</a:t>
            </a:r>
            <a:r>
              <a:rPr lang="fr-FR" b="1" dirty="0"/>
              <a:t>rojet</a:t>
            </a:r>
            <a:endParaRPr lang="fr-FR" dirty="0"/>
          </a:p>
        </p:txBody>
      </p:sp>
      <p:sp>
        <p:nvSpPr>
          <p:cNvPr id="3" name="Content Placeholder 2">
            <a:extLst>
              <a:ext uri="{FF2B5EF4-FFF2-40B4-BE49-F238E27FC236}">
                <a16:creationId xmlns:a16="http://schemas.microsoft.com/office/drawing/2014/main" id="{C2452FE6-FB7F-12C9-96C5-1312FF5B65FC}"/>
              </a:ext>
            </a:extLst>
          </p:cNvPr>
          <p:cNvSpPr>
            <a:spLocks noGrp="1"/>
          </p:cNvSpPr>
          <p:nvPr>
            <p:ph idx="1"/>
          </p:nvPr>
        </p:nvSpPr>
        <p:spPr>
          <a:xfrm>
            <a:off x="609600" y="1176255"/>
            <a:ext cx="10972800" cy="3155114"/>
          </a:xfrm>
        </p:spPr>
        <p:txBody>
          <a:bodyPr/>
          <a:lstStyle/>
          <a:p>
            <a:r>
              <a:rPr lang="fr-FR" dirty="0"/>
              <a:t>Ceci est la page principale de l'enquête pays eGLAAS 2024 avec un aperçu du projet eGLAAS.</a:t>
            </a:r>
          </a:p>
          <a:p>
            <a:r>
              <a:rPr lang="fr-FR" dirty="0"/>
              <a:t>Les options sur la gauche permettent d'accéder aux autres fonctionnalités présentées sur les diapositives qui suivent.  </a:t>
            </a:r>
          </a:p>
        </p:txBody>
      </p:sp>
      <p:pic>
        <p:nvPicPr>
          <p:cNvPr id="7" name="Picture 6">
            <a:extLst>
              <a:ext uri="{FF2B5EF4-FFF2-40B4-BE49-F238E27FC236}">
                <a16:creationId xmlns:a16="http://schemas.microsoft.com/office/drawing/2014/main" id="{B14B613A-02D0-60C6-F4B6-E91AF63130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93196" y="2825485"/>
            <a:ext cx="9120952" cy="3833642"/>
          </a:xfrm>
          <a:prstGeom prst="rect">
            <a:avLst/>
          </a:prstGeom>
          <a:ln>
            <a:solidFill>
              <a:schemeClr val="tx1"/>
            </a:solidFill>
          </a:ln>
        </p:spPr>
      </p:pic>
      <p:sp>
        <p:nvSpPr>
          <p:cNvPr id="8" name="Rectangle 7">
            <a:extLst>
              <a:ext uri="{FF2B5EF4-FFF2-40B4-BE49-F238E27FC236}">
                <a16:creationId xmlns:a16="http://schemas.microsoft.com/office/drawing/2014/main" id="{93233C3E-3A53-1B1E-C3EE-364A019E69C0}"/>
              </a:ext>
            </a:extLst>
          </p:cNvPr>
          <p:cNvSpPr/>
          <p:nvPr/>
        </p:nvSpPr>
        <p:spPr>
          <a:xfrm>
            <a:off x="1493196" y="3555288"/>
            <a:ext cx="2462578" cy="3121359"/>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132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2863-D109-1C75-8181-D9BD8CB2A85D}"/>
              </a:ext>
            </a:extLst>
          </p:cNvPr>
          <p:cNvSpPr>
            <a:spLocks noGrp="1"/>
          </p:cNvSpPr>
          <p:nvPr>
            <p:ph type="title"/>
          </p:nvPr>
        </p:nvSpPr>
        <p:spPr>
          <a:xfrm>
            <a:off x="609600" y="198873"/>
            <a:ext cx="11152340" cy="840218"/>
          </a:xfrm>
        </p:spPr>
        <p:txBody>
          <a:bodyPr>
            <a:noAutofit/>
          </a:bodyPr>
          <a:lstStyle/>
          <a:p>
            <a:r>
              <a:rPr lang="fr-FR" b="1" dirty="0"/>
              <a:t>Tableau de bord </a:t>
            </a:r>
            <a:r>
              <a:rPr lang="fr-FR" dirty="0"/>
              <a:t>– Accéder à l'enquête de votre pays</a:t>
            </a:r>
          </a:p>
        </p:txBody>
      </p:sp>
      <p:sp>
        <p:nvSpPr>
          <p:cNvPr id="6" name="Content Placeholder 5">
            <a:extLst>
              <a:ext uri="{FF2B5EF4-FFF2-40B4-BE49-F238E27FC236}">
                <a16:creationId xmlns:a16="http://schemas.microsoft.com/office/drawing/2014/main" id="{C145143A-5AEB-FE55-1BE1-2CD13676B031}"/>
              </a:ext>
            </a:extLst>
          </p:cNvPr>
          <p:cNvSpPr>
            <a:spLocks noGrp="1"/>
          </p:cNvSpPr>
          <p:nvPr>
            <p:ph idx="1"/>
          </p:nvPr>
        </p:nvSpPr>
        <p:spPr>
          <a:xfrm>
            <a:off x="609600" y="1159628"/>
            <a:ext cx="10972800" cy="2239256"/>
          </a:xfrm>
        </p:spPr>
        <p:txBody>
          <a:bodyPr>
            <a:normAutofit fontScale="85000" lnSpcReduction="20000"/>
          </a:bodyPr>
          <a:lstStyle/>
          <a:p>
            <a:pPr>
              <a:lnSpc>
                <a:spcPct val="120000"/>
              </a:lnSpc>
              <a:spcBef>
                <a:spcPts val="0"/>
              </a:spcBef>
            </a:pPr>
            <a:r>
              <a:rPr lang="fr-FR" dirty="0"/>
              <a:t>Utilisez le Tableau de bord pour accéder à l'enquête de votre pays. </a:t>
            </a:r>
          </a:p>
          <a:p>
            <a:pPr>
              <a:lnSpc>
                <a:spcPct val="120000"/>
              </a:lnSpc>
              <a:spcBef>
                <a:spcPts val="0"/>
              </a:spcBef>
            </a:pPr>
            <a:r>
              <a:rPr lang="fr-FR" dirty="0"/>
              <a:t>Lorsque vous cliquez sur '</a:t>
            </a:r>
            <a:r>
              <a:rPr lang="fr-FR" i="1" dirty="0"/>
              <a:t>Tableau de bord' </a:t>
            </a:r>
            <a:r>
              <a:rPr lang="fr-FR" dirty="0"/>
              <a:t>à partir de la page '</a:t>
            </a:r>
            <a:r>
              <a:rPr lang="fr-FR" i="1" dirty="0"/>
              <a:t>Accueil Projet',</a:t>
            </a:r>
            <a:r>
              <a:rPr lang="fr-FR" dirty="0"/>
              <a:t> vous verrez l'état de chaque question de votre enquête pays eGLAAS.</a:t>
            </a:r>
          </a:p>
          <a:p>
            <a:pPr>
              <a:lnSpc>
                <a:spcPct val="120000"/>
              </a:lnSpc>
              <a:spcBef>
                <a:spcPts val="0"/>
              </a:spcBef>
            </a:pPr>
            <a:r>
              <a:rPr lang="fr-FR" dirty="0"/>
              <a:t>Vous pouvez accéder à l'enquête de votre pays à partir de cette page :</a:t>
            </a:r>
          </a:p>
          <a:p>
            <a:pPr lvl="1">
              <a:lnSpc>
                <a:spcPct val="120000"/>
              </a:lnSpc>
              <a:spcBef>
                <a:spcPts val="0"/>
              </a:spcBef>
            </a:pPr>
            <a:r>
              <a:rPr lang="fr-FR" dirty="0"/>
              <a:t>En cliquant sur le </a:t>
            </a:r>
            <a:r>
              <a:rPr lang="fr-FR" b="1" dirty="0"/>
              <a:t>nom du pays </a:t>
            </a:r>
            <a:r>
              <a:rPr lang="fr-FR" dirty="0"/>
              <a:t>(par exemple, </a:t>
            </a:r>
            <a:r>
              <a:rPr lang="fr-FR" i="1" dirty="0"/>
              <a:t>‘GLAAS’ </a:t>
            </a:r>
            <a:r>
              <a:rPr lang="fr-FR" dirty="0"/>
              <a:t>dans la capture d'écran ci-dessous); </a:t>
            </a:r>
            <a:r>
              <a:rPr lang="fr-FR" i="1" dirty="0"/>
              <a:t>ou</a:t>
            </a:r>
          </a:p>
          <a:p>
            <a:pPr lvl="1">
              <a:lnSpc>
                <a:spcPct val="120000"/>
              </a:lnSpc>
              <a:spcBef>
                <a:spcPts val="0"/>
              </a:spcBef>
            </a:pPr>
            <a:r>
              <a:rPr lang="fr-FR" dirty="0"/>
              <a:t>En cliquant sur </a:t>
            </a:r>
            <a:r>
              <a:rPr lang="fr-FR" b="1" dirty="0"/>
              <a:t>l'icône d'état de l'enregistrement </a:t>
            </a:r>
            <a:r>
              <a:rPr lang="fr-FR" dirty="0"/>
              <a:t>sous une question spécifique pour saisir des données (par exemple, pour accéder à la question A1, cliquez sur le point sous A1.)</a:t>
            </a:r>
          </a:p>
        </p:txBody>
      </p:sp>
      <p:pic>
        <p:nvPicPr>
          <p:cNvPr id="3" name="Picture 2">
            <a:extLst>
              <a:ext uri="{FF2B5EF4-FFF2-40B4-BE49-F238E27FC236}">
                <a16:creationId xmlns:a16="http://schemas.microsoft.com/office/drawing/2014/main" id="{56642E0A-DB88-7DEC-FAEB-EC5176CAFF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29407" y="3519421"/>
            <a:ext cx="5934946" cy="3190101"/>
          </a:xfrm>
          <a:prstGeom prst="rect">
            <a:avLst/>
          </a:prstGeom>
          <a:ln>
            <a:solidFill>
              <a:schemeClr val="tx1"/>
            </a:solidFill>
          </a:ln>
        </p:spPr>
      </p:pic>
      <p:sp>
        <p:nvSpPr>
          <p:cNvPr id="10" name="Rectangle: Rounded Corners 6">
            <a:extLst>
              <a:ext uri="{FF2B5EF4-FFF2-40B4-BE49-F238E27FC236}">
                <a16:creationId xmlns:a16="http://schemas.microsoft.com/office/drawing/2014/main" id="{3BF68C02-2A3D-B404-99C8-715F86F030A6}"/>
              </a:ext>
            </a:extLst>
          </p:cNvPr>
          <p:cNvSpPr/>
          <p:nvPr/>
        </p:nvSpPr>
        <p:spPr>
          <a:xfrm>
            <a:off x="3082631" y="6484747"/>
            <a:ext cx="405471" cy="224776"/>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Rounded Corners 7">
            <a:extLst>
              <a:ext uri="{FF2B5EF4-FFF2-40B4-BE49-F238E27FC236}">
                <a16:creationId xmlns:a16="http://schemas.microsoft.com/office/drawing/2014/main" id="{C197BBC1-0AD6-0030-AFAE-8E722729A3D6}"/>
              </a:ext>
            </a:extLst>
          </p:cNvPr>
          <p:cNvSpPr/>
          <p:nvPr/>
        </p:nvSpPr>
        <p:spPr>
          <a:xfrm>
            <a:off x="4468282" y="6484745"/>
            <a:ext cx="405471" cy="224777"/>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39993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059D-5425-AC30-FB0C-CE47E078DD05}"/>
              </a:ext>
            </a:extLst>
          </p:cNvPr>
          <p:cNvSpPr>
            <a:spLocks noGrp="1"/>
          </p:cNvSpPr>
          <p:nvPr>
            <p:ph type="title"/>
          </p:nvPr>
        </p:nvSpPr>
        <p:spPr>
          <a:xfrm>
            <a:off x="609600" y="198873"/>
            <a:ext cx="11338560" cy="840218"/>
          </a:xfrm>
        </p:spPr>
        <p:txBody>
          <a:bodyPr>
            <a:noAutofit/>
          </a:bodyPr>
          <a:lstStyle/>
          <a:p>
            <a:r>
              <a:rPr lang="fr-FR" b="1" dirty="0"/>
              <a:t>Voir/Modifier les enregistrements</a:t>
            </a:r>
            <a:endParaRPr lang="fr-FR" dirty="0"/>
          </a:p>
        </p:txBody>
      </p:sp>
      <p:sp>
        <p:nvSpPr>
          <p:cNvPr id="3" name="Content Placeholder 2">
            <a:extLst>
              <a:ext uri="{FF2B5EF4-FFF2-40B4-BE49-F238E27FC236}">
                <a16:creationId xmlns:a16="http://schemas.microsoft.com/office/drawing/2014/main" id="{D349051C-8545-5851-668D-19B30D8F9FA5}"/>
              </a:ext>
            </a:extLst>
          </p:cNvPr>
          <p:cNvSpPr>
            <a:spLocks noGrp="1"/>
          </p:cNvSpPr>
          <p:nvPr>
            <p:ph idx="1"/>
          </p:nvPr>
        </p:nvSpPr>
        <p:spPr/>
        <p:txBody>
          <a:bodyPr>
            <a:normAutofit/>
          </a:bodyPr>
          <a:lstStyle/>
          <a:p>
            <a:r>
              <a:rPr lang="fr-FR" sz="2600" dirty="0"/>
              <a:t>Une autre façon d'accéder à votre enquête pays eGLAAS consiste à </a:t>
            </a:r>
            <a:r>
              <a:rPr lang="fr-FR" sz="2600" i="1" dirty="0"/>
              <a:t>Voir/Modifier les enregistrements </a:t>
            </a:r>
            <a:r>
              <a:rPr lang="fr-FR" sz="2600" dirty="0"/>
              <a:t>depuis la page d'accueil du projet. </a:t>
            </a:r>
          </a:p>
          <a:p>
            <a:r>
              <a:rPr lang="fr-FR" sz="2600" dirty="0"/>
              <a:t>Lorsque vous cliquez sur </a:t>
            </a:r>
            <a:r>
              <a:rPr lang="fr-FR" sz="2600" i="1" dirty="0"/>
              <a:t>'Voir/Modifier les enregistrements', </a:t>
            </a:r>
            <a:r>
              <a:rPr lang="fr-FR" sz="2600" dirty="0"/>
              <a:t>sélectionnez le nom du pays de votre enquête dans le menu déroulant qui indique </a:t>
            </a:r>
            <a:r>
              <a:rPr lang="fr-FR" sz="2600" i="1" dirty="0"/>
              <a:t>‘Sélectionnez un existant Nom du pays'.</a:t>
            </a:r>
          </a:p>
        </p:txBody>
      </p:sp>
      <p:pic>
        <p:nvPicPr>
          <p:cNvPr id="6" name="Picture 5">
            <a:extLst>
              <a:ext uri="{FF2B5EF4-FFF2-40B4-BE49-F238E27FC236}">
                <a16:creationId xmlns:a16="http://schemas.microsoft.com/office/drawing/2014/main" id="{C178B3F8-4BD5-F516-20B3-3C17D80B8D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4188877"/>
            <a:ext cx="7772400" cy="1052964"/>
          </a:xfrm>
          <a:prstGeom prst="rect">
            <a:avLst/>
          </a:prstGeom>
          <a:ln>
            <a:solidFill>
              <a:schemeClr val="tx1"/>
            </a:solidFill>
          </a:ln>
        </p:spPr>
      </p:pic>
    </p:spTree>
    <p:extLst>
      <p:ext uri="{BB962C8B-B14F-4D97-AF65-F5344CB8AC3E}">
        <p14:creationId xmlns:p14="http://schemas.microsoft.com/office/powerpoint/2010/main" val="172070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6939-FFE4-1831-441E-AE0B432CA489}"/>
              </a:ext>
            </a:extLst>
          </p:cNvPr>
          <p:cNvSpPr>
            <a:spLocks noGrp="1"/>
          </p:cNvSpPr>
          <p:nvPr>
            <p:ph type="title"/>
          </p:nvPr>
        </p:nvSpPr>
        <p:spPr>
          <a:xfrm>
            <a:off x="609600" y="198873"/>
            <a:ext cx="11440160" cy="840218"/>
          </a:xfrm>
        </p:spPr>
        <p:txBody>
          <a:bodyPr>
            <a:noAutofit/>
          </a:bodyPr>
          <a:lstStyle/>
          <a:p>
            <a:r>
              <a:rPr lang="fr-FR" b="1" dirty="0"/>
              <a:t>Rapports et exportations</a:t>
            </a:r>
            <a:endParaRPr lang="fr-FR" dirty="0"/>
          </a:p>
        </p:txBody>
      </p:sp>
      <p:sp>
        <p:nvSpPr>
          <p:cNvPr id="3" name="Content Placeholder 2">
            <a:extLst>
              <a:ext uri="{FF2B5EF4-FFF2-40B4-BE49-F238E27FC236}">
                <a16:creationId xmlns:a16="http://schemas.microsoft.com/office/drawing/2014/main" id="{8FF42E85-892D-511D-39F2-C7FCED879477}"/>
              </a:ext>
            </a:extLst>
          </p:cNvPr>
          <p:cNvSpPr>
            <a:spLocks noGrp="1"/>
          </p:cNvSpPr>
          <p:nvPr>
            <p:ph idx="1"/>
          </p:nvPr>
        </p:nvSpPr>
        <p:spPr/>
        <p:txBody>
          <a:bodyPr/>
          <a:lstStyle/>
          <a:p>
            <a:r>
              <a:rPr lang="fr-FR" dirty="0"/>
              <a:t>C'est ici que vous pouvez exporter les données brutes de votre enquête pays GLAAS 2024.</a:t>
            </a:r>
          </a:p>
          <a:p>
            <a:r>
              <a:rPr lang="fr-FR" dirty="0"/>
              <a:t>Sélectionnez </a:t>
            </a:r>
            <a:r>
              <a:rPr lang="fr-FR" i="1" dirty="0"/>
              <a:t>'Exporter' </a:t>
            </a:r>
            <a:r>
              <a:rPr lang="fr-FR" dirty="0"/>
              <a:t>suivi du format d'exportation. </a:t>
            </a:r>
          </a:p>
          <a:p>
            <a:pPr lvl="1"/>
            <a:r>
              <a:rPr lang="fr-FR" dirty="0"/>
              <a:t>Les données peuvent être exportées vers Excel, SPSS, SAS, R, STATA. </a:t>
            </a:r>
          </a:p>
        </p:txBody>
      </p:sp>
      <p:pic>
        <p:nvPicPr>
          <p:cNvPr id="4" name="Picture 3">
            <a:extLst>
              <a:ext uri="{FF2B5EF4-FFF2-40B4-BE49-F238E27FC236}">
                <a16:creationId xmlns:a16="http://schemas.microsoft.com/office/drawing/2014/main" id="{7BDDA346-F1CF-7E01-614A-A1139CDF02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56297" y="2922088"/>
            <a:ext cx="6151247" cy="3839351"/>
          </a:xfrm>
          <a:prstGeom prst="rect">
            <a:avLst/>
          </a:prstGeom>
          <a:ln>
            <a:solidFill>
              <a:schemeClr val="tx1"/>
            </a:solidFill>
          </a:ln>
        </p:spPr>
      </p:pic>
      <p:sp>
        <p:nvSpPr>
          <p:cNvPr id="8" name="Rectangle: Rounded Corners 5">
            <a:extLst>
              <a:ext uri="{FF2B5EF4-FFF2-40B4-BE49-F238E27FC236}">
                <a16:creationId xmlns:a16="http://schemas.microsoft.com/office/drawing/2014/main" id="{F324C0BA-A635-3ABF-57C2-6F20BB314F3A}"/>
              </a:ext>
            </a:extLst>
          </p:cNvPr>
          <p:cNvSpPr/>
          <p:nvPr/>
        </p:nvSpPr>
        <p:spPr>
          <a:xfrm>
            <a:off x="5121777" y="5889700"/>
            <a:ext cx="596120" cy="202722"/>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19519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06C2-1F5B-B53A-A41E-4EA977AFD4BE}"/>
              </a:ext>
            </a:extLst>
          </p:cNvPr>
          <p:cNvSpPr>
            <a:spLocks noGrp="1"/>
          </p:cNvSpPr>
          <p:nvPr>
            <p:ph type="title"/>
          </p:nvPr>
        </p:nvSpPr>
        <p:spPr/>
        <p:txBody>
          <a:bodyPr>
            <a:noAutofit/>
          </a:bodyPr>
          <a:lstStyle/>
          <a:p>
            <a:r>
              <a:rPr lang="fr-FR" dirty="0"/>
              <a:t>Résoudre les problèmes – Ajouter ou lire des requêtes</a:t>
            </a:r>
          </a:p>
        </p:txBody>
      </p:sp>
      <p:sp>
        <p:nvSpPr>
          <p:cNvPr id="3" name="Content Placeholder 2">
            <a:extLst>
              <a:ext uri="{FF2B5EF4-FFF2-40B4-BE49-F238E27FC236}">
                <a16:creationId xmlns:a16="http://schemas.microsoft.com/office/drawing/2014/main" id="{E3522641-868B-7523-4032-6C64EF2EB84F}"/>
              </a:ext>
            </a:extLst>
          </p:cNvPr>
          <p:cNvSpPr>
            <a:spLocks noGrp="1"/>
          </p:cNvSpPr>
          <p:nvPr>
            <p:ph idx="1"/>
          </p:nvPr>
        </p:nvSpPr>
        <p:spPr>
          <a:xfrm>
            <a:off x="609600" y="1280166"/>
            <a:ext cx="11102236" cy="4505491"/>
          </a:xfrm>
        </p:spPr>
        <p:txBody>
          <a:bodyPr/>
          <a:lstStyle/>
          <a:p>
            <a:r>
              <a:rPr lang="fr-FR" dirty="0"/>
              <a:t>Sur cette page, vous pouvez ajouter ou lire des problèmes (requêtes / commentaires) d'autres utilisateurs concernant les réponses </a:t>
            </a:r>
            <a:r>
              <a:rPr lang="fr-FR" sz="2400" dirty="0"/>
              <a:t>à vos questions sur l'enquête </a:t>
            </a:r>
            <a:r>
              <a:rPr lang="fr-FR" sz="2400" dirty="0" err="1"/>
              <a:t>eGLAAS</a:t>
            </a:r>
            <a:r>
              <a:rPr lang="fr-FR" dirty="0"/>
              <a:t>. </a:t>
            </a:r>
          </a:p>
          <a:p>
            <a:r>
              <a:rPr lang="fr-FR" dirty="0"/>
              <a:t>Cliquez sur le bouton </a:t>
            </a:r>
            <a:r>
              <a:rPr lang="fr-FR" i="1" dirty="0"/>
              <a:t>'Commentaire' </a:t>
            </a:r>
            <a:r>
              <a:rPr lang="fr-FR" dirty="0"/>
              <a:t>pour lire et répondre à la requête.</a:t>
            </a:r>
          </a:p>
          <a:p>
            <a:r>
              <a:rPr lang="fr-FR" dirty="0"/>
              <a:t>Cliquez sur le nom dans </a:t>
            </a:r>
            <a:r>
              <a:rPr lang="fr-FR" i="1" dirty="0"/>
              <a:t>'Enregistrement' (</a:t>
            </a:r>
            <a:r>
              <a:rPr lang="fr-FR" dirty="0"/>
              <a:t>par exemple, </a:t>
            </a:r>
            <a:r>
              <a:rPr lang="fr-FR" i="1" dirty="0"/>
              <a:t>'GLAAS'</a:t>
            </a:r>
            <a:r>
              <a:rPr lang="fr-FR" dirty="0"/>
              <a:t>) pour voir le commentaire directement dans l'instrument de l'enquête. </a:t>
            </a:r>
          </a:p>
          <a:p>
            <a:pPr marL="0" indent="0">
              <a:buNone/>
            </a:pPr>
            <a:endParaRPr lang="fr-FR" dirty="0"/>
          </a:p>
        </p:txBody>
      </p:sp>
      <p:pic>
        <p:nvPicPr>
          <p:cNvPr id="4" name="Picture 3">
            <a:extLst>
              <a:ext uri="{FF2B5EF4-FFF2-40B4-BE49-F238E27FC236}">
                <a16:creationId xmlns:a16="http://schemas.microsoft.com/office/drawing/2014/main" id="{612557B5-5D11-38E4-886B-EDAB7EF832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3577" y="3294640"/>
            <a:ext cx="6284843" cy="3454750"/>
          </a:xfrm>
          <a:prstGeom prst="rect">
            <a:avLst/>
          </a:prstGeom>
          <a:ln>
            <a:solidFill>
              <a:schemeClr val="tx1"/>
            </a:solidFill>
          </a:ln>
        </p:spPr>
      </p:pic>
      <p:sp>
        <p:nvSpPr>
          <p:cNvPr id="10" name="Rectangle: Rounded Corners 5">
            <a:extLst>
              <a:ext uri="{FF2B5EF4-FFF2-40B4-BE49-F238E27FC236}">
                <a16:creationId xmlns:a16="http://schemas.microsoft.com/office/drawing/2014/main" id="{A423692C-4528-E126-1CAD-AC0C1AFC0AED}"/>
              </a:ext>
            </a:extLst>
          </p:cNvPr>
          <p:cNvSpPr/>
          <p:nvPr/>
        </p:nvSpPr>
        <p:spPr>
          <a:xfrm>
            <a:off x="3118806" y="6270360"/>
            <a:ext cx="704218" cy="218227"/>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Rounded Corners 7">
            <a:extLst>
              <a:ext uri="{FF2B5EF4-FFF2-40B4-BE49-F238E27FC236}">
                <a16:creationId xmlns:a16="http://schemas.microsoft.com/office/drawing/2014/main" id="{2FD5F211-E46C-E398-9806-8E490745BFF7}"/>
              </a:ext>
            </a:extLst>
          </p:cNvPr>
          <p:cNvSpPr/>
          <p:nvPr/>
        </p:nvSpPr>
        <p:spPr>
          <a:xfrm>
            <a:off x="3862779" y="6271404"/>
            <a:ext cx="404421" cy="217183"/>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3221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06C2-1F5B-B53A-A41E-4EA977AFD4BE}"/>
              </a:ext>
            </a:extLst>
          </p:cNvPr>
          <p:cNvSpPr>
            <a:spLocks noGrp="1"/>
          </p:cNvSpPr>
          <p:nvPr>
            <p:ph type="title"/>
          </p:nvPr>
        </p:nvSpPr>
        <p:spPr/>
        <p:txBody>
          <a:bodyPr/>
          <a:lstStyle/>
          <a:p>
            <a:r>
              <a:rPr lang="fr-FR" dirty="0"/>
              <a:t>Résoudre les problèmes</a:t>
            </a:r>
          </a:p>
        </p:txBody>
      </p:sp>
      <p:sp>
        <p:nvSpPr>
          <p:cNvPr id="3" name="Content Placeholder 2">
            <a:extLst>
              <a:ext uri="{FF2B5EF4-FFF2-40B4-BE49-F238E27FC236}">
                <a16:creationId xmlns:a16="http://schemas.microsoft.com/office/drawing/2014/main" id="{E3522641-868B-7523-4032-6C64EF2EB84F}"/>
              </a:ext>
            </a:extLst>
          </p:cNvPr>
          <p:cNvSpPr>
            <a:spLocks noGrp="1"/>
          </p:cNvSpPr>
          <p:nvPr>
            <p:ph idx="1"/>
          </p:nvPr>
        </p:nvSpPr>
        <p:spPr>
          <a:xfrm>
            <a:off x="612913" y="2548844"/>
            <a:ext cx="5936974" cy="4505491"/>
          </a:xfrm>
        </p:spPr>
        <p:txBody>
          <a:bodyPr>
            <a:normAutofit/>
          </a:bodyPr>
          <a:lstStyle/>
          <a:p>
            <a:r>
              <a:rPr lang="fr-FR" sz="2200" dirty="0"/>
              <a:t>Pour répondre à un problème : </a:t>
            </a:r>
          </a:p>
          <a:p>
            <a:pPr marL="914400" lvl="1" indent="-457200">
              <a:buFont typeface="+mj-lt"/>
              <a:buAutoNum type="arabicParenR"/>
            </a:pPr>
            <a:r>
              <a:rPr lang="fr-FR" sz="1800" dirty="0"/>
              <a:t>Choisissez </a:t>
            </a:r>
            <a:r>
              <a:rPr lang="fr-FR" sz="1800" i="1" dirty="0"/>
              <a:t>'Répondre' </a:t>
            </a:r>
            <a:r>
              <a:rPr lang="fr-FR" sz="1800" dirty="0"/>
              <a:t>et sélectionnez une option de réponse. Ajoutez un commentaire. </a:t>
            </a:r>
          </a:p>
          <a:p>
            <a:pPr marL="914400" lvl="1" indent="-457200">
              <a:buFont typeface="+mj-lt"/>
              <a:buAutoNum type="arabicParenR"/>
            </a:pPr>
            <a:r>
              <a:rPr lang="fr-FR" sz="1800" dirty="0"/>
              <a:t>Cliquez sur </a:t>
            </a:r>
            <a:r>
              <a:rPr lang="fr-FR" sz="1800" i="1" dirty="0"/>
              <a:t>‘Répondre à la requête' </a:t>
            </a:r>
            <a:r>
              <a:rPr lang="fr-FR" sz="1800" dirty="0"/>
              <a:t>en bas de la fenêtre pour publier une réponse. </a:t>
            </a:r>
          </a:p>
          <a:p>
            <a:r>
              <a:rPr lang="fr-FR" sz="2200" dirty="0"/>
              <a:t>Pour résoudre un problème : </a:t>
            </a:r>
          </a:p>
          <a:p>
            <a:pPr marL="914400" lvl="1" indent="-457200">
              <a:buFont typeface="+mj-lt"/>
              <a:buAutoNum type="arabicParenR"/>
            </a:pPr>
            <a:r>
              <a:rPr lang="fr-FR" sz="1800" dirty="0"/>
              <a:t>Apportez toutes les modifications nécessaires à l'enquête pays avant de fermer un commentaire. </a:t>
            </a:r>
          </a:p>
          <a:p>
            <a:pPr marL="914400" lvl="1" indent="-457200">
              <a:buFont typeface="+mj-lt"/>
              <a:buAutoNum type="arabicParenR"/>
            </a:pPr>
            <a:r>
              <a:rPr lang="fr-FR" sz="1800" dirty="0"/>
              <a:t>Choisissez </a:t>
            </a:r>
            <a:r>
              <a:rPr lang="fr-FR" sz="1800" i="1" dirty="0"/>
              <a:t>‘Fermer la requête’</a:t>
            </a:r>
            <a:r>
              <a:rPr lang="fr-FR" sz="1800" dirty="0"/>
              <a:t> et ajoutez un commentaire décrivant pourquoi la requête est résolue. </a:t>
            </a:r>
          </a:p>
          <a:p>
            <a:pPr marL="914400" lvl="1" indent="-457200">
              <a:buFont typeface="+mj-lt"/>
              <a:buAutoNum type="arabicParenR"/>
            </a:pPr>
            <a:r>
              <a:rPr lang="fr-FR" sz="1800" dirty="0"/>
              <a:t>Cliquez sur </a:t>
            </a:r>
            <a:r>
              <a:rPr lang="fr-FR" sz="1800" i="1" dirty="0"/>
              <a:t>‘Fermez la requête' </a:t>
            </a:r>
            <a:r>
              <a:rPr lang="fr-FR" sz="1800" dirty="0"/>
              <a:t>en bas de la fenêtre.</a:t>
            </a:r>
          </a:p>
          <a:p>
            <a:pPr marL="914400" lvl="1" indent="-457200">
              <a:buFont typeface="+mj-lt"/>
              <a:buAutoNum type="arabicParenR"/>
            </a:pPr>
            <a:endParaRPr lang="fr-FR" dirty="0"/>
          </a:p>
          <a:p>
            <a:pPr marL="0" indent="0">
              <a:buNone/>
            </a:pPr>
            <a:endParaRPr lang="fr-FR" dirty="0"/>
          </a:p>
        </p:txBody>
      </p:sp>
      <p:sp>
        <p:nvSpPr>
          <p:cNvPr id="15" name="Content Placeholder 2">
            <a:extLst>
              <a:ext uri="{FF2B5EF4-FFF2-40B4-BE49-F238E27FC236}">
                <a16:creationId xmlns:a16="http://schemas.microsoft.com/office/drawing/2014/main" id="{0C51A983-D150-B44C-F49A-D312A1DB1A26}"/>
              </a:ext>
            </a:extLst>
          </p:cNvPr>
          <p:cNvSpPr txBox="1">
            <a:spLocks/>
          </p:cNvSpPr>
          <p:nvPr/>
        </p:nvSpPr>
        <p:spPr>
          <a:xfrm>
            <a:off x="612910" y="1100180"/>
            <a:ext cx="11386831" cy="1526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200" dirty="0"/>
              <a:t>Grâce à la page </a:t>
            </a:r>
            <a:r>
              <a:rPr lang="fr-FR" sz="2200" i="1" dirty="0"/>
              <a:t>'Résoudre les problèmes' </a:t>
            </a:r>
            <a:r>
              <a:rPr lang="fr-FR" sz="2200" dirty="0"/>
              <a:t>ou dans l'enquête pays eGLAAS, les problèmes peuvent recevoir une réponse et être résolus.  </a:t>
            </a:r>
          </a:p>
          <a:p>
            <a:r>
              <a:rPr lang="fr-FR" sz="2200" dirty="0"/>
              <a:t>Cliquez sur '</a:t>
            </a:r>
            <a:r>
              <a:rPr lang="fr-FR" sz="2200" i="1" dirty="0"/>
              <a:t>Commentaire'</a:t>
            </a:r>
            <a:r>
              <a:rPr lang="fr-FR" sz="2200" dirty="0"/>
              <a:t> sur la page '</a:t>
            </a:r>
            <a:r>
              <a:rPr lang="fr-FR" sz="2200" i="1" dirty="0"/>
              <a:t>Résoudre les problèmes' </a:t>
            </a:r>
            <a:r>
              <a:rPr lang="fr-FR" sz="2200" u="sng" dirty="0"/>
              <a:t>ou</a:t>
            </a:r>
            <a:r>
              <a:rPr lang="fr-FR" sz="2200" dirty="0"/>
              <a:t> sur le symbole de commentaire          dans l'enquête pays eGLAAS. </a:t>
            </a:r>
          </a:p>
          <a:p>
            <a:pPr marL="0" indent="0">
              <a:buFont typeface="Wingdings" panose="05000000000000000000" pitchFamily="2" charset="2"/>
              <a:buNone/>
            </a:pPr>
            <a:endParaRPr lang="fr-FR" sz="2200" dirty="0"/>
          </a:p>
        </p:txBody>
      </p:sp>
      <p:sp>
        <p:nvSpPr>
          <p:cNvPr id="16" name="Speech Bubble: Oval 15">
            <a:extLst>
              <a:ext uri="{FF2B5EF4-FFF2-40B4-BE49-F238E27FC236}">
                <a16:creationId xmlns:a16="http://schemas.microsoft.com/office/drawing/2014/main" id="{505D3AE4-373E-234D-CA0E-E39A446D9DA8}"/>
              </a:ext>
            </a:extLst>
          </p:cNvPr>
          <p:cNvSpPr/>
          <p:nvPr/>
        </p:nvSpPr>
        <p:spPr>
          <a:xfrm>
            <a:off x="2622087" y="2200201"/>
            <a:ext cx="249438" cy="208939"/>
          </a:xfrm>
          <a:prstGeom prst="wedgeEllipseCallout">
            <a:avLst>
              <a:gd name="adj1" fmla="val -40833"/>
              <a:gd name="adj2" fmla="val 77500"/>
            </a:avLst>
          </a:prstGeom>
          <a:solidFill>
            <a:srgbClr val="D60A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a:extLst>
              <a:ext uri="{FF2B5EF4-FFF2-40B4-BE49-F238E27FC236}">
                <a16:creationId xmlns:a16="http://schemas.microsoft.com/office/drawing/2014/main" id="{374A86C1-A76D-9234-9AB1-72B8663438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1848" y="2183059"/>
            <a:ext cx="4101068" cy="3392851"/>
          </a:xfrm>
          <a:prstGeom prst="rect">
            <a:avLst/>
          </a:prstGeom>
          <a:ln>
            <a:solidFill>
              <a:schemeClr val="tx1"/>
            </a:solidFill>
          </a:ln>
        </p:spPr>
      </p:pic>
      <p:sp>
        <p:nvSpPr>
          <p:cNvPr id="5" name="Rectangle: Rounded Corners 10">
            <a:extLst>
              <a:ext uri="{FF2B5EF4-FFF2-40B4-BE49-F238E27FC236}">
                <a16:creationId xmlns:a16="http://schemas.microsoft.com/office/drawing/2014/main" id="{0F642497-2F57-A4CC-333C-8BFB0BD9D228}"/>
              </a:ext>
            </a:extLst>
          </p:cNvPr>
          <p:cNvSpPr/>
          <p:nvPr/>
        </p:nvSpPr>
        <p:spPr>
          <a:xfrm>
            <a:off x="9485122" y="4331708"/>
            <a:ext cx="2173722" cy="193374"/>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Rounded Corners 12">
            <a:extLst>
              <a:ext uri="{FF2B5EF4-FFF2-40B4-BE49-F238E27FC236}">
                <a16:creationId xmlns:a16="http://schemas.microsoft.com/office/drawing/2014/main" id="{F269E93D-74D1-E62A-AE56-D6CB5B2C4631}"/>
              </a:ext>
            </a:extLst>
          </p:cNvPr>
          <p:cNvSpPr/>
          <p:nvPr/>
        </p:nvSpPr>
        <p:spPr>
          <a:xfrm>
            <a:off x="10595956" y="5306276"/>
            <a:ext cx="935643" cy="227511"/>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CA8D2079-37C5-DE68-1014-FE23EA3F8F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11051" y="5622615"/>
            <a:ext cx="4101068" cy="1218563"/>
          </a:xfrm>
          <a:prstGeom prst="rect">
            <a:avLst/>
          </a:prstGeom>
          <a:ln>
            <a:solidFill>
              <a:schemeClr val="tx1"/>
            </a:solidFill>
          </a:ln>
        </p:spPr>
      </p:pic>
      <p:sp>
        <p:nvSpPr>
          <p:cNvPr id="8" name="Rectangle: Rounded Corners 18">
            <a:extLst>
              <a:ext uri="{FF2B5EF4-FFF2-40B4-BE49-F238E27FC236}">
                <a16:creationId xmlns:a16="http://schemas.microsoft.com/office/drawing/2014/main" id="{88276D48-2B9A-2028-9E22-01A8F566426F}"/>
              </a:ext>
            </a:extLst>
          </p:cNvPr>
          <p:cNvSpPr/>
          <p:nvPr/>
        </p:nvSpPr>
        <p:spPr>
          <a:xfrm>
            <a:off x="8133485" y="5903333"/>
            <a:ext cx="2247177" cy="233534"/>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Rounded Corners 19">
            <a:extLst>
              <a:ext uri="{FF2B5EF4-FFF2-40B4-BE49-F238E27FC236}">
                <a16:creationId xmlns:a16="http://schemas.microsoft.com/office/drawing/2014/main" id="{60009814-E19D-EC61-4D2A-29D674352614}"/>
              </a:ext>
            </a:extLst>
          </p:cNvPr>
          <p:cNvSpPr/>
          <p:nvPr/>
        </p:nvSpPr>
        <p:spPr>
          <a:xfrm>
            <a:off x="9335628" y="6578844"/>
            <a:ext cx="811577" cy="233534"/>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7626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F1C5-F6F2-134E-634C-9B567F1CA26E}"/>
              </a:ext>
            </a:extLst>
          </p:cNvPr>
          <p:cNvSpPr>
            <a:spLocks noGrp="1"/>
          </p:cNvSpPr>
          <p:nvPr>
            <p:ph type="title"/>
          </p:nvPr>
        </p:nvSpPr>
        <p:spPr/>
        <p:txBody>
          <a:bodyPr/>
          <a:lstStyle/>
          <a:p>
            <a:r>
              <a:rPr lang="fr-FR" dirty="0"/>
              <a:t>Signets Projets</a:t>
            </a:r>
          </a:p>
        </p:txBody>
      </p:sp>
      <p:sp>
        <p:nvSpPr>
          <p:cNvPr id="3" name="Content Placeholder 2">
            <a:extLst>
              <a:ext uri="{FF2B5EF4-FFF2-40B4-BE49-F238E27FC236}">
                <a16:creationId xmlns:a16="http://schemas.microsoft.com/office/drawing/2014/main" id="{1D533D48-CD52-6611-491E-1D91CA318F6A}"/>
              </a:ext>
            </a:extLst>
          </p:cNvPr>
          <p:cNvSpPr>
            <a:spLocks noGrp="1"/>
          </p:cNvSpPr>
          <p:nvPr>
            <p:ph idx="1"/>
          </p:nvPr>
        </p:nvSpPr>
        <p:spPr/>
        <p:txBody>
          <a:bodyPr/>
          <a:lstStyle/>
          <a:p>
            <a:r>
              <a:rPr lang="fr-FR" dirty="0"/>
              <a:t>Accédez à des liens vers des informations et des ressources importantes sur le cycle GLAAS 2024/2025, y compris le </a:t>
            </a:r>
            <a:r>
              <a:rPr lang="fr-FR" b="1" dirty="0">
                <a:solidFill>
                  <a:srgbClr val="D60A87"/>
                </a:solidFill>
              </a:rPr>
              <a:t>guide d'orientation de l'enquête </a:t>
            </a:r>
            <a:r>
              <a:rPr lang="fr-FR" dirty="0"/>
              <a:t>et le </a:t>
            </a:r>
            <a:r>
              <a:rPr lang="fr-FR" b="1" dirty="0">
                <a:solidFill>
                  <a:srgbClr val="D60A87"/>
                </a:solidFill>
              </a:rPr>
              <a:t>portail de données GLAAS</a:t>
            </a:r>
            <a:r>
              <a:rPr lang="fr-FR" dirty="0"/>
              <a:t>. </a:t>
            </a:r>
          </a:p>
          <a:p>
            <a:endParaRPr lang="fr-FR" dirty="0"/>
          </a:p>
        </p:txBody>
      </p:sp>
      <p:pic>
        <p:nvPicPr>
          <p:cNvPr id="4" name="Picture 3">
            <a:extLst>
              <a:ext uri="{FF2B5EF4-FFF2-40B4-BE49-F238E27FC236}">
                <a16:creationId xmlns:a16="http://schemas.microsoft.com/office/drawing/2014/main" id="{18360007-5DE8-50C8-26F4-4FB268FF04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03057" y="3325913"/>
            <a:ext cx="3785886" cy="1393574"/>
          </a:xfrm>
          <a:prstGeom prst="rect">
            <a:avLst/>
          </a:prstGeom>
          <a:ln>
            <a:solidFill>
              <a:schemeClr val="tx1"/>
            </a:solidFill>
          </a:ln>
        </p:spPr>
      </p:pic>
    </p:spTree>
    <p:extLst>
      <p:ext uri="{BB962C8B-B14F-4D97-AF65-F5344CB8AC3E}">
        <p14:creationId xmlns:p14="http://schemas.microsoft.com/office/powerpoint/2010/main" val="55814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6213-09F8-473A-A567-A9F9E5BCEF54}"/>
              </a:ext>
            </a:extLst>
          </p:cNvPr>
          <p:cNvSpPr>
            <a:spLocks noGrp="1"/>
          </p:cNvSpPr>
          <p:nvPr>
            <p:ph type="title"/>
          </p:nvPr>
        </p:nvSpPr>
        <p:spPr/>
        <p:txBody>
          <a:bodyPr/>
          <a:lstStyle/>
          <a:p>
            <a:r>
              <a:rPr lang="en-US" dirty="0"/>
              <a:t>Introduction </a:t>
            </a:r>
            <a:r>
              <a:rPr lang="en-US" dirty="0" err="1"/>
              <a:t>à</a:t>
            </a:r>
            <a:r>
              <a:rPr lang="en-US" dirty="0"/>
              <a:t> eGLAAS</a:t>
            </a:r>
          </a:p>
        </p:txBody>
      </p:sp>
    </p:spTree>
    <p:extLst>
      <p:ext uri="{BB962C8B-B14F-4D97-AF65-F5344CB8AC3E}">
        <p14:creationId xmlns:p14="http://schemas.microsoft.com/office/powerpoint/2010/main" val="3931703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4924-D3F4-4EB4-90B9-F3F2784B2CDC}"/>
              </a:ext>
            </a:extLst>
          </p:cNvPr>
          <p:cNvSpPr>
            <a:spLocks noGrp="1"/>
          </p:cNvSpPr>
          <p:nvPr>
            <p:ph type="title"/>
          </p:nvPr>
        </p:nvSpPr>
        <p:spPr/>
        <p:txBody>
          <a:bodyPr/>
          <a:lstStyle/>
          <a:p>
            <a:r>
              <a:rPr lang="fr-FR" dirty="0"/>
              <a:t>Processus</a:t>
            </a:r>
            <a:r>
              <a:rPr lang="fr-FR"/>
              <a:t> </a:t>
            </a:r>
            <a:r>
              <a:rPr lang="fr-FR" dirty="0" err="1"/>
              <a:t>eGLAAS</a:t>
            </a:r>
            <a:endParaRPr lang="fr-FR"/>
          </a:p>
        </p:txBody>
      </p:sp>
      <p:sp>
        <p:nvSpPr>
          <p:cNvPr id="3" name="Text Placeholder 2">
            <a:extLst>
              <a:ext uri="{FF2B5EF4-FFF2-40B4-BE49-F238E27FC236}">
                <a16:creationId xmlns:a16="http://schemas.microsoft.com/office/drawing/2014/main" id="{74609ACB-35E6-4B1F-9282-EB51478C427F}"/>
              </a:ext>
            </a:extLst>
          </p:cNvPr>
          <p:cNvSpPr>
            <a:spLocks noGrp="1"/>
          </p:cNvSpPr>
          <p:nvPr>
            <p:ph type="body" idx="1"/>
          </p:nvPr>
        </p:nvSpPr>
        <p:spPr/>
        <p:txBody>
          <a:bodyPr/>
          <a:lstStyle/>
          <a:p>
            <a:r>
              <a:rPr lang="fr-FR"/>
              <a:t>Comment compléter et soumettre l'enquête pays dans </a:t>
            </a:r>
            <a:r>
              <a:rPr lang="fr-FR" dirty="0" err="1"/>
              <a:t>eGLAAS</a:t>
            </a:r>
            <a:endParaRPr lang="fr-FR"/>
          </a:p>
        </p:txBody>
      </p:sp>
    </p:spTree>
    <p:extLst>
      <p:ext uri="{BB962C8B-B14F-4D97-AF65-F5344CB8AC3E}">
        <p14:creationId xmlns:p14="http://schemas.microsoft.com/office/powerpoint/2010/main" val="2874820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4D9664-0E24-4EAA-90E7-DF09293839AA}"/>
              </a:ext>
            </a:extLst>
          </p:cNvPr>
          <p:cNvSpPr>
            <a:spLocks noGrp="1"/>
          </p:cNvSpPr>
          <p:nvPr>
            <p:ph type="title"/>
          </p:nvPr>
        </p:nvSpPr>
        <p:spPr/>
        <p:txBody>
          <a:bodyPr/>
          <a:lstStyle/>
          <a:p>
            <a:r>
              <a:rPr lang="fr-FR"/>
              <a:t>Processus eGLAAS sur la plateforme eGLAAS (REDCap)</a:t>
            </a:r>
          </a:p>
        </p:txBody>
      </p:sp>
      <p:sp>
        <p:nvSpPr>
          <p:cNvPr id="7" name="Content Placeholder 6">
            <a:extLst>
              <a:ext uri="{FF2B5EF4-FFF2-40B4-BE49-F238E27FC236}">
                <a16:creationId xmlns:a16="http://schemas.microsoft.com/office/drawing/2014/main" id="{4B082FF8-8666-4353-8CA6-BAEECCD9F3AD}"/>
              </a:ext>
            </a:extLst>
          </p:cNvPr>
          <p:cNvSpPr>
            <a:spLocks noGrp="1"/>
          </p:cNvSpPr>
          <p:nvPr>
            <p:ph idx="1"/>
          </p:nvPr>
        </p:nvSpPr>
        <p:spPr/>
        <p:txBody>
          <a:bodyPr>
            <a:normAutofit/>
          </a:bodyPr>
          <a:lstStyle/>
          <a:p>
            <a:pPr>
              <a:spcAft>
                <a:spcPts val="600"/>
              </a:spcAft>
            </a:pPr>
            <a:r>
              <a:rPr lang="fr-FR" sz="3200" dirty="0"/>
              <a:t>Vous pourrez accéder à votre groupe d'accès aux données </a:t>
            </a:r>
            <a:r>
              <a:rPr lang="fr-FR" sz="3200" dirty="0" err="1"/>
              <a:t>eGLAAS</a:t>
            </a:r>
            <a:r>
              <a:rPr lang="fr-FR" sz="3200" dirty="0"/>
              <a:t> de votre pays lorsque</a:t>
            </a:r>
          </a:p>
          <a:p>
            <a:pPr lvl="1">
              <a:spcAft>
                <a:spcPts val="600"/>
              </a:spcAft>
            </a:pPr>
            <a:r>
              <a:rPr lang="fr-FR" sz="2800" dirty="0"/>
              <a:t>votre pays aura confirmé sa participation à </a:t>
            </a:r>
            <a:r>
              <a:rPr lang="fr-FR" sz="2800" dirty="0" err="1"/>
              <a:t>eGLAAS</a:t>
            </a:r>
            <a:r>
              <a:rPr lang="fr-FR" sz="2800" dirty="0"/>
              <a:t> auprès du bureau régional de l'OMS et/ou auprès l'équipe GLAAS; </a:t>
            </a:r>
            <a:r>
              <a:rPr lang="fr-FR" sz="2800" b="1" i="1" dirty="0"/>
              <a:t>et</a:t>
            </a:r>
          </a:p>
          <a:p>
            <a:pPr lvl="1">
              <a:spcAft>
                <a:spcPts val="600"/>
              </a:spcAft>
            </a:pPr>
            <a:r>
              <a:rPr lang="fr-FR" sz="2800" dirty="0"/>
              <a:t>vous et tous les contributeurs serez inscrits sur la plateforme </a:t>
            </a:r>
            <a:r>
              <a:rPr lang="fr-FR" sz="2800" dirty="0" err="1"/>
              <a:t>eGLAAS</a:t>
            </a:r>
            <a:r>
              <a:rPr lang="fr-FR" sz="2800" dirty="0"/>
              <a:t>.  </a:t>
            </a:r>
          </a:p>
          <a:p>
            <a:pPr marL="250825" lvl="1" indent="-250825">
              <a:spcAft>
                <a:spcPts val="600"/>
              </a:spcAft>
            </a:pPr>
            <a:r>
              <a:rPr lang="fr-FR" sz="3200" dirty="0"/>
              <a:t>Plusieurs utilisateurs, y compris le point focal GLAAS de l'équipe nationale pourront accéder et travailler simultanément sur différentes questions dans le dossier de votre pays.  </a:t>
            </a:r>
            <a:endParaRPr lang="fr-FR" sz="1800" dirty="0"/>
          </a:p>
        </p:txBody>
      </p:sp>
      <p:sp>
        <p:nvSpPr>
          <p:cNvPr id="3" name="TextBox 2">
            <a:extLst>
              <a:ext uri="{FF2B5EF4-FFF2-40B4-BE49-F238E27FC236}">
                <a16:creationId xmlns:a16="http://schemas.microsoft.com/office/drawing/2014/main" id="{BDC24461-1993-FB12-BB6D-B2B7313684C6}"/>
              </a:ext>
            </a:extLst>
          </p:cNvPr>
          <p:cNvSpPr txBox="1"/>
          <p:nvPr/>
        </p:nvSpPr>
        <p:spPr>
          <a:xfrm>
            <a:off x="2753072" y="5162335"/>
            <a:ext cx="6685856" cy="830997"/>
          </a:xfrm>
          <a:prstGeom prst="rect">
            <a:avLst/>
          </a:prstGeom>
          <a:noFill/>
        </p:spPr>
        <p:txBody>
          <a:bodyPr wrap="square">
            <a:spAutoFit/>
          </a:bodyPr>
          <a:lstStyle/>
          <a:p>
            <a:pPr marL="0" indent="0" algn="ctr">
              <a:buNone/>
            </a:pPr>
            <a:r>
              <a:rPr lang="fr-FR" sz="2400" b="1" dirty="0">
                <a:solidFill>
                  <a:srgbClr val="D60A87"/>
                </a:solidFill>
              </a:rPr>
              <a:t>Il appartient à chaque équipe pays de déterminer son approche pour répondre à l'enquête eGLAAS. </a:t>
            </a:r>
          </a:p>
        </p:txBody>
      </p:sp>
    </p:spTree>
    <p:extLst>
      <p:ext uri="{BB962C8B-B14F-4D97-AF65-F5344CB8AC3E}">
        <p14:creationId xmlns:p14="http://schemas.microsoft.com/office/powerpoint/2010/main" val="3665941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A3D5-6C8A-BFAA-A1B5-04FDC5C8C22F}"/>
              </a:ext>
            </a:extLst>
          </p:cNvPr>
          <p:cNvSpPr>
            <a:spLocks noGrp="1"/>
          </p:cNvSpPr>
          <p:nvPr>
            <p:ph type="title"/>
          </p:nvPr>
        </p:nvSpPr>
        <p:spPr/>
        <p:txBody>
          <a:bodyPr/>
          <a:lstStyle/>
          <a:p>
            <a:r>
              <a:rPr lang="fr-FR"/>
              <a:t>Compléter l'enquête pays dans eGLAAS</a:t>
            </a:r>
          </a:p>
        </p:txBody>
      </p:sp>
      <p:sp>
        <p:nvSpPr>
          <p:cNvPr id="3" name="Content Placeholder 2">
            <a:extLst>
              <a:ext uri="{FF2B5EF4-FFF2-40B4-BE49-F238E27FC236}">
                <a16:creationId xmlns:a16="http://schemas.microsoft.com/office/drawing/2014/main" id="{DD6B73FC-BBE8-8EFB-4D4F-799B9943527C}"/>
              </a:ext>
            </a:extLst>
          </p:cNvPr>
          <p:cNvSpPr>
            <a:spLocks noGrp="1"/>
          </p:cNvSpPr>
          <p:nvPr>
            <p:ph idx="1"/>
          </p:nvPr>
        </p:nvSpPr>
        <p:spPr>
          <a:xfrm>
            <a:off x="609600" y="1280166"/>
            <a:ext cx="6031832" cy="5130259"/>
          </a:xfrm>
        </p:spPr>
        <p:txBody>
          <a:bodyPr/>
          <a:lstStyle/>
          <a:p>
            <a:r>
              <a:rPr lang="fr-FR" dirty="0"/>
              <a:t>Ouvrez l'enquête de votre pays sur la plateforme eGLAAS via le '</a:t>
            </a:r>
            <a:r>
              <a:rPr lang="fr-FR" i="1" dirty="0"/>
              <a:t>Tableau de bord' </a:t>
            </a:r>
            <a:r>
              <a:rPr lang="fr-FR" dirty="0"/>
              <a:t>ou '</a:t>
            </a:r>
            <a:r>
              <a:rPr lang="fr-FR" i="1" dirty="0"/>
              <a:t>Afficher/Modifier les enregistrements'</a:t>
            </a:r>
            <a:r>
              <a:rPr lang="fr-FR" dirty="0"/>
              <a:t>. </a:t>
            </a:r>
          </a:p>
          <a:p>
            <a:r>
              <a:rPr lang="fr-FR" dirty="0"/>
              <a:t>Sélectionnez l'instrument (formulaire / question) que vous souhaitez compléter (par exemple, l'instrument A5). </a:t>
            </a:r>
          </a:p>
          <a:p>
            <a:r>
              <a:rPr lang="fr-FR" dirty="0"/>
              <a:t>Pour encoder des données et compléter l'enquête, utilisez les menus déroulants, les cases d'options, et les champs de texte. </a:t>
            </a:r>
          </a:p>
          <a:p>
            <a:r>
              <a:rPr lang="fr-FR" dirty="0"/>
              <a:t>N'oubliez pas de sauvegarder l'enquête à intervalles réguliers (voir diapositive 34).</a:t>
            </a:r>
          </a:p>
        </p:txBody>
      </p:sp>
      <p:pic>
        <p:nvPicPr>
          <p:cNvPr id="9" name="Picture 8">
            <a:extLst>
              <a:ext uri="{FF2B5EF4-FFF2-40B4-BE49-F238E27FC236}">
                <a16:creationId xmlns:a16="http://schemas.microsoft.com/office/drawing/2014/main" id="{3E23571C-9818-B898-52B0-75088F6603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2710" y="1121152"/>
            <a:ext cx="3344069" cy="2603901"/>
          </a:xfrm>
          <a:prstGeom prst="rect">
            <a:avLst/>
          </a:prstGeom>
          <a:ln>
            <a:solidFill>
              <a:schemeClr val="tx1"/>
            </a:solidFill>
          </a:ln>
        </p:spPr>
      </p:pic>
      <p:sp>
        <p:nvSpPr>
          <p:cNvPr id="11" name="Rectangle: Rounded Corners 7">
            <a:extLst>
              <a:ext uri="{FF2B5EF4-FFF2-40B4-BE49-F238E27FC236}">
                <a16:creationId xmlns:a16="http://schemas.microsoft.com/office/drawing/2014/main" id="{33A97963-FC62-8F9D-E9F7-46CAB1E82F4C}"/>
              </a:ext>
            </a:extLst>
          </p:cNvPr>
          <p:cNvSpPr/>
          <p:nvPr/>
        </p:nvSpPr>
        <p:spPr>
          <a:xfrm>
            <a:off x="7332649" y="2324112"/>
            <a:ext cx="1337179" cy="518479"/>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Rounded Corners 7">
            <a:extLst>
              <a:ext uri="{FF2B5EF4-FFF2-40B4-BE49-F238E27FC236}">
                <a16:creationId xmlns:a16="http://schemas.microsoft.com/office/drawing/2014/main" id="{5250D803-E042-9CF9-402B-3F6B4D25A16C}"/>
              </a:ext>
            </a:extLst>
          </p:cNvPr>
          <p:cNvSpPr/>
          <p:nvPr/>
        </p:nvSpPr>
        <p:spPr>
          <a:xfrm>
            <a:off x="9329600" y="3062921"/>
            <a:ext cx="1337179" cy="662132"/>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14">
            <a:extLst>
              <a:ext uri="{FF2B5EF4-FFF2-40B4-BE49-F238E27FC236}">
                <a16:creationId xmlns:a16="http://schemas.microsoft.com/office/drawing/2014/main" id="{5D351B60-E082-AFD8-45FB-5B4C49A210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9600" y="3901427"/>
            <a:ext cx="3770584" cy="2893324"/>
          </a:xfrm>
          <a:prstGeom prst="rect">
            <a:avLst/>
          </a:prstGeom>
          <a:ln>
            <a:solidFill>
              <a:schemeClr val="tx1"/>
            </a:solidFill>
          </a:ln>
        </p:spPr>
      </p:pic>
    </p:spTree>
    <p:extLst>
      <p:ext uri="{BB962C8B-B14F-4D97-AF65-F5344CB8AC3E}">
        <p14:creationId xmlns:p14="http://schemas.microsoft.com/office/powerpoint/2010/main" val="1041286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E84A-1631-E666-88E8-854C5EC70DF6}"/>
              </a:ext>
            </a:extLst>
          </p:cNvPr>
          <p:cNvSpPr>
            <a:spLocks noGrp="1"/>
          </p:cNvSpPr>
          <p:nvPr>
            <p:ph type="title"/>
          </p:nvPr>
        </p:nvSpPr>
        <p:spPr/>
        <p:txBody>
          <a:bodyPr/>
          <a:lstStyle/>
          <a:p>
            <a:r>
              <a:rPr lang="fr-FR" dirty="0"/>
              <a:t>Sélectionner la langue de l'enquête pays</a:t>
            </a:r>
          </a:p>
        </p:txBody>
      </p:sp>
      <p:sp>
        <p:nvSpPr>
          <p:cNvPr id="3" name="Content Placeholder 2">
            <a:extLst>
              <a:ext uri="{FF2B5EF4-FFF2-40B4-BE49-F238E27FC236}">
                <a16:creationId xmlns:a16="http://schemas.microsoft.com/office/drawing/2014/main" id="{7052F33B-2C44-81B7-52D0-76D10E430494}"/>
              </a:ext>
            </a:extLst>
          </p:cNvPr>
          <p:cNvSpPr>
            <a:spLocks noGrp="1"/>
          </p:cNvSpPr>
          <p:nvPr>
            <p:ph idx="1"/>
          </p:nvPr>
        </p:nvSpPr>
        <p:spPr/>
        <p:txBody>
          <a:bodyPr vert="horz" lIns="91440" tIns="45720" rIns="91440" bIns="45720" rtlCol="0" anchor="t">
            <a:normAutofit/>
          </a:bodyPr>
          <a:lstStyle/>
          <a:p>
            <a:r>
              <a:rPr lang="fr-FR" dirty="0"/>
              <a:t>Une fois que vous avez sélectionné l'instrument, l'enquête apparaitra dans la langue par défaut – soit anglais ou français. </a:t>
            </a:r>
          </a:p>
          <a:p>
            <a:r>
              <a:rPr lang="fr-FR" dirty="0"/>
              <a:t>Si les questions n'apparaissent pas dans la langue de votre choix, vous pouvez changer la langue via le menu déroulant en haut de chaque instrument. </a:t>
            </a:r>
          </a:p>
        </p:txBody>
      </p:sp>
      <p:pic>
        <p:nvPicPr>
          <p:cNvPr id="5" name="Picture 4">
            <a:extLst>
              <a:ext uri="{FF2B5EF4-FFF2-40B4-BE49-F238E27FC236}">
                <a16:creationId xmlns:a16="http://schemas.microsoft.com/office/drawing/2014/main" id="{43E85104-91E8-1B2B-07C6-7EA0E300CC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4465" y="2861597"/>
            <a:ext cx="7772400" cy="3881466"/>
          </a:xfrm>
          <a:prstGeom prst="rect">
            <a:avLst/>
          </a:prstGeom>
          <a:ln>
            <a:solidFill>
              <a:schemeClr val="tx1"/>
            </a:solidFill>
          </a:ln>
        </p:spPr>
      </p:pic>
      <p:sp>
        <p:nvSpPr>
          <p:cNvPr id="7" name="Rectangle: Rounded Corners 5">
            <a:extLst>
              <a:ext uri="{FF2B5EF4-FFF2-40B4-BE49-F238E27FC236}">
                <a16:creationId xmlns:a16="http://schemas.microsoft.com/office/drawing/2014/main" id="{F290CF1A-97C2-ECC5-6AB4-04556BF7887D}"/>
              </a:ext>
            </a:extLst>
          </p:cNvPr>
          <p:cNvSpPr/>
          <p:nvPr/>
        </p:nvSpPr>
        <p:spPr>
          <a:xfrm>
            <a:off x="8408089" y="3113867"/>
            <a:ext cx="1208776" cy="1018296"/>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5290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6EF4A-1431-409C-AE17-99EA2F937B38}"/>
              </a:ext>
            </a:extLst>
          </p:cNvPr>
          <p:cNvSpPr>
            <a:spLocks noGrp="1"/>
          </p:cNvSpPr>
          <p:nvPr>
            <p:ph type="title"/>
          </p:nvPr>
        </p:nvSpPr>
        <p:spPr/>
        <p:txBody>
          <a:bodyPr/>
          <a:lstStyle/>
          <a:p>
            <a:r>
              <a:rPr lang="fr-FR" dirty="0"/>
              <a:t>Sauvegarder chaque instrument</a:t>
            </a:r>
          </a:p>
        </p:txBody>
      </p:sp>
      <p:sp>
        <p:nvSpPr>
          <p:cNvPr id="3" name="Content Placeholder 2">
            <a:extLst>
              <a:ext uri="{FF2B5EF4-FFF2-40B4-BE49-F238E27FC236}">
                <a16:creationId xmlns:a16="http://schemas.microsoft.com/office/drawing/2014/main" id="{5ECDFEA0-2006-4B7D-9B63-5F862C814124}"/>
              </a:ext>
            </a:extLst>
          </p:cNvPr>
          <p:cNvSpPr>
            <a:spLocks noGrp="1"/>
          </p:cNvSpPr>
          <p:nvPr>
            <p:ph idx="1"/>
          </p:nvPr>
        </p:nvSpPr>
        <p:spPr>
          <a:xfrm>
            <a:off x="439882" y="1280166"/>
            <a:ext cx="6425045" cy="5577834"/>
          </a:xfrm>
        </p:spPr>
        <p:txBody>
          <a:bodyPr vert="horz" lIns="91440" tIns="45720" rIns="91440" bIns="45720" rtlCol="0" anchor="t">
            <a:normAutofit/>
          </a:bodyPr>
          <a:lstStyle/>
          <a:p>
            <a:r>
              <a:rPr lang="fr-FR" sz="2200" dirty="0"/>
              <a:t>En </a:t>
            </a:r>
            <a:r>
              <a:rPr lang="fr-FR" sz="2200" b="1" dirty="0"/>
              <a:t>haut à droite </a:t>
            </a:r>
            <a:r>
              <a:rPr lang="fr-FR" sz="2200" dirty="0"/>
              <a:t>et </a:t>
            </a:r>
            <a:r>
              <a:rPr lang="fr-FR" sz="2200" b="1" dirty="0"/>
              <a:t>en bas de chaque instrument </a:t>
            </a:r>
            <a:r>
              <a:rPr lang="fr-FR" sz="2200" dirty="0"/>
              <a:t>se trouvent diverses options de sauvegarde. </a:t>
            </a:r>
          </a:p>
          <a:p>
            <a:pPr marL="0" indent="0" algn="ctr">
              <a:buNone/>
            </a:pPr>
            <a:r>
              <a:rPr lang="fr-FR" sz="2200" b="1" dirty="0">
                <a:solidFill>
                  <a:srgbClr val="D60A87"/>
                </a:solidFill>
              </a:rPr>
              <a:t>N'oubliez pas de sauvegarder le formulaire à intervalles réguliers pendant que vous travaillez.  </a:t>
            </a:r>
          </a:p>
          <a:p>
            <a:pPr marL="0" indent="0" algn="ctr">
              <a:buNone/>
            </a:pPr>
            <a:r>
              <a:rPr lang="fr-FR" sz="1800" b="1" dirty="0">
                <a:solidFill>
                  <a:srgbClr val="D60A87"/>
                </a:solidFill>
              </a:rPr>
              <a:t>Si vous perdez la connexion internet pendant que vous travaillez sur un instrument, les données peuvent être perdues si elles ne sont pas enregistrées régulièrement. </a:t>
            </a:r>
          </a:p>
          <a:p>
            <a:r>
              <a:rPr lang="fr-FR" dirty="0"/>
              <a:t>‘</a:t>
            </a:r>
            <a:r>
              <a:rPr lang="fr-FR" sz="2200" b="1" i="1" dirty="0"/>
              <a:t>Enregistrer et continuer à afficher</a:t>
            </a:r>
            <a:r>
              <a:rPr lang="fr-FR" sz="2200" dirty="0"/>
              <a:t>’: Enregistre l'instrument et vous laisse travailler sur cet instrument.</a:t>
            </a:r>
            <a:endParaRPr lang="fr-FR" sz="2200" dirty="0">
              <a:ea typeface="Calibri"/>
              <a:cs typeface="Calibri"/>
            </a:endParaRPr>
          </a:p>
          <a:p>
            <a:r>
              <a:rPr lang="fr-FR" sz="2200" i="1" dirty="0"/>
              <a:t>‘</a:t>
            </a:r>
            <a:r>
              <a:rPr lang="fr-FR" sz="2200" b="1" i="1" dirty="0"/>
              <a:t>Enregistrez et passer à l'instrument suivant'</a:t>
            </a:r>
            <a:r>
              <a:rPr lang="fr-FR" sz="2200" dirty="0"/>
              <a:t>: Enregistre l'instrument et passe au suivant.  </a:t>
            </a:r>
            <a:endParaRPr lang="fr-FR" sz="2200" dirty="0">
              <a:ea typeface="Calibri"/>
              <a:cs typeface="Calibri"/>
            </a:endParaRPr>
          </a:p>
          <a:p>
            <a:r>
              <a:rPr lang="fr-FR" sz="2200" i="1" dirty="0"/>
              <a:t>‘</a:t>
            </a:r>
            <a:r>
              <a:rPr lang="fr-FR" sz="2200" b="1" i="1" dirty="0"/>
              <a:t>Enregistrer et quitter l'enregistrement</a:t>
            </a:r>
            <a:r>
              <a:rPr lang="fr-FR" sz="2200" i="1" dirty="0"/>
              <a:t>’</a:t>
            </a:r>
            <a:r>
              <a:rPr lang="fr-FR" sz="2200" dirty="0"/>
              <a:t>: Enregistre l'instrument et vous ramène à la page d'accueil ou vous verrez un aperçu de chaque formulaire. </a:t>
            </a:r>
          </a:p>
        </p:txBody>
      </p:sp>
      <p:pic>
        <p:nvPicPr>
          <p:cNvPr id="4" name="Picture 3">
            <a:extLst>
              <a:ext uri="{FF2B5EF4-FFF2-40B4-BE49-F238E27FC236}">
                <a16:creationId xmlns:a16="http://schemas.microsoft.com/office/drawing/2014/main" id="{AF137FC2-99D5-8BFF-5F77-BC7BDC2BB2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09383" y="1087219"/>
            <a:ext cx="3256903" cy="2238022"/>
          </a:xfrm>
          <a:prstGeom prst="rect">
            <a:avLst/>
          </a:prstGeom>
          <a:ln>
            <a:solidFill>
              <a:schemeClr val="tx1"/>
            </a:solidFill>
          </a:ln>
        </p:spPr>
      </p:pic>
      <p:pic>
        <p:nvPicPr>
          <p:cNvPr id="5" name="Picture 4">
            <a:extLst>
              <a:ext uri="{FF2B5EF4-FFF2-40B4-BE49-F238E27FC236}">
                <a16:creationId xmlns:a16="http://schemas.microsoft.com/office/drawing/2014/main" id="{59E3E2EF-47D7-2335-AAD0-7A26D2D3B8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32376" y="3395169"/>
            <a:ext cx="4978078" cy="3409617"/>
          </a:xfrm>
          <a:prstGeom prst="rect">
            <a:avLst/>
          </a:prstGeom>
          <a:ln>
            <a:solidFill>
              <a:schemeClr val="tx1"/>
            </a:solidFill>
          </a:ln>
        </p:spPr>
      </p:pic>
    </p:spTree>
    <p:extLst>
      <p:ext uri="{BB962C8B-B14F-4D97-AF65-F5344CB8AC3E}">
        <p14:creationId xmlns:p14="http://schemas.microsoft.com/office/powerpoint/2010/main" val="852138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A3F21-D04C-46C8-BFCB-9CC07C585D6E}"/>
              </a:ext>
            </a:extLst>
          </p:cNvPr>
          <p:cNvSpPr>
            <a:spLocks noGrp="1"/>
          </p:cNvSpPr>
          <p:nvPr>
            <p:ph type="title"/>
          </p:nvPr>
        </p:nvSpPr>
        <p:spPr/>
        <p:txBody>
          <a:bodyPr/>
          <a:lstStyle/>
          <a:p>
            <a:r>
              <a:rPr lang="fr-FR" dirty="0"/>
              <a:t>Alertes – Utilisateurs simultanés</a:t>
            </a:r>
          </a:p>
        </p:txBody>
      </p:sp>
      <p:sp>
        <p:nvSpPr>
          <p:cNvPr id="6" name="Content Placeholder 5">
            <a:extLst>
              <a:ext uri="{FF2B5EF4-FFF2-40B4-BE49-F238E27FC236}">
                <a16:creationId xmlns:a16="http://schemas.microsoft.com/office/drawing/2014/main" id="{8EFA6611-5A0B-4A79-8826-86693839D5F4}"/>
              </a:ext>
            </a:extLst>
          </p:cNvPr>
          <p:cNvSpPr>
            <a:spLocks noGrp="1"/>
          </p:cNvSpPr>
          <p:nvPr>
            <p:ph idx="1"/>
          </p:nvPr>
        </p:nvSpPr>
        <p:spPr/>
        <p:txBody>
          <a:bodyPr>
            <a:normAutofit/>
          </a:bodyPr>
          <a:lstStyle/>
          <a:p>
            <a:r>
              <a:rPr lang="fr-FR" sz="2200" dirty="0"/>
              <a:t>Si un autre utilisateur édite activement un instrument spécifique, par exemple l'instrument A1, les autres utilisateurs ne pourront pas éditer ce formulaire en même temps. </a:t>
            </a:r>
          </a:p>
          <a:p>
            <a:r>
              <a:rPr lang="fr-FR" sz="2200" dirty="0"/>
              <a:t>Cette fonctionnalité évite les conflits de saisie des données sur l'instrument. </a:t>
            </a:r>
          </a:p>
          <a:p>
            <a:r>
              <a:rPr lang="fr-FR" sz="2200" dirty="0"/>
              <a:t>Une alerte apparaitra en haut de votre écran lorsque vous ouvrirez l'instrument. </a:t>
            </a:r>
          </a:p>
          <a:p>
            <a:r>
              <a:rPr lang="fr-FR" sz="2200" dirty="0"/>
              <a:t>Cliquez sur </a:t>
            </a:r>
            <a:r>
              <a:rPr lang="fr-FR" sz="2200" i="1" dirty="0"/>
              <a:t>‘Vérifiez à nouveau' </a:t>
            </a:r>
            <a:r>
              <a:rPr lang="fr-FR" sz="2200" dirty="0"/>
              <a:t>pour actualiser la page et voir si votre collègue a terminé les modifications.</a:t>
            </a:r>
          </a:p>
          <a:p>
            <a:r>
              <a:rPr lang="fr-FR" sz="2200" b="1" dirty="0"/>
              <a:t>Lorsque vous ne travaillez pas activement sur eGLAAS, nous vous encourageons à  sauvegarder et quitter </a:t>
            </a:r>
            <a:r>
              <a:rPr lang="fr-FR" sz="2200" b="1" dirty="0" err="1"/>
              <a:t>REDCap</a:t>
            </a:r>
            <a:r>
              <a:rPr lang="fr-FR" sz="2200" b="1" dirty="0"/>
              <a:t>. </a:t>
            </a:r>
            <a:r>
              <a:rPr lang="fr-FR" sz="2200" dirty="0"/>
              <a:t>Autrement, vous risquez d'empêcher vos collègues de poursuivre leur travail. </a:t>
            </a:r>
          </a:p>
        </p:txBody>
      </p:sp>
      <p:pic>
        <p:nvPicPr>
          <p:cNvPr id="5" name="Image 4">
            <a:extLst>
              <a:ext uri="{FF2B5EF4-FFF2-40B4-BE49-F238E27FC236}">
                <a16:creationId xmlns:a16="http://schemas.microsoft.com/office/drawing/2014/main" id="{8A5387DA-F44F-DFC0-6FE9-AECB1D8A14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1414" y="4459453"/>
            <a:ext cx="8292443" cy="2160000"/>
          </a:xfrm>
          <a:prstGeom prst="rect">
            <a:avLst/>
          </a:prstGeom>
          <a:ln>
            <a:solidFill>
              <a:schemeClr val="tx1"/>
            </a:solidFill>
          </a:ln>
        </p:spPr>
      </p:pic>
    </p:spTree>
    <p:extLst>
      <p:ext uri="{BB962C8B-B14F-4D97-AF65-F5344CB8AC3E}">
        <p14:creationId xmlns:p14="http://schemas.microsoft.com/office/powerpoint/2010/main" val="458668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E2259-83F7-4F32-8DF8-A27ECD09AA23}"/>
              </a:ext>
            </a:extLst>
          </p:cNvPr>
          <p:cNvSpPr>
            <a:spLocks noGrp="1"/>
          </p:cNvSpPr>
          <p:nvPr>
            <p:ph type="title"/>
          </p:nvPr>
        </p:nvSpPr>
        <p:spPr/>
        <p:txBody>
          <a:bodyPr/>
          <a:lstStyle/>
          <a:p>
            <a:r>
              <a:rPr lang="fr-FR" dirty="0"/>
              <a:t>Planification du travail en équipe dans le processus eGLAAS</a:t>
            </a:r>
          </a:p>
        </p:txBody>
      </p:sp>
      <p:sp>
        <p:nvSpPr>
          <p:cNvPr id="2" name="Content Placeholder 1">
            <a:extLst>
              <a:ext uri="{FF2B5EF4-FFF2-40B4-BE49-F238E27FC236}">
                <a16:creationId xmlns:a16="http://schemas.microsoft.com/office/drawing/2014/main" id="{1654D70B-D1D9-463D-8E7D-418F4EED27D0}"/>
              </a:ext>
            </a:extLst>
          </p:cNvPr>
          <p:cNvSpPr>
            <a:spLocks noGrp="1"/>
          </p:cNvSpPr>
          <p:nvPr>
            <p:ph idx="1"/>
          </p:nvPr>
        </p:nvSpPr>
        <p:spPr/>
        <p:txBody>
          <a:bodyPr vert="horz" lIns="91440" tIns="45720" rIns="91440" bIns="45720" rtlCol="0" anchor="t">
            <a:normAutofit/>
          </a:bodyPr>
          <a:lstStyle/>
          <a:p>
            <a:pPr marL="0" indent="0">
              <a:buNone/>
            </a:pPr>
            <a:r>
              <a:rPr lang="fr-FR" dirty="0"/>
              <a:t>Il y a trois discussions principales spécifiques à eGLAAS que les équipes pays doivent avoir lors de la planification de leur processus :</a:t>
            </a:r>
          </a:p>
          <a:p>
            <a:pPr marL="342900" indent="-342900">
              <a:buFont typeface="+mj-lt"/>
              <a:buAutoNum type="arabicPeriod"/>
            </a:pPr>
            <a:r>
              <a:rPr lang="fr-FR" sz="2800" b="1" dirty="0"/>
              <a:t>Comment travailler ensemble et partager les responsabilités sur eGLAAS ?</a:t>
            </a:r>
          </a:p>
          <a:p>
            <a:pPr marL="342900" indent="-342900">
              <a:buFont typeface="+mj-lt"/>
              <a:buAutoNum type="arabicPeriod"/>
            </a:pPr>
            <a:endParaRPr lang="fr-FR" sz="2800" dirty="0"/>
          </a:p>
          <a:p>
            <a:pPr marL="342900" indent="-342900">
              <a:buFont typeface="+mj-lt"/>
              <a:buAutoNum type="arabicPeriod" startAt="2"/>
            </a:pPr>
            <a:r>
              <a:rPr lang="fr-FR" sz="2800" b="1" dirty="0"/>
              <a:t>Comment utiliser la fonction État des enregistrements sur eGLAAS ?</a:t>
            </a:r>
          </a:p>
          <a:p>
            <a:pPr marL="342900" indent="-342900">
              <a:buFont typeface="+mj-lt"/>
              <a:buAutoNum type="arabicPeriod" startAt="2"/>
            </a:pPr>
            <a:endParaRPr lang="fr-FR" sz="2800" b="1" dirty="0"/>
          </a:p>
          <a:p>
            <a:pPr marL="342900" indent="-342900">
              <a:buFont typeface="+mj-lt"/>
              <a:buAutoNum type="arabicPeriod" startAt="2"/>
            </a:pPr>
            <a:r>
              <a:rPr lang="fr-FR" sz="2800" b="1" dirty="0"/>
              <a:t>Comment utiliser le Module de Résolution de Données sur </a:t>
            </a:r>
            <a:r>
              <a:rPr lang="fr-FR" sz="2800" b="1" err="1"/>
              <a:t>eGLAAS</a:t>
            </a:r>
            <a:r>
              <a:rPr lang="fr-FR" sz="2800" b="1" dirty="0"/>
              <a:t>? </a:t>
            </a:r>
          </a:p>
        </p:txBody>
      </p:sp>
    </p:spTree>
    <p:extLst>
      <p:ext uri="{BB962C8B-B14F-4D97-AF65-F5344CB8AC3E}">
        <p14:creationId xmlns:p14="http://schemas.microsoft.com/office/powerpoint/2010/main" val="2904026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E2259-83F7-4F32-8DF8-A27ECD09AA23}"/>
              </a:ext>
            </a:extLst>
          </p:cNvPr>
          <p:cNvSpPr>
            <a:spLocks noGrp="1"/>
          </p:cNvSpPr>
          <p:nvPr>
            <p:ph type="title"/>
          </p:nvPr>
        </p:nvSpPr>
        <p:spPr/>
        <p:txBody>
          <a:bodyPr/>
          <a:lstStyle/>
          <a:p>
            <a:r>
              <a:rPr lang="fr-FR" dirty="0"/>
              <a:t>Planification du travail en équipe dans le processus eGLAAS</a:t>
            </a:r>
          </a:p>
        </p:txBody>
      </p:sp>
      <p:sp>
        <p:nvSpPr>
          <p:cNvPr id="2" name="Content Placeholder 1">
            <a:extLst>
              <a:ext uri="{FF2B5EF4-FFF2-40B4-BE49-F238E27FC236}">
                <a16:creationId xmlns:a16="http://schemas.microsoft.com/office/drawing/2014/main" id="{1654D70B-D1D9-463D-8E7D-418F4EED27D0}"/>
              </a:ext>
            </a:extLst>
          </p:cNvPr>
          <p:cNvSpPr>
            <a:spLocks noGrp="1"/>
          </p:cNvSpPr>
          <p:nvPr>
            <p:ph idx="1"/>
          </p:nvPr>
        </p:nvSpPr>
        <p:spPr/>
        <p:txBody>
          <a:bodyPr vert="horz" lIns="91440" tIns="45720" rIns="91440" bIns="45720" rtlCol="0" anchor="t">
            <a:normAutofit/>
          </a:bodyPr>
          <a:lstStyle/>
          <a:p>
            <a:pPr marL="342900" indent="-342900">
              <a:buFont typeface="+mj-lt"/>
              <a:buAutoNum type="arabicPeriod"/>
            </a:pPr>
            <a:r>
              <a:rPr lang="fr-FR" sz="3200" b="1" dirty="0"/>
              <a:t>Comment travailler ensemble et partager les responsabilités sur eGLAAS ?</a:t>
            </a:r>
          </a:p>
          <a:p>
            <a:r>
              <a:rPr lang="fr-FR" sz="2800" dirty="0"/>
              <a:t>Certaines équipes peuvent souhaiter qu'un seul membre de l'équipe saisisse les données dans l'enquête pays en ligne. </a:t>
            </a:r>
          </a:p>
          <a:p>
            <a:r>
              <a:rPr lang="fr-FR" sz="2800" dirty="0"/>
              <a:t>D'autres équipes peuvent choisir d'attribuer différentes questions eGLAAS à différents membres de l'équipe pour partager la saisie des données. Plusieurs membres de l'équipe peuvent travailler simultanément sur le même enregistrement sur la plateforme </a:t>
            </a:r>
            <a:r>
              <a:rPr lang="fr-FR" sz="2800" dirty="0" err="1"/>
              <a:t>eGLAAS</a:t>
            </a:r>
            <a:r>
              <a:rPr lang="fr-FR" sz="2800" dirty="0"/>
              <a:t>, mais ne peuvent pas ouvrir le même instrument (formulaire / question) en même temps. </a:t>
            </a:r>
          </a:p>
        </p:txBody>
      </p:sp>
    </p:spTree>
    <p:extLst>
      <p:ext uri="{BB962C8B-B14F-4D97-AF65-F5344CB8AC3E}">
        <p14:creationId xmlns:p14="http://schemas.microsoft.com/office/powerpoint/2010/main" val="3445153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5277A6-8946-4FF6-8AA2-B4C115BE7A55}"/>
              </a:ext>
            </a:extLst>
          </p:cNvPr>
          <p:cNvSpPr>
            <a:spLocks noGrp="1"/>
          </p:cNvSpPr>
          <p:nvPr>
            <p:ph type="title"/>
          </p:nvPr>
        </p:nvSpPr>
        <p:spPr/>
        <p:txBody>
          <a:bodyPr/>
          <a:lstStyle/>
          <a:p>
            <a:r>
              <a:rPr lang="fr-FR">
                <a:solidFill>
                  <a:srgbClr val="D60A87"/>
                </a:solidFill>
              </a:rPr>
              <a:t>Rappel </a:t>
            </a:r>
            <a:r>
              <a:rPr lang="fr-FR"/>
              <a:t>: Le processus GLAAS est collaboratif</a:t>
            </a:r>
          </a:p>
        </p:txBody>
      </p:sp>
      <p:sp>
        <p:nvSpPr>
          <p:cNvPr id="2" name="Content Placeholder 1">
            <a:extLst>
              <a:ext uri="{FF2B5EF4-FFF2-40B4-BE49-F238E27FC236}">
                <a16:creationId xmlns:a16="http://schemas.microsoft.com/office/drawing/2014/main" id="{33D564F0-10C3-405A-8135-0F13C6E81AAB}"/>
              </a:ext>
            </a:extLst>
          </p:cNvPr>
          <p:cNvSpPr>
            <a:spLocks noGrp="1"/>
          </p:cNvSpPr>
          <p:nvPr>
            <p:ph idx="1"/>
          </p:nvPr>
        </p:nvSpPr>
        <p:spPr/>
        <p:txBody>
          <a:bodyPr>
            <a:noAutofit/>
          </a:bodyPr>
          <a:lstStyle/>
          <a:p>
            <a:pPr>
              <a:spcAft>
                <a:spcPts val="600"/>
              </a:spcAft>
            </a:pPr>
            <a:r>
              <a:rPr lang="fr-FR" dirty="0"/>
              <a:t>Quel que soit le format de l'enquête pays (PDF ou en ligne), le processus GLAAS de collecte de données et de compilation des réponses doit être collaboratif, participatif et multipartite.</a:t>
            </a:r>
          </a:p>
          <a:p>
            <a:pPr>
              <a:spcAft>
                <a:spcPts val="600"/>
              </a:spcAft>
            </a:pPr>
            <a:r>
              <a:rPr lang="fr-FR" dirty="0"/>
              <a:t>Étant donné que plusieurs parties prenantes sont impliquées dans l'encodage de l'enquête GLAAS, il est important d'organiser une réunion finale de validation gouvernementale avec toutes les personnes impliquées dans l'initiative GLAAS pour garantir que tout le monde est d'accord avec les informations saisies dans l'enquête.</a:t>
            </a:r>
          </a:p>
          <a:p>
            <a:pPr>
              <a:spcAft>
                <a:spcPts val="600"/>
              </a:spcAft>
            </a:pPr>
            <a:r>
              <a:rPr lang="fr-FR" dirty="0"/>
              <a:t>Le ministère/agence gouvernementale responsable passe en revue les données et approuve les résultats avant de les soumettre.</a:t>
            </a:r>
          </a:p>
          <a:p>
            <a:pPr>
              <a:spcAft>
                <a:spcPts val="600"/>
              </a:spcAft>
            </a:pPr>
            <a:r>
              <a:rPr lang="fr-FR" dirty="0"/>
              <a:t>Plusieurs fonctionnalités d'</a:t>
            </a:r>
            <a:r>
              <a:rPr lang="fr-FR" dirty="0" err="1"/>
              <a:t>eGLAAS</a:t>
            </a:r>
            <a:r>
              <a:rPr lang="fr-FR" dirty="0"/>
              <a:t> prennent en charge et améliorent la capacité des équipes à travailler ensemble pour mener à bien l'encodage de l'enquête pays </a:t>
            </a:r>
            <a:r>
              <a:rPr lang="fr-FR" dirty="0" err="1"/>
              <a:t>eGLAAS</a:t>
            </a:r>
            <a:r>
              <a:rPr lang="fr-FR" dirty="0"/>
              <a:t>, telles que le </a:t>
            </a:r>
            <a:r>
              <a:rPr lang="fr-FR" i="1" dirty="0"/>
              <a:t>'Tableau de bord'</a:t>
            </a:r>
            <a:r>
              <a:rPr lang="fr-FR" dirty="0"/>
              <a:t>, le </a:t>
            </a:r>
            <a:r>
              <a:rPr lang="fr-FR" i="1" dirty="0"/>
              <a:t>'Module de résolution de données', </a:t>
            </a:r>
            <a:r>
              <a:rPr lang="fr-FR" dirty="0"/>
              <a:t>et les capacités d'impression.</a:t>
            </a:r>
          </a:p>
        </p:txBody>
      </p:sp>
    </p:spTree>
    <p:extLst>
      <p:ext uri="{BB962C8B-B14F-4D97-AF65-F5344CB8AC3E}">
        <p14:creationId xmlns:p14="http://schemas.microsoft.com/office/powerpoint/2010/main" val="2451680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E2259-83F7-4F32-8DF8-A27ECD09AA23}"/>
              </a:ext>
            </a:extLst>
          </p:cNvPr>
          <p:cNvSpPr>
            <a:spLocks noGrp="1"/>
          </p:cNvSpPr>
          <p:nvPr>
            <p:ph type="title"/>
          </p:nvPr>
        </p:nvSpPr>
        <p:spPr/>
        <p:txBody>
          <a:bodyPr/>
          <a:lstStyle/>
          <a:p>
            <a:r>
              <a:rPr lang="fr-FR" dirty="0"/>
              <a:t>Planification du travail en équipe dans le processus eGLAAS</a:t>
            </a:r>
          </a:p>
        </p:txBody>
      </p:sp>
      <p:sp>
        <p:nvSpPr>
          <p:cNvPr id="2" name="Content Placeholder 1">
            <a:extLst>
              <a:ext uri="{FF2B5EF4-FFF2-40B4-BE49-F238E27FC236}">
                <a16:creationId xmlns:a16="http://schemas.microsoft.com/office/drawing/2014/main" id="{1654D70B-D1D9-463D-8E7D-418F4EED27D0}"/>
              </a:ext>
            </a:extLst>
          </p:cNvPr>
          <p:cNvSpPr>
            <a:spLocks noGrp="1"/>
          </p:cNvSpPr>
          <p:nvPr>
            <p:ph idx="1"/>
          </p:nvPr>
        </p:nvSpPr>
        <p:spPr>
          <a:xfrm>
            <a:off x="609600" y="1280166"/>
            <a:ext cx="10972800" cy="4764499"/>
          </a:xfrm>
        </p:spPr>
        <p:txBody>
          <a:bodyPr vert="horz" lIns="91440" tIns="45720" rIns="91440" bIns="45720" rtlCol="0" anchor="t">
            <a:normAutofit/>
          </a:bodyPr>
          <a:lstStyle/>
          <a:p>
            <a:pPr marL="342900" indent="-342900">
              <a:buFont typeface="+mj-lt"/>
              <a:buAutoNum type="arabicPeriod" startAt="2"/>
            </a:pPr>
            <a:r>
              <a:rPr lang="fr-FR" sz="2800" b="1" dirty="0"/>
              <a:t>Comment utiliser la fonction État des enregistrements dans </a:t>
            </a:r>
            <a:r>
              <a:rPr lang="fr-FR" sz="2800" b="1" dirty="0" err="1"/>
              <a:t>eGLAAS</a:t>
            </a:r>
            <a:r>
              <a:rPr lang="fr-FR" sz="2800" b="1" dirty="0"/>
              <a:t> ? </a:t>
            </a:r>
          </a:p>
          <a:p>
            <a:r>
              <a:rPr lang="fr-FR" dirty="0"/>
              <a:t>Si plusieurs membres de l'équipe travaillent sur </a:t>
            </a:r>
            <a:r>
              <a:rPr lang="fr-FR" dirty="0" err="1"/>
              <a:t>eGLAAS</a:t>
            </a:r>
            <a:r>
              <a:rPr lang="fr-FR" dirty="0"/>
              <a:t>, vous devriez réfléchir attentivement à la manière dont vous souhaitez utiliser la fonction :</a:t>
            </a:r>
            <a:endParaRPr lang="en-US" dirty="0"/>
          </a:p>
          <a:p>
            <a:pPr lvl="1"/>
            <a:r>
              <a:rPr lang="fr-FR" sz="2400" b="1" dirty="0">
                <a:solidFill>
                  <a:srgbClr val="D60A87"/>
                </a:solidFill>
              </a:rPr>
              <a:t>État des enregistrements</a:t>
            </a:r>
            <a:r>
              <a:rPr lang="fr-FR" sz="2400" dirty="0"/>
              <a:t>: L'état des enregistrements indique le statut de chaque instrument (question) de l'enquête </a:t>
            </a:r>
            <a:r>
              <a:rPr lang="fr-FR" sz="2400" dirty="0" err="1"/>
              <a:t>eGLAAS</a:t>
            </a:r>
            <a:r>
              <a:rPr lang="fr-FR" sz="2400" dirty="0"/>
              <a:t> (par exemple, Incomplet ou Complet). </a:t>
            </a:r>
          </a:p>
          <a:p>
            <a:pPr marL="457200" lvl="1" indent="0">
              <a:buNone/>
            </a:pPr>
            <a:endParaRPr lang="fr-FR" dirty="0"/>
          </a:p>
          <a:p>
            <a:pPr marL="457200" lvl="1" indent="0">
              <a:buNone/>
            </a:pPr>
            <a:endParaRPr lang="fr-FR" dirty="0"/>
          </a:p>
          <a:p>
            <a:pPr marL="457200" lvl="1" indent="0" algn="ctr">
              <a:buNone/>
            </a:pPr>
            <a:r>
              <a:rPr lang="fr-FR" dirty="0"/>
              <a:t>Veuillez voir la diapositive suivante pour plus de détails</a:t>
            </a:r>
            <a:endParaRPr lang="fr-FR" sz="2400" dirty="0"/>
          </a:p>
        </p:txBody>
      </p:sp>
    </p:spTree>
    <p:extLst>
      <p:ext uri="{BB962C8B-B14F-4D97-AF65-F5344CB8AC3E}">
        <p14:creationId xmlns:p14="http://schemas.microsoft.com/office/powerpoint/2010/main" val="117713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59C55-7D97-4CC3-8485-01FB9A14A30B}"/>
              </a:ext>
            </a:extLst>
          </p:cNvPr>
          <p:cNvSpPr>
            <a:spLocks noGrp="1"/>
          </p:cNvSpPr>
          <p:nvPr>
            <p:ph type="title"/>
          </p:nvPr>
        </p:nvSpPr>
        <p:spPr/>
        <p:txBody>
          <a:bodyPr>
            <a:normAutofit/>
          </a:bodyPr>
          <a:lstStyle/>
          <a:p>
            <a:r>
              <a:rPr lang="fr-FR" dirty="0"/>
              <a:t>Initiative GLAAS de l’ONU-Eau et enquête pays 2024</a:t>
            </a:r>
          </a:p>
        </p:txBody>
      </p:sp>
      <p:sp>
        <p:nvSpPr>
          <p:cNvPr id="5" name="Content Placeholder 4">
            <a:extLst>
              <a:ext uri="{FF2B5EF4-FFF2-40B4-BE49-F238E27FC236}">
                <a16:creationId xmlns:a16="http://schemas.microsoft.com/office/drawing/2014/main" id="{E03D33BF-C218-4997-B881-E18147FB218E}"/>
              </a:ext>
            </a:extLst>
          </p:cNvPr>
          <p:cNvSpPr>
            <a:spLocks noGrp="1"/>
          </p:cNvSpPr>
          <p:nvPr>
            <p:ph idx="1"/>
          </p:nvPr>
        </p:nvSpPr>
        <p:spPr>
          <a:xfrm>
            <a:off x="609600" y="1280166"/>
            <a:ext cx="10972800" cy="5378961"/>
          </a:xfrm>
        </p:spPr>
        <p:txBody>
          <a:bodyPr>
            <a:normAutofit/>
          </a:bodyPr>
          <a:lstStyle/>
          <a:p>
            <a:pPr marL="0" indent="0">
              <a:buNone/>
            </a:pPr>
            <a:r>
              <a:rPr lang="fr-FR" sz="2800" b="1" dirty="0">
                <a:solidFill>
                  <a:srgbClr val="D60A87"/>
                </a:solidFill>
              </a:rPr>
              <a:t>GLAAS:</a:t>
            </a:r>
            <a:r>
              <a:rPr lang="fr-FR" sz="2800" b="1" dirty="0">
                <a:solidFill>
                  <a:schemeClr val="accent2"/>
                </a:solidFill>
              </a:rPr>
              <a:t> </a:t>
            </a:r>
            <a:r>
              <a:rPr lang="fr-FR" sz="2800" dirty="0"/>
              <a:t>Analyse et évaluation mondiales de l’ONU-Eau sur l’assainissement et l’eau potable</a:t>
            </a:r>
          </a:p>
          <a:p>
            <a:r>
              <a:rPr lang="fr-FR" sz="2800" dirty="0"/>
              <a:t>Mise en œuvre par l'Organisation mondiale de la Santé en lieu et place de l'ONU-Eau.</a:t>
            </a:r>
          </a:p>
          <a:p>
            <a:r>
              <a:rPr lang="fr-FR" sz="2800" dirty="0"/>
              <a:t>Une évaluation mondiale des systèmes WASH, y compris sur les cadres politiques, les dispositions institutionnelles, les systèmes de suivi, la réglementation, les ressources humaines et les finances.</a:t>
            </a:r>
          </a:p>
          <a:p>
            <a:r>
              <a:rPr lang="fr-FR" sz="2800" dirty="0"/>
              <a:t>Le processus GLAAS collecte des informations directement auprès des gouvernements nationaux via l'enquête pays GLAAS administrée tous les 2 à 3 ans par l'OMS et touchant plus de 100 pays. </a:t>
            </a:r>
          </a:p>
        </p:txBody>
      </p:sp>
    </p:spTree>
    <p:extLst>
      <p:ext uri="{BB962C8B-B14F-4D97-AF65-F5344CB8AC3E}">
        <p14:creationId xmlns:p14="http://schemas.microsoft.com/office/powerpoint/2010/main" val="3815969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27D2B-E218-4DED-804E-199E5971B047}"/>
              </a:ext>
            </a:extLst>
          </p:cNvPr>
          <p:cNvSpPr>
            <a:spLocks noGrp="1"/>
          </p:cNvSpPr>
          <p:nvPr>
            <p:ph type="title"/>
          </p:nvPr>
        </p:nvSpPr>
        <p:spPr>
          <a:xfrm>
            <a:off x="609599" y="198873"/>
            <a:ext cx="11582401" cy="840218"/>
          </a:xfrm>
        </p:spPr>
        <p:txBody>
          <a:bodyPr>
            <a:noAutofit/>
          </a:bodyPr>
          <a:lstStyle/>
          <a:p>
            <a:r>
              <a:rPr lang="fr-FR" sz="3200" dirty="0"/>
              <a:t>Déterminer comment utiliser la fonction État</a:t>
            </a:r>
            <a:r>
              <a:rPr lang="fr-FR" sz="3200" i="1" dirty="0"/>
              <a:t> </a:t>
            </a:r>
            <a:r>
              <a:rPr lang="fr-FR" sz="3200" dirty="0"/>
              <a:t>des enregistrements</a:t>
            </a:r>
          </a:p>
        </p:txBody>
      </p:sp>
      <p:sp>
        <p:nvSpPr>
          <p:cNvPr id="3" name="Content Placeholder 2">
            <a:extLst>
              <a:ext uri="{FF2B5EF4-FFF2-40B4-BE49-F238E27FC236}">
                <a16:creationId xmlns:a16="http://schemas.microsoft.com/office/drawing/2014/main" id="{923DAC6F-B56D-4547-988C-8FD7EB8ED364}"/>
              </a:ext>
            </a:extLst>
          </p:cNvPr>
          <p:cNvSpPr>
            <a:spLocks noGrp="1"/>
          </p:cNvSpPr>
          <p:nvPr>
            <p:ph idx="1"/>
          </p:nvPr>
        </p:nvSpPr>
        <p:spPr>
          <a:xfrm>
            <a:off x="595531" y="1233808"/>
            <a:ext cx="6494585" cy="3988462"/>
          </a:xfrm>
        </p:spPr>
        <p:txBody>
          <a:bodyPr vert="horz" lIns="91440" tIns="45720" rIns="91440" bIns="45720" rtlCol="0" anchor="t">
            <a:normAutofit/>
          </a:bodyPr>
          <a:lstStyle/>
          <a:p>
            <a:r>
              <a:rPr lang="fr-FR" sz="2200" dirty="0"/>
              <a:t>Décidez comment utiliser la fonction </a:t>
            </a:r>
            <a:r>
              <a:rPr lang="fr-FR" sz="2200" i="1" dirty="0"/>
              <a:t>'État</a:t>
            </a:r>
            <a:r>
              <a:rPr lang="fr-FR" sz="2200" dirty="0"/>
              <a:t>' des enregistrements pour gérer le processus d'enquête. </a:t>
            </a:r>
          </a:p>
          <a:p>
            <a:r>
              <a:rPr lang="fr-FR" sz="2200" dirty="0"/>
              <a:t>Les icônes d'état de l'instrument disponibles sont :</a:t>
            </a:r>
          </a:p>
          <a:p>
            <a:pPr lvl="1"/>
            <a:r>
              <a:rPr lang="fr-FR" sz="1800" b="1" i="1" dirty="0">
                <a:solidFill>
                  <a:schemeClr val="tx1">
                    <a:lumMod val="50000"/>
                    <a:lumOff val="50000"/>
                  </a:schemeClr>
                </a:solidFill>
              </a:rPr>
              <a:t>'Incomplet (aucune donnée enregistrée)' </a:t>
            </a:r>
            <a:r>
              <a:rPr lang="fr-FR" sz="1800" dirty="0"/>
              <a:t>indique que l'instrument n'a pas encore été complété. </a:t>
            </a:r>
          </a:p>
          <a:p>
            <a:pPr lvl="1"/>
            <a:r>
              <a:rPr lang="fr-FR" sz="1800" b="1" i="1" dirty="0">
                <a:solidFill>
                  <a:srgbClr val="C00000"/>
                </a:solidFill>
              </a:rPr>
              <a:t>'Incomplet' </a:t>
            </a:r>
            <a:r>
              <a:rPr lang="fr-FR" sz="1800" dirty="0"/>
              <a:t>indique que des données sont enregistrées dans l'instrument, mais qu'il n'est pas complet. </a:t>
            </a:r>
            <a:endParaRPr lang="fr-FR" sz="1800" dirty="0">
              <a:ea typeface="Calibri"/>
              <a:cs typeface="Calibri"/>
            </a:endParaRPr>
          </a:p>
          <a:p>
            <a:pPr lvl="1"/>
            <a:r>
              <a:rPr lang="fr-FR" sz="1800" b="1" i="1" dirty="0">
                <a:solidFill>
                  <a:schemeClr val="accent4">
                    <a:lumMod val="75000"/>
                  </a:schemeClr>
                </a:solidFill>
              </a:rPr>
              <a:t>'Non vérifié' </a:t>
            </a:r>
            <a:r>
              <a:rPr lang="fr-FR" sz="1800" dirty="0"/>
              <a:t>indique que des données sont enregistrées dans l'instrument mais qu'elles nécessitent une vérification. </a:t>
            </a:r>
          </a:p>
          <a:p>
            <a:pPr lvl="1"/>
            <a:r>
              <a:rPr lang="fr-FR" sz="1800" b="1" i="1" dirty="0">
                <a:solidFill>
                  <a:schemeClr val="accent6">
                    <a:lumMod val="75000"/>
                  </a:schemeClr>
                </a:solidFill>
              </a:rPr>
              <a:t>'Complète' </a:t>
            </a:r>
            <a:r>
              <a:rPr lang="fr-FR" sz="1800" dirty="0"/>
              <a:t>indique que l'instrument est prêt à être soumis à l'OMS. </a:t>
            </a:r>
          </a:p>
        </p:txBody>
      </p:sp>
      <p:sp>
        <p:nvSpPr>
          <p:cNvPr id="10" name="Content Placeholder 2">
            <a:extLst>
              <a:ext uri="{FF2B5EF4-FFF2-40B4-BE49-F238E27FC236}">
                <a16:creationId xmlns:a16="http://schemas.microsoft.com/office/drawing/2014/main" id="{4B8FABF8-FC8C-7CFC-0E55-6B147CD7D8E6}"/>
              </a:ext>
            </a:extLst>
          </p:cNvPr>
          <p:cNvSpPr txBox="1">
            <a:spLocks/>
          </p:cNvSpPr>
          <p:nvPr/>
        </p:nvSpPr>
        <p:spPr>
          <a:xfrm>
            <a:off x="609908" y="4454460"/>
            <a:ext cx="6494585" cy="1791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200" b="1" dirty="0"/>
              <a:t>Consultez l'état d'enregistrement </a:t>
            </a:r>
            <a:r>
              <a:rPr lang="fr-FR" sz="2200" dirty="0"/>
              <a:t>de chaque instrument en cliquant sur </a:t>
            </a:r>
            <a:r>
              <a:rPr lang="fr-FR" sz="2200" i="1" dirty="0"/>
              <a:t>‘État’ </a:t>
            </a:r>
            <a:r>
              <a:rPr lang="fr-FR" sz="2200" dirty="0"/>
              <a:t>des enregistrements ou </a:t>
            </a:r>
            <a:r>
              <a:rPr lang="fr-FR" sz="2200" i="1" dirty="0"/>
              <a:t>'Voir/Modifier les enregistrements' </a:t>
            </a:r>
            <a:r>
              <a:rPr lang="fr-FR" sz="2200" dirty="0"/>
              <a:t>sur la plateforme </a:t>
            </a:r>
            <a:r>
              <a:rPr lang="fr-FR" sz="2200" dirty="0" err="1"/>
              <a:t>eGLAAS</a:t>
            </a:r>
            <a:r>
              <a:rPr lang="fr-FR" sz="2200" dirty="0"/>
              <a:t>. </a:t>
            </a:r>
          </a:p>
          <a:p>
            <a:r>
              <a:rPr lang="fr-FR" sz="2200" b="1" dirty="0"/>
              <a:t>Modifiez l'état d'enregistrement </a:t>
            </a:r>
            <a:r>
              <a:rPr lang="fr-FR" sz="2200" dirty="0"/>
              <a:t>d'un instrument dans le menu déroulant en bas de chaque instrument (question)</a:t>
            </a:r>
          </a:p>
        </p:txBody>
      </p:sp>
      <p:pic>
        <p:nvPicPr>
          <p:cNvPr id="6" name="Picture 5">
            <a:extLst>
              <a:ext uri="{FF2B5EF4-FFF2-40B4-BE49-F238E27FC236}">
                <a16:creationId xmlns:a16="http://schemas.microsoft.com/office/drawing/2014/main" id="{905CB785-8BD8-EF8B-8DCC-8A1DCF3D6D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90116" y="5104221"/>
            <a:ext cx="4969007" cy="1145150"/>
          </a:xfrm>
          <a:prstGeom prst="rect">
            <a:avLst/>
          </a:prstGeom>
          <a:ln>
            <a:solidFill>
              <a:schemeClr val="tx1"/>
            </a:solidFill>
          </a:ln>
        </p:spPr>
      </p:pic>
      <p:sp>
        <p:nvSpPr>
          <p:cNvPr id="7" name="Rectangle 6">
            <a:extLst>
              <a:ext uri="{FF2B5EF4-FFF2-40B4-BE49-F238E27FC236}">
                <a16:creationId xmlns:a16="http://schemas.microsoft.com/office/drawing/2014/main" id="{4D553216-123A-9AA4-4E6A-33D64FD9862F}"/>
              </a:ext>
            </a:extLst>
          </p:cNvPr>
          <p:cNvSpPr/>
          <p:nvPr/>
        </p:nvSpPr>
        <p:spPr>
          <a:xfrm>
            <a:off x="9652925" y="5321427"/>
            <a:ext cx="1052546" cy="302765"/>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a:extLst>
              <a:ext uri="{FF2B5EF4-FFF2-40B4-BE49-F238E27FC236}">
                <a16:creationId xmlns:a16="http://schemas.microsoft.com/office/drawing/2014/main" id="{F26FE280-D84B-C728-50BD-F0528FAAEF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90116" y="1233808"/>
            <a:ext cx="4962412" cy="2694726"/>
          </a:xfrm>
          <a:prstGeom prst="rect">
            <a:avLst/>
          </a:prstGeom>
          <a:ln>
            <a:solidFill>
              <a:schemeClr val="tx1"/>
            </a:solidFill>
          </a:ln>
        </p:spPr>
      </p:pic>
    </p:spTree>
    <p:extLst>
      <p:ext uri="{BB962C8B-B14F-4D97-AF65-F5344CB8AC3E}">
        <p14:creationId xmlns:p14="http://schemas.microsoft.com/office/powerpoint/2010/main" val="23546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E2259-83F7-4F32-8DF8-A27ECD09AA23}"/>
              </a:ext>
            </a:extLst>
          </p:cNvPr>
          <p:cNvSpPr>
            <a:spLocks noGrp="1"/>
          </p:cNvSpPr>
          <p:nvPr>
            <p:ph type="title"/>
          </p:nvPr>
        </p:nvSpPr>
        <p:spPr/>
        <p:txBody>
          <a:bodyPr/>
          <a:lstStyle/>
          <a:p>
            <a:r>
              <a:rPr lang="fr-FR" dirty="0"/>
              <a:t>Planification du travail en équipe dans le processus </a:t>
            </a:r>
            <a:r>
              <a:rPr lang="fr-FR" dirty="0" err="1"/>
              <a:t>eGLAAS</a:t>
            </a:r>
          </a:p>
        </p:txBody>
      </p:sp>
      <p:sp>
        <p:nvSpPr>
          <p:cNvPr id="2" name="Content Placeholder 1">
            <a:extLst>
              <a:ext uri="{FF2B5EF4-FFF2-40B4-BE49-F238E27FC236}">
                <a16:creationId xmlns:a16="http://schemas.microsoft.com/office/drawing/2014/main" id="{1654D70B-D1D9-463D-8E7D-418F4EED27D0}"/>
              </a:ext>
            </a:extLst>
          </p:cNvPr>
          <p:cNvSpPr>
            <a:spLocks noGrp="1"/>
          </p:cNvSpPr>
          <p:nvPr>
            <p:ph idx="1"/>
          </p:nvPr>
        </p:nvSpPr>
        <p:spPr>
          <a:xfrm>
            <a:off x="609600" y="1280166"/>
            <a:ext cx="11208152" cy="4764499"/>
          </a:xfrm>
        </p:spPr>
        <p:txBody>
          <a:bodyPr vert="horz" lIns="91440" tIns="45720" rIns="91440" bIns="45720" rtlCol="0" anchor="t">
            <a:normAutofit/>
          </a:bodyPr>
          <a:lstStyle/>
          <a:p>
            <a:pPr marL="296545" indent="-296545">
              <a:buFont typeface="+mj-lt"/>
              <a:buAutoNum type="arabicPeriod" startAt="3"/>
            </a:pPr>
            <a:r>
              <a:rPr lang="fr-FR" sz="2800" b="1" dirty="0"/>
              <a:t> Comment utiliser le Module de Résolution de Données dans </a:t>
            </a:r>
            <a:r>
              <a:rPr lang="fr-FR" sz="2800" b="1" err="1"/>
              <a:t>eGLAAS</a:t>
            </a:r>
            <a:r>
              <a:rPr lang="fr-FR" sz="2800" b="1" dirty="0"/>
              <a:t> ? </a:t>
            </a:r>
            <a:endParaRPr lang="fr-FR"/>
          </a:p>
          <a:p>
            <a:r>
              <a:rPr lang="fr-FR" dirty="0"/>
              <a:t>Si plusieurs membres de l'équipe travaillent sur </a:t>
            </a:r>
            <a:r>
              <a:rPr lang="fr-FR" dirty="0" err="1"/>
              <a:t>eGLAAS</a:t>
            </a:r>
            <a:r>
              <a:rPr lang="fr-FR" dirty="0"/>
              <a:t>, vous devriez réfléchir attentivement à la manière dont vous souhaitez utiliser le :</a:t>
            </a:r>
          </a:p>
          <a:p>
            <a:pPr lvl="1"/>
            <a:r>
              <a:rPr lang="fr-FR" sz="2400" b="1" dirty="0">
                <a:solidFill>
                  <a:srgbClr val="D60A87"/>
                </a:solidFill>
              </a:rPr>
              <a:t>Module de Résolution de Données: </a:t>
            </a:r>
            <a:r>
              <a:rPr lang="fr-FR" sz="2400" dirty="0"/>
              <a:t>Ajouter ou lire des requêtes/commentaires d'autres utilisateurs sur les réponses à vos questions sur l'enquête </a:t>
            </a:r>
            <a:r>
              <a:rPr lang="fr-FR" sz="2400" dirty="0" err="1"/>
              <a:t>eGLAAS</a:t>
            </a:r>
            <a:r>
              <a:rPr lang="fr-FR" sz="2400" dirty="0"/>
              <a:t>. Les commentaires peuvent être transmis à d'autres membres de l'équipe, au conseiller régional de l'OMS ou aux membres de l'équipe GLAAS pour le suivi.</a:t>
            </a:r>
            <a:endParaRPr lang="fr-FR" sz="2800" dirty="0"/>
          </a:p>
          <a:p>
            <a:pPr marL="457200" lvl="1" indent="0">
              <a:buNone/>
            </a:pPr>
            <a:endParaRPr lang="fr-FR" dirty="0"/>
          </a:p>
          <a:p>
            <a:pPr marL="457200" lvl="1" indent="0" algn="ctr">
              <a:buNone/>
            </a:pPr>
            <a:r>
              <a:rPr lang="fr-FR" dirty="0"/>
              <a:t>Veuillez voir la diapositive suivante pour plus de détails</a:t>
            </a:r>
            <a:endParaRPr lang="fr-FR" sz="2400" dirty="0"/>
          </a:p>
        </p:txBody>
      </p:sp>
    </p:spTree>
    <p:extLst>
      <p:ext uri="{BB962C8B-B14F-4D97-AF65-F5344CB8AC3E}">
        <p14:creationId xmlns:p14="http://schemas.microsoft.com/office/powerpoint/2010/main" val="4120012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27D2B-E218-4DED-804E-199E5971B047}"/>
              </a:ext>
            </a:extLst>
          </p:cNvPr>
          <p:cNvSpPr>
            <a:spLocks noGrp="1"/>
          </p:cNvSpPr>
          <p:nvPr>
            <p:ph type="title"/>
          </p:nvPr>
        </p:nvSpPr>
        <p:spPr/>
        <p:txBody>
          <a:bodyPr>
            <a:noAutofit/>
          </a:bodyPr>
          <a:lstStyle/>
          <a:p>
            <a:r>
              <a:rPr lang="fr-FR" sz="3200" dirty="0"/>
              <a:t>Comment laisser des commentaires à l'aide du Module de Résolution de Données</a:t>
            </a:r>
          </a:p>
        </p:txBody>
      </p:sp>
      <p:sp>
        <p:nvSpPr>
          <p:cNvPr id="3" name="Content Placeholder 2">
            <a:extLst>
              <a:ext uri="{FF2B5EF4-FFF2-40B4-BE49-F238E27FC236}">
                <a16:creationId xmlns:a16="http://schemas.microsoft.com/office/drawing/2014/main" id="{923DAC6F-B56D-4547-988C-8FD7EB8ED364}"/>
              </a:ext>
            </a:extLst>
          </p:cNvPr>
          <p:cNvSpPr>
            <a:spLocks noGrp="1"/>
          </p:cNvSpPr>
          <p:nvPr>
            <p:ph idx="1"/>
          </p:nvPr>
        </p:nvSpPr>
        <p:spPr>
          <a:xfrm>
            <a:off x="749451" y="1255539"/>
            <a:ext cx="6387160" cy="5274353"/>
          </a:xfrm>
        </p:spPr>
        <p:txBody>
          <a:bodyPr vert="horz" lIns="91440" tIns="45720" rIns="91440" bIns="45720" rtlCol="0" anchor="t">
            <a:normAutofit/>
          </a:bodyPr>
          <a:lstStyle/>
          <a:p>
            <a:pPr marL="0" indent="0">
              <a:buNone/>
            </a:pPr>
            <a:r>
              <a:rPr lang="fr-FR" sz="2200" dirty="0"/>
              <a:t>Il existe deux endroits où vous pouvez ajouter un commentaire dans un instrument :</a:t>
            </a:r>
          </a:p>
          <a:p>
            <a:r>
              <a:rPr lang="fr-FR" sz="2200" dirty="0"/>
              <a:t>Dans la plupart des instruments, l'icône de commentaire se trouve directement à côté de la question. </a:t>
            </a:r>
          </a:p>
          <a:p>
            <a:pPr lvl="1"/>
            <a:r>
              <a:rPr lang="fr-FR" sz="1800" dirty="0"/>
              <a:t>L'icône de commentaire        vous permet de laisser et d'attribuer des commentaires pour le suivi. </a:t>
            </a:r>
          </a:p>
          <a:p>
            <a:pPr lvl="1"/>
            <a:r>
              <a:rPr lang="fr-FR" sz="1800" dirty="0"/>
              <a:t>L'icône </a:t>
            </a:r>
            <a:r>
              <a:rPr lang="fr-FR" sz="1800" b="1" dirty="0">
                <a:solidFill>
                  <a:srgbClr val="D60A87"/>
                </a:solidFill>
              </a:rPr>
              <a:t>H</a:t>
            </a:r>
            <a:r>
              <a:rPr lang="fr-FR" sz="1800" dirty="0"/>
              <a:t> montre l'historique de saisie des données pour la question. </a:t>
            </a:r>
          </a:p>
          <a:p>
            <a:pPr marL="277495" lvl="1" indent="-236220"/>
            <a:r>
              <a:rPr lang="fr-FR" sz="2200" dirty="0"/>
              <a:t>Dans certains instruments, le champ de commentaire n'apparaîtra qu'en bas du formulaire sous l'onglet </a:t>
            </a:r>
            <a:r>
              <a:rPr lang="fr-FR" sz="2200" i="1" dirty="0"/>
              <a:t>‘Statut du formulaire’</a:t>
            </a:r>
            <a:r>
              <a:rPr lang="fr-FR" sz="2200" dirty="0"/>
              <a:t>. </a:t>
            </a:r>
            <a:endParaRPr lang="fr-FR" sz="2200" dirty="0">
              <a:ea typeface="Calibri"/>
              <a:cs typeface="Calibri"/>
            </a:endParaRPr>
          </a:p>
          <a:p>
            <a:pPr lvl="1"/>
            <a:r>
              <a:rPr lang="fr-FR" b="1" i="1" dirty="0">
                <a:solidFill>
                  <a:srgbClr val="D60A87"/>
                </a:solidFill>
              </a:rPr>
              <a:t>Remarque </a:t>
            </a:r>
            <a:r>
              <a:rPr lang="fr-FR" dirty="0"/>
              <a:t>: </a:t>
            </a:r>
            <a:r>
              <a:rPr lang="fr-FR" b="1" dirty="0"/>
              <a:t>Veuillez préciser le numéro de la question</a:t>
            </a:r>
            <a:r>
              <a:rPr lang="fr-FR" dirty="0"/>
              <a:t> à laquelle vous faites référence dans les commentaires laissés en bas du formulaire / instrument. </a:t>
            </a:r>
            <a:endParaRPr lang="fr-FR" i="1" dirty="0">
              <a:highlight>
                <a:srgbClr val="FFFF00"/>
              </a:highlight>
            </a:endParaRPr>
          </a:p>
        </p:txBody>
      </p:sp>
      <p:pic>
        <p:nvPicPr>
          <p:cNvPr id="4" name="Picture 3">
            <a:extLst>
              <a:ext uri="{FF2B5EF4-FFF2-40B4-BE49-F238E27FC236}">
                <a16:creationId xmlns:a16="http://schemas.microsoft.com/office/drawing/2014/main" id="{F767A906-F1CF-AFDC-6834-60F4CFB42E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1777" y="2481198"/>
            <a:ext cx="5040000" cy="804653"/>
          </a:xfrm>
          <a:prstGeom prst="rect">
            <a:avLst/>
          </a:prstGeom>
          <a:ln>
            <a:solidFill>
              <a:schemeClr val="tx1"/>
            </a:solidFill>
          </a:ln>
        </p:spPr>
      </p:pic>
      <p:sp>
        <p:nvSpPr>
          <p:cNvPr id="5" name="Rectangle: Rounded Corners 12">
            <a:extLst>
              <a:ext uri="{FF2B5EF4-FFF2-40B4-BE49-F238E27FC236}">
                <a16:creationId xmlns:a16="http://schemas.microsoft.com/office/drawing/2014/main" id="{E2324EB2-562D-EF7F-26E8-1DFADC6DD732}"/>
              </a:ext>
            </a:extLst>
          </p:cNvPr>
          <p:cNvSpPr/>
          <p:nvPr/>
        </p:nvSpPr>
        <p:spPr>
          <a:xfrm>
            <a:off x="9492107" y="2649227"/>
            <a:ext cx="222773" cy="623422"/>
          </a:xfrm>
          <a:prstGeom prst="roundRect">
            <a:avLst/>
          </a:prstGeom>
          <a:noFill/>
          <a:ln w="38100">
            <a:solidFill>
              <a:srgbClr val="D60A87"/>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A2B63E7E-F371-AB77-A467-E13EE91C50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73606" y="5032314"/>
            <a:ext cx="5040000" cy="544838"/>
          </a:xfrm>
          <a:prstGeom prst="rect">
            <a:avLst/>
          </a:prstGeom>
          <a:ln>
            <a:solidFill>
              <a:schemeClr val="tx1"/>
            </a:solidFill>
          </a:ln>
        </p:spPr>
      </p:pic>
      <p:sp>
        <p:nvSpPr>
          <p:cNvPr id="14" name="Rectangle 13">
            <a:extLst>
              <a:ext uri="{FF2B5EF4-FFF2-40B4-BE49-F238E27FC236}">
                <a16:creationId xmlns:a16="http://schemas.microsoft.com/office/drawing/2014/main" id="{87494C38-1C68-FBDF-4790-BCE33D3B86D7}"/>
              </a:ext>
            </a:extLst>
          </p:cNvPr>
          <p:cNvSpPr/>
          <p:nvPr/>
        </p:nvSpPr>
        <p:spPr>
          <a:xfrm>
            <a:off x="9501823" y="5231740"/>
            <a:ext cx="231804" cy="259877"/>
          </a:xfrm>
          <a:prstGeom prst="rect">
            <a:avLst/>
          </a:prstGeom>
          <a:noFill/>
          <a:ln w="38100">
            <a:solidFill>
              <a:srgbClr val="D60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peech Bubble: Oval 5">
            <a:extLst>
              <a:ext uri="{FF2B5EF4-FFF2-40B4-BE49-F238E27FC236}">
                <a16:creationId xmlns:a16="http://schemas.microsoft.com/office/drawing/2014/main" id="{604255F4-1BCD-B30A-261D-2DAF58CD4E4B}"/>
              </a:ext>
            </a:extLst>
          </p:cNvPr>
          <p:cNvSpPr/>
          <p:nvPr/>
        </p:nvSpPr>
        <p:spPr>
          <a:xfrm>
            <a:off x="3840249" y="3002819"/>
            <a:ext cx="226925" cy="165004"/>
          </a:xfrm>
          <a:prstGeom prst="wedgeEllipseCallout">
            <a:avLst>
              <a:gd name="adj1" fmla="val -40833"/>
              <a:gd name="adj2" fmla="val 77500"/>
            </a:avLst>
          </a:prstGeom>
          <a:solidFill>
            <a:srgbClr val="D60A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1852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06C2-1F5B-B53A-A41E-4EA977AFD4BE}"/>
              </a:ext>
            </a:extLst>
          </p:cNvPr>
          <p:cNvSpPr>
            <a:spLocks noGrp="1"/>
          </p:cNvSpPr>
          <p:nvPr>
            <p:ph type="title"/>
          </p:nvPr>
        </p:nvSpPr>
        <p:spPr/>
        <p:txBody>
          <a:bodyPr/>
          <a:lstStyle/>
          <a:p>
            <a:r>
              <a:rPr lang="fr-FR"/>
              <a:t>Comment répondre et résoudre des requêtes</a:t>
            </a:r>
          </a:p>
        </p:txBody>
      </p:sp>
      <p:sp>
        <p:nvSpPr>
          <p:cNvPr id="3" name="Content Placeholder 2">
            <a:extLst>
              <a:ext uri="{FF2B5EF4-FFF2-40B4-BE49-F238E27FC236}">
                <a16:creationId xmlns:a16="http://schemas.microsoft.com/office/drawing/2014/main" id="{E3522641-868B-7523-4032-6C64EF2EB84F}"/>
              </a:ext>
            </a:extLst>
          </p:cNvPr>
          <p:cNvSpPr>
            <a:spLocks noGrp="1"/>
          </p:cNvSpPr>
          <p:nvPr>
            <p:ph idx="1"/>
          </p:nvPr>
        </p:nvSpPr>
        <p:spPr>
          <a:xfrm>
            <a:off x="612913" y="2548844"/>
            <a:ext cx="5936974" cy="4505491"/>
          </a:xfrm>
        </p:spPr>
        <p:txBody>
          <a:bodyPr>
            <a:normAutofit/>
          </a:bodyPr>
          <a:lstStyle/>
          <a:p>
            <a:r>
              <a:rPr lang="fr-FR" sz="2200" dirty="0"/>
              <a:t>Pour répondre à un problème : </a:t>
            </a:r>
          </a:p>
          <a:p>
            <a:pPr marL="914400" lvl="1" indent="-457200">
              <a:buFont typeface="+mj-lt"/>
              <a:buAutoNum type="arabicParenR"/>
            </a:pPr>
            <a:r>
              <a:rPr lang="fr-FR" sz="1800" dirty="0"/>
              <a:t>Choisissez </a:t>
            </a:r>
            <a:r>
              <a:rPr lang="fr-FR" sz="1800" i="1" dirty="0"/>
              <a:t>'Répondre</a:t>
            </a:r>
            <a:r>
              <a:rPr lang="fr-FR" sz="1800" dirty="0"/>
              <a:t>' et sélectionnez une option de réponse. Ajoutez un commentaire. </a:t>
            </a:r>
          </a:p>
          <a:p>
            <a:pPr marL="914400" lvl="1" indent="-457200">
              <a:buFont typeface="+mj-lt"/>
              <a:buAutoNum type="arabicParenR"/>
            </a:pPr>
            <a:r>
              <a:rPr lang="fr-FR" sz="1800" dirty="0"/>
              <a:t>Cliquez sur ‘</a:t>
            </a:r>
            <a:r>
              <a:rPr lang="fr-FR" sz="1800" i="1" dirty="0"/>
              <a:t>Répondre à la requête</a:t>
            </a:r>
            <a:r>
              <a:rPr lang="fr-FR" sz="1800" dirty="0"/>
              <a:t>' en bas de la fenêtre pour publier une réponse. </a:t>
            </a:r>
          </a:p>
          <a:p>
            <a:r>
              <a:rPr lang="fr-FR" sz="2200" dirty="0"/>
              <a:t>Pour résoudre un problème : </a:t>
            </a:r>
          </a:p>
          <a:p>
            <a:pPr marL="914400" lvl="1" indent="-457200">
              <a:buFont typeface="+mj-lt"/>
              <a:buAutoNum type="arabicParenR"/>
            </a:pPr>
            <a:r>
              <a:rPr lang="fr-FR" sz="1800" dirty="0"/>
              <a:t>Apportez toutes les modifications nécessaires à l'enquête pays avant de fermer un commentaire. </a:t>
            </a:r>
          </a:p>
          <a:p>
            <a:pPr marL="914400" lvl="1" indent="-457200">
              <a:buFont typeface="+mj-lt"/>
              <a:buAutoNum type="arabicParenR"/>
            </a:pPr>
            <a:r>
              <a:rPr lang="fr-FR" sz="1800" dirty="0"/>
              <a:t>Choisissez ‘</a:t>
            </a:r>
            <a:r>
              <a:rPr lang="fr-FR" sz="1800" i="1" dirty="0"/>
              <a:t>Fermer la requête</a:t>
            </a:r>
            <a:r>
              <a:rPr lang="fr-FR" sz="1800" dirty="0"/>
              <a:t>’ et ajoutez un commentaire décrivant pourquoi la requête est résolue. </a:t>
            </a:r>
          </a:p>
          <a:p>
            <a:pPr marL="914400" lvl="1" indent="-457200">
              <a:buFont typeface="+mj-lt"/>
              <a:buAutoNum type="arabicParenR"/>
            </a:pPr>
            <a:r>
              <a:rPr lang="fr-FR" sz="1800" dirty="0"/>
              <a:t>Cliquez sur ‘</a:t>
            </a:r>
            <a:r>
              <a:rPr lang="fr-FR" sz="1800" i="1" dirty="0"/>
              <a:t>Fermez la requête</a:t>
            </a:r>
            <a:r>
              <a:rPr lang="fr-FR" sz="1800" dirty="0"/>
              <a:t>' en bas de la fenêtre.</a:t>
            </a:r>
          </a:p>
          <a:p>
            <a:pPr marL="914400" lvl="1" indent="-457200">
              <a:buFont typeface="+mj-lt"/>
              <a:buAutoNum type="arabicParenR"/>
            </a:pPr>
            <a:endParaRPr lang="fr-FR" dirty="0"/>
          </a:p>
          <a:p>
            <a:pPr marL="0" indent="0">
              <a:buNone/>
            </a:pPr>
            <a:endParaRPr lang="fr-FR" dirty="0"/>
          </a:p>
        </p:txBody>
      </p:sp>
      <p:sp>
        <p:nvSpPr>
          <p:cNvPr id="15" name="Content Placeholder 2">
            <a:extLst>
              <a:ext uri="{FF2B5EF4-FFF2-40B4-BE49-F238E27FC236}">
                <a16:creationId xmlns:a16="http://schemas.microsoft.com/office/drawing/2014/main" id="{0C51A983-D150-B44C-F49A-D312A1DB1A26}"/>
              </a:ext>
            </a:extLst>
          </p:cNvPr>
          <p:cNvSpPr txBox="1">
            <a:spLocks/>
          </p:cNvSpPr>
          <p:nvPr/>
        </p:nvSpPr>
        <p:spPr>
          <a:xfrm>
            <a:off x="612910" y="1100180"/>
            <a:ext cx="11386831" cy="15266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200" dirty="0"/>
              <a:t>Grâce à la page '</a:t>
            </a:r>
            <a:r>
              <a:rPr lang="fr-FR" sz="2200" i="1" dirty="0"/>
              <a:t>Résoudre les problèmes' </a:t>
            </a:r>
            <a:r>
              <a:rPr lang="fr-FR" sz="2200" dirty="0"/>
              <a:t>ou dans l'enquête pays eGLAAS, les problèmes peuvent recevoir une réponse et être résolus.  </a:t>
            </a:r>
          </a:p>
          <a:p>
            <a:r>
              <a:rPr lang="fr-FR" sz="2200" dirty="0"/>
              <a:t>Cliquez sur '</a:t>
            </a:r>
            <a:r>
              <a:rPr lang="fr-FR" sz="2200" i="1" dirty="0"/>
              <a:t>Commentaire'</a:t>
            </a:r>
            <a:r>
              <a:rPr lang="fr-FR" sz="2200" dirty="0"/>
              <a:t> sur la page '</a:t>
            </a:r>
            <a:r>
              <a:rPr lang="fr-FR" sz="2200" i="1" dirty="0"/>
              <a:t>Résoudre les problèmes' </a:t>
            </a:r>
            <a:r>
              <a:rPr lang="fr-FR" sz="2200" u="sng" dirty="0"/>
              <a:t>ou</a:t>
            </a:r>
            <a:r>
              <a:rPr lang="fr-FR" sz="2200" dirty="0"/>
              <a:t> sur le symbole de commentaire          dans l'enquête pays eGLAAS. </a:t>
            </a:r>
          </a:p>
          <a:p>
            <a:pPr marL="0" indent="0">
              <a:buFont typeface="Wingdings" panose="05000000000000000000" pitchFamily="2" charset="2"/>
              <a:buNone/>
            </a:pPr>
            <a:endParaRPr lang="fr-FR" sz="2200" dirty="0"/>
          </a:p>
        </p:txBody>
      </p:sp>
      <p:sp>
        <p:nvSpPr>
          <p:cNvPr id="16" name="Speech Bubble: Oval 15">
            <a:extLst>
              <a:ext uri="{FF2B5EF4-FFF2-40B4-BE49-F238E27FC236}">
                <a16:creationId xmlns:a16="http://schemas.microsoft.com/office/drawing/2014/main" id="{505D3AE4-373E-234D-CA0E-E39A446D9DA8}"/>
              </a:ext>
            </a:extLst>
          </p:cNvPr>
          <p:cNvSpPr/>
          <p:nvPr/>
        </p:nvSpPr>
        <p:spPr>
          <a:xfrm>
            <a:off x="2645496" y="2181829"/>
            <a:ext cx="249438" cy="208939"/>
          </a:xfrm>
          <a:prstGeom prst="wedgeEllipseCallout">
            <a:avLst>
              <a:gd name="adj1" fmla="val -40833"/>
              <a:gd name="adj2" fmla="val 77500"/>
            </a:avLst>
          </a:prstGeom>
          <a:solidFill>
            <a:srgbClr val="D60A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a:extLst>
              <a:ext uri="{FF2B5EF4-FFF2-40B4-BE49-F238E27FC236}">
                <a16:creationId xmlns:a16="http://schemas.microsoft.com/office/drawing/2014/main" id="{374A86C1-A76D-9234-9AB1-72B8663438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1848" y="2183059"/>
            <a:ext cx="4101068" cy="3392851"/>
          </a:xfrm>
          <a:prstGeom prst="rect">
            <a:avLst/>
          </a:prstGeom>
          <a:ln>
            <a:solidFill>
              <a:schemeClr val="tx1"/>
            </a:solidFill>
          </a:ln>
        </p:spPr>
      </p:pic>
      <p:sp>
        <p:nvSpPr>
          <p:cNvPr id="5" name="Rectangle: Rounded Corners 10">
            <a:extLst>
              <a:ext uri="{FF2B5EF4-FFF2-40B4-BE49-F238E27FC236}">
                <a16:creationId xmlns:a16="http://schemas.microsoft.com/office/drawing/2014/main" id="{0F642497-2F57-A4CC-333C-8BFB0BD9D228}"/>
              </a:ext>
            </a:extLst>
          </p:cNvPr>
          <p:cNvSpPr/>
          <p:nvPr/>
        </p:nvSpPr>
        <p:spPr>
          <a:xfrm>
            <a:off x="9485122" y="4331708"/>
            <a:ext cx="2173722" cy="193374"/>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Rounded Corners 12">
            <a:extLst>
              <a:ext uri="{FF2B5EF4-FFF2-40B4-BE49-F238E27FC236}">
                <a16:creationId xmlns:a16="http://schemas.microsoft.com/office/drawing/2014/main" id="{F269E93D-74D1-E62A-AE56-D6CB5B2C4631}"/>
              </a:ext>
            </a:extLst>
          </p:cNvPr>
          <p:cNvSpPr/>
          <p:nvPr/>
        </p:nvSpPr>
        <p:spPr>
          <a:xfrm>
            <a:off x="10595956" y="5306276"/>
            <a:ext cx="935643" cy="227511"/>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CA8D2079-37C5-DE68-1014-FE23EA3F8F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11051" y="5622615"/>
            <a:ext cx="4101068" cy="1218563"/>
          </a:xfrm>
          <a:prstGeom prst="rect">
            <a:avLst/>
          </a:prstGeom>
          <a:ln>
            <a:solidFill>
              <a:schemeClr val="tx1"/>
            </a:solidFill>
          </a:ln>
        </p:spPr>
      </p:pic>
      <p:sp>
        <p:nvSpPr>
          <p:cNvPr id="8" name="Rectangle: Rounded Corners 18">
            <a:extLst>
              <a:ext uri="{FF2B5EF4-FFF2-40B4-BE49-F238E27FC236}">
                <a16:creationId xmlns:a16="http://schemas.microsoft.com/office/drawing/2014/main" id="{88276D48-2B9A-2028-9E22-01A8F566426F}"/>
              </a:ext>
            </a:extLst>
          </p:cNvPr>
          <p:cNvSpPr/>
          <p:nvPr/>
        </p:nvSpPr>
        <p:spPr>
          <a:xfrm>
            <a:off x="8133485" y="5903333"/>
            <a:ext cx="2247177" cy="233534"/>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Rounded Corners 19">
            <a:extLst>
              <a:ext uri="{FF2B5EF4-FFF2-40B4-BE49-F238E27FC236}">
                <a16:creationId xmlns:a16="http://schemas.microsoft.com/office/drawing/2014/main" id="{60009814-E19D-EC61-4D2A-29D674352614}"/>
              </a:ext>
            </a:extLst>
          </p:cNvPr>
          <p:cNvSpPr/>
          <p:nvPr/>
        </p:nvSpPr>
        <p:spPr>
          <a:xfrm>
            <a:off x="9335628" y="6578844"/>
            <a:ext cx="811577" cy="233534"/>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8643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7D0958-B285-4AAB-B67B-58F90BC08A55}"/>
              </a:ext>
            </a:extLst>
          </p:cNvPr>
          <p:cNvSpPr>
            <a:spLocks noGrp="1"/>
          </p:cNvSpPr>
          <p:nvPr>
            <p:ph type="title"/>
          </p:nvPr>
        </p:nvSpPr>
        <p:spPr/>
        <p:txBody>
          <a:bodyPr>
            <a:noAutofit/>
          </a:bodyPr>
          <a:lstStyle/>
          <a:p>
            <a:r>
              <a:rPr lang="fr-FR" sz="3200" dirty="0"/>
              <a:t>Remarques sur l'utilisation du Tableau de bord de résolution de données</a:t>
            </a:r>
          </a:p>
        </p:txBody>
      </p:sp>
      <p:sp>
        <p:nvSpPr>
          <p:cNvPr id="2" name="Content Placeholder 1">
            <a:extLst>
              <a:ext uri="{FF2B5EF4-FFF2-40B4-BE49-F238E27FC236}">
                <a16:creationId xmlns:a16="http://schemas.microsoft.com/office/drawing/2014/main" id="{C499148F-699B-76CA-6230-1C122090BB8A}"/>
              </a:ext>
            </a:extLst>
          </p:cNvPr>
          <p:cNvSpPr>
            <a:spLocks noGrp="1"/>
          </p:cNvSpPr>
          <p:nvPr>
            <p:ph idx="1"/>
          </p:nvPr>
        </p:nvSpPr>
        <p:spPr>
          <a:xfrm>
            <a:off x="609600" y="1280166"/>
            <a:ext cx="6705600" cy="4505491"/>
          </a:xfrm>
        </p:spPr>
        <p:txBody>
          <a:bodyPr>
            <a:normAutofit lnSpcReduction="10000"/>
          </a:bodyPr>
          <a:lstStyle/>
          <a:p>
            <a:r>
              <a:rPr lang="fr-FR" sz="2600" dirty="0"/>
              <a:t>Il est recommandé de vérifier régulièrement les requêtes ouvertes sur la page </a:t>
            </a:r>
            <a:r>
              <a:rPr lang="fr-FR" sz="2600" b="1" i="1" dirty="0"/>
              <a:t>'Résoudre les problèmes</a:t>
            </a:r>
            <a:r>
              <a:rPr lang="fr-FR" sz="2600" b="1" dirty="0"/>
              <a:t>'. </a:t>
            </a:r>
          </a:p>
          <a:p>
            <a:pPr lvl="1"/>
            <a:r>
              <a:rPr lang="fr-FR" sz="2200" dirty="0"/>
              <a:t>Ne comptez pas sur la fonction de messagerie ou de courrier électronique. Si vous envoyer un courrier électronique via la gestion des requêtes, sachez qu'il peut se retrouver dans votre dossier indésirable. </a:t>
            </a:r>
          </a:p>
          <a:p>
            <a:r>
              <a:rPr lang="fr-FR" sz="2600" dirty="0"/>
              <a:t>Il existe plusieurs options pour répondre à une requête. Si vous ne savez pas laquelle utiliser, sélectionner </a:t>
            </a:r>
            <a:r>
              <a:rPr lang="fr-FR" sz="2600" i="1" dirty="0"/>
              <a:t>‘Autre’. </a:t>
            </a:r>
          </a:p>
          <a:p>
            <a:r>
              <a:rPr lang="fr-FR" sz="2600" b="1" i="1" dirty="0"/>
              <a:t>'Fermer la requête' </a:t>
            </a:r>
            <a:r>
              <a:rPr lang="fr-FR" sz="2600" dirty="0"/>
              <a:t>lorsqu'un commentaire a été traité.</a:t>
            </a:r>
          </a:p>
          <a:p>
            <a:pPr marL="0" indent="0">
              <a:buNone/>
            </a:pPr>
            <a:endParaRPr lang="fr-FR" dirty="0"/>
          </a:p>
        </p:txBody>
      </p:sp>
      <p:pic>
        <p:nvPicPr>
          <p:cNvPr id="5" name="Picture 4">
            <a:extLst>
              <a:ext uri="{FF2B5EF4-FFF2-40B4-BE49-F238E27FC236}">
                <a16:creationId xmlns:a16="http://schemas.microsoft.com/office/drawing/2014/main" id="{1B1EF88F-3C52-22F9-A11A-4955267A4D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4717688"/>
            <a:ext cx="4525300" cy="1720292"/>
          </a:xfrm>
          <a:prstGeom prst="rect">
            <a:avLst/>
          </a:prstGeom>
          <a:ln>
            <a:solidFill>
              <a:schemeClr val="tx1"/>
            </a:solidFill>
          </a:ln>
        </p:spPr>
      </p:pic>
      <p:sp>
        <p:nvSpPr>
          <p:cNvPr id="6" name="Rectangle 5">
            <a:extLst>
              <a:ext uri="{FF2B5EF4-FFF2-40B4-BE49-F238E27FC236}">
                <a16:creationId xmlns:a16="http://schemas.microsoft.com/office/drawing/2014/main" id="{2B90C9B4-3BD1-C320-9FA3-1203AB3F7A0D}"/>
              </a:ext>
            </a:extLst>
          </p:cNvPr>
          <p:cNvSpPr/>
          <p:nvPr/>
        </p:nvSpPr>
        <p:spPr>
          <a:xfrm>
            <a:off x="7326775" y="5374097"/>
            <a:ext cx="1546362" cy="283029"/>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1849E66D-A53E-5E5E-0A8A-7F896D8C4A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1799" y="1992149"/>
            <a:ext cx="4498701" cy="1598223"/>
          </a:xfrm>
          <a:prstGeom prst="rect">
            <a:avLst/>
          </a:prstGeom>
          <a:ln>
            <a:solidFill>
              <a:schemeClr val="tx1"/>
            </a:solidFill>
          </a:ln>
        </p:spPr>
      </p:pic>
    </p:spTree>
    <p:extLst>
      <p:ext uri="{BB962C8B-B14F-4D97-AF65-F5344CB8AC3E}">
        <p14:creationId xmlns:p14="http://schemas.microsoft.com/office/powerpoint/2010/main" val="1138169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19CFA9-6EFA-1063-6B5B-A23DE326A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0975" y="4145283"/>
            <a:ext cx="5289557" cy="2590960"/>
          </a:xfrm>
          <a:prstGeom prst="rect">
            <a:avLst/>
          </a:prstGeom>
          <a:ln>
            <a:solidFill>
              <a:schemeClr val="tx1"/>
            </a:solidFill>
          </a:ln>
        </p:spPr>
      </p:pic>
      <p:sp>
        <p:nvSpPr>
          <p:cNvPr id="4" name="Title 3">
            <a:extLst>
              <a:ext uri="{FF2B5EF4-FFF2-40B4-BE49-F238E27FC236}">
                <a16:creationId xmlns:a16="http://schemas.microsoft.com/office/drawing/2014/main" id="{5B1FBC2B-E93B-41AD-A688-1AA2AC0AFC56}"/>
              </a:ext>
            </a:extLst>
          </p:cNvPr>
          <p:cNvSpPr>
            <a:spLocks noGrp="1"/>
          </p:cNvSpPr>
          <p:nvPr>
            <p:ph type="title"/>
          </p:nvPr>
        </p:nvSpPr>
        <p:spPr/>
        <p:txBody>
          <a:bodyPr/>
          <a:lstStyle/>
          <a:p>
            <a:r>
              <a:rPr lang="fr-FR"/>
              <a:t>PDF / Impression d'un enregistrement eGLAAS</a:t>
            </a:r>
          </a:p>
        </p:txBody>
      </p:sp>
      <p:sp>
        <p:nvSpPr>
          <p:cNvPr id="7" name="Content Placeholder 2">
            <a:extLst>
              <a:ext uri="{FF2B5EF4-FFF2-40B4-BE49-F238E27FC236}">
                <a16:creationId xmlns:a16="http://schemas.microsoft.com/office/drawing/2014/main" id="{600F7322-906D-4096-A073-605A0FE1D977}"/>
              </a:ext>
            </a:extLst>
          </p:cNvPr>
          <p:cNvSpPr txBox="1">
            <a:spLocks/>
          </p:cNvSpPr>
          <p:nvPr/>
        </p:nvSpPr>
        <p:spPr>
          <a:xfrm>
            <a:off x="609600" y="1280166"/>
            <a:ext cx="5993330" cy="573023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030A0"/>
              </a:buClr>
            </a:pPr>
            <a:r>
              <a:rPr lang="fr-FR" sz="2800" dirty="0"/>
              <a:t>Pour valider les réponses auprès de plusieurs parties prenantes, il peut être utile d'imprimer les instruments </a:t>
            </a:r>
            <a:r>
              <a:rPr lang="fr-FR" sz="2800" dirty="0" err="1"/>
              <a:t>eGLAAS</a:t>
            </a:r>
            <a:r>
              <a:rPr lang="fr-FR" sz="2800" dirty="0"/>
              <a:t> avec les réponses au format PDF. </a:t>
            </a:r>
            <a:endParaRPr lang="fr-FR" sz="2800" dirty="0">
              <a:ea typeface="Calibri"/>
              <a:cs typeface="Calibri"/>
            </a:endParaRPr>
          </a:p>
          <a:p>
            <a:pPr>
              <a:buClr>
                <a:srgbClr val="7030A0"/>
              </a:buClr>
            </a:pPr>
            <a:r>
              <a:rPr lang="fr-FR" sz="2800" dirty="0"/>
              <a:t>Pour générer le PDF de votre enquête eGLAAS avec les réponses :</a:t>
            </a:r>
          </a:p>
          <a:p>
            <a:pPr lvl="1">
              <a:lnSpc>
                <a:spcPct val="110000"/>
              </a:lnSpc>
              <a:buClr>
                <a:srgbClr val="7030A0"/>
              </a:buClr>
            </a:pPr>
            <a:r>
              <a:rPr lang="fr-FR" sz="2400" dirty="0"/>
              <a:t>Accédez à la plateforme eGLAAS et cliquez sur le </a:t>
            </a:r>
            <a:r>
              <a:rPr lang="fr-FR" sz="2400" i="1" dirty="0"/>
              <a:t>'Tableau de bord'</a:t>
            </a:r>
            <a:r>
              <a:rPr lang="fr-FR" sz="2400" dirty="0"/>
              <a:t>.</a:t>
            </a:r>
          </a:p>
          <a:p>
            <a:pPr lvl="1">
              <a:lnSpc>
                <a:spcPct val="110000"/>
              </a:lnSpc>
              <a:buClr>
                <a:srgbClr val="7030A0"/>
              </a:buClr>
            </a:pPr>
            <a:r>
              <a:rPr lang="fr-FR" sz="2400" dirty="0"/>
              <a:t>Cliquez sur le nom de votre pays (par exemple, </a:t>
            </a:r>
            <a:r>
              <a:rPr lang="fr-FR" sz="2400" i="1" dirty="0"/>
              <a:t>'GLAAS'</a:t>
            </a:r>
            <a:r>
              <a:rPr lang="fr-FR" sz="2400" dirty="0"/>
              <a:t>).  	</a:t>
            </a:r>
          </a:p>
          <a:p>
            <a:pPr lvl="1">
              <a:lnSpc>
                <a:spcPct val="110000"/>
              </a:lnSpc>
              <a:buClr>
                <a:srgbClr val="7030A0"/>
              </a:buClr>
            </a:pPr>
            <a:r>
              <a:rPr lang="fr-FR" sz="2400" dirty="0"/>
              <a:t>Dans la nouvelle fenêtre, cliquez sur le menu déroulant </a:t>
            </a:r>
            <a:r>
              <a:rPr lang="fr-FR" sz="2400" i="1" dirty="0"/>
              <a:t>'Sélectionnez une action pour l'enregistrement' </a:t>
            </a:r>
            <a:r>
              <a:rPr lang="fr-FR" sz="2400" dirty="0"/>
              <a:t>et sélectionnez </a:t>
            </a:r>
            <a:r>
              <a:rPr lang="fr-FR" sz="2400" b="1" i="1" dirty="0">
                <a:solidFill>
                  <a:srgbClr val="D60A87"/>
                </a:solidFill>
              </a:rPr>
              <a:t>'Télécharger en PDF tous les formulaires et données de cet enregistrement'</a:t>
            </a:r>
            <a:r>
              <a:rPr lang="fr-FR" sz="2400" dirty="0"/>
              <a:t>.</a:t>
            </a:r>
            <a:r>
              <a:rPr lang="fr-FR" sz="2400" b="1" i="1" dirty="0">
                <a:solidFill>
                  <a:srgbClr val="D60A87"/>
                </a:solidFill>
              </a:rPr>
              <a:t> </a:t>
            </a:r>
            <a:endParaRPr lang="fr-FR" sz="2400" i="1" dirty="0"/>
          </a:p>
        </p:txBody>
      </p:sp>
      <p:sp>
        <p:nvSpPr>
          <p:cNvPr id="19" name="Rectangle: Rounded Corners 18">
            <a:extLst>
              <a:ext uri="{FF2B5EF4-FFF2-40B4-BE49-F238E27FC236}">
                <a16:creationId xmlns:a16="http://schemas.microsoft.com/office/drawing/2014/main" id="{FA80280C-4DC1-AC77-FA85-6DCED8E515B2}"/>
              </a:ext>
            </a:extLst>
          </p:cNvPr>
          <p:cNvSpPr/>
          <p:nvPr/>
        </p:nvSpPr>
        <p:spPr>
          <a:xfrm>
            <a:off x="6751831" y="5013141"/>
            <a:ext cx="3945607" cy="921315"/>
          </a:xfrm>
          <a:prstGeom prst="roundRect">
            <a:avLst/>
          </a:prstGeom>
          <a:noFill/>
          <a:ln w="38100">
            <a:solidFill>
              <a:srgbClr val="D60A87"/>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1">
            <a:extLst>
              <a:ext uri="{FF2B5EF4-FFF2-40B4-BE49-F238E27FC236}">
                <a16:creationId xmlns:a16="http://schemas.microsoft.com/office/drawing/2014/main" id="{FE91CD2C-624C-C2EB-9C35-2957207246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9329" y="1095194"/>
            <a:ext cx="3697253" cy="2878911"/>
          </a:xfrm>
          <a:prstGeom prst="rect">
            <a:avLst/>
          </a:prstGeom>
          <a:ln>
            <a:solidFill>
              <a:schemeClr val="tx1"/>
            </a:solidFill>
          </a:ln>
        </p:spPr>
      </p:pic>
      <p:sp>
        <p:nvSpPr>
          <p:cNvPr id="3" name="Rectangle: Rounded Corners 14">
            <a:extLst>
              <a:ext uri="{FF2B5EF4-FFF2-40B4-BE49-F238E27FC236}">
                <a16:creationId xmlns:a16="http://schemas.microsoft.com/office/drawing/2014/main" id="{551A4B55-E3F4-A260-723B-4066D3AA570F}"/>
              </a:ext>
            </a:extLst>
          </p:cNvPr>
          <p:cNvSpPr/>
          <p:nvPr/>
        </p:nvSpPr>
        <p:spPr>
          <a:xfrm>
            <a:off x="7009329" y="2416420"/>
            <a:ext cx="1652278" cy="220841"/>
          </a:xfrm>
          <a:prstGeom prst="roundRect">
            <a:avLst/>
          </a:prstGeom>
          <a:noFill/>
          <a:ln w="38100">
            <a:solidFill>
              <a:srgbClr val="D60A87"/>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Rounded Corners 15">
            <a:extLst>
              <a:ext uri="{FF2B5EF4-FFF2-40B4-BE49-F238E27FC236}">
                <a16:creationId xmlns:a16="http://schemas.microsoft.com/office/drawing/2014/main" id="{19DFF305-CBA7-67B2-1662-2E7E769D3B86}"/>
              </a:ext>
            </a:extLst>
          </p:cNvPr>
          <p:cNvSpPr/>
          <p:nvPr/>
        </p:nvSpPr>
        <p:spPr>
          <a:xfrm>
            <a:off x="8562584" y="3773309"/>
            <a:ext cx="328721" cy="185178"/>
          </a:xfrm>
          <a:prstGeom prst="roundRect">
            <a:avLst/>
          </a:prstGeom>
          <a:noFill/>
          <a:ln w="38100">
            <a:solidFill>
              <a:srgbClr val="D60A87"/>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7283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E2259-83F7-4F32-8DF8-A27ECD09AA23}"/>
              </a:ext>
            </a:extLst>
          </p:cNvPr>
          <p:cNvSpPr>
            <a:spLocks noGrp="1"/>
          </p:cNvSpPr>
          <p:nvPr>
            <p:ph type="title"/>
          </p:nvPr>
        </p:nvSpPr>
        <p:spPr/>
        <p:txBody>
          <a:bodyPr/>
          <a:lstStyle/>
          <a:p>
            <a:r>
              <a:rPr lang="fr-FR"/>
              <a:t>Soumettre l'enquête eGLAAS</a:t>
            </a:r>
          </a:p>
        </p:txBody>
      </p:sp>
      <p:sp>
        <p:nvSpPr>
          <p:cNvPr id="2" name="Content Placeholder 1">
            <a:extLst>
              <a:ext uri="{FF2B5EF4-FFF2-40B4-BE49-F238E27FC236}">
                <a16:creationId xmlns:a16="http://schemas.microsoft.com/office/drawing/2014/main" id="{1654D70B-D1D9-463D-8E7D-418F4EED27D0}"/>
              </a:ext>
            </a:extLst>
          </p:cNvPr>
          <p:cNvSpPr>
            <a:spLocks noGrp="1"/>
          </p:cNvSpPr>
          <p:nvPr>
            <p:ph idx="1"/>
          </p:nvPr>
        </p:nvSpPr>
        <p:spPr>
          <a:xfrm>
            <a:off x="609600" y="1280166"/>
            <a:ext cx="6324709" cy="5120633"/>
          </a:xfrm>
        </p:spPr>
        <p:txBody>
          <a:bodyPr>
            <a:normAutofit/>
          </a:bodyPr>
          <a:lstStyle/>
          <a:p>
            <a:pPr marL="0" indent="0">
              <a:buNone/>
            </a:pPr>
            <a:r>
              <a:rPr lang="fr-FR" dirty="0"/>
              <a:t>Lorsque l'enquête eGLAAS est prête à être soumise, nous demandons aux équipes nationales de :  </a:t>
            </a:r>
          </a:p>
          <a:p>
            <a:pPr marL="457200" indent="-457200">
              <a:buFont typeface="+mj-lt"/>
              <a:buAutoNum type="arabicPeriod"/>
            </a:pPr>
            <a:r>
              <a:rPr lang="fr-FR" b="1" dirty="0"/>
              <a:t>Marquer TOUS les instruments comme </a:t>
            </a:r>
            <a:r>
              <a:rPr lang="fr-FR" b="1" i="1" dirty="0"/>
              <a:t>'Complet'</a:t>
            </a:r>
            <a:r>
              <a:rPr lang="fr-FR" b="1" dirty="0"/>
              <a:t> </a:t>
            </a:r>
            <a:r>
              <a:rPr lang="fr-FR" b="1" dirty="0">
                <a:solidFill>
                  <a:schemeClr val="tx2"/>
                </a:solidFill>
              </a:rPr>
              <a:t>(</a:t>
            </a:r>
            <a:r>
              <a:rPr lang="fr-FR" b="1" dirty="0">
                <a:solidFill>
                  <a:schemeClr val="accent6">
                    <a:lumMod val="75000"/>
                  </a:schemeClr>
                </a:solidFill>
              </a:rPr>
              <a:t>vert</a:t>
            </a:r>
            <a:r>
              <a:rPr lang="fr-FR" b="1" dirty="0">
                <a:solidFill>
                  <a:schemeClr val="tx2"/>
                </a:solidFill>
              </a:rPr>
              <a:t>) </a:t>
            </a:r>
            <a:r>
              <a:rPr lang="fr-FR" b="1" dirty="0"/>
              <a:t>et</a:t>
            </a:r>
          </a:p>
          <a:p>
            <a:pPr marL="457200" indent="-457200">
              <a:buFont typeface="+mj-lt"/>
              <a:buAutoNum type="arabicPeriod"/>
            </a:pPr>
            <a:r>
              <a:rPr lang="fr-FR" b="1" dirty="0"/>
              <a:t>Remplir le dernier instrument intitulé </a:t>
            </a:r>
            <a:r>
              <a:rPr lang="fr-FR" b="1" i="1" dirty="0"/>
              <a:t>'Soumission de l'enquête'.</a:t>
            </a:r>
            <a:endParaRPr lang="fr-FR" i="1" dirty="0"/>
          </a:p>
          <a:p>
            <a:r>
              <a:rPr lang="fr-FR" dirty="0"/>
              <a:t>Cela informera les conseillers régionaux de l'OMS et l'équipe GLAAS de l'OMS que l'enquête a été soumise.  </a:t>
            </a:r>
          </a:p>
          <a:p>
            <a:pPr marL="0" indent="0" algn="ctr">
              <a:buNone/>
            </a:pPr>
            <a:endParaRPr lang="fr-FR" sz="1200" b="1" dirty="0"/>
          </a:p>
          <a:p>
            <a:pPr marL="0" indent="0" algn="ctr">
              <a:buNone/>
            </a:pPr>
            <a:r>
              <a:rPr lang="fr-FR" b="1" dirty="0"/>
              <a:t>La date limite de soumission de l'enquête pays eGLAAS est le 15 octobre 2024. </a:t>
            </a:r>
            <a:endParaRPr lang="fr-FR" sz="2400" b="1" dirty="0">
              <a:solidFill>
                <a:schemeClr val="accent2"/>
              </a:solidFill>
            </a:endParaRPr>
          </a:p>
        </p:txBody>
      </p:sp>
      <p:pic>
        <p:nvPicPr>
          <p:cNvPr id="3" name="Picture 2">
            <a:extLst>
              <a:ext uri="{FF2B5EF4-FFF2-40B4-BE49-F238E27FC236}">
                <a16:creationId xmlns:a16="http://schemas.microsoft.com/office/drawing/2014/main" id="{06EC1E25-7F1A-0734-41B5-281FEA189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6414" y="1110068"/>
            <a:ext cx="4801079" cy="4759451"/>
          </a:xfrm>
          <a:prstGeom prst="rect">
            <a:avLst/>
          </a:prstGeom>
          <a:ln>
            <a:solidFill>
              <a:schemeClr val="tx1"/>
            </a:solidFill>
          </a:ln>
        </p:spPr>
      </p:pic>
      <p:pic>
        <p:nvPicPr>
          <p:cNvPr id="5" name="Picture 4">
            <a:extLst>
              <a:ext uri="{FF2B5EF4-FFF2-40B4-BE49-F238E27FC236}">
                <a16:creationId xmlns:a16="http://schemas.microsoft.com/office/drawing/2014/main" id="{3B05B32F-7634-3B91-314F-F1673D787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4309" y="3892635"/>
            <a:ext cx="4801079" cy="2336620"/>
          </a:xfrm>
          <a:prstGeom prst="rect">
            <a:avLst/>
          </a:prstGeom>
          <a:ln>
            <a:solidFill>
              <a:schemeClr val="tx1"/>
            </a:solidFill>
          </a:ln>
        </p:spPr>
      </p:pic>
      <p:sp>
        <p:nvSpPr>
          <p:cNvPr id="13" name="Rectangle 12">
            <a:extLst>
              <a:ext uri="{FF2B5EF4-FFF2-40B4-BE49-F238E27FC236}">
                <a16:creationId xmlns:a16="http://schemas.microsoft.com/office/drawing/2014/main" id="{9006594C-6972-00F8-F298-959699BC814B}"/>
              </a:ext>
            </a:extLst>
          </p:cNvPr>
          <p:cNvSpPr/>
          <p:nvPr/>
        </p:nvSpPr>
        <p:spPr>
          <a:xfrm>
            <a:off x="9541123" y="4341164"/>
            <a:ext cx="1340798" cy="283029"/>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13">
            <a:extLst>
              <a:ext uri="{FF2B5EF4-FFF2-40B4-BE49-F238E27FC236}">
                <a16:creationId xmlns:a16="http://schemas.microsoft.com/office/drawing/2014/main" id="{3371D739-590A-BF59-EC9D-7109A7A8C2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7356" y="2305984"/>
            <a:ext cx="4277967" cy="1515674"/>
          </a:xfrm>
          <a:prstGeom prst="rect">
            <a:avLst/>
          </a:prstGeom>
          <a:ln>
            <a:solidFill>
              <a:schemeClr val="tx1"/>
            </a:solidFill>
          </a:ln>
        </p:spPr>
      </p:pic>
      <p:sp>
        <p:nvSpPr>
          <p:cNvPr id="15" name="Rectangle 14">
            <a:extLst>
              <a:ext uri="{FF2B5EF4-FFF2-40B4-BE49-F238E27FC236}">
                <a16:creationId xmlns:a16="http://schemas.microsoft.com/office/drawing/2014/main" id="{AA130FE0-E35F-0C24-DF60-A8C9C07A6C74}"/>
              </a:ext>
            </a:extLst>
          </p:cNvPr>
          <p:cNvSpPr/>
          <p:nvPr/>
        </p:nvSpPr>
        <p:spPr>
          <a:xfrm>
            <a:off x="6993748" y="3342379"/>
            <a:ext cx="1408984" cy="213629"/>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855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6DFAF-CD31-46C1-A510-E5D5205DD3EE}"/>
              </a:ext>
            </a:extLst>
          </p:cNvPr>
          <p:cNvSpPr>
            <a:spLocks noGrp="1"/>
          </p:cNvSpPr>
          <p:nvPr>
            <p:ph type="title"/>
          </p:nvPr>
        </p:nvSpPr>
        <p:spPr/>
        <p:txBody>
          <a:bodyPr>
            <a:normAutofit fontScale="90000"/>
          </a:bodyPr>
          <a:lstStyle/>
          <a:p>
            <a:r>
              <a:rPr lang="fr-FR"/>
              <a:t>Assurance qualité par le bureau régional de l'OMS et l'équipe du siège</a:t>
            </a:r>
          </a:p>
        </p:txBody>
      </p:sp>
      <p:sp>
        <p:nvSpPr>
          <p:cNvPr id="2" name="Content Placeholder 1">
            <a:extLst>
              <a:ext uri="{FF2B5EF4-FFF2-40B4-BE49-F238E27FC236}">
                <a16:creationId xmlns:a16="http://schemas.microsoft.com/office/drawing/2014/main" id="{2645C72D-430A-4823-91FB-B8A549F7F71D}"/>
              </a:ext>
            </a:extLst>
          </p:cNvPr>
          <p:cNvSpPr>
            <a:spLocks noGrp="1"/>
          </p:cNvSpPr>
          <p:nvPr>
            <p:ph idx="1"/>
          </p:nvPr>
        </p:nvSpPr>
        <p:spPr>
          <a:xfrm>
            <a:off x="609600" y="1356366"/>
            <a:ext cx="10972800" cy="4993634"/>
          </a:xfrm>
        </p:spPr>
        <p:txBody>
          <a:bodyPr>
            <a:normAutofit/>
          </a:bodyPr>
          <a:lstStyle/>
          <a:p>
            <a:r>
              <a:rPr lang="fr-FR" sz="2800" dirty="0"/>
              <a:t>Le conseiller régional de l'OMS et l'équipe GLAAS auront accès à votre dossier afin de procéder à </a:t>
            </a:r>
            <a:r>
              <a:rPr lang="fr-FR" sz="2800" b="1" dirty="0">
                <a:solidFill>
                  <a:srgbClr val="D60A87"/>
                </a:solidFill>
              </a:rPr>
              <a:t>l'assurance qualité une fois l'enquête soumise</a:t>
            </a:r>
            <a:r>
              <a:rPr lang="fr-FR" sz="2800" dirty="0"/>
              <a:t>.</a:t>
            </a:r>
          </a:p>
          <a:p>
            <a:r>
              <a:rPr lang="fr-FR" sz="2800" dirty="0"/>
              <a:t>Le conseiller régional de l'OMS et l'équipe GLAAS utiliseront le </a:t>
            </a:r>
            <a:r>
              <a:rPr lang="fr-FR" sz="2800" b="1" dirty="0">
                <a:solidFill>
                  <a:srgbClr val="D60A87"/>
                </a:solidFill>
              </a:rPr>
              <a:t>Module de Résolution de Données </a:t>
            </a:r>
            <a:r>
              <a:rPr lang="fr-FR" sz="2800" dirty="0"/>
              <a:t>(commentaires) pour communiquer avec les équipes sur les réponses à l'enquête pays </a:t>
            </a:r>
            <a:r>
              <a:rPr lang="fr-FR" sz="2800" dirty="0" err="1"/>
              <a:t>eGLAAS</a:t>
            </a:r>
            <a:r>
              <a:rPr lang="fr-FR" sz="2800" dirty="0"/>
              <a:t>.</a:t>
            </a:r>
          </a:p>
          <a:p>
            <a:r>
              <a:rPr lang="fr-FR" sz="2800" dirty="0"/>
              <a:t>Le </a:t>
            </a:r>
            <a:r>
              <a:rPr lang="fr-FR" sz="2800" b="1" dirty="0">
                <a:solidFill>
                  <a:srgbClr val="D60A87"/>
                </a:solidFill>
              </a:rPr>
              <a:t>conseiller régional de l'OMS et l'équipe GLAAS enverront un courrier électronique </a:t>
            </a:r>
            <a:r>
              <a:rPr lang="fr-FR" sz="2800" dirty="0"/>
              <a:t>lorsque la revue de l'ensemble de l'enquête pays </a:t>
            </a:r>
            <a:r>
              <a:rPr lang="fr-FR" sz="2800" dirty="0" err="1"/>
              <a:t>eGLAAS</a:t>
            </a:r>
            <a:r>
              <a:rPr lang="fr-FR" sz="2800" dirty="0"/>
              <a:t> sera terminée.</a:t>
            </a:r>
          </a:p>
        </p:txBody>
      </p:sp>
    </p:spTree>
    <p:extLst>
      <p:ext uri="{BB962C8B-B14F-4D97-AF65-F5344CB8AC3E}">
        <p14:creationId xmlns:p14="http://schemas.microsoft.com/office/powerpoint/2010/main" val="3525678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C6FD-6E73-4EAE-9216-8B658C7C7097}"/>
              </a:ext>
            </a:extLst>
          </p:cNvPr>
          <p:cNvSpPr>
            <a:spLocks noGrp="1"/>
          </p:cNvSpPr>
          <p:nvPr>
            <p:ph type="title"/>
          </p:nvPr>
        </p:nvSpPr>
        <p:spPr/>
        <p:txBody>
          <a:bodyPr/>
          <a:lstStyle/>
          <a:p>
            <a:r>
              <a:rPr lang="fr-FR" dirty="0"/>
              <a:t>Conseils supplémentaires sur </a:t>
            </a:r>
            <a:r>
              <a:rPr lang="fr-FR" dirty="0" err="1"/>
              <a:t>eGLAAS</a:t>
            </a:r>
            <a:endParaRPr lang="fr-FR" dirty="0" err="1">
              <a:cs typeface="Calibri"/>
            </a:endParaRPr>
          </a:p>
        </p:txBody>
      </p:sp>
    </p:spTree>
    <p:extLst>
      <p:ext uri="{BB962C8B-B14F-4D97-AF65-F5344CB8AC3E}">
        <p14:creationId xmlns:p14="http://schemas.microsoft.com/office/powerpoint/2010/main" val="749045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6F65-722E-4917-9D02-5E2FE1709B2F}"/>
              </a:ext>
            </a:extLst>
          </p:cNvPr>
          <p:cNvSpPr>
            <a:spLocks noGrp="1"/>
          </p:cNvSpPr>
          <p:nvPr>
            <p:ph type="title"/>
          </p:nvPr>
        </p:nvSpPr>
        <p:spPr/>
        <p:txBody>
          <a:bodyPr/>
          <a:lstStyle/>
          <a:p>
            <a:r>
              <a:rPr lang="fr-FR" dirty="0"/>
              <a:t>Alertes – Réponse non valide</a:t>
            </a:r>
          </a:p>
        </p:txBody>
      </p:sp>
      <p:sp>
        <p:nvSpPr>
          <p:cNvPr id="4" name="Content Placeholder 2">
            <a:extLst>
              <a:ext uri="{FF2B5EF4-FFF2-40B4-BE49-F238E27FC236}">
                <a16:creationId xmlns:a16="http://schemas.microsoft.com/office/drawing/2014/main" id="{CDA585B0-5359-4603-A521-A5E8D3ABA2F2}"/>
              </a:ext>
            </a:extLst>
          </p:cNvPr>
          <p:cNvSpPr>
            <a:spLocks noGrp="1"/>
          </p:cNvSpPr>
          <p:nvPr>
            <p:ph idx="1"/>
          </p:nvPr>
        </p:nvSpPr>
        <p:spPr>
          <a:xfrm>
            <a:off x="609600" y="1391003"/>
            <a:ext cx="11102109" cy="4505491"/>
          </a:xfrm>
        </p:spPr>
        <p:txBody>
          <a:bodyPr/>
          <a:lstStyle/>
          <a:p>
            <a:r>
              <a:rPr lang="fr-FR" dirty="0"/>
              <a:t>Des alertes apparaîtront lorsqu'une réponse n'est pas valide. </a:t>
            </a:r>
          </a:p>
          <a:p>
            <a:pPr lvl="1"/>
            <a:r>
              <a:rPr lang="fr-FR" i="1" dirty="0"/>
              <a:t>Remarque </a:t>
            </a:r>
            <a:r>
              <a:rPr lang="fr-FR" dirty="0"/>
              <a:t>: Ces alertes seront similaires à celles qui apparaissent dans le PDF de l'enquête GLAAS à remplir. </a:t>
            </a:r>
          </a:p>
          <a:p>
            <a:r>
              <a:rPr lang="fr-FR" dirty="0"/>
              <a:t>Par exemple, certaines questions nécessitent :</a:t>
            </a:r>
          </a:p>
          <a:p>
            <a:pPr lvl="1"/>
            <a:r>
              <a:rPr lang="fr-FR" dirty="0"/>
              <a:t>Une valeur (nombre entier) tels que 1, 2, 45, 110. </a:t>
            </a:r>
          </a:p>
          <a:p>
            <a:pPr lvl="1"/>
            <a:r>
              <a:rPr lang="fr-FR" dirty="0"/>
              <a:t>Une année dans une plage spécifique, par exemple entre 1900 et 2023.</a:t>
            </a:r>
          </a:p>
          <a:p>
            <a:pPr lvl="1"/>
            <a:r>
              <a:rPr lang="fr-FR" dirty="0"/>
              <a:t>Un pourcentage entre 0 et 100. </a:t>
            </a:r>
          </a:p>
        </p:txBody>
      </p:sp>
      <p:pic>
        <p:nvPicPr>
          <p:cNvPr id="6" name="Image 5">
            <a:extLst>
              <a:ext uri="{FF2B5EF4-FFF2-40B4-BE49-F238E27FC236}">
                <a16:creationId xmlns:a16="http://schemas.microsoft.com/office/drawing/2014/main" id="{C98C20A9-4696-F672-8F27-471C02A19D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60243" y="4198079"/>
            <a:ext cx="4764505" cy="1698415"/>
          </a:xfrm>
          <a:prstGeom prst="rect">
            <a:avLst/>
          </a:prstGeom>
        </p:spPr>
      </p:pic>
    </p:spTree>
    <p:extLst>
      <p:ext uri="{BB962C8B-B14F-4D97-AF65-F5344CB8AC3E}">
        <p14:creationId xmlns:p14="http://schemas.microsoft.com/office/powerpoint/2010/main" val="390077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59C55-7D97-4CC3-8485-01FB9A14A30B}"/>
              </a:ext>
            </a:extLst>
          </p:cNvPr>
          <p:cNvSpPr>
            <a:spLocks noGrp="1"/>
          </p:cNvSpPr>
          <p:nvPr>
            <p:ph type="title"/>
          </p:nvPr>
        </p:nvSpPr>
        <p:spPr/>
        <p:txBody>
          <a:bodyPr/>
          <a:lstStyle/>
          <a:p>
            <a:r>
              <a:rPr lang="fr-FR" dirty="0"/>
              <a:t>Enquête pays GLAAS 2024</a:t>
            </a:r>
          </a:p>
        </p:txBody>
      </p:sp>
      <p:sp>
        <p:nvSpPr>
          <p:cNvPr id="5" name="Content Placeholder 4">
            <a:extLst>
              <a:ext uri="{FF2B5EF4-FFF2-40B4-BE49-F238E27FC236}">
                <a16:creationId xmlns:a16="http://schemas.microsoft.com/office/drawing/2014/main" id="{E03D33BF-C218-4997-B881-E18147FB218E}"/>
              </a:ext>
            </a:extLst>
          </p:cNvPr>
          <p:cNvSpPr>
            <a:spLocks noGrp="1"/>
          </p:cNvSpPr>
          <p:nvPr>
            <p:ph idx="1"/>
          </p:nvPr>
        </p:nvSpPr>
        <p:spPr>
          <a:xfrm>
            <a:off x="609600" y="1280167"/>
            <a:ext cx="10972800" cy="4714234"/>
          </a:xfrm>
        </p:spPr>
        <p:txBody>
          <a:bodyPr>
            <a:normAutofit/>
          </a:bodyPr>
          <a:lstStyle/>
          <a:p>
            <a:r>
              <a:rPr lang="fr-FR" sz="3200" dirty="0"/>
              <a:t>Dans le cycle GLAAS 2024/2025, les pays peuvent compléter l'enquête pays 2024 sous les formes suivantes</a:t>
            </a:r>
          </a:p>
          <a:p>
            <a:pPr lvl="1"/>
            <a:r>
              <a:rPr lang="fr-FR" sz="3200" dirty="0"/>
              <a:t>un formulaire </a:t>
            </a:r>
            <a:r>
              <a:rPr lang="fr-FR" sz="3200" b="1" dirty="0"/>
              <a:t>PDF</a:t>
            </a:r>
            <a:r>
              <a:rPr lang="fr-FR" sz="3200" dirty="0"/>
              <a:t>; </a:t>
            </a:r>
            <a:r>
              <a:rPr lang="fr-FR" sz="3200" b="1" i="1" dirty="0"/>
              <a:t>ou</a:t>
            </a:r>
            <a:r>
              <a:rPr lang="fr-FR" sz="3200" dirty="0"/>
              <a:t> </a:t>
            </a:r>
          </a:p>
          <a:p>
            <a:pPr lvl="1"/>
            <a:r>
              <a:rPr lang="fr-FR" sz="3200" b="1" dirty="0"/>
              <a:t>eGLAAS (en ligne)</a:t>
            </a:r>
          </a:p>
          <a:p>
            <a:pPr marL="457200" lvl="1" indent="0">
              <a:buNone/>
            </a:pPr>
            <a:endParaRPr lang="fr-FR" sz="3200" b="1" dirty="0"/>
          </a:p>
          <a:p>
            <a:r>
              <a:rPr lang="fr-FR" sz="3200" dirty="0"/>
              <a:t>La collecte des données de 2024 </a:t>
            </a:r>
            <a:r>
              <a:rPr lang="fr-FR" sz="3200" b="1" dirty="0">
                <a:solidFill>
                  <a:srgbClr val="D60A87"/>
                </a:solidFill>
              </a:rPr>
              <a:t>débutera le 1</a:t>
            </a:r>
            <a:r>
              <a:rPr lang="fr-FR" sz="3200" b="1" baseline="30000" dirty="0">
                <a:solidFill>
                  <a:srgbClr val="D60A87"/>
                </a:solidFill>
              </a:rPr>
              <a:t>er</a:t>
            </a:r>
            <a:r>
              <a:rPr lang="fr-FR" sz="3200" b="1" dirty="0">
                <a:solidFill>
                  <a:srgbClr val="D60A87"/>
                </a:solidFill>
              </a:rPr>
              <a:t> avril </a:t>
            </a:r>
            <a:r>
              <a:rPr lang="fr-FR" sz="3200" dirty="0"/>
              <a:t>avec une </a:t>
            </a:r>
            <a:r>
              <a:rPr lang="fr-FR" sz="3200" b="1" dirty="0">
                <a:solidFill>
                  <a:srgbClr val="D60A87"/>
                </a:solidFill>
              </a:rPr>
              <a:t>date limite fixée au 15 octobre 2024</a:t>
            </a:r>
            <a:r>
              <a:rPr lang="fr-FR" sz="3200" dirty="0"/>
              <a:t>.</a:t>
            </a:r>
          </a:p>
        </p:txBody>
      </p:sp>
    </p:spTree>
    <p:extLst>
      <p:ext uri="{BB962C8B-B14F-4D97-AF65-F5344CB8AC3E}">
        <p14:creationId xmlns:p14="http://schemas.microsoft.com/office/powerpoint/2010/main" val="2266367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6F65-722E-4917-9D02-5E2FE1709B2F}"/>
              </a:ext>
            </a:extLst>
          </p:cNvPr>
          <p:cNvSpPr>
            <a:spLocks noGrp="1"/>
          </p:cNvSpPr>
          <p:nvPr>
            <p:ph type="title"/>
          </p:nvPr>
        </p:nvSpPr>
        <p:spPr/>
        <p:txBody>
          <a:bodyPr/>
          <a:lstStyle/>
          <a:p>
            <a:r>
              <a:rPr lang="en-US"/>
              <a:t>Alerts – Erasing values and resetting responses </a:t>
            </a:r>
          </a:p>
        </p:txBody>
      </p:sp>
      <p:sp>
        <p:nvSpPr>
          <p:cNvPr id="4" name="Content Placeholder 2">
            <a:extLst>
              <a:ext uri="{FF2B5EF4-FFF2-40B4-BE49-F238E27FC236}">
                <a16:creationId xmlns:a16="http://schemas.microsoft.com/office/drawing/2014/main" id="{919C97E0-B964-425B-A6A6-E6CD45FAD164}"/>
              </a:ext>
            </a:extLst>
          </p:cNvPr>
          <p:cNvSpPr>
            <a:spLocks noGrp="1"/>
          </p:cNvSpPr>
          <p:nvPr>
            <p:ph idx="1"/>
          </p:nvPr>
        </p:nvSpPr>
        <p:spPr>
          <a:xfrm>
            <a:off x="609601" y="1280166"/>
            <a:ext cx="7081902" cy="5120634"/>
          </a:xfrm>
        </p:spPr>
        <p:txBody>
          <a:bodyPr>
            <a:normAutofit/>
          </a:bodyPr>
          <a:lstStyle/>
          <a:p>
            <a:r>
              <a:rPr lang="en-US">
                <a:sym typeface="Wingdings" panose="05000000000000000000" pitchFamily="2" charset="2"/>
              </a:rPr>
              <a:t>For some questions, if you choose </a:t>
            </a:r>
            <a:r>
              <a:rPr lang="en-US" b="1" i="1">
                <a:sym typeface="Wingdings" panose="05000000000000000000" pitchFamily="2" charset="2"/>
              </a:rPr>
              <a:t>Yes </a:t>
            </a:r>
            <a:r>
              <a:rPr lang="en-US">
                <a:sym typeface="Wingdings" panose="05000000000000000000" pitchFamily="2" charset="2"/>
              </a:rPr>
              <a:t>additional questions will appear to provide additional information.</a:t>
            </a:r>
          </a:p>
          <a:p>
            <a:r>
              <a:rPr lang="en-US">
                <a:sym typeface="Wingdings" panose="05000000000000000000" pitchFamily="2" charset="2"/>
              </a:rPr>
              <a:t>If you choose the response </a:t>
            </a:r>
            <a:r>
              <a:rPr lang="en-US" b="1" i="1">
                <a:sym typeface="Wingdings" panose="05000000000000000000" pitchFamily="2" charset="2"/>
              </a:rPr>
              <a:t>Yes</a:t>
            </a:r>
            <a:r>
              <a:rPr lang="en-US">
                <a:sym typeface="Wingdings" panose="05000000000000000000" pitchFamily="2" charset="2"/>
              </a:rPr>
              <a:t> and fill in additional questions that appear beneath, you will receive an alert if you later try to change the response to </a:t>
            </a:r>
            <a:r>
              <a:rPr lang="en-US" b="1" i="1">
                <a:sym typeface="Wingdings" panose="05000000000000000000" pitchFamily="2" charset="2"/>
              </a:rPr>
              <a:t>No</a:t>
            </a:r>
            <a:r>
              <a:rPr lang="en-US">
                <a:sym typeface="Wingdings" panose="05000000000000000000" pitchFamily="2" charset="2"/>
              </a:rPr>
              <a:t>. This is because the answers to the additional questions you filled will be deleted.   </a:t>
            </a:r>
          </a:p>
          <a:p>
            <a:r>
              <a:rPr lang="en-US">
                <a:sym typeface="Wingdings" panose="05000000000000000000" pitchFamily="2" charset="2"/>
              </a:rPr>
              <a:t>If you need to change your response to </a:t>
            </a:r>
            <a:r>
              <a:rPr lang="en-US" b="1" i="1">
                <a:sym typeface="Wingdings" panose="05000000000000000000" pitchFamily="2" charset="2"/>
              </a:rPr>
              <a:t>No</a:t>
            </a:r>
            <a:r>
              <a:rPr lang="en-US" i="1">
                <a:sym typeface="Wingdings" panose="05000000000000000000" pitchFamily="2" charset="2"/>
              </a:rPr>
              <a:t>, </a:t>
            </a:r>
            <a:r>
              <a:rPr lang="en-US">
                <a:sym typeface="Wingdings" panose="05000000000000000000" pitchFamily="2" charset="2"/>
              </a:rPr>
              <a:t>first delete the responses you provided in the additional questions, then change the </a:t>
            </a:r>
            <a:r>
              <a:rPr lang="en-US" b="1" i="1">
                <a:sym typeface="Wingdings" panose="05000000000000000000" pitchFamily="2" charset="2"/>
              </a:rPr>
              <a:t>Yes</a:t>
            </a:r>
            <a:r>
              <a:rPr lang="en-US" i="1">
                <a:sym typeface="Wingdings" panose="05000000000000000000" pitchFamily="2" charset="2"/>
              </a:rPr>
              <a:t> </a:t>
            </a:r>
            <a:r>
              <a:rPr lang="en-US">
                <a:sym typeface="Wingdings" panose="05000000000000000000" pitchFamily="2" charset="2"/>
              </a:rPr>
              <a:t>button to </a:t>
            </a:r>
            <a:r>
              <a:rPr lang="en-US" b="1" i="1">
                <a:sym typeface="Wingdings" panose="05000000000000000000" pitchFamily="2" charset="2"/>
              </a:rPr>
              <a:t>No</a:t>
            </a:r>
            <a:r>
              <a:rPr lang="en-US" i="1">
                <a:sym typeface="Wingdings" panose="05000000000000000000" pitchFamily="2" charset="2"/>
              </a:rPr>
              <a:t>. </a:t>
            </a:r>
            <a:r>
              <a:rPr lang="en-US">
                <a:sym typeface="Wingdings" panose="05000000000000000000" pitchFamily="2" charset="2"/>
              </a:rPr>
              <a:t> </a:t>
            </a:r>
          </a:p>
          <a:p>
            <a:r>
              <a:rPr lang="en-US"/>
              <a:t>You can also click on the </a:t>
            </a:r>
            <a:r>
              <a:rPr lang="en-US" b="1" i="1"/>
              <a:t>Reset</a:t>
            </a:r>
            <a:r>
              <a:rPr lang="en-US"/>
              <a:t> button. This will require you to click on </a:t>
            </a:r>
            <a:r>
              <a:rPr lang="en-US" b="1" i="1"/>
              <a:t>OK</a:t>
            </a:r>
            <a:r>
              <a:rPr lang="en-US" i="1"/>
              <a:t> </a:t>
            </a:r>
            <a:r>
              <a:rPr lang="en-US"/>
              <a:t>multiple times on the alert that appears (as in screenshot below).   </a:t>
            </a:r>
          </a:p>
        </p:txBody>
      </p:sp>
      <p:pic>
        <p:nvPicPr>
          <p:cNvPr id="5" name="Picture 4" descr="Graphical user interface, text, application&#10;&#10;Description automatically generated">
            <a:extLst>
              <a:ext uri="{FF2B5EF4-FFF2-40B4-BE49-F238E27FC236}">
                <a16:creationId xmlns:a16="http://schemas.microsoft.com/office/drawing/2014/main" id="{5125172B-9BB3-4FB6-8DE3-37DD7E578F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1502" y="2089891"/>
            <a:ext cx="3890898" cy="2678218"/>
          </a:xfrm>
          <a:prstGeom prst="rect">
            <a:avLst/>
          </a:prstGeom>
          <a:ln>
            <a:solidFill>
              <a:schemeClr val="tx1"/>
            </a:solidFill>
          </a:ln>
        </p:spPr>
      </p:pic>
    </p:spTree>
    <p:extLst>
      <p:ext uri="{BB962C8B-B14F-4D97-AF65-F5344CB8AC3E}">
        <p14:creationId xmlns:p14="http://schemas.microsoft.com/office/powerpoint/2010/main" val="2921141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E0E65A-C33F-4526-A7DA-ADC570FE8D5A}"/>
              </a:ext>
            </a:extLst>
          </p:cNvPr>
          <p:cNvSpPr>
            <a:spLocks noGrp="1"/>
          </p:cNvSpPr>
          <p:nvPr>
            <p:ph type="title"/>
          </p:nvPr>
        </p:nvSpPr>
        <p:spPr/>
        <p:txBody>
          <a:bodyPr/>
          <a:lstStyle/>
          <a:p>
            <a:r>
              <a:rPr lang="fr-FR"/>
              <a:t>Télécharger des documents</a:t>
            </a:r>
          </a:p>
        </p:txBody>
      </p:sp>
      <p:sp>
        <p:nvSpPr>
          <p:cNvPr id="5" name="Content Placeholder 4">
            <a:extLst>
              <a:ext uri="{FF2B5EF4-FFF2-40B4-BE49-F238E27FC236}">
                <a16:creationId xmlns:a16="http://schemas.microsoft.com/office/drawing/2014/main" id="{738D48D6-5D7F-400D-8022-66551D422B0E}"/>
              </a:ext>
            </a:extLst>
          </p:cNvPr>
          <p:cNvSpPr>
            <a:spLocks noGrp="1"/>
          </p:cNvSpPr>
          <p:nvPr>
            <p:ph idx="1"/>
          </p:nvPr>
        </p:nvSpPr>
        <p:spPr/>
        <p:txBody>
          <a:bodyPr/>
          <a:lstStyle/>
          <a:p>
            <a:r>
              <a:rPr lang="fr-FR" dirty="0"/>
              <a:t>Certaines questions vous demanderont de télécharger un document ou une donnée justificative.</a:t>
            </a:r>
          </a:p>
          <a:p>
            <a:r>
              <a:rPr lang="fr-FR" dirty="0"/>
              <a:t>Les documents peuvent être téléchargés sous forme de fichiers PDF ou Word.</a:t>
            </a:r>
          </a:p>
          <a:p>
            <a:r>
              <a:rPr lang="fr-FR" dirty="0"/>
              <a:t>Pour vous assurer de ne rencontrer aucun problème de connexion et de téléchargement, il est recommandé </a:t>
            </a:r>
            <a:r>
              <a:rPr lang="fr-FR" b="1" dirty="0"/>
              <a:t>de ne pas télécharger de documents de plus de 50 Mo. </a:t>
            </a:r>
          </a:p>
        </p:txBody>
      </p:sp>
      <p:pic>
        <p:nvPicPr>
          <p:cNvPr id="6" name="Image 5">
            <a:extLst>
              <a:ext uri="{FF2B5EF4-FFF2-40B4-BE49-F238E27FC236}">
                <a16:creationId xmlns:a16="http://schemas.microsoft.com/office/drawing/2014/main" id="{87DB9609-8012-11F0-D1F8-024F07738E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7924" y="3956445"/>
            <a:ext cx="4887255" cy="2419092"/>
          </a:xfrm>
          <a:prstGeom prst="rect">
            <a:avLst/>
          </a:prstGeom>
        </p:spPr>
      </p:pic>
      <p:pic>
        <p:nvPicPr>
          <p:cNvPr id="8" name="Image 7">
            <a:extLst>
              <a:ext uri="{FF2B5EF4-FFF2-40B4-BE49-F238E27FC236}">
                <a16:creationId xmlns:a16="http://schemas.microsoft.com/office/drawing/2014/main" id="{779917A2-D3C6-AA01-0663-DD953C0AB6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86799" y="3956445"/>
            <a:ext cx="6209341" cy="2419091"/>
          </a:xfrm>
          <a:prstGeom prst="rect">
            <a:avLst/>
          </a:prstGeom>
        </p:spPr>
      </p:pic>
    </p:spTree>
    <p:extLst>
      <p:ext uri="{BB962C8B-B14F-4D97-AF65-F5344CB8AC3E}">
        <p14:creationId xmlns:p14="http://schemas.microsoft.com/office/powerpoint/2010/main" val="4031880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E492876-A218-CD2C-33DA-22B3E05BDF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48505" y="4150314"/>
            <a:ext cx="7881317" cy="2370802"/>
          </a:xfrm>
          <a:prstGeom prst="rect">
            <a:avLst/>
          </a:prstGeom>
          <a:ln>
            <a:solidFill>
              <a:schemeClr val="tx1"/>
            </a:solidFill>
          </a:ln>
        </p:spPr>
      </p:pic>
      <p:sp>
        <p:nvSpPr>
          <p:cNvPr id="2" name="Title 1">
            <a:extLst>
              <a:ext uri="{FF2B5EF4-FFF2-40B4-BE49-F238E27FC236}">
                <a16:creationId xmlns:a16="http://schemas.microsoft.com/office/drawing/2014/main" id="{6880ACF6-5BC3-4797-824D-75A69436E649}"/>
              </a:ext>
            </a:extLst>
          </p:cNvPr>
          <p:cNvSpPr>
            <a:spLocks noGrp="1"/>
          </p:cNvSpPr>
          <p:nvPr>
            <p:ph type="title"/>
          </p:nvPr>
        </p:nvSpPr>
        <p:spPr/>
        <p:txBody>
          <a:bodyPr>
            <a:normAutofit fontScale="90000"/>
          </a:bodyPr>
          <a:lstStyle/>
          <a:p>
            <a:r>
              <a:rPr lang="fr-FR"/>
              <a:t>Notes supplémentaires sur les champs de visibilité et de réponse</a:t>
            </a:r>
          </a:p>
        </p:txBody>
      </p:sp>
      <p:sp>
        <p:nvSpPr>
          <p:cNvPr id="3" name="Content Placeholder 2">
            <a:extLst>
              <a:ext uri="{FF2B5EF4-FFF2-40B4-BE49-F238E27FC236}">
                <a16:creationId xmlns:a16="http://schemas.microsoft.com/office/drawing/2014/main" id="{C3C4CF3F-7E13-4BC5-AA08-C4D7C4CB19A9}"/>
              </a:ext>
            </a:extLst>
          </p:cNvPr>
          <p:cNvSpPr>
            <a:spLocks noGrp="1"/>
          </p:cNvSpPr>
          <p:nvPr>
            <p:ph idx="1"/>
          </p:nvPr>
        </p:nvSpPr>
        <p:spPr/>
        <p:txBody>
          <a:bodyPr/>
          <a:lstStyle/>
          <a:p>
            <a:pPr marL="250825" lvl="1" indent="-250825"/>
            <a:r>
              <a:rPr lang="fr-FR" sz="2400" dirty="0"/>
              <a:t>L’enquête pays </a:t>
            </a:r>
            <a:r>
              <a:rPr lang="fr-FR" sz="2400" dirty="0" err="1"/>
              <a:t>eGLAAS</a:t>
            </a:r>
            <a:r>
              <a:rPr lang="fr-FR" sz="2400" dirty="0"/>
              <a:t> est visualisée de manière optimale sur un grand écran. Si vous ouvrez l'enquête sur un petit écran, certains champs de réponse seront plus petits et les questions des tableaux pourront être étroites.</a:t>
            </a:r>
          </a:p>
          <a:p>
            <a:pPr marL="250825" lvl="1" indent="-250825"/>
            <a:r>
              <a:rPr lang="fr-FR" sz="2400" dirty="0"/>
              <a:t>Il est possible d'agrandir certains champs de réponse, mais pas tous.</a:t>
            </a:r>
          </a:p>
          <a:p>
            <a:pPr lvl="1"/>
            <a:r>
              <a:rPr lang="fr-FR" dirty="0"/>
              <a:t>Les cellules deviendront vertes lorsque vous cliquerez sur ‘</a:t>
            </a:r>
            <a:r>
              <a:rPr lang="fr-FR" i="1" dirty="0"/>
              <a:t>Agrandir</a:t>
            </a:r>
            <a:r>
              <a:rPr lang="fr-FR" dirty="0"/>
              <a:t>‘. Parfois, elles s'agrandissent, parfois non.</a:t>
            </a:r>
          </a:p>
          <a:p>
            <a:pPr lvl="1"/>
            <a:r>
              <a:rPr lang="fr-FR" dirty="0"/>
              <a:t>Les cellules deviendront vertes lorsque vous cliquerez sur ‘</a:t>
            </a:r>
            <a:r>
              <a:rPr lang="fr-FR" i="1" dirty="0"/>
              <a:t>Télécharger</a:t>
            </a:r>
            <a:r>
              <a:rPr lang="fr-FR" dirty="0"/>
              <a:t>‘ pour télécharger un document vers le formulaire.</a:t>
            </a:r>
          </a:p>
        </p:txBody>
      </p:sp>
      <p:sp>
        <p:nvSpPr>
          <p:cNvPr id="4" name="Rectangle: Rounded Corners 5">
            <a:extLst>
              <a:ext uri="{FF2B5EF4-FFF2-40B4-BE49-F238E27FC236}">
                <a16:creationId xmlns:a16="http://schemas.microsoft.com/office/drawing/2014/main" id="{03F3FAA2-CA52-ADA8-5DB4-484A21A94FD6}"/>
              </a:ext>
            </a:extLst>
          </p:cNvPr>
          <p:cNvSpPr/>
          <p:nvPr/>
        </p:nvSpPr>
        <p:spPr>
          <a:xfrm>
            <a:off x="9587690" y="5147425"/>
            <a:ext cx="659467" cy="268820"/>
          </a:xfrm>
          <a:prstGeom prst="roundRect">
            <a:avLst/>
          </a:prstGeom>
          <a:noFill/>
          <a:ln w="38100">
            <a:solidFill>
              <a:srgbClr val="D60A87"/>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32890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F7A5F8-E21A-411C-AC60-DC303598657D}"/>
              </a:ext>
            </a:extLst>
          </p:cNvPr>
          <p:cNvSpPr>
            <a:spLocks noGrp="1"/>
          </p:cNvSpPr>
          <p:nvPr>
            <p:ph type="title"/>
          </p:nvPr>
        </p:nvSpPr>
        <p:spPr/>
        <p:txBody>
          <a:bodyPr/>
          <a:lstStyle/>
          <a:p>
            <a:r>
              <a:rPr lang="fr-FR"/>
              <a:t>Derniers rappels</a:t>
            </a:r>
          </a:p>
        </p:txBody>
      </p:sp>
    </p:spTree>
    <p:extLst>
      <p:ext uri="{BB962C8B-B14F-4D97-AF65-F5344CB8AC3E}">
        <p14:creationId xmlns:p14="http://schemas.microsoft.com/office/powerpoint/2010/main" val="722211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8719-770A-45C5-A071-D1621B61D13E}"/>
              </a:ext>
            </a:extLst>
          </p:cNvPr>
          <p:cNvSpPr>
            <a:spLocks noGrp="1"/>
          </p:cNvSpPr>
          <p:nvPr>
            <p:ph type="title"/>
          </p:nvPr>
        </p:nvSpPr>
        <p:spPr/>
        <p:txBody>
          <a:bodyPr/>
          <a:lstStyle/>
          <a:p>
            <a:r>
              <a:rPr lang="fr-FR"/>
              <a:t>Derniers rappels</a:t>
            </a:r>
          </a:p>
        </p:txBody>
      </p:sp>
      <p:sp>
        <p:nvSpPr>
          <p:cNvPr id="3" name="Content Placeholder 2">
            <a:extLst>
              <a:ext uri="{FF2B5EF4-FFF2-40B4-BE49-F238E27FC236}">
                <a16:creationId xmlns:a16="http://schemas.microsoft.com/office/drawing/2014/main" id="{78A6C814-D0B5-428C-A7E0-1FC5B935E80A}"/>
              </a:ext>
            </a:extLst>
          </p:cNvPr>
          <p:cNvSpPr>
            <a:spLocks noGrp="1"/>
          </p:cNvSpPr>
          <p:nvPr>
            <p:ph idx="1"/>
          </p:nvPr>
        </p:nvSpPr>
        <p:spPr>
          <a:xfrm>
            <a:off x="609600" y="1280165"/>
            <a:ext cx="10972800" cy="4561835"/>
          </a:xfrm>
        </p:spPr>
        <p:txBody>
          <a:bodyPr vert="horz" lIns="91440" tIns="45720" rIns="91440" bIns="45720" rtlCol="0" anchor="t">
            <a:normAutofit/>
          </a:bodyPr>
          <a:lstStyle/>
          <a:p>
            <a:r>
              <a:rPr lang="fr-FR" dirty="0"/>
              <a:t>Pour s'inscrire, le </a:t>
            </a:r>
            <a:r>
              <a:rPr lang="fr-FR" b="1" dirty="0">
                <a:solidFill>
                  <a:srgbClr val="D60A87"/>
                </a:solidFill>
              </a:rPr>
              <a:t>point focal GLAAS </a:t>
            </a:r>
            <a:r>
              <a:rPr lang="fr-FR" dirty="0"/>
              <a:t>doit contacter le conseiller régional de l'OMS et GLAAS (</a:t>
            </a:r>
            <a:r>
              <a:rPr lang="fr-FR" dirty="0">
                <a:hlinkClick r:id="rId3"/>
              </a:rPr>
              <a:t>glaas@who.int</a:t>
            </a:r>
            <a:r>
              <a:rPr lang="fr-FR" dirty="0"/>
              <a:t>) </a:t>
            </a:r>
            <a:r>
              <a:rPr lang="fr-FR" b="1" dirty="0"/>
              <a:t>dès que possible </a:t>
            </a:r>
            <a:r>
              <a:rPr lang="fr-FR" dirty="0"/>
              <a:t>avec une </a:t>
            </a:r>
            <a:r>
              <a:rPr lang="fr-FR" b="1" dirty="0">
                <a:solidFill>
                  <a:srgbClr val="D60A87"/>
                </a:solidFill>
              </a:rPr>
              <a:t>liste d'adresses électroniques </a:t>
            </a:r>
            <a:r>
              <a:rPr lang="fr-FR" dirty="0"/>
              <a:t>des contributeurs à l'enquête.</a:t>
            </a:r>
          </a:p>
          <a:p>
            <a:r>
              <a:rPr lang="fr-FR" dirty="0"/>
              <a:t>Comme pour l’enquête pays GLAAS en format PDF, le processus eGLAAS doit être collaboratif, invitant plusieurs parties prenantes à contribuer aux réponses de l’enquête pays.</a:t>
            </a:r>
          </a:p>
          <a:p>
            <a:r>
              <a:rPr lang="fr-FR" dirty="0"/>
              <a:t>Pour soumettre l'enquête eGLAAS, marquez TOUS les instruments comme ‘Complet‘ (</a:t>
            </a:r>
            <a:r>
              <a:rPr lang="fr-FR" dirty="0">
                <a:solidFill>
                  <a:schemeClr val="accent6">
                    <a:lumMod val="75000"/>
                  </a:schemeClr>
                </a:solidFill>
              </a:rPr>
              <a:t>vert</a:t>
            </a:r>
            <a:r>
              <a:rPr lang="fr-FR" dirty="0"/>
              <a:t>) sur la page ‘</a:t>
            </a:r>
            <a:r>
              <a:rPr lang="fr-FR" i="1" dirty="0"/>
              <a:t>Tableau de bord</a:t>
            </a:r>
            <a:r>
              <a:rPr lang="fr-FR" dirty="0"/>
              <a:t>' ET complétez l'instrument intitulé ‘</a:t>
            </a:r>
            <a:r>
              <a:rPr lang="fr-FR" i="1" dirty="0"/>
              <a:t>Soumission de l'enquête</a:t>
            </a:r>
            <a:r>
              <a:rPr lang="fr-FR" dirty="0"/>
              <a:t>'.</a:t>
            </a:r>
          </a:p>
          <a:p>
            <a:pPr lvl="1"/>
            <a:r>
              <a:rPr lang="fr-FR" dirty="0"/>
              <a:t>Cela informera les conseillers régionaux de l'OMS et l'équipe GLAAS de l'OMS que l'enquête a été soumise.</a:t>
            </a:r>
          </a:p>
          <a:p>
            <a:r>
              <a:rPr lang="fr-FR" dirty="0"/>
              <a:t>La date limite de soumission est le 15 octobre 2024.</a:t>
            </a:r>
          </a:p>
        </p:txBody>
      </p:sp>
      <p:sp>
        <p:nvSpPr>
          <p:cNvPr id="5" name="TextBox 4">
            <a:extLst>
              <a:ext uri="{FF2B5EF4-FFF2-40B4-BE49-F238E27FC236}">
                <a16:creationId xmlns:a16="http://schemas.microsoft.com/office/drawing/2014/main" id="{4D652E90-86A2-C1B3-CD7A-1682607CA3E0}"/>
              </a:ext>
            </a:extLst>
          </p:cNvPr>
          <p:cNvSpPr txBox="1"/>
          <p:nvPr/>
        </p:nvSpPr>
        <p:spPr>
          <a:xfrm>
            <a:off x="3166533" y="5951241"/>
            <a:ext cx="6096000" cy="707886"/>
          </a:xfrm>
          <a:prstGeom prst="rect">
            <a:avLst/>
          </a:prstGeom>
          <a:noFill/>
        </p:spPr>
        <p:txBody>
          <a:bodyPr wrap="square">
            <a:spAutoFit/>
          </a:bodyPr>
          <a:lstStyle/>
          <a:p>
            <a:pPr marL="0" indent="0" algn="ctr">
              <a:buNone/>
            </a:pPr>
            <a:r>
              <a:rPr lang="fr-FR" sz="2000" b="1">
                <a:solidFill>
                  <a:srgbClr val="D60A87"/>
                </a:solidFill>
              </a:rPr>
              <a:t>Contactez</a:t>
            </a:r>
            <a:r>
              <a:rPr lang="fr-FR" sz="2000" b="1"/>
              <a:t> </a:t>
            </a:r>
            <a:r>
              <a:rPr lang="fr-FR" sz="2000" b="1">
                <a:hlinkClick r:id="rId3"/>
              </a:rPr>
              <a:t>glaas@who.int</a:t>
            </a:r>
            <a:r>
              <a:rPr lang="fr-FR" sz="2000" b="1"/>
              <a:t> </a:t>
            </a:r>
            <a:r>
              <a:rPr lang="fr-FR" sz="2000" b="1">
                <a:solidFill>
                  <a:srgbClr val="D60A87"/>
                </a:solidFill>
              </a:rPr>
              <a:t>pour toute assistance ou information supplémentaire sur eGLAAS. </a:t>
            </a:r>
          </a:p>
        </p:txBody>
      </p:sp>
    </p:spTree>
    <p:extLst>
      <p:ext uri="{BB962C8B-B14F-4D97-AF65-F5344CB8AC3E}">
        <p14:creationId xmlns:p14="http://schemas.microsoft.com/office/powerpoint/2010/main" val="19874945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06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2091ED-31F3-B872-B3CE-480CD5892337}"/>
              </a:ext>
            </a:extLst>
          </p:cNvPr>
          <p:cNvSpPr>
            <a:spLocks noGrp="1"/>
          </p:cNvSpPr>
          <p:nvPr>
            <p:ph type="title"/>
          </p:nvPr>
        </p:nvSpPr>
        <p:spPr/>
        <p:txBody>
          <a:bodyPr/>
          <a:lstStyle/>
          <a:p>
            <a:r>
              <a:rPr lang="fr-FR" dirty="0"/>
              <a:t>Commentaires des utilisateurs sur le projet pilote d'eGLAAS</a:t>
            </a:r>
            <a:endParaRPr lang="en-US" dirty="0"/>
          </a:p>
        </p:txBody>
      </p:sp>
      <p:sp>
        <p:nvSpPr>
          <p:cNvPr id="2" name="Content Placeholder 1">
            <a:extLst>
              <a:ext uri="{FF2B5EF4-FFF2-40B4-BE49-F238E27FC236}">
                <a16:creationId xmlns:a16="http://schemas.microsoft.com/office/drawing/2014/main" id="{DD3A87A8-3F16-D741-5644-53B1CE120673}"/>
              </a:ext>
            </a:extLst>
          </p:cNvPr>
          <p:cNvSpPr>
            <a:spLocks noGrp="1"/>
          </p:cNvSpPr>
          <p:nvPr>
            <p:ph idx="1"/>
          </p:nvPr>
        </p:nvSpPr>
        <p:spPr/>
        <p:txBody>
          <a:bodyPr>
            <a:normAutofit/>
          </a:bodyPr>
          <a:lstStyle/>
          <a:p>
            <a:r>
              <a:rPr lang="fr-FR" sz="2600" dirty="0">
                <a:latin typeface="+mj-lt"/>
              </a:rPr>
              <a:t>Au cours du cycle GLAAS 2021/2022, </a:t>
            </a:r>
            <a:r>
              <a:rPr lang="fr-FR" sz="2600" dirty="0">
                <a:effectLst/>
                <a:latin typeface="+mj-lt"/>
                <a:ea typeface="Calibri" panose="020F0502020204030204" pitchFamily="34" charset="0"/>
                <a:cs typeface="Times New Roman" panose="02020603050405020304" pitchFamily="18" charset="0"/>
              </a:rPr>
              <a:t>11 pays ont piloté avec succès </a:t>
            </a:r>
            <a:r>
              <a:rPr lang="fr-FR" sz="2600" dirty="0" err="1">
                <a:effectLst/>
                <a:latin typeface="+mj-lt"/>
                <a:ea typeface="Calibri" panose="020F0502020204030204" pitchFamily="34" charset="0"/>
                <a:cs typeface="Times New Roman" panose="02020603050405020304" pitchFamily="18" charset="0"/>
              </a:rPr>
              <a:t>eGLAAS</a:t>
            </a:r>
            <a:r>
              <a:rPr lang="fr-FR" sz="2600" dirty="0">
                <a:effectLst/>
                <a:latin typeface="+mj-lt"/>
                <a:ea typeface="Calibri" panose="020F0502020204030204" pitchFamily="34" charset="0"/>
                <a:cs typeface="Times New Roman" panose="02020603050405020304" pitchFamily="18" charset="0"/>
              </a:rPr>
              <a:t> pour réaliser l’enquête pays. </a:t>
            </a:r>
            <a:endParaRPr lang="fr-FR" sz="2600" dirty="0">
              <a:latin typeface="+mj-lt"/>
            </a:endParaRPr>
          </a:p>
          <a:p>
            <a:r>
              <a:rPr lang="fr-FR" sz="2600" dirty="0">
                <a:latin typeface="+mj-lt"/>
              </a:rPr>
              <a:t>T</a:t>
            </a:r>
            <a:r>
              <a:rPr lang="fr-FR" sz="2600" dirty="0">
                <a:effectLst/>
                <a:latin typeface="+mj-lt"/>
                <a:ea typeface="Calibri" panose="020F0502020204030204" pitchFamily="34" charset="0"/>
                <a:cs typeface="Calibri" panose="020F0502020204030204" pitchFamily="34" charset="0"/>
              </a:rPr>
              <a:t>ant les contributeurs expérimentés de l'initiative GLAAS, que les nouveaux contributeurs, ont trouvé que l’enquête en ligne était </a:t>
            </a:r>
            <a:r>
              <a:rPr lang="fr-FR" sz="2600" b="1" dirty="0">
                <a:effectLst/>
                <a:latin typeface="+mj-lt"/>
                <a:ea typeface="Calibri" panose="020F0502020204030204" pitchFamily="34" charset="0"/>
                <a:cs typeface="Calibri" panose="020F0502020204030204" pitchFamily="34" charset="0"/>
              </a:rPr>
              <a:t>conviviale</a:t>
            </a:r>
            <a:r>
              <a:rPr lang="fr-FR" sz="2600" dirty="0">
                <a:effectLst/>
                <a:latin typeface="+mj-lt"/>
                <a:ea typeface="Calibri" panose="020F0502020204030204" pitchFamily="34" charset="0"/>
                <a:cs typeface="Calibri" panose="020F0502020204030204" pitchFamily="34" charset="0"/>
              </a:rPr>
              <a:t>.</a:t>
            </a:r>
            <a:endParaRPr lang="fr-FR" sz="2600" dirty="0">
              <a:latin typeface="+mj-lt"/>
              <a:cs typeface="Calibri" panose="020F0502020204030204" pitchFamily="34" charset="0"/>
            </a:endParaRPr>
          </a:p>
          <a:p>
            <a:r>
              <a:rPr lang="fr-FR" sz="2600" dirty="0">
                <a:effectLst/>
                <a:latin typeface="+mj-lt"/>
                <a:ea typeface="Calibri" panose="020F0502020204030204" pitchFamily="34" charset="0"/>
                <a:cs typeface="Calibri" panose="020F0502020204030204" pitchFamily="34" charset="0"/>
              </a:rPr>
              <a:t>Les équipes ont trouvé particulièrement utile le fait que plusieurs contributeurs à l’enquête puissent accéder à la plateforme et apporter des réponses aux questions de l’enquête, ce qui permet de </a:t>
            </a:r>
            <a:r>
              <a:rPr lang="fr-FR" sz="2600" b="1" dirty="0">
                <a:effectLst/>
                <a:latin typeface="+mj-lt"/>
                <a:ea typeface="Calibri" panose="020F0502020204030204" pitchFamily="34" charset="0"/>
                <a:cs typeface="Calibri" panose="020F0502020204030204" pitchFamily="34" charset="0"/>
              </a:rPr>
              <a:t>gagner du temps</a:t>
            </a:r>
            <a:r>
              <a:rPr lang="fr-FR" sz="2600" dirty="0">
                <a:effectLst/>
                <a:latin typeface="+mj-lt"/>
                <a:ea typeface="Calibri" panose="020F0502020204030204" pitchFamily="34" charset="0"/>
                <a:cs typeface="Calibri" panose="020F0502020204030204" pitchFamily="34" charset="0"/>
              </a:rPr>
              <a:t> et de rendre le processus </a:t>
            </a:r>
            <a:r>
              <a:rPr lang="fr-FR" sz="2600" b="1" dirty="0">
                <a:effectLst/>
                <a:latin typeface="+mj-lt"/>
                <a:ea typeface="Calibri" panose="020F0502020204030204" pitchFamily="34" charset="0"/>
                <a:cs typeface="Calibri" panose="020F0502020204030204" pitchFamily="34" charset="0"/>
              </a:rPr>
              <a:t>plus efficace</a:t>
            </a:r>
            <a:r>
              <a:rPr lang="fr-FR" sz="2600" dirty="0">
                <a:effectLst/>
                <a:latin typeface="+mj-lt"/>
                <a:ea typeface="Calibri" panose="020F0502020204030204" pitchFamily="34" charset="0"/>
                <a:cs typeface="Calibri" panose="020F0502020204030204" pitchFamily="34" charset="0"/>
              </a:rPr>
              <a:t>.  </a:t>
            </a:r>
          </a:p>
          <a:p>
            <a:endParaRPr lang="fr-FR" sz="2600" dirty="0">
              <a:latin typeface="+mj-lt"/>
            </a:endParaRPr>
          </a:p>
        </p:txBody>
      </p:sp>
      <p:sp>
        <p:nvSpPr>
          <p:cNvPr id="6" name="Speech Bubble: Rectangle 5">
            <a:extLst>
              <a:ext uri="{FF2B5EF4-FFF2-40B4-BE49-F238E27FC236}">
                <a16:creationId xmlns:a16="http://schemas.microsoft.com/office/drawing/2014/main" id="{8FAFAF73-D116-269C-5C45-FFD55451596A}"/>
              </a:ext>
            </a:extLst>
          </p:cNvPr>
          <p:cNvSpPr/>
          <p:nvPr/>
        </p:nvSpPr>
        <p:spPr>
          <a:xfrm>
            <a:off x="6872604" y="4570092"/>
            <a:ext cx="3611034" cy="1638300"/>
          </a:xfrm>
          <a:prstGeom prst="wedgeRectCallout">
            <a:avLst>
              <a:gd name="adj1" fmla="val -33517"/>
              <a:gd name="adj2" fmla="val 86601"/>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i="1" dirty="0">
                <a:solidFill>
                  <a:schemeClr val="bg1"/>
                </a:solidFill>
              </a:rPr>
              <a:t>“En général, eGLAAS est convivial et facilite le processus de collecte des données.”</a:t>
            </a:r>
          </a:p>
        </p:txBody>
      </p:sp>
      <p:sp>
        <p:nvSpPr>
          <p:cNvPr id="7" name="Speech Bubble: Rectangle 6">
            <a:extLst>
              <a:ext uri="{FF2B5EF4-FFF2-40B4-BE49-F238E27FC236}">
                <a16:creationId xmlns:a16="http://schemas.microsoft.com/office/drawing/2014/main" id="{FBBDBE9E-4083-5E65-A228-F9B51539FAC8}"/>
              </a:ext>
            </a:extLst>
          </p:cNvPr>
          <p:cNvSpPr/>
          <p:nvPr/>
        </p:nvSpPr>
        <p:spPr>
          <a:xfrm>
            <a:off x="1271482" y="4667250"/>
            <a:ext cx="4724400" cy="1638300"/>
          </a:xfrm>
          <a:prstGeom prst="wedgeRectCallout">
            <a:avLst>
              <a:gd name="adj1" fmla="val 33602"/>
              <a:gd name="adj2" fmla="val 76914"/>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i="1" dirty="0">
                <a:solidFill>
                  <a:schemeClr val="bg1"/>
                </a:solidFill>
              </a:rPr>
              <a:t>“Le processus de vérification des erreurs et de communication via eGLAAS a été excellent. Cela a donné le temps aux évaluateurs de consulter virtuellement l'équipe pays jusqu'à ce qu'un consensus soit atteint.”</a:t>
            </a:r>
          </a:p>
        </p:txBody>
      </p:sp>
    </p:spTree>
    <p:extLst>
      <p:ext uri="{BB962C8B-B14F-4D97-AF65-F5344CB8AC3E}">
        <p14:creationId xmlns:p14="http://schemas.microsoft.com/office/powerpoint/2010/main" val="277301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345244-013F-4C76-8466-ABE1847A60CC}"/>
              </a:ext>
            </a:extLst>
          </p:cNvPr>
          <p:cNvSpPr>
            <a:spLocks noGrp="1"/>
          </p:cNvSpPr>
          <p:nvPr>
            <p:ph type="title"/>
          </p:nvPr>
        </p:nvSpPr>
        <p:spPr/>
        <p:txBody>
          <a:bodyPr/>
          <a:lstStyle/>
          <a:p>
            <a:r>
              <a:rPr lang="fr-FR"/>
              <a:t>eGLAAS sur la plateforme REDCap</a:t>
            </a:r>
          </a:p>
        </p:txBody>
      </p:sp>
      <p:sp>
        <p:nvSpPr>
          <p:cNvPr id="2" name="Content Placeholder 1">
            <a:extLst>
              <a:ext uri="{FF2B5EF4-FFF2-40B4-BE49-F238E27FC236}">
                <a16:creationId xmlns:a16="http://schemas.microsoft.com/office/drawing/2014/main" id="{62EE5A07-6FA9-4DF5-B7A5-F8D3FDD8597C}"/>
              </a:ext>
            </a:extLst>
          </p:cNvPr>
          <p:cNvSpPr>
            <a:spLocks noGrp="1"/>
          </p:cNvSpPr>
          <p:nvPr>
            <p:ph idx="1"/>
          </p:nvPr>
        </p:nvSpPr>
        <p:spPr>
          <a:xfrm>
            <a:off x="609600" y="1280165"/>
            <a:ext cx="10972800" cy="5378961"/>
          </a:xfrm>
        </p:spPr>
        <p:txBody>
          <a:bodyPr>
            <a:noAutofit/>
          </a:bodyPr>
          <a:lstStyle/>
          <a:p>
            <a:r>
              <a:rPr lang="fr-FR" sz="2600" dirty="0"/>
              <a:t>L'enquête pays </a:t>
            </a:r>
            <a:r>
              <a:rPr lang="fr-FR" sz="2600" dirty="0" err="1"/>
              <a:t>eGLAAS</a:t>
            </a:r>
            <a:r>
              <a:rPr lang="fr-FR" sz="2600" dirty="0"/>
              <a:t> 2024 est </a:t>
            </a:r>
            <a:r>
              <a:rPr lang="fr-FR" sz="2600" b="1" dirty="0">
                <a:solidFill>
                  <a:srgbClr val="D60A87"/>
                </a:solidFill>
              </a:rPr>
              <a:t>disponible en anglais, français et espagnol.</a:t>
            </a:r>
          </a:p>
          <a:p>
            <a:r>
              <a:rPr lang="fr-FR" sz="2600" dirty="0" err="1"/>
              <a:t>eGLAAS</a:t>
            </a:r>
            <a:r>
              <a:rPr lang="fr-FR" sz="2600" dirty="0"/>
              <a:t> est hébergé sur la plateforme </a:t>
            </a:r>
            <a:r>
              <a:rPr lang="fr-FR" sz="2600" dirty="0" err="1"/>
              <a:t>REDCap</a:t>
            </a:r>
            <a:r>
              <a:rPr lang="fr-FR" sz="2600" dirty="0"/>
              <a:t>.</a:t>
            </a:r>
          </a:p>
          <a:p>
            <a:pPr lvl="1"/>
            <a:r>
              <a:rPr lang="fr-FR" dirty="0" err="1"/>
              <a:t>REDCap</a:t>
            </a:r>
            <a:r>
              <a:rPr lang="fr-FR" dirty="0"/>
              <a:t> est une plateforme en ligne sécurisée pour la conception d'enquêtes en ligne, la collecte des données, et la gestion de bases de données, administrée par l'Université Vanderbilt (USA). </a:t>
            </a:r>
          </a:p>
          <a:p>
            <a:pPr lvl="1"/>
            <a:r>
              <a:rPr lang="fr-FR" dirty="0"/>
              <a:t>L'OMS dispose d'un accès unique à la plateforme appelée EDCRC (</a:t>
            </a:r>
            <a:r>
              <a:rPr lang="fr-FR" dirty="0" err="1"/>
              <a:t>Electronic</a:t>
            </a:r>
            <a:r>
              <a:rPr lang="fr-FR" dirty="0"/>
              <a:t> Data Capture </a:t>
            </a:r>
            <a:r>
              <a:rPr lang="fr-FR" dirty="0" err="1"/>
              <a:t>REDCap</a:t>
            </a:r>
            <a:r>
              <a:rPr lang="fr-FR" dirty="0"/>
              <a:t>).</a:t>
            </a:r>
          </a:p>
          <a:p>
            <a:r>
              <a:rPr lang="fr-FR" sz="2600" dirty="0"/>
              <a:t>La soumission de l'enquête pays GLAAS, de la fiche retour d'information des pays participants, et de documents supplémentaires peut être réalisée avec la plateforme </a:t>
            </a:r>
            <a:r>
              <a:rPr lang="fr-FR" sz="2600" dirty="0" err="1"/>
              <a:t>REDCap</a:t>
            </a:r>
            <a:r>
              <a:rPr lang="fr-FR" sz="2600" dirty="0"/>
              <a:t>. </a:t>
            </a:r>
          </a:p>
          <a:p>
            <a:r>
              <a:rPr lang="fr-FR" sz="2600" dirty="0"/>
              <a:t>Pour accéder à la plateforme, </a:t>
            </a:r>
            <a:r>
              <a:rPr lang="fr-FR" sz="2600" b="1" dirty="0">
                <a:solidFill>
                  <a:srgbClr val="D60A87"/>
                </a:solidFill>
              </a:rPr>
              <a:t>les points focaux et les contributeurs à l'enquête doivent être inscrits sur la plateforme en contactant le bureau régional de l'OMS et </a:t>
            </a:r>
            <a:r>
              <a:rPr lang="fr-FR" sz="2600" b="1" dirty="0">
                <a:hlinkClick r:id="rId2"/>
              </a:rPr>
              <a:t>glaas@who.int</a:t>
            </a:r>
            <a:r>
              <a:rPr lang="fr-FR" sz="2600" b="1" dirty="0"/>
              <a:t>. </a:t>
            </a:r>
          </a:p>
        </p:txBody>
      </p:sp>
    </p:spTree>
    <p:extLst>
      <p:ext uri="{BB962C8B-B14F-4D97-AF65-F5344CB8AC3E}">
        <p14:creationId xmlns:p14="http://schemas.microsoft.com/office/powerpoint/2010/main" val="390175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624C6-8AF0-44C4-83D8-3A2C2CD4ECF7}"/>
              </a:ext>
            </a:extLst>
          </p:cNvPr>
          <p:cNvSpPr>
            <a:spLocks noGrp="1"/>
          </p:cNvSpPr>
          <p:nvPr>
            <p:ph type="title"/>
          </p:nvPr>
        </p:nvSpPr>
        <p:spPr/>
        <p:txBody>
          <a:bodyPr/>
          <a:lstStyle/>
          <a:p>
            <a:r>
              <a:rPr lang="fr-FR"/>
              <a:t>Inscription et accès à la plateforme eGLAAS</a:t>
            </a:r>
          </a:p>
        </p:txBody>
      </p:sp>
    </p:spTree>
    <p:extLst>
      <p:ext uri="{BB962C8B-B14F-4D97-AF65-F5344CB8AC3E}">
        <p14:creationId xmlns:p14="http://schemas.microsoft.com/office/powerpoint/2010/main" val="415432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0B13-C02B-704C-7181-95D72D363291}"/>
              </a:ext>
            </a:extLst>
          </p:cNvPr>
          <p:cNvSpPr>
            <a:spLocks noGrp="1"/>
          </p:cNvSpPr>
          <p:nvPr>
            <p:ph type="title"/>
          </p:nvPr>
        </p:nvSpPr>
        <p:spPr>
          <a:xfrm>
            <a:off x="609600" y="198873"/>
            <a:ext cx="11227496" cy="840218"/>
          </a:xfrm>
        </p:spPr>
        <p:txBody>
          <a:bodyPr>
            <a:normAutofit fontScale="90000"/>
          </a:bodyPr>
          <a:lstStyle/>
          <a:p>
            <a:r>
              <a:rPr lang="fr-FR" dirty="0"/>
              <a:t>Organigramme pour l'inscription et l'accès à la plateforme eGLAAS</a:t>
            </a:r>
          </a:p>
        </p:txBody>
      </p:sp>
      <p:sp>
        <p:nvSpPr>
          <p:cNvPr id="5" name="Rectangle: Rounded Corners 4">
            <a:extLst>
              <a:ext uri="{FF2B5EF4-FFF2-40B4-BE49-F238E27FC236}">
                <a16:creationId xmlns:a16="http://schemas.microsoft.com/office/drawing/2014/main" id="{E8393DA3-2384-6395-8CE3-B6F52CDEB54C}"/>
              </a:ext>
            </a:extLst>
          </p:cNvPr>
          <p:cNvSpPr/>
          <p:nvPr/>
        </p:nvSpPr>
        <p:spPr>
          <a:xfrm>
            <a:off x="4203903" y="1199463"/>
            <a:ext cx="2232994" cy="108653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t>L'OMS envoit une invitation à chaque utilisateur</a:t>
            </a:r>
          </a:p>
        </p:txBody>
      </p:sp>
      <p:sp>
        <p:nvSpPr>
          <p:cNvPr id="6" name="Rectangle: Rounded Corners 5">
            <a:extLst>
              <a:ext uri="{FF2B5EF4-FFF2-40B4-BE49-F238E27FC236}">
                <a16:creationId xmlns:a16="http://schemas.microsoft.com/office/drawing/2014/main" id="{25EB84F1-FB0F-F4EB-F743-99372A038DC6}"/>
              </a:ext>
            </a:extLst>
          </p:cNvPr>
          <p:cNvSpPr/>
          <p:nvPr/>
        </p:nvSpPr>
        <p:spPr>
          <a:xfrm>
            <a:off x="5785372" y="2446371"/>
            <a:ext cx="3959877" cy="137774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u="sng" dirty="0"/>
              <a:t>Étapes 1 - 3: </a:t>
            </a:r>
          </a:p>
          <a:p>
            <a:pPr algn="ctr"/>
            <a:r>
              <a:rPr lang="fr-FR" sz="1600" b="1" dirty="0"/>
              <a:t>Chaque utilisateur accepte l'invitation et suit le processus pour inscrire son adresse électronique dans le système de l'OMS</a:t>
            </a:r>
          </a:p>
        </p:txBody>
      </p:sp>
      <p:sp>
        <p:nvSpPr>
          <p:cNvPr id="7" name="Rectangle: Rounded Corners 6">
            <a:extLst>
              <a:ext uri="{FF2B5EF4-FFF2-40B4-BE49-F238E27FC236}">
                <a16:creationId xmlns:a16="http://schemas.microsoft.com/office/drawing/2014/main" id="{227AB809-CA4C-CC11-F6E0-7E398D74A214}"/>
              </a:ext>
            </a:extLst>
          </p:cNvPr>
          <p:cNvSpPr/>
          <p:nvPr/>
        </p:nvSpPr>
        <p:spPr>
          <a:xfrm>
            <a:off x="5785372" y="4279087"/>
            <a:ext cx="3959876" cy="105377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u="sng" dirty="0"/>
              <a:t>Étapes 4 - 5: </a:t>
            </a:r>
          </a:p>
          <a:p>
            <a:pPr algn="ctr"/>
            <a:r>
              <a:rPr lang="fr-FR" sz="1600" b="1" dirty="0"/>
              <a:t>L'utilisateur s'inscrit sur la plateforme eGLAAS (</a:t>
            </a:r>
            <a:r>
              <a:rPr lang="fr-FR" sz="1600" b="1" dirty="0" err="1"/>
              <a:t>REDCap</a:t>
            </a:r>
            <a:r>
              <a:rPr lang="fr-FR" sz="1600" b="1" dirty="0"/>
              <a:t>) et vérifie son adresse électronique</a:t>
            </a:r>
          </a:p>
        </p:txBody>
      </p:sp>
      <p:sp>
        <p:nvSpPr>
          <p:cNvPr id="8" name="Rectangle: Rounded Corners 7">
            <a:extLst>
              <a:ext uri="{FF2B5EF4-FFF2-40B4-BE49-F238E27FC236}">
                <a16:creationId xmlns:a16="http://schemas.microsoft.com/office/drawing/2014/main" id="{93F4EC0F-E917-3332-1D61-CA90962F3E83}"/>
              </a:ext>
            </a:extLst>
          </p:cNvPr>
          <p:cNvSpPr/>
          <p:nvPr/>
        </p:nvSpPr>
        <p:spPr>
          <a:xfrm>
            <a:off x="5785371" y="5777766"/>
            <a:ext cx="3959877" cy="93968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L'utilisateur accède à l'enquête pays eGLAAS 2024 sur https://</a:t>
            </a:r>
            <a:r>
              <a:rPr lang="fr-FR" sz="1600" b="1" dirty="0" err="1"/>
              <a:t>extranet.who.int</a:t>
            </a:r>
            <a:r>
              <a:rPr lang="fr-FR" sz="1600" b="1" dirty="0"/>
              <a:t>/</a:t>
            </a:r>
            <a:r>
              <a:rPr lang="fr-FR" sz="1600" b="1" dirty="0" err="1"/>
              <a:t>edcrc</a:t>
            </a:r>
            <a:endParaRPr lang="fr-FR" sz="1600" b="1" dirty="0"/>
          </a:p>
        </p:txBody>
      </p:sp>
      <p:sp>
        <p:nvSpPr>
          <p:cNvPr id="12" name="TextBox 11">
            <a:extLst>
              <a:ext uri="{FF2B5EF4-FFF2-40B4-BE49-F238E27FC236}">
                <a16:creationId xmlns:a16="http://schemas.microsoft.com/office/drawing/2014/main" id="{AE1DEF18-2BA3-5961-AFA0-BA21D3BBDAB5}"/>
              </a:ext>
            </a:extLst>
          </p:cNvPr>
          <p:cNvSpPr txBox="1"/>
          <p:nvPr/>
        </p:nvSpPr>
        <p:spPr>
          <a:xfrm>
            <a:off x="9831163" y="2812075"/>
            <a:ext cx="2343432" cy="646331"/>
          </a:xfrm>
          <a:prstGeom prst="rect">
            <a:avLst/>
          </a:prstGeom>
          <a:noFill/>
        </p:spPr>
        <p:txBody>
          <a:bodyPr wrap="square" rtlCol="0">
            <a:spAutoFit/>
          </a:bodyPr>
          <a:lstStyle/>
          <a:p>
            <a:pPr algn="ctr"/>
            <a:r>
              <a:rPr lang="fr-FR" sz="1200" b="1" i="1" dirty="0"/>
              <a:t>Les utilisateurs qui sont déjà inscrits dans le système de l'OMS peuvent </a:t>
            </a:r>
            <a:r>
              <a:rPr lang="fr-FR" sz="1200" b="1" i="1" dirty="0">
                <a:solidFill>
                  <a:srgbClr val="D60A87"/>
                </a:solidFill>
              </a:rPr>
              <a:t>passer</a:t>
            </a:r>
            <a:r>
              <a:rPr lang="fr-FR" sz="1200" b="1" i="1" dirty="0"/>
              <a:t> cette étape</a:t>
            </a:r>
          </a:p>
        </p:txBody>
      </p:sp>
      <p:sp>
        <p:nvSpPr>
          <p:cNvPr id="13" name="TextBox 12">
            <a:extLst>
              <a:ext uri="{FF2B5EF4-FFF2-40B4-BE49-F238E27FC236}">
                <a16:creationId xmlns:a16="http://schemas.microsoft.com/office/drawing/2014/main" id="{DB16BD87-2E4C-EA39-3A36-2BC7538406FE}"/>
              </a:ext>
            </a:extLst>
          </p:cNvPr>
          <p:cNvSpPr txBox="1"/>
          <p:nvPr/>
        </p:nvSpPr>
        <p:spPr>
          <a:xfrm>
            <a:off x="9961131" y="4390475"/>
            <a:ext cx="2083496" cy="830997"/>
          </a:xfrm>
          <a:prstGeom prst="rect">
            <a:avLst/>
          </a:prstGeom>
          <a:noFill/>
        </p:spPr>
        <p:txBody>
          <a:bodyPr wrap="square" rtlCol="0">
            <a:spAutoFit/>
          </a:bodyPr>
          <a:lstStyle/>
          <a:p>
            <a:pPr algn="ctr"/>
            <a:r>
              <a:rPr lang="fr-FR" sz="1200" b="1" i="1" dirty="0"/>
              <a:t>Les utilisateurs qui sont déjà inscrits sur la plateforme eGLAAS / </a:t>
            </a:r>
            <a:r>
              <a:rPr lang="fr-FR" sz="1200" b="1" i="1" dirty="0" err="1"/>
              <a:t>REDCap</a:t>
            </a:r>
            <a:r>
              <a:rPr lang="fr-FR" sz="1200" b="1" i="1" dirty="0"/>
              <a:t> peuvent </a:t>
            </a:r>
            <a:r>
              <a:rPr lang="fr-FR" sz="1200" b="1" i="1" dirty="0">
                <a:solidFill>
                  <a:srgbClr val="D60A87"/>
                </a:solidFill>
              </a:rPr>
              <a:t>passer</a:t>
            </a:r>
            <a:r>
              <a:rPr lang="fr-FR" sz="1200" b="1" i="1" dirty="0"/>
              <a:t> cette étape</a:t>
            </a:r>
          </a:p>
        </p:txBody>
      </p:sp>
      <p:sp>
        <p:nvSpPr>
          <p:cNvPr id="14" name="Arrow: Bent-Up 13">
            <a:extLst>
              <a:ext uri="{FF2B5EF4-FFF2-40B4-BE49-F238E27FC236}">
                <a16:creationId xmlns:a16="http://schemas.microsoft.com/office/drawing/2014/main" id="{4C5424D5-9E19-AF92-27CB-39F2F6D76B67}"/>
              </a:ext>
            </a:extLst>
          </p:cNvPr>
          <p:cNvSpPr/>
          <p:nvPr/>
        </p:nvSpPr>
        <p:spPr>
          <a:xfrm flipV="1">
            <a:off x="6431681" y="1663200"/>
            <a:ext cx="1449148" cy="783171"/>
          </a:xfrm>
          <a:prstGeom prst="bentUpArrow">
            <a:avLst>
              <a:gd name="adj1" fmla="val 13039"/>
              <a:gd name="adj2" fmla="val 12138"/>
              <a:gd name="adj3" fmla="val 1782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a:p>
        </p:txBody>
      </p:sp>
      <p:sp>
        <p:nvSpPr>
          <p:cNvPr id="16" name="Arrow: Right 15">
            <a:extLst>
              <a:ext uri="{FF2B5EF4-FFF2-40B4-BE49-F238E27FC236}">
                <a16:creationId xmlns:a16="http://schemas.microsoft.com/office/drawing/2014/main" id="{F50A5AED-8BAD-BD0F-CFA4-4E866DB65FDD}"/>
              </a:ext>
            </a:extLst>
          </p:cNvPr>
          <p:cNvSpPr/>
          <p:nvPr/>
        </p:nvSpPr>
        <p:spPr>
          <a:xfrm>
            <a:off x="3736897" y="1627643"/>
            <a:ext cx="467006" cy="230174"/>
          </a:xfrm>
          <a:prstGeom prst="rightArrow">
            <a:avLst/>
          </a:prstGeom>
          <a:solidFill>
            <a:srgbClr val="D60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a:p>
        </p:txBody>
      </p:sp>
      <p:sp>
        <p:nvSpPr>
          <p:cNvPr id="4" name="Rectangle: Rounded Corners 3">
            <a:extLst>
              <a:ext uri="{FF2B5EF4-FFF2-40B4-BE49-F238E27FC236}">
                <a16:creationId xmlns:a16="http://schemas.microsoft.com/office/drawing/2014/main" id="{F52AE65B-3FFE-9D7F-4BB5-25F89E04D62A}"/>
              </a:ext>
            </a:extLst>
          </p:cNvPr>
          <p:cNvSpPr/>
          <p:nvPr/>
        </p:nvSpPr>
        <p:spPr>
          <a:xfrm>
            <a:off x="477078" y="1199462"/>
            <a:ext cx="3259819" cy="1086537"/>
          </a:xfrm>
          <a:prstGeom prst="roundRect">
            <a:avLst/>
          </a:prstGeom>
          <a:solidFill>
            <a:srgbClr val="D60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Le point focal GLAAS fournit à l'OMS les adresses électroniques des utilisateurs eGLAAS / contributeurs à l'enquête GLAAS</a:t>
            </a:r>
          </a:p>
        </p:txBody>
      </p:sp>
      <p:sp>
        <p:nvSpPr>
          <p:cNvPr id="17" name="Arrow: Right 16">
            <a:extLst>
              <a:ext uri="{FF2B5EF4-FFF2-40B4-BE49-F238E27FC236}">
                <a16:creationId xmlns:a16="http://schemas.microsoft.com/office/drawing/2014/main" id="{EAB90E61-3B1B-479F-69AB-7839E1933766}"/>
              </a:ext>
            </a:extLst>
          </p:cNvPr>
          <p:cNvSpPr/>
          <p:nvPr/>
        </p:nvSpPr>
        <p:spPr>
          <a:xfrm rot="5400000">
            <a:off x="7532239" y="3930061"/>
            <a:ext cx="467006" cy="230174"/>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a:p>
        </p:txBody>
      </p:sp>
      <p:sp>
        <p:nvSpPr>
          <p:cNvPr id="18" name="Arrow: Right 17">
            <a:extLst>
              <a:ext uri="{FF2B5EF4-FFF2-40B4-BE49-F238E27FC236}">
                <a16:creationId xmlns:a16="http://schemas.microsoft.com/office/drawing/2014/main" id="{9632FEC7-E08B-BE61-908A-DDB728830FB8}"/>
              </a:ext>
            </a:extLst>
          </p:cNvPr>
          <p:cNvSpPr/>
          <p:nvPr/>
        </p:nvSpPr>
        <p:spPr>
          <a:xfrm rot="5400000">
            <a:off x="7532239" y="5416273"/>
            <a:ext cx="467006" cy="230174"/>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a:p>
        </p:txBody>
      </p:sp>
      <p:sp>
        <p:nvSpPr>
          <p:cNvPr id="21" name="Rectangle 20">
            <a:extLst>
              <a:ext uri="{FF2B5EF4-FFF2-40B4-BE49-F238E27FC236}">
                <a16:creationId xmlns:a16="http://schemas.microsoft.com/office/drawing/2014/main" id="{9D5C9D87-AB13-BF8E-485F-8388E8EAB84D}"/>
              </a:ext>
            </a:extLst>
          </p:cNvPr>
          <p:cNvSpPr/>
          <p:nvPr/>
        </p:nvSpPr>
        <p:spPr>
          <a:xfrm>
            <a:off x="306058" y="5775169"/>
            <a:ext cx="274320" cy="27432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9FBAEA7-A2B9-9296-A581-3789A914DD38}"/>
              </a:ext>
            </a:extLst>
          </p:cNvPr>
          <p:cNvSpPr/>
          <p:nvPr/>
        </p:nvSpPr>
        <p:spPr>
          <a:xfrm>
            <a:off x="313278" y="5364977"/>
            <a:ext cx="274320" cy="27432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8549700B-24DA-938C-03A6-2630684EE59C}"/>
              </a:ext>
            </a:extLst>
          </p:cNvPr>
          <p:cNvSpPr/>
          <p:nvPr/>
        </p:nvSpPr>
        <p:spPr>
          <a:xfrm>
            <a:off x="313278" y="4963067"/>
            <a:ext cx="274320" cy="274320"/>
          </a:xfrm>
          <a:prstGeom prst="rect">
            <a:avLst/>
          </a:prstGeom>
          <a:solidFill>
            <a:srgbClr val="D60A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23">
            <a:extLst>
              <a:ext uri="{FF2B5EF4-FFF2-40B4-BE49-F238E27FC236}">
                <a16:creationId xmlns:a16="http://schemas.microsoft.com/office/drawing/2014/main" id="{C5C51076-ADEB-6371-6D57-A93255195423}"/>
              </a:ext>
            </a:extLst>
          </p:cNvPr>
          <p:cNvSpPr txBox="1"/>
          <p:nvPr/>
        </p:nvSpPr>
        <p:spPr>
          <a:xfrm>
            <a:off x="580377" y="4930950"/>
            <a:ext cx="4392455" cy="338554"/>
          </a:xfrm>
          <a:prstGeom prst="rect">
            <a:avLst/>
          </a:prstGeom>
          <a:noFill/>
        </p:spPr>
        <p:txBody>
          <a:bodyPr wrap="square" rtlCol="0">
            <a:spAutoFit/>
          </a:bodyPr>
          <a:lstStyle/>
          <a:p>
            <a:r>
              <a:rPr lang="fr-FR" sz="1600" b="1" dirty="0">
                <a:solidFill>
                  <a:srgbClr val="D60A87"/>
                </a:solidFill>
              </a:rPr>
              <a:t>Action requise par le point focal GLAAS du pays</a:t>
            </a:r>
          </a:p>
        </p:txBody>
      </p:sp>
      <p:sp>
        <p:nvSpPr>
          <p:cNvPr id="25" name="TextBox 24">
            <a:extLst>
              <a:ext uri="{FF2B5EF4-FFF2-40B4-BE49-F238E27FC236}">
                <a16:creationId xmlns:a16="http://schemas.microsoft.com/office/drawing/2014/main" id="{6A6DCB79-07BB-C6B5-F0CC-A15E65E93F9A}"/>
              </a:ext>
            </a:extLst>
          </p:cNvPr>
          <p:cNvSpPr txBox="1"/>
          <p:nvPr/>
        </p:nvSpPr>
        <p:spPr>
          <a:xfrm>
            <a:off x="603472" y="5332860"/>
            <a:ext cx="3597442" cy="338554"/>
          </a:xfrm>
          <a:prstGeom prst="rect">
            <a:avLst/>
          </a:prstGeom>
          <a:noFill/>
        </p:spPr>
        <p:txBody>
          <a:bodyPr wrap="square" rtlCol="0">
            <a:spAutoFit/>
          </a:bodyPr>
          <a:lstStyle/>
          <a:p>
            <a:r>
              <a:rPr lang="fr-FR" sz="1600" b="1">
                <a:solidFill>
                  <a:srgbClr val="0070C0"/>
                </a:solidFill>
              </a:rPr>
              <a:t>Action requise par l'OMS</a:t>
            </a:r>
          </a:p>
        </p:txBody>
      </p:sp>
      <p:sp>
        <p:nvSpPr>
          <p:cNvPr id="26" name="TextBox 25">
            <a:extLst>
              <a:ext uri="{FF2B5EF4-FFF2-40B4-BE49-F238E27FC236}">
                <a16:creationId xmlns:a16="http://schemas.microsoft.com/office/drawing/2014/main" id="{2E262474-7A45-FB84-CF96-A1164C8FFF6E}"/>
              </a:ext>
            </a:extLst>
          </p:cNvPr>
          <p:cNvSpPr txBox="1"/>
          <p:nvPr/>
        </p:nvSpPr>
        <p:spPr>
          <a:xfrm>
            <a:off x="587598" y="5775169"/>
            <a:ext cx="3597442" cy="584775"/>
          </a:xfrm>
          <a:prstGeom prst="rect">
            <a:avLst/>
          </a:prstGeom>
          <a:noFill/>
        </p:spPr>
        <p:txBody>
          <a:bodyPr wrap="square" rtlCol="0">
            <a:spAutoFit/>
          </a:bodyPr>
          <a:lstStyle/>
          <a:p>
            <a:r>
              <a:rPr lang="fr-FR" sz="1600" b="1">
                <a:solidFill>
                  <a:srgbClr val="7030A0"/>
                </a:solidFill>
              </a:rPr>
              <a:t>Action requise par chaque utilisateur eGLAAS / contributeur à l'enquête</a:t>
            </a:r>
          </a:p>
        </p:txBody>
      </p:sp>
    </p:spTree>
    <p:extLst>
      <p:ext uri="{BB962C8B-B14F-4D97-AF65-F5344CB8AC3E}">
        <p14:creationId xmlns:p14="http://schemas.microsoft.com/office/powerpoint/2010/main" val="1643137969"/>
      </p:ext>
    </p:extLst>
  </p:cSld>
  <p:clrMapOvr>
    <a:masterClrMapping/>
  </p:clrMapOvr>
</p:sld>
</file>

<file path=ppt/theme/theme1.xml><?xml version="1.0" encoding="utf-8"?>
<a:theme xmlns:a="http://schemas.openxmlformats.org/drawingml/2006/main" name="1_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C33C4DE855BF469F0AA519760570D6" ma:contentTypeVersion="6" ma:contentTypeDescription="Create a new document." ma:contentTypeScope="" ma:versionID="bad07fa54b408453379a771d3404f4f7">
  <xsd:schema xmlns:xsd="http://www.w3.org/2001/XMLSchema" xmlns:xs="http://www.w3.org/2001/XMLSchema" xmlns:p="http://schemas.microsoft.com/office/2006/metadata/properties" xmlns:ns2="7da2a9a0-f64b-4550-95b3-c67d34dbd72d" targetNamespace="http://schemas.microsoft.com/office/2006/metadata/properties" ma:root="true" ma:fieldsID="55e6771785aeb9f1da98b971c62bface" ns2:_="">
    <xsd:import namespace="7da2a9a0-f64b-4550-95b3-c67d34dbd7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anguage"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2a9a0-f64b-4550-95b3-c67d34dbd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anguage" ma:index="12" nillable="true" ma:displayName="Language" ma:format="Dropdown" ma:internalName="Language">
      <xsd:simpleType>
        <xsd:restriction base="dms:Choice">
          <xsd:enumeration value="English"/>
          <xsd:enumeration value="French"/>
          <xsd:enumeration value="Spanish"/>
          <xsd:enumeration value="Russian"/>
          <xsd:enumeration value="Arabic"/>
          <xsd:enumeration value="Chinese"/>
          <xsd:enumeration value="Portuguese"/>
        </xsd:restriction>
      </xsd:simpleType>
    </xsd:element>
    <xsd:element name="DocumentType" ma:index="13" nillable="true" ma:displayName="Document Type" ma:format="Dropdown" ma:internalName="DocumentType">
      <xsd:simpleType>
        <xsd:restriction base="dms:Choice">
          <xsd:enumeration value="Country survey"/>
          <xsd:enumeration value="Survey guidance"/>
          <xsd:enumeration value="Modules"/>
          <xsd:enumeration value="Consent"/>
          <xsd:enumeration value="Feedback form"/>
          <xsd:enumeration value="ToR"/>
          <xsd:enumeration value="Data u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7da2a9a0-f64b-4550-95b3-c67d34dbd72d">French</Language>
    <DocumentType xmlns="7da2a9a0-f64b-4550-95b3-c67d34dbd72d">Modules</DocumentType>
  </documentManagement>
</p:properties>
</file>

<file path=customXml/itemProps1.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2.xml><?xml version="1.0" encoding="utf-8"?>
<ds:datastoreItem xmlns:ds="http://schemas.openxmlformats.org/officeDocument/2006/customXml" ds:itemID="{C8E849A9-8149-4E91-B741-719105F67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a2a9a0-f64b-4550-95b3-c67d34dbd7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D5FE5E-37CC-4CE9-96F5-D43556D39C96}">
  <ds:schemaRefs>
    <ds:schemaRef ds:uri="http://www.w3.org/XML/1998/namespace"/>
    <ds:schemaRef ds:uri="http://purl.org/dc/elements/1.1/"/>
    <ds:schemaRef ds:uri="http://purl.org/dc/dcmitype/"/>
    <ds:schemaRef ds:uri="7da2a9a0-f64b-4550-95b3-c67d34dbd72d"/>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945</TotalTime>
  <Words>5019</Words>
  <Application>Microsoft Macintosh PowerPoint</Application>
  <PresentationFormat>Widescreen</PresentationFormat>
  <Paragraphs>337</Paragraphs>
  <Slides>55</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Arial</vt:lpstr>
      <vt:lpstr>Calibri</vt:lpstr>
      <vt:lpstr>Segoe UI</vt:lpstr>
      <vt:lpstr>Wingdings</vt:lpstr>
      <vt:lpstr>1_GLAAS Main Template</vt:lpstr>
      <vt:lpstr>GLAAS 2019 Report Template</vt:lpstr>
      <vt:lpstr>Module d'information Enquête pays eGLAAS 2024</vt:lpstr>
      <vt:lpstr>Aperçu du module</vt:lpstr>
      <vt:lpstr>Introduction à eGLAAS</vt:lpstr>
      <vt:lpstr>Initiative GLAAS de l’ONU-Eau et enquête pays 2024</vt:lpstr>
      <vt:lpstr>Enquête pays GLAAS 2024</vt:lpstr>
      <vt:lpstr>Commentaires des utilisateurs sur le projet pilote d'eGLAAS</vt:lpstr>
      <vt:lpstr>eGLAAS sur la plateforme REDCap</vt:lpstr>
      <vt:lpstr>Inscription et accès à la plateforme eGLAAS</vt:lpstr>
      <vt:lpstr>Organigramme pour l'inscription et l'accès à la plateforme eGLAAS</vt:lpstr>
      <vt:lpstr>Inscription et accès à la plateforme eGLAAS</vt:lpstr>
      <vt:lpstr>Étape 1. Acceptez l'invitation par courrier électronique de l'OMS</vt:lpstr>
      <vt:lpstr>Étape 2. Suivez le lien et connectez-vous en utilisant vos identifiants de messagerie</vt:lpstr>
      <vt:lpstr>Étape 3. Vérifiez votre courrier électronique dans le système de l'OMS en cliquant sur 'Accepter'</vt:lpstr>
      <vt:lpstr>Étape 4. Inscrivez-vous sur la plateforme eGLAAS</vt:lpstr>
      <vt:lpstr>Étape 5. Accédez à votre compte de messagerie et vérifiez votre courrier électronique</vt:lpstr>
      <vt:lpstr>Accédez à la plateforme eGLAAS à tout moment</vt:lpstr>
      <vt:lpstr>Démonstration et terminologie d’eGLAAS</vt:lpstr>
      <vt:lpstr>Terminologie utilisée dans eGLAAS</vt:lpstr>
      <vt:lpstr>Démonstration d'eGLAAS </vt:lpstr>
      <vt:lpstr>Aperçu des fonctionnalités d'eGLAAS</vt:lpstr>
      <vt:lpstr>Aperçu des fonctionnalités d'eGLAAS</vt:lpstr>
      <vt:lpstr>My Projects [Mes projets]</vt:lpstr>
      <vt:lpstr>Accueil Projet</vt:lpstr>
      <vt:lpstr>Tableau de bord – Accéder à l'enquête de votre pays</vt:lpstr>
      <vt:lpstr>Voir/Modifier les enregistrements</vt:lpstr>
      <vt:lpstr>Rapports et exportations</vt:lpstr>
      <vt:lpstr>Résoudre les problèmes – Ajouter ou lire des requêtes</vt:lpstr>
      <vt:lpstr>Résoudre les problèmes</vt:lpstr>
      <vt:lpstr>Signets Projets</vt:lpstr>
      <vt:lpstr>Processus eGLAAS</vt:lpstr>
      <vt:lpstr>Processus eGLAAS sur la plateforme eGLAAS (REDCap)</vt:lpstr>
      <vt:lpstr>Compléter l'enquête pays dans eGLAAS</vt:lpstr>
      <vt:lpstr>Sélectionner la langue de l'enquête pays</vt:lpstr>
      <vt:lpstr>Sauvegarder chaque instrument</vt:lpstr>
      <vt:lpstr>Alertes – Utilisateurs simultanés</vt:lpstr>
      <vt:lpstr>Planification du travail en équipe dans le processus eGLAAS</vt:lpstr>
      <vt:lpstr>Planification du travail en équipe dans le processus eGLAAS</vt:lpstr>
      <vt:lpstr>Rappel : Le processus GLAAS est collaboratif</vt:lpstr>
      <vt:lpstr>Planification du travail en équipe dans le processus eGLAAS</vt:lpstr>
      <vt:lpstr>Déterminer comment utiliser la fonction État des enregistrements</vt:lpstr>
      <vt:lpstr>Planification du travail en équipe dans le processus eGLAAS</vt:lpstr>
      <vt:lpstr>Comment laisser des commentaires à l'aide du Module de Résolution de Données</vt:lpstr>
      <vt:lpstr>Comment répondre et résoudre des requêtes</vt:lpstr>
      <vt:lpstr>Remarques sur l'utilisation du Tableau de bord de résolution de données</vt:lpstr>
      <vt:lpstr>PDF / Impression d'un enregistrement eGLAAS</vt:lpstr>
      <vt:lpstr>Soumettre l'enquête eGLAAS</vt:lpstr>
      <vt:lpstr>Assurance qualité par le bureau régional de l'OMS et l'équipe du siège</vt:lpstr>
      <vt:lpstr>Conseils supplémentaires sur eGLAAS</vt:lpstr>
      <vt:lpstr>Alertes – Réponse non valide</vt:lpstr>
      <vt:lpstr>Alerts – Erasing values and resetting responses </vt:lpstr>
      <vt:lpstr>Télécharger des documents</vt:lpstr>
      <vt:lpstr>Notes supplémentaires sur les champs de visibilité et de réponse</vt:lpstr>
      <vt:lpstr>Derniers rappels</vt:lpstr>
      <vt:lpstr>Derniers rappels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Betsy Engebretson</cp:lastModifiedBy>
  <cp:revision>148</cp:revision>
  <cp:lastPrinted>2021-10-05T12:12:42Z</cp:lastPrinted>
  <dcterms:created xsi:type="dcterms:W3CDTF">2019-09-12T12:12:51Z</dcterms:created>
  <dcterms:modified xsi:type="dcterms:W3CDTF">2024-05-07T13:34:01Z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0x0101008DC33C4DE855BF469F0AA519760570D6</vt:lpwstr>
  </property>
</Properties>
</file>